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6.xml" ContentType="application/vnd.openxmlformats-officedocument.presentationml.notesSlide+xml"/>
  <Override PartName="/ppt/ink/ink4.xml" ContentType="application/inkml+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xml" ContentType="application/vnd.openxmlformats-officedocument.presentationml.notesSlide+xml"/>
  <Override PartName="/ppt/ink/ink6.xml" ContentType="application/inkml+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9.xml" ContentType="application/vnd.openxmlformats-officedocument.presentationml.notesSlide+xml"/>
  <Override PartName="/ppt/ink/ink7.xml" ContentType="application/inkml+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10.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1.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12.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13.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14.xml" ContentType="application/vnd.openxmlformats-officedocument.presentationml.notesSlide+xml"/>
  <Override PartName="/ppt/ink/ink8.xml" ContentType="application/inkml+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15.xml" ContentType="application/vnd.openxmlformats-officedocument.presentationml.notesSlide+xml"/>
  <Override PartName="/ppt/ink/ink9.xml" ContentType="application/inkml+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16.xml" ContentType="application/vnd.openxmlformats-officedocument.presentationml.notesSlide+xml"/>
  <Override PartName="/ppt/ink/ink10.xml" ContentType="application/inkml+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notesSlides/notesSlide17.xml" ContentType="application/vnd.openxmlformats-officedocument.presentationml.notesSlide+xml"/>
  <Override PartName="/ppt/ink/ink11.xml" ContentType="application/inkml+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18.xml" ContentType="application/vnd.openxmlformats-officedocument.presentationml.notesSlide+xml"/>
  <Override PartName="/ppt/ink/ink12.xml" ContentType="application/inkml+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19.xml" ContentType="application/vnd.openxmlformats-officedocument.presentationml.notesSlide+xml"/>
  <Override PartName="/ppt/ink/ink13.xml" ContentType="application/inkml+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notesSlides/notesSlide20.xml" ContentType="application/vnd.openxmlformats-officedocument.presentationml.notesSlide+xml"/>
  <Override PartName="/ppt/ink/ink14.xml" ContentType="application/inkml+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notesSlides/notesSlide21.xml" ContentType="application/vnd.openxmlformats-officedocument.presentationml.notesSl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notesSlides/notesSlide22.xml" ContentType="application/vnd.openxmlformats-officedocument.presentationml.notesSlide+xml"/>
  <Override PartName="/ppt/ink/ink15.xml" ContentType="application/inkml+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23.xml" ContentType="application/vnd.openxmlformats-officedocument.presentationml.notesSlide+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notesSlides/notesSlide24.xml" ContentType="application/vnd.openxmlformats-officedocument.presentationml.notesSlide+xml"/>
  <Override PartName="/ppt/ink/ink16.xml" ContentType="application/inkml+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notesSlides/notesSlide25.xml" ContentType="application/vnd.openxmlformats-officedocument.presentationml.notesSlide+xml"/>
  <Override PartName="/ppt/ink/ink17.xml" ContentType="application/inkml+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notesSlides/notesSlide26.xml" ContentType="application/vnd.openxmlformats-officedocument.presentationml.notesSlid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ink/ink18.xml" ContentType="application/inkml+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notesSlides/notesSlide27.xml" ContentType="application/vnd.openxmlformats-officedocument.presentationml.notesSlide+xml"/>
  <Override PartName="/ppt/ink/ink19.xml" ContentType="application/inkml+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notesSlides/notesSlide28.xml" ContentType="application/vnd.openxmlformats-officedocument.presentationml.notesSlide+xml"/>
  <Override PartName="/ppt/ink/ink20.xml" ContentType="application/inkml+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notesSlides/notesSlide29.xml" ContentType="application/vnd.openxmlformats-officedocument.presentationml.notesSlide+xml"/>
  <Override PartName="/ppt/ink/ink21.xml" ContentType="application/inkml+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notesSlides/notesSlide30.xml" ContentType="application/vnd.openxmlformats-officedocument.presentationml.notesSlide+xml"/>
  <Override PartName="/ppt/ink/ink22.xml" ContentType="application/inkml+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notesSlides/notesSlide31.xml" ContentType="application/vnd.openxmlformats-officedocument.presentationml.notesSlide+xml"/>
  <Override PartName="/ppt/ink/ink23.xml" ContentType="application/inkml+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notesSlides/notesSlide32.xml" ContentType="application/vnd.openxmlformats-officedocument.presentationml.notesSlide+xml"/>
  <Override PartName="/ppt/ink/ink24.xml" ContentType="application/inkml+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notesSlides/notesSlide33.xml" ContentType="application/vnd.openxmlformats-officedocument.presentationml.notesSlide+xml"/>
  <Override PartName="/ppt/ink/ink25.xml" ContentType="application/inkml+xml"/>
  <Override PartName="/ppt/ink/ink26.xml" ContentType="application/inkml+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notesSlides/notesSlide34.xml" ContentType="application/vnd.openxmlformats-officedocument.presentationml.notesSlide+xml"/>
  <Override PartName="/ppt/ink/ink27.xml" ContentType="application/inkml+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notesSlides/notesSlide35.xml" ContentType="application/vnd.openxmlformats-officedocument.presentationml.notesSlide+xml"/>
  <Override PartName="/ppt/ink/ink28.xml" ContentType="application/inkml+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notesSlides/notesSlide36.xml" ContentType="application/vnd.openxmlformats-officedocument.presentationml.notesSlide+xml"/>
  <Override PartName="/ppt/ink/ink29.xml" ContentType="application/inkml+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notesSlides/notesSlide37.xml" ContentType="application/vnd.openxmlformats-officedocument.presentationml.notesSlide+xml"/>
  <Override PartName="/ppt/ink/ink30.xml" ContentType="application/inkml+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notesSlides/notesSlide38.xml" ContentType="application/vnd.openxmlformats-officedocument.presentationml.notesSlide+xml"/>
  <Override PartName="/ppt/ink/ink31.xml" ContentType="application/inkml+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notesSlides/notesSlide39.xml" ContentType="application/vnd.openxmlformats-officedocument.presentationml.notesSlide+xml"/>
  <Override PartName="/ppt/ink/ink32.xml" ContentType="application/inkml+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notesSlides/notesSlide40.xml" ContentType="application/vnd.openxmlformats-officedocument.presentationml.notesSlide+xml"/>
  <Override PartName="/ppt/ink/ink33.xml" ContentType="application/inkml+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notesSlides/notesSlide41.xml" ContentType="application/vnd.openxmlformats-officedocument.presentationml.notesSlide+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notesSlides/notesSlide42.xml" ContentType="application/vnd.openxmlformats-officedocument.presentationml.notesSlide+xml"/>
  <Override PartName="/ppt/ink/ink34.xml" ContentType="application/inkml+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notesSlides/notesSlide43.xml" ContentType="application/vnd.openxmlformats-officedocument.presentationml.notesSlide+xml"/>
  <Override PartName="/ppt/ink/ink35.xml" ContentType="application/inkml+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notesSlides/notesSlide44.xml" ContentType="application/vnd.openxmlformats-officedocument.presentationml.notesSlide+xml"/>
  <Override PartName="/ppt/ink/ink36.xml" ContentType="application/inkml+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notesSlides/notesSlide45.xml" ContentType="application/vnd.openxmlformats-officedocument.presentationml.notesSlide+xml"/>
  <Override PartName="/ppt/ink/ink37.xml" ContentType="application/inkml+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notesSlides/notesSlide46.xml" ContentType="application/vnd.openxmlformats-officedocument.presentationml.notesSlide+xml"/>
  <Override PartName="/ppt/ink/ink38.xml" ContentType="application/inkml+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notesSlides/notesSlide47.xml" ContentType="application/vnd.openxmlformats-officedocument.presentationml.notesSlide+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notesSlides/notesSlide48.xml" ContentType="application/vnd.openxmlformats-officedocument.presentationml.notesSlide+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notesSlides/notesSlide49.xml" ContentType="application/vnd.openxmlformats-officedocument.presentationml.notesSlide+xml"/>
  <Override PartName="/ppt/ink/ink39.xml" ContentType="application/inkml+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notesSlides/notesSlide50.xml" ContentType="application/vnd.openxmlformats-officedocument.presentationml.notesSlide+xml"/>
  <Override PartName="/ppt/ink/ink40.xml" ContentType="application/inkml+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notesSlides/notesSlide51.xml" ContentType="application/vnd.openxmlformats-officedocument.presentationml.notesSlide+xml"/>
  <Override PartName="/ppt/ink/ink41.xml" ContentType="application/inkml+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ink/ink42.xml" ContentType="application/inkml+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ink/ink43.xml" ContentType="application/inkml+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notesSlides/notesSlide52.xml" ContentType="application/vnd.openxmlformats-officedocument.presentationml.notesSlide+xml"/>
  <Override PartName="/ppt/ink/ink44.xml" ContentType="application/inkml+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1" r:id="rId1"/>
  </p:sldMasterIdLst>
  <p:notesMasterIdLst>
    <p:notesMasterId r:id="rId60"/>
  </p:notesMasterIdLst>
  <p:handoutMasterIdLst>
    <p:handoutMasterId r:id="rId61"/>
  </p:handoutMasterIdLst>
  <p:sldIdLst>
    <p:sldId id="827" r:id="rId2"/>
    <p:sldId id="801" r:id="rId3"/>
    <p:sldId id="708" r:id="rId4"/>
    <p:sldId id="710" r:id="rId5"/>
    <p:sldId id="711" r:id="rId6"/>
    <p:sldId id="798" r:id="rId7"/>
    <p:sldId id="712" r:id="rId8"/>
    <p:sldId id="770" r:id="rId9"/>
    <p:sldId id="713" r:id="rId10"/>
    <p:sldId id="823" r:id="rId11"/>
    <p:sldId id="799" r:id="rId12"/>
    <p:sldId id="716" r:id="rId13"/>
    <p:sldId id="794" r:id="rId14"/>
    <p:sldId id="718" r:id="rId15"/>
    <p:sldId id="719" r:id="rId16"/>
    <p:sldId id="774" r:id="rId17"/>
    <p:sldId id="720" r:id="rId18"/>
    <p:sldId id="824" r:id="rId19"/>
    <p:sldId id="777" r:id="rId20"/>
    <p:sldId id="722" r:id="rId21"/>
    <p:sldId id="778" r:id="rId22"/>
    <p:sldId id="723" r:id="rId23"/>
    <p:sldId id="724" r:id="rId24"/>
    <p:sldId id="779" r:id="rId25"/>
    <p:sldId id="725" r:id="rId26"/>
    <p:sldId id="825" r:id="rId27"/>
    <p:sldId id="726" r:id="rId28"/>
    <p:sldId id="803" r:id="rId29"/>
    <p:sldId id="728" r:id="rId30"/>
    <p:sldId id="782" r:id="rId31"/>
    <p:sldId id="730" r:id="rId32"/>
    <p:sldId id="731" r:id="rId33"/>
    <p:sldId id="826" r:id="rId34"/>
    <p:sldId id="732" r:id="rId35"/>
    <p:sldId id="829" r:id="rId36"/>
    <p:sldId id="828" r:id="rId37"/>
    <p:sldId id="734" r:id="rId38"/>
    <p:sldId id="784" r:id="rId39"/>
    <p:sldId id="735" r:id="rId40"/>
    <p:sldId id="758" r:id="rId41"/>
    <p:sldId id="805" r:id="rId42"/>
    <p:sldId id="806" r:id="rId43"/>
    <p:sldId id="807" r:id="rId44"/>
    <p:sldId id="808" r:id="rId45"/>
    <p:sldId id="809" r:id="rId46"/>
    <p:sldId id="810" r:id="rId47"/>
    <p:sldId id="811" r:id="rId48"/>
    <p:sldId id="812" r:id="rId49"/>
    <p:sldId id="813" r:id="rId50"/>
    <p:sldId id="814" r:id="rId51"/>
    <p:sldId id="815" r:id="rId52"/>
    <p:sldId id="816" r:id="rId53"/>
    <p:sldId id="817" r:id="rId54"/>
    <p:sldId id="818" r:id="rId55"/>
    <p:sldId id="819" r:id="rId56"/>
    <p:sldId id="820" r:id="rId57"/>
    <p:sldId id="821" r:id="rId58"/>
    <p:sldId id="822" r:id="rId59"/>
  </p:sldIdLst>
  <p:sldSz cx="9144000" cy="6858000" type="screen4x3"/>
  <p:notesSz cx="9586913" cy="7302500"/>
  <p:custDataLst>
    <p:tags r:id="rId62"/>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0">
          <p15:clr>
            <a:srgbClr val="A4A3A4"/>
          </p15:clr>
        </p15:guide>
        <p15:guide id="2" pos="30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D5F1CF"/>
    <a:srgbClr val="FF9999"/>
    <a:srgbClr val="FFFF99"/>
    <a:srgbClr val="DCB834"/>
    <a:srgbClr val="DFC03D"/>
    <a:srgbClr val="CDF1C5"/>
    <a:srgbClr val="F1C7C7"/>
    <a:srgbClr val="EFBFBF"/>
    <a:srgbClr val="C5FEB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0856" autoAdjust="0"/>
  </p:normalViewPr>
  <p:slideViewPr>
    <p:cSldViewPr snapToGrid="0">
      <p:cViewPr varScale="1">
        <p:scale>
          <a:sx n="49" d="100"/>
          <a:sy n="49" d="100"/>
        </p:scale>
        <p:origin x="17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1812" y="-90"/>
      </p:cViewPr>
      <p:guideLst>
        <p:guide orient="horz" pos="2300"/>
        <p:guide pos="30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9306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24:05.65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10103 2590 304 0,'15'48'19'15,"-14"5"-3"-15,-21-8-42 16,-9 25-127-16</inkml:trace>
  <inkml:trace contextRef="#ctx0" brushRef="#br0" timeOffset="142.7747">9792 4458 240 0,'-16'127'70'16,"-3"-1"-58"-16,-7-11-13 0,-13-14-146 15,12-1-9-15</inkml:trace>
  <inkml:trace contextRef="#ctx0" brushRef="#br0" timeOffset="276.0682">9709 6151 185 0,'-10'146'14'0,"-3"-9"-7"15,-1-13-5-15,-14-12-142 16</inkml:trace>
  <inkml:trace contextRef="#ctx0" brushRef="#br0" timeOffset="422.9738">9715 8161 260 0,'-33'115'117'15,"-5"-11"-28"-15,14 0-86 16,11-3-144 0,19 6-2-16,11-2 1 0</inkml:trace>
  <inkml:trace contextRef="#ctx0" brushRef="#br0" timeOffset="642.463">9663 10589 212 0,'-26'209'102'16,"2"-20"-19"-16,16-5-18 0,-2-24-136 16,35 7 4-16,-9-20 29 15,5-14 26-15,-6-3 22 16,-15-5 17-16,-5 15 20 16,-28-3 14-16,0 22 2 15,-25 0-30-15,1 7-118 16,0-15-19-16,4-18-17 15,11-29-5-15</inkml:trace>
  <inkml:trace contextRef="#ctx0" brushRef="#br0" timeOffset="935.5907">11128 3812 355 0,'-28'-104'158'0,"2"32"-17"16,-3 29-50-16,-1 12-231 16,16 44-7-1,-4 3-9-15,13 17 0 16</inkml:trace>
  <inkml:trace contextRef="#ctx0" brushRef="#br0" timeOffset="1220.7885">10711 6822 182 0,'-13'111'136'16,"-15"0"-1"-16,-5 6-6 0,-2-9-101 15,12 0-50-15,22 2-97 16,15-15-8-16,20-14-10 16,9-15-4-16</inkml:trace>
  <inkml:trace contextRef="#ctx0" brushRef="#br0" timeOffset="1364.8382">10866 8335 255 0,'-7'57'129'16,"9"3"-30"-16,-8-2-95 16,7-6-143-16,9 6-6 15,6 4 1-15</inkml:trace>
  <inkml:trace contextRef="#ctx0" brushRef="#br0" timeOffset="1491.585">10768 9872 177 0,'-21'177'8'16,"-2"-2"1"-16,2-9-7 15,6-6-133-15</inkml:trace>
  <inkml:trace contextRef="#ctx0" brushRef="#br0" timeOffset="1633.6618">10752 12332 247 0,'-27'124'89'0,"-8"-17"-83"15,-4-25-7-15,2-24-144 16,10-15-10-16</inkml:trace>
  <inkml:trace contextRef="#ctx0" brushRef="#br0" timeOffset="1943.0442">11887 2825 359 0,'-42'-56'137'16,"-9"27"-27"-16,-1 23-103 15,18 38-146-15,5 10-5 16,20 14-6-16</inkml:trace>
  <inkml:trace contextRef="#ctx0" brushRef="#br0" timeOffset="2087.8802">11804 3450 336 0,'-24'84'119'0,"-4"4"-80"0,7-5-42 15,-1-5-142-15,21 16-6 16</inkml:trace>
  <inkml:trace contextRef="#ctx0" brushRef="#br0" timeOffset="2248.1479">11924 5200 236 0,'-9'79'103'0,"7"-1"-92"0,0-14-10 15,2-14-145-15,10 2-4 16</inkml:trace>
  <inkml:trace contextRef="#ctx0" brushRef="#br0" timeOffset="2387.7084">12064 6647 183 0,'-6'95'43'0,"6"-2"-35"16,-1-12-4-16,-8-11-139 15</inkml:trace>
  <inkml:trace contextRef="#ctx0" brushRef="#br0" timeOffset="2544.4765">12021 8459 210 0,'4'106'70'15,"-7"-10"-65"-15,-5-5-4 16,-3-8-145-16,4 15 3 0</inkml:trace>
  <inkml:trace contextRef="#ctx0" brushRef="#br0" timeOffset="2699.347">11865 10661 145 0,'-17'124'7'16,"-4"-10"-3"-1,-2-16-9-15,6-7-141 0</inkml:trace>
  <inkml:trace contextRef="#ctx0" brushRef="#br0" timeOffset="3180.4604">13122 2120 371 0,'-85'44'141'15,"-1"31"-42"-15,7 13-96 16,8 12-151-16,24 7 2 16,18 10-13-16</inkml:trace>
  <inkml:trace contextRef="#ctx0" brushRef="#br0" timeOffset="3321.5274">12477 3622 299 0,'-22'76'80'0,"12"-5"-74"16,9-16-12-16,19-8-141 15,10-1-4-15</inkml:trace>
  <inkml:trace contextRef="#ctx0" brushRef="#br0" timeOffset="3464.8293">12696 4838 212 0,'-9'65'44'16,"9"-2"-32"-16,2-12-12 16,-1-5-140-16</inkml:trace>
  <inkml:trace contextRef="#ctx0" brushRef="#br0" timeOffset="3598.1818">12806 6099 154 0,'24'87'13'16,"1"-14"-6"0,-2-9-7-16,-9 1-135 0</inkml:trace>
  <inkml:trace contextRef="#ctx0" brushRef="#br0" timeOffset="3738.831">12716 7924 216 0,'-33'87'75'0,"16"-6"-76"16,7-17 1-16,7-14-135 15,13 7-7-15</inkml:trace>
  <inkml:trace contextRef="#ctx0" brushRef="#br0" timeOffset="3883.8239">12702 9236 274 0,'-22'88'131'16,"13"6"-58"-16,4-17-65 15,2-9-151-15,11-3-4 16,11 3-4-16</inkml:trace>
  <inkml:trace contextRef="#ctx0" brushRef="#br0" timeOffset="4178.1512">12612 13547 204 0,'3'52'20'16,"-7"-29"-9"0,-6-43-8-16,4-38-153 0</inkml:trace>
  <inkml:trace contextRef="#ctx0" brushRef="#br0" timeOffset="4527.3163">13764 1886 405 0,'-7'-30'149'0,"7"30"-28"16,-15 21-118-16,1 34-150 15,17 36-7-15,-3 6-6 16</inkml:trace>
  <inkml:trace contextRef="#ctx0" brushRef="#br0" timeOffset="4659.6414">13540 3626 358 0,'-37'108'133'16,"2"2"-43"-16,5-5-90 15,-2-8-147-15,9 2-12 16,14 10 4-16</inkml:trace>
  <inkml:trace contextRef="#ctx0" brushRef="#br0" timeOffset="4789.9052">13419 5370 291 0,'6'94'138'0,"4"0"-31"15,-6-5-103-15,6-2-142 16,0-1-12-16,8 7 4 16</inkml:trace>
  <inkml:trace contextRef="#ctx0" brushRef="#br0" timeOffset="4934.0705">13630 6861 340 0,'0'96'142'31,"1"7"-39"-31,-1-1-102 16,4 7-148-16,4-4-3 15,2 2-2-15</inkml:trace>
  <inkml:trace contextRef="#ctx0" brushRef="#br0" timeOffset="5093.5009">13715 8524 310 0,'-12'71'136'0,"8"4"-44"15,-2-6-90-15,16 1-153 16,-6 3-6-16,5 7 2 16</inkml:trace>
  <inkml:trace contextRef="#ctx0" brushRef="#br0" timeOffset="5225.1884">13428 10103 318 0,'-16'86'134'15,"3"-11"-51"-15,5 0-81 16,-3-1-152-16,17 14-2 16,-5 2-4-16</inkml:trace>
  <inkml:trace contextRef="#ctx0" brushRef="#br0" timeOffset="5337.817">13335 11723 269 0,'9'113'13'0,"0"-4"-9"16,-1-18-10-16,2-13-148 16</inkml:trace>
  <inkml:trace contextRef="#ctx0" brushRef="#br0" timeOffset="5480.8189">13138 13662 251 0,'-26'23'24'0,"28"-40"-12"15,17-48-16-15,33-42-152 16</inkml:trace>
  <inkml:trace contextRef="#ctx0" brushRef="#br0" timeOffset="5880.4509">14862 2412 387 0,'-26'0'149'16,"-5"12"-37"-16,1 13-103 15,-2 21-156-15,4-2-9 16,13 23 2-16</inkml:trace>
  <inkml:trace contextRef="#ctx0" brushRef="#br0" timeOffset="6019.7332">14459 3460 384 0,'-4'63'136'0,"5"-1"-44"16,9-1-93-16,-8-12-148 15,24 19-6-15,-6-6-3 16</inkml:trace>
  <inkml:trace contextRef="#ctx0" brushRef="#br0" timeOffset="6157.0608">14575 4533 355 0,'4'45'142'0,"2"-3"-41"15,5-2-104-15,18 5-145 16,1-7-9-16,12 6 1 16</inkml:trace>
  <inkml:trace contextRef="#ctx0" brushRef="#br0" timeOffset="6306.6498">14919 5451 350 0,'-20'61'150'16,"7"4"-27"-16,10 1-125 16,0 6-149-16,18 12 0 0,-5-11-10 0</inkml:trace>
  <inkml:trace contextRef="#ctx0" brushRef="#br0" timeOffset="6448.0572">14638 7028 339 0,'-20'90'148'0,"8"-11"-28"16,18-4-115-16,0-17-134 15,10 8-27-15,0-1-2 32</inkml:trace>
  <inkml:trace contextRef="#ctx0" brushRef="#br0" timeOffset="6607.8372">14560 8464 339 0,'-3'72'128'16,"-4"-10"-73"-16,4-1-58 16,-3-2-155-16,12 13 0 0,-4 0-3 15</inkml:trace>
  <inkml:trace contextRef="#ctx0" brushRef="#br0" timeOffset="6752.5723">14374 10003 351 0,'-7'85'147'0,"5"-2"-37"0,5-8-108 31,15 0-155-31,0-3-4 16,10 3-2-16</inkml:trace>
  <inkml:trace contextRef="#ctx0" brushRef="#br0" timeOffset="6898.1684">14451 11466 229 0,'-12'101'125'15,"-2"2"-112"1,6-7-12-16,0-6-60 15,0 2-106-15</inkml:trace>
  <inkml:trace contextRef="#ctx0" brushRef="#br0" timeOffset="7028.2482">14058 13589 315 0,'-33'83'21'0,"29"-36"-16"15,18-37-10-15,22-41-161 16</inkml:trace>
  <inkml:trace contextRef="#ctx0" brushRef="#br0" timeOffset="7377.3705">15062 2052 398 0,'0'0'148'0,"0"0"-37"16,2 24-102-16,-12 4-163 15,10 34-1-15,-6 1-7 16</inkml:trace>
  <inkml:trace contextRef="#ctx0" brushRef="#br0" timeOffset="7518.7821">15175 3203 402 0,'17'82'157'0,"2"-7"-23"15,1 0-86-15,6 9-198 0,10-2-9 16,13 9-4-1,0-7-4-15</inkml:trace>
  <inkml:trace contextRef="#ctx0" brushRef="#br0" timeOffset="7664.8141">15641 4881 343 0,'-4'91'148'16,"1"-3"-34"-1,1 0-111 1,18 4-154-16,-6 4-6 0,7 10-2 0</inkml:trace>
  <inkml:trace contextRef="#ctx0" brushRef="#br0" timeOffset="7790.6135">15508 6744 347 0,'-24'111'157'0,"11"-9"-29"15,4-3-119-15,13-6-151 16,8-3-11-16,9 4-2 16</inkml:trace>
  <inkml:trace contextRef="#ctx0" brushRef="#br0" timeOffset="7948.1246">15563 8396 347 0,'3'78'136'16,"4"8"-66"-16,-1-11-69 16,7-5-155-16,-6 5-9 15,9 4 1-15</inkml:trace>
  <inkml:trace contextRef="#ctx0" brushRef="#br0" timeOffset="8100.6001">15551 10107 313 0,'-27'110'139'15,"5"11"-64"-15,1-11-68 16,-2-9-126-16,2-6-42 16,14 9 2-16</inkml:trace>
  <inkml:trace contextRef="#ctx0" brushRef="#br0" timeOffset="8248.1341">15397 11899 343 0,'-7'85'158'0,"5"3"-10"16,5 9-62-16,6-16-215 15,5 21-33-15,1-5-6 16,8 8-1-16</inkml:trace>
  <inkml:trace contextRef="#ctx0" brushRef="#br0" timeOffset="8383.4275">15208 13978 340 0,'-30'94'156'0,"11"-13"-21"15,12-23-124-15,5-28-160 16,18-23-9-16,0-33-4 15</inkml:trace>
  <inkml:trace contextRef="#ctx0" brushRef="#br0" timeOffset="8755.2275">16296 2547 386 0,'9'-21'136'0,"-9"21"-49"0,8 32-86 15,1 24-146-15,0 12 1 16,6 16-10-16</inkml:trace>
  <inkml:trace contextRef="#ctx0" brushRef="#br0" timeOffset="8898.5849">16407 4404 300 0,'-1'132'117'0,"5"7"-37"16,6-4-82-16,-3 3-135 15,9 3-7-15,4 23 1 16</inkml:trace>
  <inkml:trace contextRef="#ctx0" brushRef="#br0" timeOffset="9034.4548">16504 7291 331 0,'-6'137'126'16,"0"-22"-45"-16,9-12-87 15,6-5-134-15,7 1-8 16,2-2 1-16</inkml:trace>
  <inkml:trace contextRef="#ctx0" brushRef="#br0" timeOffset="9180.4363">16560 9143 305 0,'-13'88'147'15,"4"3"-16"-15,-1-10-48 16,7 13-219-16,3 4-8 16,6 12-2-16,-4 4-3 0</inkml:trace>
  <inkml:trace contextRef="#ctx0" brushRef="#br0" timeOffset="9443.9772">16342 11655 319 0,'9'140'136'16,"2"-4"-7"-16,-2-8-14 15,1 7-154-15,-4 2-4 16,11 7-1-16,-5-21 5 16,9-1 14-16,-8-15 9 15,5-16 16-15,0-10 11 16,-5-22 17-16,9 0 5 15,-12-20 2-15,7 6-5 16,-11-8-18-16,-1 1-36 16,-3 14-96-16,-9 1-7 0,-4-1-10 15,-11-3-6-15</inkml:trace>
  <inkml:trace contextRef="#ctx0" brushRef="#br0" timeOffset="9879.8519">17638 2803 388 0,'-31'-23'141'0,"-3"33"-39"16,-4 41-93-16,1 11-162 15,14 56-4-15,5 21-6 16</inkml:trace>
  <inkml:trace contextRef="#ctx0" brushRef="#br0" timeOffset="10018.5795">17240 5378 310 0,'-47'138'143'0,"3"-1"-29"16,10 0-104-16,-4 2-149 15,22 19-3-15,1-2-6 16</inkml:trace>
  <inkml:trace contextRef="#ctx0" brushRef="#br0" timeOffset="10170.4958">17209 7911 285 0,'15'113'149'15,"1"1"-21"-15,-2-2-56 0,2-1-137 16,1 21-93 0,9 13-3-16,-3 11-3 15</inkml:trace>
  <inkml:trace contextRef="#ctx0" brushRef="#br0" timeOffset="10361.5378">17287 11087 397 0,'-13'150'81'16,"18"0"-80"-16,5-13-9 15,4-4-166-15,16 5-2 16</inkml:trace>
  <inkml:trace contextRef="#ctx0" brushRef="#br0" timeOffset="16623.5151">17436 2506 406 0,'-9'-27'151'0,"-1"8"-7"0,-10-3-31 31,-12 1-242-31,32 21-14 16,-24 3-8-16,24-3-2 15</inkml:trace>
  <inkml:trace contextRef="#ctx0" brushRef="#br0" timeOffset="16799.356">17276 3483 389 0,'23'39'136'0,"-6"-14"-38"16,-17-25-95-16,25 21-147 16,-25-21-3-16,33 0 1 15</inkml:trace>
  <inkml:trace contextRef="#ctx0" brushRef="#br0" timeOffset="16942.9223">17394 3750 401 0,'-6'36'128'16,"-1"-6"-42"0,0-5-89-16,5-2-143 0,-3-10-5 15,7 4-4 1</inkml:trace>
  <inkml:trace contextRef="#ctx0" brushRef="#br0" timeOffset="17079.7402">17284 4353 337 0,'-4'53'131'0,"1"-11"-43"15,7-7-85-15,-5-12-146 0,14 6-2 16,-2-9-6 0</inkml:trace>
  <inkml:trace contextRef="#ctx0" brushRef="#br0" timeOffset="17214.7941">17377 4956 294 0,'-2'56'108'0,"4"-8"-103"0,3-13-4 16,3-22-141 0,5 8-10-16</inkml:trace>
  <inkml:trace contextRef="#ctx0" brushRef="#br0" timeOffset="17354.9947">17227 5846 314 0,'7'52'119'0,"10"-4"-111"16,0-10-9-16,5-10-147 15,-12 0-5-15</inkml:trace>
  <inkml:trace contextRef="#ctx0" brushRef="#br0" timeOffset="17513.7441">17085 7132 373 0,'15'91'138'15,"0"-6"-48"-15,-7-8-83 16,-10-14-154-16,1-1-6 15,2 3 0-15</inkml:trace>
  <inkml:trace contextRef="#ctx0" brushRef="#br0" timeOffset="17648.1151">16846 8618 305 0,'-12'93'123'0,"2"-23"-58"16,16-9-65-16,1-12-147 15,10 0-2-15,4-3 2 16</inkml:trace>
  <inkml:trace contextRef="#ctx0" brushRef="#br0" timeOffset="17778.9568">16808 9693 330 0,'-11'81'149'0,"6"-3"-29"16,1-18-117-16,15-5-147 15,5-6-6 1,6-10 0 0</inkml:trace>
  <inkml:trace contextRef="#ctx0" brushRef="#br0" timeOffset="17931.3101">16785 11023 362 0,'1'90'121'0,"-5"-15"-111"16,10-13-12-16,-2-9-150 16,11 6-5-16</inkml:trace>
  <inkml:trace contextRef="#ctx0" brushRef="#br0" timeOffset="18087.7534">16791 12725 347 0,'0'106'136'16,"-5"-13"-46"-16,4-13-90 15,-13-13-152-15,15-2-2 16,-4-16-4-16</inkml:trace>
  <inkml:trace contextRef="#ctx0" brushRef="#br1" timeOffset="190527.426">5972 2909 267 0,'0'0'139'15,"0"0"1"-15,-14 7-2 0,14-7-107 16,0 0-13-16,0 0-5 0,0 0-12 16,0 0-15-16,0 0-19 31,0 0-26-31,0 0-77 15,0 0 0-15,10 19-2 16,-10-19 7-16</inkml:trace>
  <inkml:trace contextRef="#ctx0" brushRef="#br1" timeOffset="191345.3913">5853 3897 262 0,'0'0'124'15,"10"15"-60"-15,-10-15-65 16,0 0-124-16,0 0-11 16,-3-16-14-16</inkml:trace>
</inkml:ink>
</file>

<file path=ppt/ink/ink1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7:13.529"/>
    </inkml:context>
    <inkml:brush xml:id="br0">
      <inkml:brushProperty name="width" value="0.05292" units="cm"/>
      <inkml:brushProperty name="height" value="0.05292" units="cm"/>
      <inkml:brushProperty name="color" value="#FF0000"/>
    </inkml:brush>
  </inkml:definitions>
  <inkml:trace contextRef="#ctx0" brushRef="#br0">3442 6015 177 0,'0'0'146'15,"-15"-4"0"-15,15 4 1 32,22-9-90-32,1 14-32 15,0-5-5-15,7 4-7 0,3-1-6 16,2 1-4-16,-2-1-8 16,-7-4-14-16,2 12-53 0,-28-11-75 0,20 4-2 31,-20-4-6-31,0 0-2 15</inkml:trace>
  <inkml:trace contextRef="#ctx0" brushRef="#br0" timeOffset="1134.6506">4782 4834 190 0,'0'-19'140'16,"0"19"-2"-16,4-23-1 15,-4 23-105-15,0 0-9 16,0 0-4-16,-10 13-8 16,0 7-5-16,-4 6-4 15,-4 7-1 1,-3 3-2-16,0 3-1 16,0 3-9-16,-2-7-7 15,11-1-15-15,-7-18-11 16,18 4-5-16,1-20 0 15,0 0 7-15,0-26 12 16,9 3 17-16,1-1 17 16,-6-5 20-16,8 14 16 15,-15-8 7-15,3 23 2 0,0 0-8 16,-2 15-9 0,-8 5-13-16,0 6-22 0,6 13-49 0,-3-6-82 15,2 7-5-15,-3-8-4 16,6 0-2-16</inkml:trace>
  <inkml:trace contextRef="#ctx0" brushRef="#br0" timeOffset="1790.2295">4991 6043 105 0,'0'0'132'0,"-17"3"3"15,17-3 3-15,0 0-78 0,0 0-12 16,0 0-9-16,0 0-9 16,11-16-7-16,10 13-7 15,2-4-4 1,4 2-5-16,5-2-2 0,2 1-2 31,1 1-3-31,-5-3-6 16,-2 8-12-16,-28 0-35 15,26-1-94-15,-26 1-3 0,-15 11-2 0,-2-5-2 16</inkml:trace>
  <inkml:trace contextRef="#ctx0" brushRef="#br0" timeOffset="2381.3411">5762 6077 222 0,'0'0'154'15,"0"0"-2"-15,0 0 2 0,0 0-110 16,29-3-14-16,-8 2-8 0,9 2-9 16,5-1-9-16,3-2-13 15,5 9-57-15,-10-13-90 16,2 3-4-16,-12-8-10 16,-7-10-3-16</inkml:trace>
</inkml:ink>
</file>

<file path=ppt/ink/ink1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8:12.690"/>
    </inkml:context>
    <inkml:brush xml:id="br0">
      <inkml:brushProperty name="width" value="0.05292" units="cm"/>
      <inkml:brushProperty name="height" value="0.05292" units="cm"/>
      <inkml:brushProperty name="color" value="#FF0000"/>
    </inkml:brush>
  </inkml:definitions>
  <inkml:trace contextRef="#ctx0" brushRef="#br0">11546 12986 219 0,'0'0'149'15,"-9"-25"-5"-15,4-5-2 0,16-3-122 16,-2-15-7-1,10-11-1-15,5-12-9 16,9-11-1-16,2 1-2 16,1 3 3-16,-3 5-1 0,-4 11 4 15,-6 13-1 1,-3 20 0-16,-7 23 2 16,-3 28 1-16,-1 19 0 15,5 23-1-15,4 14-4 0,2 7-7 0,5 7-9 16,-2-9-23-16,11 2-88 15,-14-23-27-15,1-10-1 16,-20-25-5 0</inkml:trace>
  <inkml:trace contextRef="#ctx0" brushRef="#br0" timeOffset="156.061">11716 12846 266 0,'-11'-15'159'16,"11"15"-4"-16,13-23-1 15,7 10-134-15,9-8-11 16,5-4-13-16,11 6-39 0,-9-10-106 16,12 6-3-16,-11-1-5 15,-1 9-1-15</inkml:trace>
  <inkml:trace contextRef="#ctx0" brushRef="#br0" timeOffset="451.5498">12331 12326 236 0,'23'-8'149'16,"12"-1"-1"-16,-1-11-8 15,10 4-124-15,-1-1-17 16,-3-6-28-16,6 15-53 16,-18-5-62-16,-6 12-2 15,-22 1-1-15,0 0 8 16</inkml:trace>
  <inkml:trace contextRef="#ctx0" brushRef="#br0" timeOffset="687.4947">12477 12264 180 0,'-18'-4'144'0,"18"4"2"15,-21 11-2-15,19 10-99 16,-12 0-15-16,5 17-7 16,-5 5-9-16,1 9-2 0,-5 9-1 15,4 4 0 1,-3 1-2-16,5 2-3 15,4-8 2-15,6-3-7 0,6-11 0 32,8-10-9-32,8-9-6 15,0-17-18-15,15 3-38 16,-10-20-81-16,9 1-4 0,-9-12 1 16,4 2-1-16</inkml:trace>
  <inkml:trace contextRef="#ctx0" brushRef="#br0" timeOffset="1134.1807">12868 12618 213 0,'11'-20'151'0,"11"1"0"15,-6-16-3-15,14 5-111 16,-13-9-14-16,5 1-9 0,-8-1-6 16,-1 5-5-16,-5 8-2 15,-8 9-1-15,0 17 1 0,0 0 0 16,-18 21-1-16,14 11 2 15,4 11-3-15,4 8 2 16,6 5 0 0,6 0 2-16,5-1 1 15,0-3-1-15,-4-7 3 0,-2-9-2 16,-9-12 4-16,-9-5-4 16,-12-9 2-16,-8-4-6 15,-8-2 0-15,-8-4-4 16,2 3-8-16,-1-6-12 15,12 11-31-15,-5-14-97 16,31 6-5-16,0 0 2 16,10-20-5-16</inkml:trace>
  <inkml:trace contextRef="#ctx0" brushRef="#br0" timeOffset="1611.8728">13299 12322 202 0,'9'-17'150'0,"4"11"1"16,-3-9-2-16,12 5-104 15,-4-8-22-15,14 0-6 16,0 0-7-16,4 0-5 16,-3 4-3-1,-1 1-1-15,-6 7 0 16,-8 7-1-16,-5 8 0 16,-10 10 1-16,-3 7 0 15,-4 13 2-15,-2 11-2 0,5 9 3 0,4 8 0 16,7 4 1-16,7-1 0 15,8-2-4 1,2-2 4-16,5-9-3 0,-3-14 4 16,-5-7-5-16,-12-9 3 15,-11-5-2-15,-12-6 1 16,-11-3 2-16,-10-1-2 16,-7-4-4-16,-3 2-6 0,1-5-11 31,13 8-53-31,-1-19-85 15,29 6-5-15,-18-16-1 16,28 3-4-16</inkml:trace>
  <inkml:trace contextRef="#ctx0" brushRef="#br0" timeOffset="1940.4241">14003 12234 258 0,'0'0'157'0,"0"0"0"15,0 0-3-15,12-17-126 16,14 9-16-16,7-2-5 16,4-1-15-16,10 8-24 15,-16-13-52-15,7 16-68 16,-18-4-1-16,-4 8-2 0,-16-4 2 16</inkml:trace>
  <inkml:trace contextRef="#ctx0" brushRef="#br0" timeOffset="2196.5001">14150 12196 253 0,'-7'15'147'16,"-1"-2"-1"-16,9 20-14 16,-7-4-108-16,8 14-4 15,-4 6-7-15,2 12-2 16,-1 7-4-16,1 4-4 16,1 0 2-16,4 0-3 15,3-10 2-15,8-11-4 16,9-14 2-16,5-15-4 0,7-15 0 31,4-14 0-31,1-6-3 16,-5-10-4-16,-1 1-4 15,-10-5-9-15,-1 12-17 16,-19-9-32-16,-6 24-79 0,4-18 2 16,-4 18-2-16,-15-8 6 15</inkml:trace>
  <inkml:trace contextRef="#ctx0" brushRef="#br0" timeOffset="2538.1519">14614 12396 259 0,'27'-13'153'15,"-1"-6"-4"-15,10 10-4 16,-6 1-128-16,1 3-13 16,-3 11-7-16,-7 5-3 15,-7 11-1-15,-12 10 6 0,-13 11 2 16,-10 9 8 0,-8 3 5-1,0 7 2-15,-6-6 6 16,8 2-4-16,0-12 0 0,12-5-9 15,12-13-1-15,12-13-10 16,10-7-9 0,4-16-21-16,20 2-105 15,-10-18-21-15,9 2-6 0,-12-11 5 0</inkml:trace>
  <inkml:trace contextRef="#ctx0" brushRef="#br0" timeOffset="2991.2247">15048 12133 294 0,'24'-1'158'16,"1"-8"-2"-16,10 6-5 16,-1-4-134-1,7-2-6-15,2 0-7 16,0 2-1-16,-4 1-3 16,-7 5 1-16,-6 8 0 15,-7 9 2-15,-8 10-1 0,-5 13 2 16,-5 12 0-16,-1 12 2 15,0 9-4 1,3 8 2-16,4 2-1 0,5-1-3 0,1-5 4 16,3-2-3-16,-3-15 3 15,-3-9-3-15,-7-11 6 16,-10-8-4-16,-14-7 2 16,-6-5-1-16,-12-5-3 15,-7-2-6-15,-2 2-14 16,-11-12-139-16,10 15-8 15,-6-4-6 1,9 4-5-16</inkml:trace>
  <inkml:trace contextRef="#ctx0" brushRef="#br0" timeOffset="9939.2257">9956 12841 169 0,'-27'-4'148'16,"9"7"-1"-16,0-10 3 15,18 7-84-15,0 0-44 16,38-16-3-16,7 6-1 15,22 1-4-15,8-2-5 16,10 0 0-16,7 3-9 16,-2 2 1-16,-5 3-9 15,-10 2-9-15,-6 6-13 16,-23-10-36-16,2 12-85 16,-25-9-2-16,-4 7 0 15,-19-5 0-15</inkml:trace>
  <inkml:trace contextRef="#ctx0" brushRef="#br0" timeOffset="10195.7279">10591 12624 235 0,'-19'-12'147'15,"19"12"-2"-15,-26-6-8 16,26 6-120-16,7 18-10 16,18-1-1-16,14 2 0 15,14 5-3-15,9 4 4 16,9-2-3-16,-2-1 6 15,-4 0-3-15,-16-5 5 0,-18 2-3 16,-29-5 4-16,-19 2-4 16,-25-3-8-16,-14-3-11 15,1 10-66 17,-5-14-75-32,13 2-9 0,13-5-6 15,34-6-7-15</inkml:trace>
</inkml:ink>
</file>

<file path=ppt/ink/ink1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9:22.600"/>
    </inkml:context>
    <inkml:brush xml:id="br0">
      <inkml:brushProperty name="width" value="0.05292" units="cm"/>
      <inkml:brushProperty name="height" value="0.05292" units="cm"/>
      <inkml:brushProperty name="color" value="#FF0000"/>
    </inkml:brush>
  </inkml:definitions>
  <inkml:trace contextRef="#ctx0" brushRef="#br0">6270 5457 51 0,'-19'1'100'0,"19"-1"-3"0,0 0 4 0,0 0-80 16,29-5-4-1,7 2 3-15,24 4-1 16,18-2 0-16,23 2-2 0,23 1-2 0,26 2-2 16,21 0 0-16,19 2 0 15,11-2-3-15,6-1 0 16,-7-1-7-16,-13-2-1 15,-22-3 0-15,-25 0-2 16,-32-4-4-16,-32-2-23 16,-24 5-82-16,-37-2-14 15,-15 6 2-15,-19-13-13 16</inkml:trace>
  <inkml:trace contextRef="#ctx0" brushRef="#br0" timeOffset="1491.0918">4630 6496 93 0,'0'0'102'31,"0"0"2"-31,0 0-3 16,16 10-84-16,16-9-3 16,4-2 0-16,15 2 0 0,3-2-2 15,10 2-2-15,1-1-4 16,0 2-3-16,-5-1-1 16,-2 2 1-16,-10-3 1 0,-6 1 0 15,-9-2 1 1,-9-2 0-16,-6-3 1 15,-18 6-3-15,20-13-13 16,-20 13-31-16,4-18-71 0,-5 5 0 16,1 13-7-16,1-21-2 15</inkml:trace>
  <inkml:trace contextRef="#ctx0" brushRef="#br0" timeOffset="2643.1277">9526 6460 1 0,'0'0'52'0,"-17"-3"32"0,17 3-34 16,0 0-14-16,-18-15-2 16,18 15-5-1,0 0-2-15,-14 0-4 16,14 0-5-16,0 0-3 0,0 0-3 15,20 10-2-15,3-7-1 16,10 0 0-16,6-3 1 16,8 0 1-16,-1-1 0 15,1 1 0-15,-5-5 2 0,-4 4-1 16,-14-2 1-16,-6 2-3 16,-18 1 1-16,-15-5-2 15,-9 0 3 1,-4 3 0-16,-6-5-3 15,2 4 1-15,0-4-3 16,5 4 1-16,6-3-6 16,8 2-7-16,13 4-20 0,0 0-42 15,0 0-58-15,0 0 0 16,28-2-7-16,-11 2 32 16</inkml:trace>
  <inkml:trace contextRef="#ctx0" brushRef="#br0" timeOffset="17241.6833">948 17156 85 0,'-7'13'127'0,"7"-13"8"0,0 0 1 16,-9-13-79-1,9 13-12-15,12-24-15 16,1 13 9-16,-6-6-24 16,8 1 6-16,-1-3-16 0,9-1 6 15,-1-2-13-15,2-1 9 16,4-4 1-1,2-1-3-15,0-2 0 16,1 1-2-16,-1 0 1 0,-3-1-12 16,-1 5 3-16,-6 1-18 15,2 11-7-15,-16-6-23 16,7 19-13-16,-13 0-19 0,0 0 0 16,-25 2 21-16,25-2 12 15,-27 11 31-15,10-9 18 16,2 0 29-16,-8-15 27 15,23 13 15-15,-24-21 12 0,24 21-19 16,-9-29-5-16,9 29-22 16,13-25-3-16,3 20-12 15,1-1-5-15,8 3-3 16,-2 2-1-16,4 5 3 0,-2 5-1 16,-1 2 2-16,-5 2-2 31,-3 6-1-31,-6-2-3 15,-4 2 1-15,-3 5-25 0,-12-9-57 16,5 4-81-16,4-19-2 16,-15 20-6-1,15-20-1-15</inkml:trace>
  <inkml:trace contextRef="#ctx0" brushRef="#br0" timeOffset="19256.8131">8966 16978 102 0,'0'0'134'15,"-8"-13"9"-15,6-3-4 16,21-4-89-16,-6-16-13 16,17 3-16-16,0-15 5 15,14 2-19 1,6-15 8-16,9-2-15 15,1-5 7-15,3 2-15 16,-4 5 8-16,-5 0-11 16,-2 14-11-16,-15-7-28 0,6 24-91 15,-20-3 0-15,1 14-5 16,-13-1 3-16</inkml:trace>
  <inkml:trace contextRef="#ctx0" brushRef="#br0" timeOffset="19522.3404">9523 16156 222 0,'-16'-2'152'0,"-1"-11"0"16,17 13-5-16,7-29-137 16,19 11 8-16,15-7-12 15,12-1 11-15,8 0-17 0,5 3 4 16,-3 4-4-16,-5 11 13 15,-15 9-1-15,-17 16-14 16,-24 12 13-16,-17 13-12 0,-16 9 9 16,-10 1-17-1,2 10-51-15,-5-23-101 16,16-5-4-16,8-21-4 16,20-13-8-16</inkml:trace>
</inkml:ink>
</file>

<file path=ppt/ink/ink1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50:40.576"/>
    </inkml:context>
    <inkml:brush xml:id="br0">
      <inkml:brushProperty name="width" value="0.05292" units="cm"/>
      <inkml:brushProperty name="height" value="0.05292" units="cm"/>
      <inkml:brushProperty name="color" value="#FF0000"/>
    </inkml:brush>
  </inkml:definitions>
  <inkml:trace contextRef="#ctx0" brushRef="#br0">16593 4314 264 0,'0'0'137'0,"7"-14"-2"16,-7 14-8-16,35-12-118 0,1 9-12 16,15 0 0-16,18 2 3 15,19-3 0-15,20-1 3 16,18 2 5 0,12-4 3-16,16 6 0 15,11-1 2-15,11 7-1 0,1 0-3 16,7 7-2-16,0 2-12 15,-8-5-40 1,5 7-91-16,-15-9-4 16,-12-5-10-16,-17-11-5 15</inkml:trace>
  <inkml:trace contextRef="#ctx0" brushRef="#br0" timeOffset="13372.8015">15580 9384 200 0,'0'0'148'16,"-10"15"5"-16,4 6-2 0,11 13-112 0,-11-4-9 16,10 10-7-16,-5-2-10 31,2 2-12-31,2 1-20 15,-11-18-47-15,8-3-87 0,0-20 1 16,-16 3-4-16,3-19 2 16</inkml:trace>
  <inkml:trace contextRef="#ctx0" brushRef="#br0" timeOffset="13510.3354">15488 9285 219 0,'0'-18'144'0,"0"18"-3"0,0-14-23 0,0 14-175 15,0 0-73 1,3 16-9 0,5 1-3-16,1 5-5 0</inkml:trace>
  <inkml:trace contextRef="#ctx0" brushRef="#br0" timeOffset="13805.835">15743 9363 208 0,'21'7'153'15,"-21"-7"-3"1,-3 27 1-16,-6-6-106 0,6 7-28 16,2 0-9-16,4-2-10 15,8-2-3-15,5-9-5 16,7-8 2-16,2-10 1 16,3-6 1-16,3-4 7 15,-5-5 6-15,0 2 5 0,-8 1 3 31,0 12 1-31,-18 3 0 16,20 24-3-16,-14-1-3 16,-5 4-10-16,1 8-9 15,-4-5-15-15,6 6-19 0,-9-23-32 16,5-13-82-16,13 1 4 16,-3-21 1-16,-3-16 1 15</inkml:trace>
  <inkml:trace contextRef="#ctx0" brushRef="#br0" timeOffset="13963.3378">16133 9117 177 0,'20'-54'148'16,"-3"15"1"-16,4 18 2 15,-21 21-94-15,24 21-22 16,-20 15-14-16,2 17-7 0,-4 8-10 0,-2 5-8 16,3 9-25-1,-11-13-54-15,8 0-72 0,-5-13 5 16,2-14-5-16,-6-16 3 15</inkml:trace>
  <inkml:trace contextRef="#ctx0" brushRef="#br0" timeOffset="14109.9734">16107 9416 196 0,'0'0'161'16,"0"0"0"-16,-10-14-5 15,10 14-65-15,24 11-80 0,-2-14-40 16,11 5-119-16,-1-4-11 15,5 1 0-15,-3-2-6 16</inkml:trace>
  <inkml:trace contextRef="#ctx0" brushRef="#br0" timeOffset="15827.4188">17284 9445 246 0,'-1'-16'144'0,"-12"7"-4"15,-4 11-43-15,-12-11-69 16,1 8-3 0,-8-2-5-16,3 12-4 15,-5 3-3-15,5 12-2 16,-1 2 0-16,8 10-2 15,4-3-3-15,9 4-3 16,13-5-3-16,10-9-5 16,12-10-6-16,7-13-7 0,14-6-6 15,-3-18-5 1,11-4 1-16,-9-11 3 16,1 5 5-16,-10-4 8 0,-5 5 8 0,-8 7 10 15,-10 2 7 1,-10 24 7-16,9-18 0 0,-9 18-1 15,1 13-2-15,2 8-6 16,-2 4-4-16,4 7-2 16,0 3-2-16,3-2-2 15,-1 0 1-15,0-4 0 16,0-7-2-16,-7-22 0 16,12 14 0-1,-12-14 0-15,8-29-1 0,-3 3-2 16,1-4-3-16,-1 0-2 0,5 1-5 15,-1 1-1-15,4 11-6 16,-4 3 1 0,8 17-2-16,-17-3 0 15,29 21 5-15,-16-2 0 16,1 6 6-16,-1-1 7 16,-1 1 11-16,1 2 6 15,-6-8 5-15,5 5 5 16,-10-11-1-16,7 3 3 15,-9-16-2-15,6 15-4 16,-6-15-5-16,0 0-5 0,13-28-4 16,-2 4-3-16,1-7-2 15,4-2-2-15,3 0-3 16,-1-2-6-16,5 9-13 16,-8-5-25-16,12 13-88 15,-11 8-12-15,0 7 5 16,-16 3-6-16</inkml:trace>
  <inkml:trace contextRef="#ctx0" brushRef="#br0" timeOffset="16170.2448">17990 9484 208 0,'19'9'148'16,"1"-2"4"-16,-6-4-1 15,1 7-93-15,-15-10-39 16,0 0-6-16,-3-22-8 15,-10 13-3-15,-9 1-4 16,-5 2 1-16,-5 7 2 0,-4 8 0 16,0 6 3-16,3 5-1 15,5 0 1-15,11 6 0 16,11-3 0-16,13-3-3 16,12-7-2-16,10-7 2 15,6-6-2-15,2-3 1 16,-1-4 1-16,-3 0 1 15,-5-1 0-15,-9 3 1 0,-5 2-2 16,-14 3-5-16,0 0-8 16,13-6-17-16,1 12-39 15,-14-6-79 1,18-7-6-16,-4-1 3 0,5 1-2 16</inkml:trace>
  <inkml:trace contextRef="#ctx0" brushRef="#br0" timeOffset="16594.8764">18261 9448 131 0,'0'0'135'0,"0"0"8"15,0 0-5-15,0 0-78 16,0 0-16-1,0 0-6-15,9 16-10 0,-1 2-9 0,1 1-7 16,8 6-5-16,4-2-6 16,3-2-3-16,6-2-3 15,2-4-2-15,1-5 2 0,-2-4 0 16,-3 1 4-16,-6 3 2 16,-7 7 3-16,-7 9 3 15,-8 9-1 1,-6 9 1-1,-7 6-5-15,-4 0 0 0,-4-1-7 16,-4-7 1 0,-1-13-2-16,-3-12 1 15,5-15 0-15,1-11 2 0,5-11 1 16,5-11 0 0,10-5 1-16,9-6-6 0,13 2-12 15,1-12-32-15,19 7-91 16,-1-5 0-16,5 2-3 15,-1 2-3-15</inkml:trace>
  <inkml:trace contextRef="#ctx0" brushRef="#br0" timeOffset="16872.7637">18778 9162 184 0,'0'0'151'16,"0"0"5"-16,0 0-1 16,31-9-67-16,-8-2-53 15,16 4-10-15,2-6-11 0,4 0-12 16,-1 4-16-16,-9-10-30 15,5 14-107 1,-19-7-4-16,-21 12 0 0,0 0-2 31</inkml:trace>
  <inkml:trace contextRef="#ctx0" brushRef="#br0" timeOffset="17095.722">18877 9116 190 0,'-30'19'149'16,"5"7"2"-16,-1 3-2 15,6 21-75-15,-6-11-41 16,12 17-8-16,-1 1-9 16,11 5-5-16,5-2-6 15,12-4 1-15,8-4-2 16,9-8-1-16,6-14-4 16,4-17-3-16,4-12-10 0,-7-16-18 15,4 2-39-15,-21-16-80 0,-1-3-3 16,-12-3-3-1,-1 5 6 1</inkml:trace>
  <inkml:trace contextRef="#ctx0" brushRef="#br0" timeOffset="20222.0285">19229 9240 151 0,'0'0'144'0,"-13"-3"0"16,13 3 1-16,9-14-74 15,5 11-41-15,1-4-5 16,11 4-9-16,1-3-8 16,5 2-5-1,1-1-4-15,-3 2-4 16,-1 3-8-16,-9-4-8 16,1 10-19-16,-21-6-23 15,13 1-27-15,-13-1-52 16,-16 2 2-16,1-1 2 15,-1 1 55-15</inkml:trace>
  <inkml:trace contextRef="#ctx0" brushRef="#br0" timeOffset="20564.0069">19356 9194 1 0,'-13'-2'108'0,"13"2"8"16,-16 2 4-16,2-2-48 15,14 0-16-15,-26 9-13 16,26-9-10-16,-29 15-8 15,13 0-6-15,-1-4-4 0,2 5-3 16,3-1-3-16,4 2 0 0,5-1-4 31,9 1 0-31,7-2-4 0,10-1 0 0,8-1-1 16,9 0 0-16,5 0 0 16,-1 0 2-1,1 1 2-15,-4 7 1 0,-10-3 5 16,-8 5 0-16,-15-1 3 15,-11 1-2 1,-16-1 3-16,-6 1-4 16,-9-4-3-16,-4-6-5 0,1-5-8 15,-2-6-14-15,13 1-32 0,-4-16-87 32,14-6-8-32,7-7 1 15,8-3 3-15</inkml:trace>
  <inkml:trace contextRef="#ctx0" brushRef="#br0" timeOffset="20864.7602">19309 9179 160 0,'0'0'147'0,"2"16"-1"16,-2-16 0-16,28 13-59 15,-8-17-59-15,15 4-11 16,4-3-19-16,0-8-32 0,10 2-97 15,-12-1-14-15,-4 1-2 16,-12 0-2 0</inkml:trace>
  <inkml:trace contextRef="#ctx0" brushRef="#br0" timeOffset="21518.8115">19763 9032 177 0,'-17'7'136'0,"17"-7"-2"16,0 0 2-16,0 0-100 15,0 0-10-15,0 0-3 16,0 0-9-16,0 0-5 15,0 0 0-15,17 3-1 16,-17-3-2-16,0 0-1 16,0 0 0-16,15 10 0 15,-15-10 0-15,0 0-2 16,0 0 0-16,0 0 0 16,0 0-1-16,15 6-1 15,-15-6 0 1,28 2 0-16,-8-1 0 15,7-1 1-15,5 0-1 16,4 2-1-16,-3-2 1 16,1-2-1-16,-6 1 0 0,-2-1 0 15,-8 2 0-15,-18 0 0 16,0 0 1-16,1 20 1 16,-14-1 0-16,-3 10 2 15,-1 7-1-15,1 9 2 0,3 7-2 16,6 7 1-1,7 6-3-15,7 1-1 0,3-1-1 16,5-1 1-16,-1-7 0 16,-4 0 0-16,-5-11 1 15,-8-6 3-15,-13-9 2 16,-6-6 3 0,-10-4 0-16,-2-7 0 15,-8-2-3-15,3-7-4 0,1 3-21 16,-5-8-131-16,16-6-6 15,4-3-5-15,4-7-6 16</inkml:trace>
  <inkml:trace contextRef="#ctx0" brushRef="#br0" timeOffset="30806.2456">13729 10536 89 0,'0'0'129'0,"-14"-12"-2"0,14 12 5 16,-15 5-87 0,-2-8-7-16,17 3-3 15,-27 7-8-15,11 1-6 16,-6 1-5-16,2 6 0 0,-6-2-4 15,4 4-3 1,2-3-4-16,4 4-1 0,9-3-2 16,5-2 0-16,2-13-1 15,25 19-1-15,2-12 0 0,4 4 0 16,3 2 1-16,0 4 1 16,-7 3 2-16,-3 5 2 15,-11 2 0-15,-10 2 2 16,-11 1-2-1,-11-1 2-15,-9-6-2 16,-6-3-1-16,-5-5-6 0,-1-7-6 16,5-2-9-16,2-10-15 0,18 4-34 31,-5-10-85-31,20 10 1 16,13-26-1-16,9 10 2 15</inkml:trace>
  <inkml:trace contextRef="#ctx0" brushRef="#br0" timeOffset="31282.7968">13889 10756 111 0,'0'0'134'0,"0"0"5"16,0 0 1-16,20 5-82 0,-20-5-10 15,15 13-5-15,-15-13-13 16,33 11-6-1,-11-9-6-15,8-4-6 16,3-8-3-16,2-6-4 0,-3-5-3 16,-4-7-2-16,-6-2 0 15,-10-2-2-15,-11 6 2 16,-11 8 0-16,-13 9 2 31,-6 13 2-31,-10 9 2 0,0 15 1 16,2 9-1-16,5 6 2 0,9 2-2 15,11-2-1-15,15-2-4 16,12-9-4-16,13-6-11 0,4-18-17 31,16 5-49-31,-8-20-76 16,3-3 0-16,-11-7-2 16,-2 2 2-16</inkml:trace>
  <inkml:trace contextRef="#ctx0" brushRef="#br0" timeOffset="31792.7561">14497 10758 179 0,'13'-17'140'0,"-13"17"1"0,0-25-1 15,0 25-99-15,-19-20-6 16,6 16-7-16,-10 2-5 15,-2 9-3-15,-8 5-3 0,4 11-2 16,-2 4-2-16,6 8-1 16,5-2-6-16,11-1-2 15,12-8-5-15,10-8-3 16,12-8 0-16,6-11-1 16,8-6 2-16,2-5 2 15,0 1 3-15,-3 4 4 16,-8 9 3-16,-2 9 0 15,-11 8 1-15,-1 7 0 16,-7 4-3-16,-1-2-8 16,1 0-15-16,-9-26-50 15,10 19-92-15,-10-19-6 0,17-8 0 16,-17 8-5-16</inkml:trace>
  <inkml:trace contextRef="#ctx0" brushRef="#br0" timeOffset="34736.4269">14924 10696 198 0,'-18'-2'149'0,"18"2"3"0,0 0-1 15,0 0-96-15,0 0-20 16,13 8-8-16,2-8-8 16,9 1-7-16,2 1-4 15,9-1-2 1,1 2-3-16,-1-3-1 16,1 3-4-16,-4 0-6 15,-1 1-8-15,-8-5-18 0,6 9-39 16,-29-8-80-1,26-1-1-15,-26 1-1 16,0 0 2-16</inkml:trace>
  <inkml:trace contextRef="#ctx0" brushRef="#br0" timeOffset="34936.5585">15111 10534 181 0,'-14'-8'150'0,"14"8"1"16,-17 3 1-16,15 20-83 15,-6 0-30-15,8 16-9 16,-8 5-10-16,3 11-9 16,-3 3-12-1,0-5-11-15,5 9-43 0,-6-17-98 16,11-5-2-16,-4-14-4 16,8-8-1-1</inkml:trace>
  <inkml:trace contextRef="#ctx0" brushRef="#br0" timeOffset="36138.5289">9292 9879 244 0,'-17'-16'141'0,"17"16"-2"16,0 0-3-16,0 0-133 0,10-13-3 15,7 10 2-15,11-2 0 16,8 0 0-16,4-2 2 16,9 4 0-16,5-1 0 15,8 4-1-15,6 0 0 16,7 1-1-16,3-2 0 16,2 1 0-16,4-3 0 15,-2-1 0-15,-7-2 0 0,-8-3 2 16,-14 1 0-16,-11-2 0 15,-19-1 0-15,-23 11-5 16,0 0-13 0,-49-13-36-16,1 18-93 0,-18 3-3 15,-13 7-3-15,-12 9-5 16</inkml:trace>
  <inkml:trace contextRef="#ctx0" brushRef="#br0" timeOffset="40739.5392">16004 4559 235 0,'0'0'140'0,"-20"13"-4"15,20-13 3-15,-13 18-104 16,18-4-8-16,-5-14-7 0,14 22-6 15,-14-22-4-15,27 14-2 0,-11-15 0 16,5-4-1-16,-4-5 2 31,2-3-1-31,-5-3 1 0,0 1-1 16,-3 0-2-16,-4 2 1 16,-7 13-1-16,4-16-2 15,-4 16-1-15,0 0-1 16,-19 5-7-16,19-5-15 0,-11 20-125 15,11-20-10 1,-13 16-5-16,13-16-10 16</inkml:trace>
  <inkml:trace contextRef="#ctx0" brushRef="#br0" timeOffset="44383.1902">15859 10677 181 0,'-13'25'141'0,"13"1"1"0,-5 1 1 16,10 12-92-16,-8-7-14 0,10 8-8 0,-3-7-10 31,8 1-8-31,1-9-9 15,1-9-10-15,4 0-27 0,-18-16-50 16,21-13-59-16,-11-7-4 16,-1-4 2-16,-6-10-3 15</inkml:trace>
  <inkml:trace contextRef="#ctx0" brushRef="#br0" timeOffset="44553.2973">15847 10523 160 0,'0'0'128'16,"-23"-16"-6"-16,23 16-7 16,-16-2-107-16,16 2-48 15,0 0-75-15,13 5-5 16,0-1-2-16,-13-4-5 16</inkml:trace>
  <inkml:trace contextRef="#ctx0" brushRef="#br0" timeOffset="45153.8803">16087 10605 131 0,'0'0'133'16,"0"0"2"-16,16-1 2 16,-9 14-69-16,-7-13-32 15,11 15-2-15,-8 0-9 16,7 12-6-16,-4 1-5 16,3 8-2-1,-3 3-5-15,2 1 1 16,-1-1-4-16,1-6 0 0,0-4-3 15,1-10-1-15,-9-19-1 16,20 7-2-16,-7-20 1 16,0-10-2-16,0-6 1 15,0-6 1-15,-1-1 1 16,-1 2 1-16,-1 3 5 16,0 10 0-16,-10 21 3 15,18-10-2-15,-11 23 2 0,0 11-2 16,0 8-3-16,1 6-4 15,-1 5-10-15,-4-4-10 16,7 4-29-16,-15-20-43 0,11 0-53 16,-6-23-2-1,2 15 3 1,-2-15 0-16</inkml:trace>
  <inkml:trace contextRef="#ctx0" brushRef="#br0" timeOffset="45986.4042">16690 10487 112 0,'13'-10'127'15,"-13"10"8"-15,0 0-2 16,11-25-52-16,-11 25-40 16,0 0-6-16,21 3-8 0,-21-3-7 15,4 32-3-15,-7-3-3 0,3 11 0 16,-7 8-4-16,2 8 2 15,-2 2-6-15,1 2 2 16,2-4-4-16,6-4-2 16,5-7-4-16,4-12-1 15,8-10-4-15,1-11-1 16,8-9-2-16,1-12 0 16,1-1-1-1,-7-6 1-15,0-1 1 16,-7-2 1-16,-7 2 5 0,-8 1 1 15,-1 16 4-15,-27-20 1 16,1 12 3-16,-5 7 3 16,-3 1 1-16,-1 7 2 15,-1 2-1-15,4 7 0 0,5 0-2 16,5 5 0 0,6 1-6-16,8-2-5 15,8 2-10 1,1-8-15-16,16 12-33 0,-17-26-66 15,34 16-18-15,-11-16-7 16,4 0 9-16</inkml:trace>
  <inkml:trace contextRef="#ctx0" brushRef="#br0" timeOffset="46255.1245">16900 10996 239 0,'15'-1'142'0,"-1"-1"-2"15,5 5 3-15,-4-10-102 16,12 7-12-16,-5-10-8 0,6-3-12 15,0-6-6 1,-1-4-7-16,-4-5-2 16,-8-5-3-16,-5 2 1 15,-7 0 1-15,-3 7 3 0,-10 8 2 16,-5 9 3-16,-4 9 3 16,-2 11 2-1,2 9 2-15,-1 6-2 0,3 3-3 0,4 1-7 16,4-3-8-1,13 3-21-15,-4-15-31 16,16 5-74 0,1-4-4-16,8 0-3 15,-2-1 3-15</inkml:trace>
  <inkml:trace contextRef="#ctx0" brushRef="#br0" timeOffset="46500.9076">17279 11107 234 0,'27'-26'141'0,"-7"9"1"16,6-19-38-16,10 7-46 16,-3-17-16-1,8 7-15-15,-5-5-12 0,0 6-12 16,-3 3-15-1,-10 0-24-15,0 19-41 0,-16-1-66 16,-7 17 0-16,-14-11-1 16,-5 15 2-1</inkml:trace>
  <inkml:trace contextRef="#ctx0" brushRef="#br0" timeOffset="46663.2339">17395 10755 216 0,'-11'26'149'16,"15"-3"2"-16,9 12 4 15,2-4-71-15,13 17-46 16,-6-3-15-16,7 2-15 0,-2 1-21 16,-6-19-40-16,3 1-97 15,-12-14-1 1,-12-16-5-16,0 0 1 16</inkml:trace>
  <inkml:trace contextRef="#ctx0" brushRef="#br0" timeOffset="49064.5306">18250 10850 202 0,'0'0'137'0,"-15"6"3"0,15-6-1 16,0 0-87-16,-19 7-16 15,19-7-7-15,-16 13-7 16,16-13-7-16,-11 20-5 16,10-7-1-16,1-13-4 15,5 22-1-15,-5-22-2 16,20 12-2-1,-7-12-1-15,0-5-1 16,0-5 1-16,-2-4-1 0,-6-4 0 16,-2 1-1-16,-4 0 3 15,-5 1-1-15,6 16 2 16,-20-14 1 0,7 14 0-16,-3 7 2 0,1 6 1 15,1 5 1-15,0 4 0 16,2 4 0-16,3-3-2 0,7-1 0 15,3-5-1-15,6-4-1 16,-7-13-2-16,28 7 0 16,-11-12-1-16,2-7-1 15,-1-4 0-15,-2-3 0 16,-3-2 1 0,-3-1-1-16,-5 2 0 0,-4 0-1 15,-4 4 2 1,-2 3 1-16,5 13 1 0,-21-13-1 15,8 16 2 1,0 4 0-16,0 7 0 0,2 4 2 16,1 3 0-16,3 1-1 15,4 0 0-15,4-4 0 0,3-3-1 16,-4-15-1-16,23 11 1 16,-8-12-1-16,2-5 0 15,-1-1-1-15,0-2 1 16,-3-2-1-16,-13 11 1 15,14-23-2-15,-14 23 1 0,-5-25-1 32,-5 9 1-32,-2 3 1 15,-5 3 2-15,-1 3-2 16,1 1 3-16,1 3-1 0,16 3-1 0,-19 5-1 16,19-5-2-16,-2 15-1 15,2-15-2-15,0 0-1 16,20 9-1-1,-20-9 0-15,16-1 0 0,-16 1 1 16,0 0 1-16,0 0 2 16,0 0 0-16,0 0 1 0,0 0 0 31,-16 20 1-31,7-4 1 0,0 1 0 0,2 2-1 16,1-2 1-16,4-1 0 31,2 0 1-31,0-16 0 15,11 19-1-15,-11-19 1 0,25 3 1 16,-12-9-1-16,1-1 0 16,-14 7 1-16,16-22-2 15,-16 22 0-15,-4-22-4 0,4 22-19 0,-31-3-128 16,15 3-1-16,-1-1-6 16,1-1-2-1</inkml:trace>
  <inkml:trace contextRef="#ctx0" brushRef="#br0" timeOffset="54589.4961">18837 10428 179 0,'0'0'124'0,"0"0"-1"16,0 0-38-16,0 0-41 15,0 0-7-15,16-9-5 16,-16 9-10-16,27-4-6 16,-10 2-5-16,4 4-4 0,0-2-2 15,1 1-2-15,-2 0-1 16,0 2-1-16,-2-1-1 16,-4 1-1-16,-14-3 0 15,16 3 1-15,-16-3-1 16,0 0 1-16,0 0 0 15,-19-3-1-15,6 0 1 0,-1 0 0 16,-2 0 0-16,0 0 0 0,0 0 0 16,2 2 0-16,1 1 0 15,0 0 0-15,13 0 1 32,-22 4-1-32,22-4 0 0,-22 10 1 15,22-10 0-15,-23 16 1 0,10-6 0 16,-1 3 2-16,-2 2 1 15,2 2 0-15,-2 2-1 16,1 2 2-16,2 1-2 16,6 1 1-1,3-1-3-15,7-4-1 16,7 0-2-16,9-5 0 16,8-3 0-16,9 0 0 0,10-3 0 0,5 3-1 31,4 3 1-31,-2 6 1 15,-3 5-1-15,-6 5 3 16,-11 5 0-16,-10 0 2 16,-16 2 0-16,-10 0 3 15,-11-7-1-15,-9-3 0 16,-6-7-3-16,-4-9-4 0,-2-6-8 16,-1-14-13-16,12 2-28 0,-8-20-86 15,14-5-3-15,4-10-3 16,5-6 2-16</inkml:trace>
  <inkml:trace contextRef="#ctx0" brushRef="#br0" timeOffset="54772.1309">18896 10412 293 0,'0'0'145'16,"24"-5"4"-16,4 8-4 15,-2-7-116-15,17 4-9 0,0-4-7 16,5-1-12-16,-2 4-28 16,-13-4-113-16,2 3-9 15,-15-3 0-15,-20 5-8 16</inkml:trace>
  <inkml:trace contextRef="#ctx0" brushRef="#br0" timeOffset="61036.1266">20049 8334 102 0,'3'-20'115'0,"-3"20"4"16,-8-16 1-16,-2 3-83 16,10 13-4-16,0 0 0 15,0 0-3 1,-11-13-4-16,11 13-5 15,-6 13-5-15,-1 0-5 16,-5 6-3-16,-1 7 0 0,-4 5-5 16,-5 5-3-16,-2 8-11 15,-4-5-6-15,8 4-15 16,-1-11-9-16,12 4-20 16,-6-18-24-1,13-2-40-15,2-16-2 0,0 0 40 16,0 0 32-16,0 0 34 15,13-16 23-15,-16 2 28 16,3 14 35-16,-9-17 44 0,-4 8 7 16,-4 3-30-1,1 11-24-15,-10-1-21 0,6 12-10 0,-5 3-8 16,8 2-12 0,0 1 2-16,8 4-5 0,3-7 5 15,8 1-5-15,-2-20 6 16,17 21-7-16,0-26 1 15,8 2 4-15,1-10-9 0,1-2-3 16,1 4-29 0,-13-4-98-1,4 0-6-15,-12 2-4 16,-7 13-3-16</inkml:trace>
  <inkml:trace contextRef="#ctx0" brushRef="#br0" timeOffset="64213.1121">19685 10788 88 0,'0'0'101'0,"-16"3"7"0,16-3-31 15,-16 4-29-15,2-5-5 16,14 1-3-16,-22 12-7 16,22-12-2-16,-17 18-5 15,13-5-6-15,4-13-6 16,-6 25-2-16,6-25-3 16,9 19-1-16,-9-19-1 0,23 11-1 15,-9-11-1-15,5-3-1 16,-2-5-1-16,1-5-1 15,-4-5 0-15,-3-2-2 16,-6-3 2-16,-7 1-1 16,-6 1 2-16,-5 3 0 15,-10 5 1-15,0 11 2 0,-8 6 2 32,4 12 0-32,-1 5 0 15,10 7 0-15,3 4-1 16,11-1 0-16,11-3-2 15,9-5-1-15,9-9-3 0,5-5 0 0,4-11 0 16,0-5-1 0,-5-7 0-16,-6-4 1 15,-10-3-1-15,-9-2 0 16,-10 0 1-16,-5 0-1 16,-8 2 3-16,-4 5 0 15,-6 6 1-15,1 7 1 16,3 6 1-16,3 7 0 0,6 6 0 15,6 3 0-15,4 3-1 16,9-4-1-16,9-3-2 16,5-6 0-16,3-5-2 15,0-4 0-15,0-6-3 16,-4-5-4-16,-3-1-8 16,-10-5-18-16,-3 17-42 15,3-13-70-15,-3 13 0 16,-19-12-3-16,19 12 0 15</inkml:trace>
  <inkml:trace contextRef="#ctx0" brushRef="#br0" timeOffset="65849.7818">20232 10393 1 0,'0'0'65'0,"0"0"21"16,0 0 8-16,0 0-47 15,-7-13-6-15,7 13 0 0,0 0 1 16,0 0 0-16,0 0-2 0,0 0-3 16,6-17-6-16,-6 17-2 31,0 0-6-31,0 0-4 0,2-13-3 16,-2 13-3-16,0 0-3 0,0 0-1 15,0 0-7-15,0 0 4 16,0 0 0-16,0 0 0 0,-15 1-2 15,15-1 1-15,0 0-1 16,-19 13 0-16,19-13 4 16,-15 13-6-16,15-13 0 31,0 0-2-31,-15 17 1 0,15-17 0 16,0 0-1-1,0 0 0-15,0 0 1 16,0 0 0-16,0 0 0 15,0 0 0-15,0 0 0 0,0 0 0 16,0 0 1-16,0 0 0 16,0 0 0-16,0 0-1 15,0 0 1-15,0 0-1 0,5 13 0 0,-5-13 0 32,0 0-1-32,2 18 2 15,-2-18-2-15,-5 27 2 16,3-7 0-16,0 6 1 0,2 5-1 15,4 3 3-15,7-1-3 16,2-1 2-16,5-3-2 16,5-6 0-16,5-6-3 0,2-9-3 0,5-8-5 15,-2-12-7 1,6-2-5-16,-9-12-3 16,6 0 1-16,-10-9 0 15,3 3 6-15,-7-1 6 0,-5 4 9 16,-4 5 7-16,-6 2 8 15,-7 22 4-15,12-14 3 32,-12 14 0-32,6 23-3 15,-2 4-2-15,-3 9-5 16,2 10 1-16,0 6-5 16,1 5 0-16,1-1-8 15,-1-6-8-15,6 2-26 16,-8-19-71-16,9-5-35 0,-2-15-4 15,-9-13 0-15</inkml:trace>
  <inkml:trace contextRef="#ctx0" brushRef="#br0" timeOffset="66424.6383">20909 10233 193 0,'0'0'132'0,"0"0"-9"16,-16 3-4-16,16-3-119 15,-3-22-66-15,10 6-58 16,2-3-3-16,2-8 1 16,2-5 3-16</inkml:trace>
  <inkml:trace contextRef="#ctx0" brushRef="#br0" timeOffset="66555.0773">21013 9859 186 0,'-2'-23'116'15,"2"23"-17"-15,-6-29-36 16,2 9-171-16,7 4-10 16,1-4-3-16,4 1 5 0</inkml:trace>
  <inkml:trace contextRef="#ctx0" brushRef="#br0" timeOffset="66695.7307">21111 9446 168 0,'-9'-21'115'0,"3"2"-14"16,-5-11-29-16,-2-1-177 0,16 0-9 16,1-10 1-16,6-1-6 15</inkml:trace>
  <inkml:trace contextRef="#ctx0" brushRef="#br0" timeOffset="66836.1444">20992 8781 130 0,'-27'-34'110'16,"8"3"-10"-16,0-11-20 16,15-5-157-16,6 2-24 15,-1-4-6 1,3 1-3-16</inkml:trace>
  <inkml:trace contextRef="#ctx0" brushRef="#br0" timeOffset="66969.4812">20766 8191 91 0,'-39'-16'117'0,"1"-3"0"0,4 4 1 16,5 2-53 0,6-5-60-16,3 2-25 15,4 3-46 1,-2-2-42-16,-3-1-7 0,-7 1 2 15</inkml:trace>
  <inkml:trace contextRef="#ctx0" brushRef="#br0" timeOffset="67103.2164">20108 8009 235 0,'-29'-3'124'0,"5"-4"1"0,2-4-6 16,7-2-120-16,1-3-29 15,14 16-78-15,-22-20-12 16,2 11-4-16,-6 0 1 15</inkml:trace>
  <inkml:trace contextRef="#ctx0" brushRef="#br0" timeOffset="67214.8067">19453 7993 192 0,'-46'6'116'0,"10"-1"3"16,4-7-13-16,6-4-117 15,-1 6-92-15,1-3-10 16,-5 5 0-16,-5-4-7 15</inkml:trace>
  <inkml:trace contextRef="#ctx0" brushRef="#br0" timeOffset="67368.6201">18483 8120 196 0,'-33'8'101'16,"-3"-10"-12"-16,7 8-30 15,-1-2-168-15,1 1-6 16,0-1 2 0,-3-3 6-16</inkml:trace>
  <inkml:trace contextRef="#ctx0" brushRef="#br0" timeOffset="67509.8881">17833 8233 154 0,'-31'11'104'0,"-3"-3"-8"15,3 8-19-15,-3-5-175 16,3-1-8-16,1 6 1 16,-3-4-3-16</inkml:trace>
  <inkml:trace contextRef="#ctx0" brushRef="#br0" timeOffset="67653.0034">17277 8519 157 0,'-32'15'118'0,"2"0"-3"15,0-6-5-15,5-2-117 16,1 4-100-16,5-3-2 16,3 0-7-16,-1-1 0 15</inkml:trace>
  <inkml:trace contextRef="#ctx0" brushRef="#br0" timeOffset="67799.8987">16821 8729 201 0,'-27'12'134'16,"4"-4"-6"-16,0-2 1 16,1 3-114-1,5 2-33-15,-4 2-27 0,10 6-38 16,-2-4-40-16,1-1-4 16,-2-1 3-16</inkml:trace>
  <inkml:trace contextRef="#ctx0" brushRef="#br0" timeOffset="68070.685">16593 8778 101 0,'12'-20'115'16,"-5"-2"4"-16,0 8-4 16,-7 14-78-16,4-14-14 15,-4 14-10-15,-15 21-3 16,-1 2-7-16,-4 5 3 15,-5 8-1-15,-2-2 9 16,-1 5-2-16,1-10 5 0,9 0 3 16,5-12-1-1,13-17 0-15,19 9-4 16,13-18-8-16,16-5-20 16,3-11-58-16,12 5-64 0,-6 0-4 0,-8 4-9 15,-14 10-2-15</inkml:trace>
</inkml:ink>
</file>

<file path=ppt/ink/ink1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52:36.115"/>
    </inkml:context>
    <inkml:brush xml:id="br0">
      <inkml:brushProperty name="width" value="0.05292" units="cm"/>
      <inkml:brushProperty name="height" value="0.05292" units="cm"/>
      <inkml:brushProperty name="color" value="#FF0000"/>
    </inkml:brush>
  </inkml:definitions>
  <inkml:trace contextRef="#ctx0" brushRef="#br0">1709 13388 151 0,'0'0'142'16,"0"0"5"-16,13 3-4 15,17-1-101-15,3-10-11 16,18 8-1-16,-2-4-7 15,11 1-9-15,1 2-4 16,2-1-4-16,-3 1-3 0,-4 1-8 16,-6 4-12-16,-11-7-28 15,10 5-99-15,-15-7-6 16,2 1 0 0,-9-8-3-16</inkml:trace>
  <inkml:trace contextRef="#ctx0" brushRef="#br0" timeOffset="239.3028">2369 13195 221 0,'-30'4'147'0,"10"11"1"16,6-4-3-16,18 8-127 15,16 1-9-15,20 3 1 16,11-3 0-16,8 1-2 16,0-1-1-1,2-1 0 1,-11-1 1-16,-11 1 1 0,-20-3-2 0,-20 1-2 15,-18 1-5-15,-14-5-11 0,-2 10-36 16,-13-12-107-16,8 5 2 16,1-4 0-1,15 1-8-15</inkml:trace>
  <inkml:trace contextRef="#ctx0" brushRef="#br0" timeOffset="1112.1382">4356 12901 157 0,'0'0'141'0,"0"0"2"16,13 13-1-16,12-13-106 15,30 11-7 1,18-5-1-16,40 4-4 0,33-4-5 16,40 1-3-1,32-4-4-15,31-2 2 0,25-2-3 16,12-1-2-16,-3 1-5 15,-12 1-3-15,-21 1-8 16,-33 1-14-16,-25 15-62 0,-47-13-68 16,-40 9-6-16,-37-8-5 15,-29-2-4-15</inkml:trace>
  <inkml:trace contextRef="#ctx0" brushRef="#br0" timeOffset="23022.6728">13035 12704 1 0,'0'0'0'0,"0"0"37"16,0 0-20-16,0 0-1 16,0 0 5-16,0 0 2 15,0 0 0-15,0 0-2 16,0 0 2-16,0 0 4 0,0 0 5 15,0 0-1-15,0 0 0 16,0 0 0 0,0 0 4-16,0 0 1 15,0 0 0-15,0 0-3 0,0 0-7 0,0 0-3 16,0 0-4-16,0 0-2 16,-13 10-3-16,13-10-1 15,0 0 0-15,-13 16 0 16,13-16 0-16,-11 16-1 15,11-16-1-15,-13 25-4 16,8-11 4 0,8 5-5-16,0-3 4 15,9 0-4-15,1-5 2 16,8-2-4-16,1-8 2 0,5-5-1 0,-4-10 0 16,0-5 2-16,-5-6-5 0,-5-2 4 15,-9-2-5-15,-7 3 4 16,-7 0-4-16,-6 9 3 31,-5 5-3-31,-5 9 0 0,-3 8-2 16,0 5-2-1,3 8-6-15,1 3-14 16,9 6-11-16,-1-10-25 16,22 14-43-16,-5-15-44 15,12 5 1-15,-12-21 0 0</inkml:trace>
  <inkml:trace contextRef="#ctx0" brushRef="#br0" timeOffset="23599.3464">12936 13261 178 0,'0'0'143'0,"-13"-3"-2"15,13 3 0-15,13-39-102 0,17 9-17 16,9-19-2-16,16-6-9 16,5-5-6-16,7-4-2 15,-2 6-7-15,-5 4-4 16,-4 13-10-1,-15 2-13-15,-4 29-24 0,-37 10-31 16,19-1-55-16,-23 14 0 16,-5 11 3-16,-10 1 58 15</inkml:trace>
  <inkml:trace contextRef="#ctx0" brushRef="#br0" timeOffset="23905.9334">13305 13104 186 0,'0'0'140'0,"19"22"2"16,-19-22-2-16,33 11-102 0,-16-18-12 15,9 0-8-15,-3-8-10 16,2-2-5-16,-7-3-2 16,-5-5-3-16,-7 2 1 0,-10 6 1 15,-12 5 4 1,-7 11 2-16,-10 8 4 0,-6 10 1 15,-6 11 0 1,5 9 1-16,2 1-2 0,14 4-1 16,9-5-6-16,17-5-2 15,16-9-10-15,13-11-8 16,21-1-28-16,-5-20-93 16,17 7-12-16,-12-14-2 15,1 9 0-15</inkml:trace>
  <inkml:trace contextRef="#ctx0" brushRef="#br0" timeOffset="24365.0472">13824 12980 242 0,'0'0'152'15,"-4"16"-2"-15,4-16-1 16,0 0-120-16,20 10-13 16,2-20-6-16,2-8-7 0,2-8-4 15,-1-4-1-15,-6-2 0 16,-11 4 1-16,-9 6 2 16,-14 10 2-16,-9 14 2 15,-12 12 1-15,0 12 1 16,-2 9-2-16,6 7-1 15,11 1-4 1,9-5-6-16,18-2-13 0,6-15-17 0,22 2-36 16,-6-21-78-16,18-2-1 15,-6-18 1-15,6 3 1 32</inkml:trace>
  <inkml:trace contextRef="#ctx0" brushRef="#br0" timeOffset="24675.774">14191 12925 161 0,'19'-14'143'0,"7"8"2"16,-12-6 0-16,3 14-76 16,-17-2-43-16,9-13-7 0,-9 13-7 15,-20-7-3-15,-2 9-2 16,-4 7-2-16,-6 6-2 16,2 5 2-16,1 3-2 15,9 3 0-15,8-5 0 16,11-2-2-16,1-19-2 0,30 13 0 31,-2-19-1-31,2-7 1 16,3-2 0-16,-2-3 2 0,-7 2-1 15,-5 5 1-15,-6 4-1 16,-13 7-4-16,14 1-5 16,-14-1-14-16,3 20-32 15,-3-20-91-15,0 25-3 16,0-25-1-16,15 17-1 15</inkml:trace>
  <inkml:trace contextRef="#ctx0" brushRef="#br0" timeOffset="24914.0879">14546 12802 131 0,'0'0'141'16,"13"-14"3"-16,0 14-4 15,-13 0-60-15,27 0-53 16,-14 6-6-16,9 10-4 16,-3 5-3-16,2 10-2 15,-2 5-2-15,0 7-1 16,-3 6-4-16,-1 2-5 16,4 3-15-16,-9-12-22 0,12 7-64 15,-13-20-48-15,1-6 0 16,-10-23-1-1</inkml:trace>
  <inkml:trace contextRef="#ctx0" brushRef="#br0" timeOffset="25054.7226">14625 13039 190 0,'-26'-20'150'0,"0"-3"1"16,26 23 0-16,-17-26-66 16,17 26-65-16,32-6-16 15,-2-3-23-15,20 11-86 16,-5-14-45-16,10 5-3 15,-7-6-2-15</inkml:trace>
  <inkml:trace contextRef="#ctx0" brushRef="#br0" timeOffset="25208.6614">15044 12807 238 0,'13'-5'157'0,"8"8"-5"16,-2-3 0-16,8 8-120 15,-4 3-42 1,-5-8-66-16,5 14-71 0,-23-17-2 15,11 28-4-15,-24-17 2 16</inkml:trace>
  <inkml:trace contextRef="#ctx0" brushRef="#br0" timeOffset="25326.4833">15039 12971 281 0,'-19'6'155'16,"19"-6"0"-1,0 0-3-15,24 9-130 16,-1-12-17-16,4-9-26 15,15 9-126-15,-13-8-5 0,0 5-6 16,-14-3-2 0</inkml:trace>
  <inkml:trace contextRef="#ctx0" brushRef="#br0" timeOffset="27694.7043">15802 12637 68 0,'0'0'125'0,"-10"-18"5"0,10 18 2 16,0-16-59-16,0 16-26 16,0 0-7-16,23-1-5 15,-23 1-10-15,16-6-6 16,-16 6-5-16,19-10-3 0,-19 10-4 31,19-14-2-31,-19 14-2 16,20-19-2-16,-20 19-2 15,13-17 0-15,-13 17 0 0,0 0 0 16,0 0-1-16,-13 4 2 16,-4 10-1-16,-5 4 2 15,0 3-1-15,-1 4 0 16,0 1 0-16,5-2 0 16,6-1 1-16,9-1-1 15,13-5 0-15,7 1-1 16,14-4 2-16,6-1-2 0,5 3 4 15,0 3-2 1,-3 1 4-16,-6 4-3 16,-11 5 4-16,-9 3-5 15,-16 0 2-15,-10-2-3 16,-10-3-5-16,-9-8-8 0,-1-4-16 16,-10-23-26-16,14 3-36 15,-9-23-54-15,12-2-1 16,3-15 3-16,12 3 21 0,2-11 122 15,13 8 0-15,4 8 0 16,-1-7 8-16,11 14 130 16,-2 0 4-1,12 10 6-15,-4-3 1 0,9 15-69 0,-7-9-38 16,9 7-14-16,-3 0-13 16,1 0-15-1,2 10-25-15,-12-13-57 16,8 17-61-1,-3-5-7-15,1 8 3 0,-3-1-6 16</inkml:trace>
  <inkml:trace contextRef="#ctx0" brushRef="#br0" timeOffset="28982.4908">8034 11986 68 0,'15'-35'124'0,"-2"1"5"15,-2-1 2 1,1 13-77-16,-8-5-20 16,8 12 5-16,-12 15-5 0,0 0-9 15,-15 8-9-15,-1 19-6 0,-10 12-5 16,-5 12-8-16,-7 5-2 16,-5 0-7-16,5 2-8 15,-2-14-10-15,9-3-3 16,1-22-4-16,14-12 3 15,3-23 3-15,15-7 5 16,1-13 8 0,8-2 14-16,-1 5 10 0,2 3 12 15,-12 30 3-15,13-10 4 16,-9 33 3-16,-11 10 1 16,4 13 1-16,-11-1-2 0,6 5 1 15,-6-11-5 1,8-3 1-16,0-18-5 15,6-18-1-15,0 0-6 16,21-20-9-16,-3-6-11 16,3-10-33-16,15 8-101 15,-5-2-6-15,8 7-5 0,0 4-4 16</inkml:trace>
  <inkml:trace contextRef="#ctx0" brushRef="#br0" timeOffset="30098.0088">16501 13065 214 0,'13'0'145'0,"0"-6"0"16,0-12-2-1,17 3-107-15,-1-5-15 0,11 0-2 16,4-3-8-1,2-2-11-15,1 8-13 16,-8-6-25-16,8 18-58 16,-22-5-45-16,-6 7-4 0,-19 3 2 0</inkml:trace>
  <inkml:trace contextRef="#ctx0" brushRef="#br0" timeOffset="30249.1911">16655 12879 255 0,'-34'11'142'16,"10"10"-2"-16,4-3-1 15,12 11-118-15,3-1-16 16,5-1-8-16,6 1-20 16,-3-16-27-16,11 9-85 15,-14-21-2-15,19 5-3 16,-15-19 0-16</inkml:trace>
  <inkml:trace contextRef="#ctx0" brushRef="#br0" timeOffset="30561.4634">16687 12768 225 0,'17'-5'136'0,"-4"11"2"16,0 16-4-16,-13 5-113 15,0 15-18-15,-7 9-9 16,-5-2-11-16,-2 1-9 16,-13-12-8-16,4-1-4 15,-14-19-3-15,10-3 3 16,-12-13 16-16,6-9 21 15,3-2 14-15,-1-8 16 16,15 8 10-16,-1-11 8 16,17 20 4-16,6-23 1 15,18 18-11-15,1-8-14 16,11 3-10-16,3-3-10 0,4 0-9 16,3 3-13-1,-8-4-19-15,8 12-33 0,-16-5-75 16,6 7-3-16,-10-1 0 15,3 4 2-15</inkml:trace>
  <inkml:trace contextRef="#ctx0" brushRef="#br0" timeOffset="30831.6056">17410 12830 299 0,'0'0'154'16,"13"10"-4"-16,-13-10 0 16,4 27-133-16,0-6-6 15,2 2-5-15,-1 3-13 16,-5-8-28-16,7 10-108 15,-12-15-5-15,4 0-3 16,1-13-1-16</inkml:trace>
  <inkml:trace contextRef="#ctx0" brushRef="#br0" timeOffset="30971.0714">17442 12768 257 0,'4'-25'151'0,"3"9"-1"0,-4-2-6 16,-3 18-102-16,0 0-66 15,6-19-53-15,-6 19-60 16,16 24-6-16,-6-5-4 16,-2-2-4-16</inkml:trace>
  <inkml:trace contextRef="#ctx0" brushRef="#br0" timeOffset="31249.6349">17721 12814 296 0,'0'0'150'15,"13"10"2"-15,-13-10-8 16,-5 28-126-16,-1-10-6 16,0 2-5-16,0 2-5 0,2-2-8 15,1-4-6-15,9 0-6 16,-6-16-3-16,23 9 1 16,-4-15 1-16,8 0 5 15,2-5 8 1,3 1 5-16,1 1 4 15,-6 3 7-15,-1 5 2 16,-7 4-2-16,-4 4-6 16,-15-7-13-16,7 17-27 15,3-3-57 1,-10-14-42-16,13 2-3 16,0-14 1-16</inkml:trace>
  <inkml:trace contextRef="#ctx0" brushRef="#br0" timeOffset="31587.5243">18255 12651 201 0,'29'-29'130'16,"-6"10"3"-16,-5 9 1 16,-4 19-81-16,-14-9-35 0,16 36-3 15,-9-9 1 1,3 12-7-16,-4 0 1 16,7 7-5-16,4-4 1 15,5-1-6-15,1-8 5 0,4-6-6 16,1-9 0-16,-1-8-2 15,1-9-3-15,-10-11 0 16,-7-6 0-16,-11-7 0 31,-12-1 4-31,-8-2 3 0,-13 3 4 16,-8 7 3 0,-8 4 2-16,0 11 1 0,-1 6 0 15,6 11 0-15,7 6-8 16,8 4-3-16,16 6-16 15,4-9-33-15,27 8-90 16,3-6-2-16,12-2-2 16,3-10-1-16</inkml:trace>
  <inkml:trace contextRef="#ctx0" brushRef="#br0" timeOffset="31834.1557">18619 12971 268 0,'19'-27'139'16,"-19"27"0"-16,13-29 1 15,0 16-116-15,-8-1-13 16,10-1 0-16,1-1-3 16,5 0-3-16,1 2-2 15,0 1-4-15,-1 4-1 16,-2 1 0-16,-2 2-1 16,-4 2-2-16,-13 4-4 0,13 1-6 15,-13-1-10-15,0 0-19 16,6 17-68-16,-6-17-24 15,-1 16-3 1,1-16 5-16</inkml:trace>
  <inkml:trace contextRef="#ctx0" brushRef="#br0" timeOffset="32427.905">18646 12932 246 0,'0'0'141'0,"-13"5"0"0,13-5 0 16,0 0-111-16,0 0-6 0,39-2-3 16,-4-8-5-1,10-1-8-15,1-5-3 16,3-5-5-16,-1-2-2 15,-8-4 3-15,-8 2-3 0,-16 1 5 16,-15 4-3-16,-11 4 6 31,-13 6-3-31,-8 10 6 16,-6 8-4-16,-3 11-4 0,-1 6 2 16,5 5-10-16,7 9-6 15,6-4-21-15,23 9-22 16,0-18-26-16,28 10-8 15,-7-23 12-15,22 8 27 16,-5-19 20-16,7 0 23 16,-2-5 25-16,-8-16 29 0,9 11 27 0,-13-20 15 15,13 14-13 1,-13-15-23-16,12 7-18 0,-7-5-19 16,2 1-20-16,-1 9-33 15,-15-4-97-15,-2 11-8 16,-20 10 0-16,4-14-4 15</inkml:trace>
  <inkml:trace contextRef="#ctx0" brushRef="#br0" timeOffset="32583.0894">19161 12798 341 0,'5'17'157'16,"15"11"-3"-16,0-2-1 15,9 7-130-15,6 2-15 16,1-5-19-1,7 0-125-15,-14-11-14 0,-3-3-7 16,-13-13-3-16</inkml:trace>
  <inkml:trace contextRef="#ctx0" brushRef="#br0" timeOffset="35145.7832">1915 14216 102 0,'-29'-8'138'0,"8"5"5"16,2-7-1-16,19 10-67 15,0 0-30-15,11-13-10 16,12 7-9-16,15 6-8 16,4-1-7-16,7 3-5 15,3 3-4-15,3-1-8 0,1 6-14 16,-7-8-21-1,11 9-25-15,-19-17-20 0,11 12 0 16,-23-20 14-16,7 7 24 16,-22-11 21-16,-4 2 25 15,-7 3 25-15,-20-8 32 16,17 21 22-16,-38-25 5 16,38 25-13-16,-36-6-19 15,36 6-15-15,0 0-11 16,18 12-5-16,8-6-6 15,10 2-4-15,3 5-2 0,-2 5 0 16,-8 5-2-16,-10 4-1 16,-19 4-2-16,-15 0-2 15,-9 7-11-15,-12-11-34 0,8 8-103 0,7-12-8 16,18-7-4 0,21-9-8-16</inkml:trace>
  <inkml:trace contextRef="#ctx0" brushRef="#br0" timeOffset="48825.6219">12757 13925 116 0,'0'0'124'0,"0"0"3"16,0 0-1-1,0 0-95-15,0 0-4 0,0 0 1 16,0 0-4-16,0 0-7 16,-21 13-5-16,7-9-4 15,-3 6-2-15,-8 5-1 16,-5 4-1-16,-5 2-2 0,-2 5 1 16,2-1-2-16,6-1 1 15,9-2-2-15,10-5 1 16,10-17 0-16,23 20 0 0,13-12 2 15,12 0 1-15,4 2 1 16,5 6 1 0,-8 4 1-1,-5 6-1-15,-15 8 2 0,-16 3-4 0,-18 1 2 16,-18-2-6-16,-13-3 0 16,-9-4-8-1,-5-6-6 1,-8-12-15-16,12 1-23 15,-3-19-78-15,21 1-15 0,11-14 1 16,19 4 4-16</inkml:trace>
  <inkml:trace contextRef="#ctx0" brushRef="#br0" timeOffset="49141.7642">13016 14278 173 0,'15'11'137'15,"5"3"5"1,-4-10-3-16,13 6-88 16,1-11-34-16,13-3-1 0,3-11-2 15,6-5-5-15,0-7-6 16,-4-7-5-16,-12 0 0 16,-13-2-1-16,-14 5 3 15,-16 8 0-15,-19 10 4 0,-15 13 4 0,-11 12 2 16,-4 14 2-1,0 7-1-15,7 10 0 16,7 2-2-16,17-2-4 16,22-5-4-16,21-9-10 0,22-8-10 15,8-18-33-15,27-3-91 16,-7-17-5-16,9 3 0 16,-9-12-1-16</inkml:trace>
  <inkml:trace contextRef="#ctx0" brushRef="#br0" timeOffset="49560.1495">13928 14172 229 0,'0'0'137'16,"-39"-8"-1"-16,9 13 1 16,-13-4-122-1,-4 11 0-15,-7 2 2 16,3 11 1-16,-1 4-1 16,12 8-7-16,8-1 0 15,18 0-5-15,14-7 0 16,16-7-5-16,18-15 1 15,15-10-1-15,7-13-1 16,5-7 4-16,-3-3-1 0,-8-1 4 16,-12 2-3-16,-12 6 5 15,-26 19-5-15,0 0 3 16,0 0-2-16,-29 15-6 16,10 4-9-16,-1-6-20 0,17 11-51 15,3-24-71 1,12 20 0-16,6-20-4 15,20 2 5-15</inkml:trace>
  <inkml:trace contextRef="#ctx0" brushRef="#br0" timeOffset="49743.4229">14361 14270 242 0,'25'1'158'0,"-7"-8"-4"16,14 8 0-16,-4-6-106 15,10 2-37-15,7-3-2 16,6 2-5-16,1 1-12 16,-6-6-17-16,4 14-52 0,-18-16-72 15,-5 10-1-15,-27 1-4 16,13-14 3 0</inkml:trace>
  <inkml:trace contextRef="#ctx0" brushRef="#br0" timeOffset="49895.4184">14648 14089 213 0,'-26'15'154'16,"16"12"2"-16,-7-2-3 16,8 21-59-16,-5-7-84 31,1 3-12-31,8 5-36 16,-8-15-109-16,13 0-6 0,-5-13-6 15,8-2-5-15</inkml:trace>
  <inkml:trace contextRef="#ctx0" brushRef="#br0" timeOffset="51337.2257">15147 14058 126 0,'0'0'128'0,"0"0"3"0,2-13 2 15,-6-2-85 1,4 15-6-16,10-18-1 0,-10 18-8 15,21-18-8-15,-2 11-6 16,3-3-5-16,8 6-5 16,0-1-2-16,5 7-3 0,-2 5-2 15,-3 6-2-15,-7 9-1 16,-8 6 2 0,-14 10 0-16,-14 4 3 15,-11 4 1-15,-9 3 2 16,-8-4 2-16,1-1 0 0,-3-7 0 15,8-9-4-15,9-9 2 16,16-6-4-16,10-13-3 16,21-4-1-16,16-6-6 15,9-5 0-15,14-1-3 16,8 2 5-16,4 4-5 16,-2 1 5-16,-8 9 3 0,-8 9 2 15,-9 4 5-15,-9 4-1 16,-10 0 5-16,-4 1-4 15,-5-5 4-15,6-9-5 16,0-8 0-16,5-11-1 16,2-6-3-1,-1-10 3-15,-3-3-5 0,-6-4 3 16,-8 4-5 0,-18 5 4-16,-13 9-4 15,-10 8 0-15,-11 9-4 0,-9 9-4 16,0 10-11-16,-5 0-17 15,18 20-42-15,5-15-67 16,19 11 0-16,9-10-1 16,23 5 2-16</inkml:trace>
  <inkml:trace contextRef="#ctx0" brushRef="#br0" timeOffset="51503.0183">16170 14407 315 0,'22'-9'156'15,"-6"-11"-4"-15,8 4-2 16,4-8-141-16,4-1-5 16,5 3-17-16,-1-6-23 15,10 13-79-15,-15-8-33 16,-1 12 1-16,-16-4-4 16</inkml:trace>
  <inkml:trace contextRef="#ctx0" brushRef="#br0" timeOffset="51648.4326">16339 14234 308 0,'-20'11'147'32,"14"11"2"-32,3-6-5 15,21 3-125-15,0 4-24 16,4-6-28-16,16 7-106 16,-11-9-6-16,5 4-3 15,-9-9-4-15</inkml:trace>
  <inkml:trace contextRef="#ctx0" brushRef="#br0" timeOffset="51881.8407">16801 14214 297 0,'17'-9'154'16,"-17"9"-3"-16,9 17 0 15,-18 1-128-15,9 6-16 16,0 3-4-16,0 4-16 16,3 5-26-16,-10-12-106 31,11 1-3-31,-4-25-5 16,0 13 1-16</inkml:trace>
  <inkml:trace contextRef="#ctx0" brushRef="#br0" timeOffset="52028.7835">16912 14079 179 0,'4'-20'135'15,"-4"20"-2"-15,-1-16-10 0,1 16-64 16,-6 18-109-16,6-18-74 16,-9 20-3-16,9-20-2 15,8 29 2-15</inkml:trace>
  <inkml:trace contextRef="#ctx0" brushRef="#br0" timeOffset="52362.6861">17007 14206 235 0,'16'8'139'0,"4"6"5"15,-5-7-1-15,2 15-83 16,-17-22-32-16,20 32-8 16,-14-14-3-16,0 7-7 15,-6-1-3-15,0 2-7 16,-5 2-1-16,3-7-9 15,0 0 4-15,2-21-8 16,6 20-2-16,-6-20-4 16,27-17 1-16,-5-7 8 15,8-2-1-15,2-7 9 0,4 2 0 0,2-3 10 16,-4 4 0-16,-1 7 8 16,-7 4-2-16,-3 11 1 15,-8 3-2-15,-15 5-2 16,16 16-3-16,-16 0-4 15,-3 6-5-15,-6-1-13 16,5 12-22-16,-12-12-47 16,10 9-59-16,-2-11-5 15,9 1 3-15,-1-20-3 0</inkml:trace>
  <inkml:trace contextRef="#ctx0" brushRef="#br0" timeOffset="53492.4761">17779 13935 310 0,'13'-22'143'16,"-4"1"0"-1,-9 21-1-15,19-7-130 0,-19 7-6 16,10 28-1-16,-9 6 2 0,-2 6-1 15,-2 11 0-15,0 5-2 16,0 4-1 0,3 0 0-16,4-4-3 0,5-10 4 15,5-10-6 1,5-11 3-16,3-12-7 16,1-13 5-16,-4-8 0 15,-6-9-2-15,-9-3 3 16,-11-2-2-16,-13 2 5 15,-9 6-4-15,-10 5 8 16,-5 9-4-16,-2 7-1 16,0 8 2-16,4 8-2 0,9 1 0 15,10 4-7-15,11 0 1 16,8-3-11-16,16-2 2 16,6-9-5-16,16 1 1 15,0-12-3-15,11 1 7 16,-3-7 4-16,3-3 9 15,-4 2 6-15,-3-3 5 16,-1 3 3-16,-5-6 2 16,1 1 1-16,-4-7-4 0,3-1 3 15,-2-5-11 1,-1-3 1-16,-3-3-6 0,-6 0 4 0,-7 2-6 16,-7 5 5-16,-9 8-5 15,3 13 0 1,-27-3-1-16,4 13-3 0,0 11-8 15,-5 3-10-15,11 9-4 16,-3-6-13 0,17 12 1-16,-3-11-4 15,15 2 22-15,1-6 10 16,6-5 19-16,5-3 13 16,-1-12 10-16,12 2 15 15,-9-19 5-15,18 6 1 16,-8-18-13-16,13 1-4 0,-1-11-14 15,5-2-1-15,1-4-10 16,-2 1-5-16,-3 1-12 16,-8 0-11-16,-4 16-28 15,-22-10-26-15,2 25-28 16,-27-10-23 0,13 18 56-16,-46 6 30 0,11 6 23 15,-7 7 23-15,-4-3 29 16,16 19 27-16,-7-15 35 15,29 26 25 1,1-18-53-16,29 13-28 0,7-7-15 16,18-1-17-16,8-2-24 15,-7-12-136-15,8-1-9 16,-16-14-8-16,-9-3-7 0</inkml:trace>
  <inkml:trace contextRef="#ctx0" brushRef="#br0" timeOffset="59743.2593">11659 14169 269 0,'13'-2'157'15,"-13"2"-2"-15,37-8-9 16,-9-2-128-16,9 5-3 15,2-2-2-15,3 4-7 16,1 3-11-16,-7-1-16 0,2 15-36 16,-24-8-93-16,1 14-1 15,-24-7-3-15,-6 12 2 16</inkml:trace>
  <inkml:trace contextRef="#ctx0" brushRef="#br0" timeOffset="59860.775">11760 14313 276 0,'-13'17'154'16,"13"-17"0"-16,14 16 2 15,11-17-123-15,19 1-25 16,10 1-29-16,-1-9-130 16,6 11-3-16,-10-5-11 15,-5 11-10-15</inkml:trace>
</inkml:ink>
</file>

<file path=ppt/ink/ink1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54:39.746"/>
    </inkml:context>
    <inkml:brush xml:id="br0">
      <inkml:brushProperty name="width" value="0.05292" units="cm"/>
      <inkml:brushProperty name="height" value="0.05292" units="cm"/>
      <inkml:brushProperty name="color" value="#FF0000"/>
    </inkml:brush>
  </inkml:definitions>
  <inkml:trace contextRef="#ctx0" brushRef="#br0">9030 17001 165 0,'30'3'155'0,"16"-10"-8"16,25 1 9-16,24-7-130 16,39 3-3-16,35-3 4 0,33 4-4 15,20 4-6-15,16 2-7 16,5 3 1-1,1 1-5-15,-12 2-2 16,-21 3-2-16,-30-3-1 0,-25-5-6 16,-29 4-14-16,-32-11-74 15,-14 2-59 1,-29-9-9-16,-16-3-1 16,-13-5-6-16</inkml:trace>
  <inkml:trace contextRef="#ctx0" brushRef="#br0" timeOffset="6793.1563">12985 16433 194 0,'0'0'136'0,"-18"-5"3"16,18 5-52-16,-14-3-50 16,14 3-5-1,0 0-5-15,13 0-7 16,-13 0-3-16,32-1-2 16,-9-2-1-16,13 5-1 15,4-4-2-15,12 2-1 0,9-3 0 16,12-4 0-16,7-3-2 15,8-2-1-15,3-5-1 16,1 0-1-16,0-5 0 16,-5 2 0-16,-8 1-4 0,-10 6 0 15,-11 3 0-15,-12 3-3 16,-8 3-3 0,-15-2-8-16,-4 13-14 0,-19-7-37 15,0 0-90-15,0 0 1 16,-13 9-6-16,-9-11 3 15</inkml:trace>
  <inkml:trace contextRef="#ctx0" brushRef="#br0" timeOffset="7135.2746">13604 16099 226 0,'0'0'147'16,"0"0"6"-16,-6 15-6 15,1 1-119-15,10 17-5 16,-2 3-2-16,4 13-2 15,-1 3-7-15,2 9-3 16,1-4-4-16,1 2 1 16,-1-4-3-16,-1-6-3 15,1-7-13-15,-6-14-30 16,4 6-111-16,-7-34 4 16,2 23-11-1,-2-23-5-15</inkml:trace>
  <inkml:trace contextRef="#ctx0" brushRef="#br0" timeOffset="12565.4148">14567 16242 98 0,'18'12'134'0,"-4"-4"-2"15,-1-2 6-15,9 24-72 0,-6-14-28 16,11 19 0-16,-10-3-4 16,5 11-7-16,-10-1-6 15,-2 8-1-15,-9-2-7 0,-5 1 0 16,-9-9-5-16,-7-1-1 16,-6-13-6-16,-6-10-7 15,-3-6-14 1,-8-18-30-16,14-2-99 0,-11-22-4 15,11 0-2-15,1-20-2 16</inkml:trace>
  <inkml:trace contextRef="#ctx0" brushRef="#br0" timeOffset="13023.5782">14653 16039 228 0,'-13'8'147'16,"0"-12"-9"-16,13 4-3 16,-19 0-115-16,19 0-3 15,0 0-8-15,0 0-4 16,0 0 3-16,0 0-10 15,17 3 8-15,-4 0 2 16,0-3 1-16,2 3-8 16,-15-3 7-16,23 3-1 15,-23-3 6-15,0 0-11 0,0 0 1 32,-3 13-16-32,-3 0-18 15,-14-13-110-15,20 0-4 0,-26 13-5 0,26-13-7 16</inkml:trace>
  <inkml:trace contextRef="#ctx0" brushRef="#br0" timeOffset="13512.1967">15020 16538 165 0,'0'0'147'0,"0"0"0"15,16-7-1-15,-1 5-78 0,2-14-42 16,12 3-2-16,1-5-5 15,11 2-7-15,-1-1-5 16,2 1-4-16,-2 1-6 0,-5 1-10 16,-3 15-21-16,-21-17-42 15,-11 16-71-15,0 0 0 16,0 0-1-16,-24-10 2 16</inkml:trace>
  <inkml:trace contextRef="#ctx0" brushRef="#br0" timeOffset="13690.6775">15149 16293 226 0,'-23'-20'148'0,"23"20"0"16,0 0 2-16,7 28-109 15,-1-3-15 1,7 10-3-16,-6-1-7 0,4 7-6 16,1 0-9-1,-2-2-7-15,5 2-14 16,-13-20-34-16,13 4-96 15,-15-25-2-15,11 17-2 0,-11-17 0 16</inkml:trace>
  <inkml:trace contextRef="#ctx0" brushRef="#br0" timeOffset="13964.4112">15183 16348 220 0,'-10'14'142'0,"3"13"-4"16,-4-4-4-16,3 8-120 15,3-2-25-15,-5-12-14 16,8 5-18-16,-12-21-13 16,14-1-1-16,-18 1 13 15,18-1 22-15,-18-14 21 16,5-2 19 0,13 16 20-16,-16-23 19 15,16 23 9-15,0 0 0 16,26 0-13-16,-12-3-21 0,14 6-19 15,3 0-27 1,-2-17-51-16,9 11-78 16,-4-15-2-16,4 5-4 0,-9-13-2 15</inkml:trace>
  <inkml:trace contextRef="#ctx0" brushRef="#br0" timeOffset="14465.4667">15778 16046 248 0,'0'0'137'0,"19"-9"7"15,-19 9-9-15,21-10-111 16,-21 10-12-16,16-8 8 16,-16 8-4-16,0 0-6 15,13-9-1-15,-13 9-2 16,0 0-1-16,5 17-7 16,-7-4 11-16,1 5-13 0,1 5 12 15,-2 4-12-15,4 2 11 0,1 1-13 31,4-2 10-31,4-5-6 16,5-6-3-16,4-5-1 16,6-11-2-16,0-10-3 0,5-5 2 15,-1-9 1-15,0-3 5 16,-2-2 4-16,-7 2-3 16,-2 6 11-16,-10 7 5 15,-9 13 3-15,7 18 1 16,-7 19-2-16,-6 15-5 0,3 13-4 15,2 11-5-15,-2 1-29 0,12 9-129 16,-5-18 1-16,2-10-12 16,-5-25-6-16</inkml:trace>
</inkml:ink>
</file>

<file path=ppt/ink/ink1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55:34.960"/>
    </inkml:context>
    <inkml:brush xml:id="br0">
      <inkml:brushProperty name="width" value="0.05292" units="cm"/>
      <inkml:brushProperty name="height" value="0.05292" units="cm"/>
      <inkml:brushProperty name="color" value="#FF0000"/>
    </inkml:brush>
  </inkml:definitions>
  <inkml:trace contextRef="#ctx0" brushRef="#br0">16016 4232 203 0,'-16'-4'113'0,"16"4"0"16,0 0-2-16,52-6-84 16,17 7-14-16,32 8 1 0,32 0 1 15,39 6 1-15,31 0-2 16,32 5 0-16,28-1-5 16,18 2-1-16,14 1-2 15,0 1-1-15,-12-3-2 0,-23-1 0 16,-33-3-5-1,-37-3-8-15,-40 4-37 16,-53-12-68-16,-47-1-7 0,-50-4-14 16,-17-23-9-16</inkml:trace>
  <inkml:trace contextRef="#ctx0" brushRef="#br0" timeOffset="8065.2044">5356 8651 61 0,'-14'3'111'0,"-1"-3"5"16,15 0-2-16,0 0-85 16,15-3-6-16,19 2 1 15,11-8 2-15,20 6-4 0,9-4-2 16,17 4-5-1,5-1-2-15,8 4-3 16,0-2-3 0,0 4-1-16,-9-2-2 15,-7 0 1-15,-11-2-1 16,-11-2 1-16,-13-3-3 0,-11-2-6 0,-10 2-23 16,-19-4-100-16,-13 11-2 0,13-19-9 15,-13 19 2-15</inkml:trace>
  <inkml:trace contextRef="#ctx0" brushRef="#br0" timeOffset="9235.7806">5176 9467 47 0,'26'2'109'16,"4"-4"7"-16,13-1-1 0,15 1-82 15,11-5-3-15,24 6 4 16,12-10 0-16,25 7-3 15,10-5-7-15,20 7-1 16,7-4-7-16,9 6-3 16,0-2-2-1,-1 4-3-15,-13-4-1 0,-11 2-1 0,-15-5 1 16,-16 0 1-16,-24-5 1 16,-15 3-1-16,-22-2-2 15,-13 2-1-15,-15 0 0 0,-11 1-6 16,-6 6-17-1,-14 0-69 1,13 0-52-16,-13 0-8 0,15 12-2 16,-15-12-6-16</inkml:trace>
  <inkml:trace contextRef="#ctx0" brushRef="#br0" timeOffset="16474.2811">7307 7996 1 0,'0'0'104'16,"4"-13"15"-16,-4 13 7 0,0 0-58 15,0 0-17-15,0 0-8 16,-24-16-8-16,24 16-9 0,-23-4-7 31,8 7-3-31,-5-2-3 16,1 8 0-16,-5 0-2 15,1 5 1-15,-3 3-2 16,4 8 2-16,-1 1-2 0,6 7 1 16,1-1-2-16,7 4 0 15,3-3-2-15,12-1 2 16,6-6-2-16,8-6 0 0,4-7-2 16,7-6 0-1,2-7-3-15,0-4-5 16,3-2-14-16,-13-10-38 15,3 11-98-15,-10-3 1 16,-16 8-5-16,0 0 0 16</inkml:trace>
  <inkml:trace contextRef="#ctx0" brushRef="#br0" timeOffset="17772.6254">7839 8837 105 0,'0'0'141'0,"-1"-15"-1"15,1 15 4-15,0 0-79 0,0 0-31 0,0 0-3 16,-2 13-9-1,11 1-6-15,-3 3-6 0,1 8-1 16,-1 4-3-16,1 4-1 16,-1 0-2-16,-2 2 0 0,-1-2-2 31,-1-6 0-31,-4-8-1 16,2-19 1-16,0 0-2 0,-13-10 0 15,9-17 1-15,1-11-1 16,3-5 3-16,4-6-3 15,5 0 2-15,5 2-2 16,8 3 0-16,1 13 4 0,4 11-2 16,-1 10-1-16,-2 12 1 15,-6 9-1-15,-5 11-1 16,-7 8 2-16,-6 8 4 16,-3 2-3-16,-4-1 3 0,1 0 4 15,0-6-2-15,8-3 2 16,5-7 0-16,12-5-1 15,5-8-4-15,11-7-10 16,10 4-52-16,2-13-100 31,-1-2-4-31,-8-4-4 16,-6-8-2-16</inkml:trace>
  <inkml:trace contextRef="#ctx0" brushRef="#br0" timeOffset="22185.9693">16143 10169 1 0,'-17'-10'18'16,"17"10"68"-16,0 0 8 15,0 0-47-15,0 0-5 16,0 0-2-16,0 0-4 0,0 0-8 0,24-6-5 16,-9 8-6-16,8 2-4 31,7-2-3-31,12 0 1 16,10-3 1-16,14 2 1 15,14-3 3-15,16 0 0 0,12-4 0 16,21 3 0-16,8-4-2 0,13 1-1 0,6-2 0 15,7 1-1-15,-3-3 0 16,-3 2-1-16,-17 1-1 16,-10 4-2-1,-20-1-1 1,-16 4-3-16,-22 4-9 0,-20-1-28 16,-11 7-92-16,-12-1-7 0,-7-3-4 15,-5-1-8-15</inkml:trace>
  <inkml:trace contextRef="#ctx0" brushRef="#br0" timeOffset="38159.1815">16403 10911 31 0,'0'0'102'0,"-18"-17"6"15,18 17-20-15,0 0-20 16,-3-22-16-16,3 22-15 0,0 0-9 15,0 0-8-15,15-13-4 16,-15 13-6-16,0 0-3 16,14 3-3-16,-14-3 0 0,13 6-1 15,-13-6 0 1,21 7 0-16,-7-4 0 16,3 0 1-16,3-2-1 0,5 2 0 15,0-2 0-15,5 1 0 0,6-1 0 16,3 2 0-16,4 0 0 31,6 1-1-31,7-1 0 16,9 0 3-16,9-4 3 15,11 1 2-15,5-6 2 0,9-1 2 0,4-5 1 16,6-1 1-16,-1-4 0 16,6 1-2-16,-4-1-4 15,-5 4-3-15,-6-2-2 16,-7 5-2-1,-6 4-2-15,-6 3-2 16,-7 5 1-16,-11 1-3 0,-7 3-2 16,-9-4-10-16,2 11-30 15,-16-8-91-15,2 1-2 0,-9-5-4 16,-5-1-2-16</inkml:trace>
  <inkml:trace contextRef="#ctx0" brushRef="#br0" timeOffset="45312.2618">9157 11717 42 0,'0'0'93'0,"31"-13"1"16,-16 11-5-16,2-1-78 15,2 3 2-15,-5-5 4 16,4 5 2-16,-18 0 1 16,24-4-2-16,-24 4-3 15,16-3-3-15,-16 3 0 16,13 3 0-16,-13-3 0 0,0 0 3 15,0 0-1-15,13 6 1 16,-13-6 0-16,0 0-1 16,0 0-1-16,0 0-3 15,-13 4-5-15,13-4-2 0,0 0-2 16,-16 9-1-16,16-9 0 16,0 0 0-16,0 0 0 15,0 0 0-15,0 0 0 0,20-7 0 31,-20 7 0-31,25-8 0 16,-25 8 0-16,24-4 0 0,-24 4 0 16,22-1 0-16,-22 1-1 0,15 0 1 15,-15 0-1-15,0 0 1 32,0 0 0-32,0 0 0 15,-22 5 0-15,9-2 1 0,-3 2 0 0,-1-1 3 16,-2-1 0-1,2 3 2-15,1-5 0 16,3 3 0-16,13-4 0 16,-18 0 0-16,18 0-2 0,0 0-1 15,0 0-3-15,13-13-9 16,-13 13-23-16,15 2-94 16,-15-2-2-16,16 7-5 15,-16-7-1-15</inkml:trace>
  <inkml:trace contextRef="#ctx0" brushRef="#br0" timeOffset="46901.4852">19609 11826 39 0,'0'0'104'0,"0"0"10"0,0 0-1 16,0 0-51-16,0 0-20 16,14 0-2-16,-14 0-8 15,28 0-7-15,-14-2-11 16,8 5-4-16,-2 0-5 15,6 1-1-15,0-1-2 16,6 2 0-16,2-3-1 0,8 3 0 16,3-4 0-16,5 2-1 15,6-3 0-15,9 0 1 16,8-1 0-16,4-1-1 16,6-1 0-16,3-1 0 15,5 1 0-15,0-1 0 16,0 1-1-16,-2 0 1 0,1 2-1 0,1-1 1 15,1-1 4-15,6 2 2 16,0-6 3-16,9-1 0 31,3-5 4-31,5 0-1 0,2-5 2 16,1 2-2 0,-8-2-1-16,0 5-5 15,-14 2 0-15,-8 4-3 0,-10 2-1 16,-11 5-1-16,-12 3-1 0,-11 2 0 15,-8-1 1-15,-5 0-3 32,-5 1-7-32,-6-7-22 0,6 4-103 15,-10-8-5-15,0 0-3 16,-6-7-8-16</inkml:trace>
  <inkml:trace contextRef="#ctx0" brushRef="#br0" timeOffset="55034.0263">1893 11687 109 0,'-16'-3'131'0,"16"3"-2"15,0 0 3-15,0-17-96 16,24 18-6-16,3-9 1 0,21 8-9 16,4-3-6-16,17 6-2 15,10-3-3 1,16 3-1-16,5-3-1 15,8-2-2-15,-1-2-2 0,1-3-1 16,-4-3 0-16,-9-3-2 16,-13-2-5-16,-19-2-25 15,-7 8-108-15,-26-1-5 16,-11 3-6-16,-19 7-7 16</inkml:trace>
</inkml:ink>
</file>

<file path=ppt/ink/ink1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57:33.356"/>
    </inkml:context>
    <inkml:brush xml:id="br0">
      <inkml:brushProperty name="width" value="0.05292" units="cm"/>
      <inkml:brushProperty name="height" value="0.05292" units="cm"/>
      <inkml:brushProperty name="color" value="#FF0000"/>
    </inkml:brush>
  </inkml:definitions>
  <inkml:trace contextRef="#ctx0" brushRef="#br0">1580 10621 148 0,'0'0'131'15,"-16"-10"4"-15,12-8-39 16,4 18-56-16,0 0-3 16,30-11-3-16,-8 2-7 15,16 5-7-15,3-2-7 16,11 3-4-16,3 0-6 0,3 0-5 15,1 5-13 1,-8-6-19-16,6 11-25 16,-18-10-40-16,2 6-40 15,-14-5 0-15,-5 2 1 0</inkml:trace>
  <inkml:trace contextRef="#ctx0" brushRef="#br0" timeOffset="203.4091">2081 10478 144 0,'-33'-17'124'0,"4"1"4"0,9 6-4 15,2 0-88-15,18 10-13 16,19 4-4-16,14 5-4 16,6 2-1-16,9 5 1 15,-6-2 2-15,-2 5 2 16,-14-4-1-16,-10 1-1 16,-16-16-5-16,-30 21-8 15,-5-8-18-15,-15-11-61 16,2 13-72-16,-7-2-5 0,7 6-6 31,5 4-6-31</inkml:trace>
  <inkml:trace contextRef="#ctx0" brushRef="#br0" timeOffset="12284.0199">6606 10259 121 0,'-16'-8'138'16,"16"8"-3"-16,-13-5 6 15,13 5-85-15,0 0-10 16,-16-5-9-16,16 5-10 15,0 0-8-15,10 15-5 16,-10-15-2-16,15 10-3 16,-2-7-3-16,4 1-2 0,7-2-2 15,7-2-2-15,5-3 0 0,6-5-3 0,4-2 0 32,-2-3-1-32,0 0 2 15,-5-1-2-15,-8 4 3 0,-6 6 2 0,-8 9 2 16,-7 16 0-16,-7 10 6 15,-4 15-1-15,-6 9 0 16,1 10-1-16,-4 6-3 16,1-2-8-16,0-2-9 31,-4-18-18-31,11 1-44 0,-13-21-77 0,5-9-1 16,-7-20 1-16,-2-4 2 15</inkml:trace>
  <inkml:trace contextRef="#ctx0" brushRef="#br0" timeOffset="12417.9013">6725 10634 249 0,'0'0'149'0,"0"0"1"0,0 0-1 15,16 4-113-15,0-2-20 0,10-4-22 16,7 4-41-16,-8-14-98 16,11 1-4-16,-6-8-2 15,8-3-2-15</inkml:trace>
  <inkml:trace contextRef="#ctx0" brushRef="#br0" timeOffset="12714.5414">7254 10246 151 0,'11'-20'140'0,"-11"20"-1"16,0 0 8-16,0 0-88 0,-16 46-20 15,0-4-5-15,11 18-12 16,-6 2-6-16,11 2-6 15,3-7-3 1,9-6-7-16,4-18-3 0,3-14-2 16,1-16-2-16,-3-16 0 15,-5-7 0-15,-10-2 2 16,-9 2 3 0,-10 5 4-16,-9 9 1 0,-7 15 2 0,-2 10-1 0,-1 7-5 15,7 11-17 1,-1-8-45-16,20 10-82 15,10-11-3-15,14-7-1 0,11-11-4 16</inkml:trace>
  <inkml:trace contextRef="#ctx0" brushRef="#br0" timeOffset="13105.5626">7584 10527 280 0,'20'-4'154'0,"-20"4"3"16,32 0-2-16,-9-5-121 16,15 5-10-16,2-5-9 15,8-3-7-15,1 0-6 16,-2-2-7-16,-4 1-9 15,-11-4-13-15,0 10-33 16,-32 3-94-16,14-10-4 16,-14 10 1-1,-17-10 1-15</inkml:trace>
  <inkml:trace contextRef="#ctx0" brushRef="#br0" timeOffset="13257.6173">7849 10302 188 0,'-15'-1'160'0,"9"22"1"15,-1 11-3-15,5 27-57 16,-4-1-70-16,8 11-23 31,5 8-86-31,-6-17-73 0,5-12-11 16,3-18-5-16,-9-30-4 16</inkml:trace>
  <inkml:trace contextRef="#ctx0" brushRef="#br0" timeOffset="18405.1809">4159 9784 58 0,'-3'-25'127'0,"3"11"4"16,0 1 2-16,-7-9-76 16,7 22-12-16,8-21-5 0,-8 21-8 15,0 0-8 1,15 10-4-16,-18 10-5 15,0 12-2-15,-6 7-7 16,-1 8-4-16,0 5-10 0,-7-4-13 16,11 5-25-16,-14-21-23 15,18 0-37-15,2-32-40 16,0 0 4 0,-13-16 47-16,20-1 38 0,-11-12 45 0,1 0 14 15,5 13 45-15,-11 0 44 16,9 16 44-16,0 0 3 15,-9 32-42 1,-1-16-30-16,19 14-18 16,-8-11-15-16,10 2-10 15,-11-21-8-15,24 9-11 0,-7-13-31 16,-9-9-115-16,6-9-4 0,-4-4-7 31,-1-1-1-31</inkml:trace>
  <inkml:trace contextRef="#ctx0" brushRef="#br0" timeOffset="20251.6688">8297 10237 120 0,'0'0'130'16,"-16"1"7"-16,16-1-3 15,0 0-82-15,-15 2-14 16,15-2-9-16,0 0-9 15,0 0-7 1,22-14-5-16,-7 8-5 0,2 0 0 16,3 3-3-1,2 2 1-15,1 5 0 16,-4 3-1-16,-4 9-3 16,-6 6 6-16,-8 4-1 0,-9 1 4 0,-7 5-2 31,-8-5 3-31,-3 1-3 15,0-8 4-15,2-6-1 16,8-9-3-16,16-5-2 0,0 0-1 16,17-19-1-16,12 9-1 15,6 1 0-15,5 5-1 16,2 5 1-16,-4 8 1 0,-7 5 1 16,-11 9 1-16,-11 5 4 0,-12-1 0 15,-10 5 2-15,-11-5-1 31,-7-1 2-31,-8-5-3 0,1-6-4 16,-1-3-9-16,1-9-17 16,16 8-42-16,-4-14-83 15,26 3-1-15,0 0-3 16,0 0-2-16</inkml:trace>
  <inkml:trace contextRef="#ctx0" brushRef="#br0" timeOffset="21889.8193">8751 10713 205 0,'0'0'144'15,"-8"-16"0"1,8 2-1-16,10 1-107 0,0-9-7 15,10 2-10-15,0-6-7 0,3 0-8 32,2 3-6-32,-6 1-13 15,4 12-21-15,-16-7-34 0,-7 17-75 16,0 0 0-16,0 0-2 0,0 0 4 31</inkml:trace>
  <inkml:trace contextRef="#ctx0" brushRef="#br0" timeOffset="22067.2341">8825 10468 151 0,'-13'-4'144'0,"13"4"2"16,-16-2 5-16,16 2-68 16,-4 15-45-1,14 0-7-15,-2 0-12 16,8 5-6-16,0 3-5 0,1 3-7 16,1 4-10-16,-7-4-14 15,7 12-32-15,-18-15-93 16,8 3-3-16,-6-9-1 15,2-1-1-15</inkml:trace>
  <inkml:trace contextRef="#ctx0" brushRef="#br0" timeOffset="24313.9277">9201 10205 31 0,'0'0'113'0,"-21"5"7"15,21-5-2 1,0 0-56-16,-19 4-15 0,19-4-7 16,0 0-7-16,17 7-8 15,-17-7-5-15,19 2-4 16,-19-2-4-16,23 1-3 16,-23-1-3-16,20-3-2 15,-20 3-2-15,15-6-2 16,-15 6 0-16,0 0 1 0,6-13-1 15,-6 13-1-15,0 0 1 0,0 0 0 16,-22-8 0-16,9 12 0 16,-1 5 1-16,-5 2 0 15,-1 7-1-15,-2 0-1 16,0 3 3-16,4 0-3 16,3-2 4-1,8 0-4-15,8-3 3 16,11-2-2-16,9-4 4 0,11 3-3 15,7 2 1-15,3 2 2 16,0 4-1-16,-3 8 3 16,-9 6-2-16,-7 5 1 15,-13 5-3-15,-8 1 2 16,-12-2-6-16,-8-7-5 16,-5-5-12-1,-8-21-20-15,9-3-39 0,-6-24-61 16,8-13-2-16,3-13 2 15,4-6 5-15</inkml:trace>
  <inkml:trace contextRef="#ctx0" brushRef="#br0" timeOffset="24505.1247">9203 10246 168 0,'0'0'133'0,"0"0"3"15,20-8-4-15,2 13-94 16,-5-7-15-16,12 5-12 16,3 0-24-16,-4-7-33 15,10 5-85-15,-3 2-5 16,-2 0 2-16,-6 3-6 0</inkml:trace>
  <inkml:trace contextRef="#ctx0" brushRef="#br0" timeOffset="25053.8979">9678 10769 173 0,'5'-17'143'16,"7"-2"-1"0,1-2 0-16,8 3-96 0,-6-6-18 0,7 7-9 15,-4-1-14-15,-2 0-20 16,2 12-28-16,-20-10-39 16,2 16-59-16,0 0 0 15,-19-4 0-15,1-2 20 16,3 14 108-16,-12-3 13 15,1-5 0-15,10 13 70 16,-3-5 69-16,8 7 5 16,2-1 3-16,10 14-16 0,-1-12-81 31,21 12-13-31,-3-5-13 16,7 1-15-16,4 0-26 15,-6-12-94-15,9-4-37 0,-8-8-4 16,-5-3-2-16</inkml:trace>
  <inkml:trace contextRef="#ctx0" brushRef="#br0" timeOffset="27110.0694">10004 10282 52 0,'0'0'99'15,"-5"-16"-32"-15,5 16 1 16,3-16-9-1,-3 16-4-15,6-14-11 16,-6 14-1-16,0 0-8 16,13-12-3-16,-13 12-6 0,0 0-4 15,0 0-4-15,0 0-2 16,-20 6-2-16,14 11-5 16,-6 5 4-1,4 8-7-15,1 5 3 0,4 4-5 16,6 3 3-16,7-4-5 15,8-6 2-15,8-10-3 16,8-12-3-16,3-13-1 0,6-11 0 16,-1-11-1-16,-4-10 0 15,-5-2 6-15,-7 1 1 16,-6 4 7-16,-10 9 0 16,-10 23 4-16,0 0 1 15,-17 13 1 1,-3 19 0-16,1 14-7 0,-1 6-5 15,1 1-12-15,7 5-20 0,-5-20-61 16,20-1-64-16,0-15-3 16,4-9-2-1,-7-13 1-15</inkml:trace>
  <inkml:trace contextRef="#ctx0" brushRef="#br0" timeOffset="29149.1363">9582 10889 123 0,'-17'2'136'15,"17"-2"3"-15,-16-5 3 16,6-8-76-16,10 13-19 15,7-21-9-15,8 8-12 0,1-10-7 0,8 1-6 32,1-4-4-32,3 3-3 15,0-2-3-15,-2 5-9 16,0 7-16-16,-13-7-52 0,6 11-75 16,-19 9-3-16,18-23-5 0,-16 9-1 15</inkml:trace>
  <inkml:trace contextRef="#ctx0" brushRef="#br0" timeOffset="34690.9643">6897 3109 105 0,'0'0'114'16,"-16"-4"-1"-16,16 4 3 31,-14 6-70-31,14-6-14 0,-16 0-6 16,16 0-6-16,-14 8-1 15,14-8-4 1,-12 28 0-16,5-8 0 16,5 9 1-16,-1 4-3 0,9 8 1 0,0-4-2 15,8 8-2-15,5-9 0 16,7-3 0-16,7-14-5 16,8-12 1-16,-1-16-1 15,3-9-1-15,-4-13 0 0,-3-9-3 16,-7-8 0-16,-8-7 0 15,-13 2 3-15,-6 1 2 16,-11 6 0 0,-5 7 1-16,-12 7-1 15,-3 9 1-15,-6 7-1 16,2 13-2-16,-2 11-6 16,2 5-8-16,6 13-21 15,-4-11-62-15,20 14-52 16,-1-10-2-16,11 6-5 15,1-11-1-15</inkml:trace>
  <inkml:trace contextRef="#ctx0" brushRef="#br0" timeOffset="35732.9248">11164 3018 163 0,'0'0'132'0,"-3"-31"0"16,3 31 4-16,-2-33-50 0,2 33-46 16,6-15-8-1,-6 15-4-15,12 15-7 16,-4 10-2-16,-5 4-2 0,3 12-8 15,-5 1 2 1,2 7-10-16,0 3-6 16,-6-9-27-16,13 7-110 15,-12-22-9-15,6 2 0 0,-4-30-4 16</inkml:trace>
  <inkml:trace contextRef="#ctx0" brushRef="#br0" timeOffset="37117.7198">15166 2942 148 0,'0'0'103'0,"0"0"2"15,0 0 0-15,0 0-73 16,0 0-7-16,0 0 1 16,0 0-3-16,0 0 2 15,-6-13 0 1,6 13-1-16,0 0-1 0,0 0-5 0,0 0-6 31,0 0-3-31,0 0-4 16,0 0-1-16,0 0-3 0,13-10 0 15,-13 10-3-15,0 0 2 0,0 0 0 16,13-7 0-16,-13 7 1 16,0 0 2-16,0 0 0 15,0 0 1-15,0 0 0 16,0 0 0-16,0 0 0 15,0 0 0-15,9-15-1 16,-9 15 0 0,0 0-2-16,16-4 0 15,-16 4 1-15,17-3 1 0,-17 3 1 16,28-1-1-16,-11 1 2 16,2 1-1-16,-1 2 0 15,1 1 2-15,-1 5 0 0,-5 2 0 16,-9 5-2-16,-8 9 1 0,-8 2-2 15,-7 6-3 1,-5 5 5 0,-4 2-5-16,-2 1 4 0,1 1-2 15,5-3 3-15,9-8-2 16,6-6 5-16,11-4 0 16,9-8-2-16,11-5 0 0,7-8-1 15,7-3-1-15,2-4-1 16,1-1-1-16,-3 1-1 15,-6 0-5-15,-4 7-12 16,-26 0-30-16,26 4-101 16,-26-4-1-16,1 13-7 15,-1-13-3-15</inkml:trace>
  <inkml:trace contextRef="#ctx0" brushRef="#br0" timeOffset="39170.1222">19105 2802 42 0,'0'0'87'15,"0"0"2"-15,0 0-7 16,0 0-21-16,0 0-2 16,-24-6-6-16,24 6-4 0,0 0-6 15,0 0-7-15,-19-3-6 0,19 3-4 16,0 0-5 0,0 0-4-16,0-13-6 15,0 13-3-15,0 0-2 16,16-17-2-16,-16 17 0 15,13-14 0-15,-13 14 1 16,13-15 0-16,-13 15 1 16,0 0 0-16,0 0-1 0,0 0 0 15,13-14-1 1,-13 14-3-16,0 0 0 16,0 0-1-16,0 0 1 15,0 0-1-15,0 0 1 0,13-2-1 16,-13 2-1-16,0 0 2 15,0 0-1-15,0 0 1 16,0 0-1-16,13-1 1 0,-13 1-1 16,17-3 0-1,-17 3 1-15,23 1-1 16,-7 2 1-16,3 5-1 16,2-3 0-16,5 5 0 0,2 3 0 15,-1 2 1-15,1 1 0 16,-4 0 1-16,-5-1 1 15,-9 4 1-15,-11 0 0 16,-12 3 2-16,-12-5 0 0,-7 3 1 16,-7-1-1-16,0 0 0 15,2-5-3-15,5 0 0 16,12-3 0-16,20-11-2 0,-2 17-1 16,23-6 0-16,9 2 0 15,6 3-4-15,3 3 4 16,-2 1-1-16,-6 6 4 15,-12 3 1-15,-14 1 2 16,-10 1-2-16,-14-2 3 31,-10-2 1-31,-9-1-3 16,-1-6-3-16,5-4-13 16,-1-12-22-16,22 5-109 0,0-19-4 15,13 10-7-15,16-23-4 16</inkml:trace>
  <inkml:trace contextRef="#ctx0" brushRef="#br0" timeOffset="45252.1245">17023 8341 73 0,'-24'-11'103'0,"24"11"4"15,0 0 1-15,0 0-89 16,18-6-5-16,18 9 0 16,18 2 1-16,8-3 2 15,16 1-1-15,8-5-3 16,10 2-2-16,-3-3 0 15,0 1 1-15,-13-4-2 16,-3 0-2-16,-14-1-7 16,-9-2-20-16,-8-1-94 0,-16 7-4 15,-14-4-5-15,-16 7-6 0</inkml:trace>
  <inkml:trace contextRef="#ctx0" brushRef="#br0" timeOffset="47033.3418">10563 10619 162 0,'0'0'135'0,"0"-18"2"31,15 12-1-31,5-10-93 15,18 10-14-15,2-5-3 0,13 3-6 16,1 0-7-16,2 2-8 0,-4 3-11 31,-6-1-13-31,-3 11-22 0,-21-10-25 16,-3 6-71-16,-19-3 0 16,0 0-2-1,-17-23 8-15,2 9 102 16,-9-7 29-16,-1-8 19 0,6 11 39 15,-4-5 77-15,7 11 3 0,0 2 4 16,16 10-3 0,-13 10-92-16,19 12-16 15,-3 2-18-15,4 8-16 16,5 13-51-16,-3-5-84 0,-1 6-9 0,-6 0-3 31,-5 1-6-31</inkml:trace>
  <inkml:trace contextRef="#ctx0" brushRef="#br0" timeOffset="49256.4618">5300 9790 45 0,'10'-20'104'0,"3"-1"5"15,0 1 5-15,-1-4-60 16,3 14-15-16,-15 10-8 16,18-9-4-16,-18 9-4 15,1 20-7-15,-9 5-8 16,-3 6-4-16,-4 10-3 15,-3 3-2-15,2 3-9 32,-2-8-9-32,8 1-15 15,-6-15-26-15,7-5-52 16,9-20-3-16,0 0 1 0,-13-13 5 0</inkml:trace>
  <inkml:trace contextRef="#ctx0" brushRef="#br0" timeOffset="49386.6657">5195 9918 89 0,'-13'15'104'0,"0"6"6"15,4 2 3 1,8 8-73-16,2-8-8 0,11 0-10 16,5-4-29-16,2-6-90 15,4-12-8-15,1-4-16 16,-2-7-5-16</inkml:trace>
  <inkml:trace contextRef="#ctx0" brushRef="#br0" timeOffset="50857.3163">11201 10352 89 0,'0'0'115'0,"-8"-18"3"16,8 18 5-16,-6-20-100 16,6 20 0-1,16-18-6 1,2 12 6-16,3-5-11 0,9 2 2 15,5 2-6-15,2 3-2 16,3 1-1-16,-1 3-1 16,-5 6-2-16,-6 2-1 0,-12 10 3 15,-10 6-4-15,-17 2 6 16,-11 6-2-16,-11-2 6 31,-5 5-3-31,-4-8 5 16,2 1-4-16,5-13 0 0,9-2 0 15,13-8-2-15,13-5-2 16,16-5-2 0,13 3-1-16,12-1-1 0,6 3 0 0,7 3 0 15,-3 5 0-15,-4 7 0 16,-8 3 3 0,-16 5 1-16,-13 2 1 15,-19 1-1-15,-13-2 0 0,-14 0 1 16,-7-4-3-16,-5-3-5 15,-2-8-10-15,8 4-19 16,-3-16-23 0,24 0-80-16,2-4-2 0,19 7-2 15,12-22 2-15</inkml:trace>
  <inkml:trace contextRef="#ctx0" brushRef="#br0" timeOffset="51436.6185">11895 10808 162 0,'6'-14'130'0,"8"-3"3"16,2-9-2-16,13 3-104 15,0-8-2-15,13 7-2 0,-6-2-9 16,1 3-11 0,0 8-15-16,-10 1-19 0,-1 15-26 15,-26-1-62-15,0 0-14 16,0 0 1-16,-16 0 21 15,-11-4 74-15,1 3 23 16,-3-1 28-16,-6-7 34 0,15 9 67 16,-5 0 19-16,11 9 3 15,14-9-17-15,-10 26-69 16,10-9-14-16,13 9-15 0,3 2-19 16,1-7-24-16,15 11-61 31,-6-15-55-31,6-2-5 15,-5-12-1-15,0-5-3 16</inkml:trace>
  <inkml:trace contextRef="#ctx0" brushRef="#br0" timeOffset="51778.1193">12432 10378 153 0,'6'-13'133'16,"-6"13"9"-16,0 0-3 16,-12 15-98-16,8 12-20 15,-6 4 0 1,5 12-4-16,1-3-5 0,7 1-9 16,9-7-10-16,3-9-3 15,16-8-2-15,2-15 0 16,12-8 2-16,-1-9 7 15,1-3 6 1,-3 0 5-16,-9 2 8 16,-3 14 3-16,-15 6 2 0,-4 18-1 15,-14 5-11 1,-4 8-25-16,6 9-119 0,-5-2-9 16,5-4-8-16,5-11-7 0</inkml:trace>
  <inkml:trace contextRef="#ctx0" brushRef="#br0" timeOffset="53500.6143">18128 7164 169 0,'-20'7'123'0,"20"-7"6"16,-17 22 1-1,2-14-73-15,20 14-9 0,-5-8-9 16,16 5-7 0,-3-7-10-16,10-2-5 15,0-9-4-15,6-5-3 16,-3-8-3-16,0-5-3 0,-6-6-1 16,-6-2-2-1,-8 1-4-15,-10 2 3 16,-9 8 1-16,-9 5-2 15,-5 9 0-15,-5 6-1 16,2 10-5-16,-1 3-8 16,15 9-10-16,2-10-34 15,23 5-83-15,8-9 3 16,15-4-5-16,7-8 3 0</inkml:trace>
  <inkml:trace contextRef="#ctx0" brushRef="#br0" timeOffset="53830.6088">18939 7014 259 0,'0'0'145'15,"0"0"1"-15,0 0-1 0,0 0-101 16,5 14-12-16,0 14-8 16,-5 3-12-16,3 7-9 15,0 8-13-15,-1-7-16 16,9 10-38-16,-9-17-76 0,11-5-7 15,-13-27 0-15,28 16 0 16</inkml:trace>
  <inkml:trace contextRef="#ctx0" brushRef="#br0" timeOffset="54301.8623">19652 6952 181 0,'-13'-6'136'0,"13"6"3"0,0 0-2 16,0 0-72-16,19-15-34 0,5 14-7 15,2-3-9-15,5 2-7 16,-3 4-4 0,0 5-3-16,-9 4-1 15,-8 5 1 1,-11 6 4-16,-6 5 2 15,-11 2 8-15,-3 4 1 16,-6-1 2-16,3 1-1 16,-3-2 2-16,9-1-3 0,4-6-4 15,7-5-3-15,9-4-10 16,-3-15-7-16,26 18-11 16,-9-25-28-16,20 9-104 15,-8-15 0-15,9 3-4 16,-6-8 1-16</inkml:trace>
  <inkml:trace contextRef="#ctx0" brushRef="#br0" timeOffset="54970.2147">20606 6937 287 0,'-20'-1'145'16,"20"1"2"-16,-22-7-6 15,22 7-115-15,0 0-9 16,11-19-7-16,10 12-6 16,5 4-4-16,5 3-1 15,4 4 0-15,0 6-1 16,-7 5 1-16,-4 3-1 16,-11 7 0-16,-11 2 5 0,-9 2 0 15,-12 1 0-15,-7-2 1 16,-4-2 1-16,0-3-1 15,4-4 0-15,7-6 0 16,19-13-3-16,0 0-2 0,0 0 2 16,26 0-1-16,-1-3 1 15,4 3 2-15,-6 7 2 16,-5 6 0-16,-12 7 1 16,-10 8-1-16,-11 0-2 15,-9 3-4-15,-5-1-10 16,-11-8-16-16,11 7-41 15,-7-19-80-15,13-3-3 16,2-11 0-16,21 4-1 16</inkml:trace>
  <inkml:trace contextRef="#ctx0" brushRef="#br0" timeOffset="55530.9978">21334 7006 140 0,'0'0'135'15,"13"-18"1"-15,-13 18 4 0,5-16-72 16,-5 16-26-16,0 0-6 16,0 0-11-16,-2 13-8 15,-2 4-5-15,-2 5-3 16,2 4-2-16,2 4-5 16,5-1-3-1,6-3-1-15,2-4-2 16,8-7 1-16,0-4 1 0,3-7-1 0,-1-4 4 15,-2-6 6-15,-2 5 4 16,-17 1 1-16,22 8 1 16,-22-8-1-16,7 28-5 0,-4-5-11 31,-3-9-40-31,9 9-105 16,-5-8-3-16,-4-15-6 15,19 13-2-15</inkml:trace>
  <inkml:trace contextRef="#ctx0" brushRef="#br0" timeOffset="59189.3098">20457 7799 166 0,'0'0'131'16,"0"0"0"-16,-14-12 3 15,14 12-81-15,0 0-11 16,-13-1-7-16,16 15-8 16,-8 2-6-16,5 10-7 15,-7 3 0-15,3 7-6 16,-3 4-4-16,-2 4-9 16,2 0-8-16,-3-11-17 15,11 5-34-15,-11-16-77 16,13-8-4-16,-3-14 0 15,0 0 2-15</inkml:trace>
  <inkml:trace contextRef="#ctx0" brushRef="#br0" timeOffset="59810.4173">20310 7849 158 0,'0'0'129'16,"0"0"2"-16,9-13 4 15,-9 13-78-15,23-4-15 16,-9-1-11-16,9 11-10 16,-3-1-6-16,6 2-5 0,-4-3-5 15,0 2-2-15,-5-3-3 16,-3-3 0-16,-14 0-3 15,0 0-1-15,0 0-1 16,0 0 0-16,-23-5 0 16,0 3 1-16,-1 6 3 15,-5 2 1-15,0-1 3 16,2 3-1-16,5-4 4 0,6 5-3 0,16-9 1 16,0 0 0-16,0 0-1 15,38-12-1-15,-4-4-2 16,9-4 2-16,4-2 1 15,0 1 3-15,-3-1 4 16,-5 8-1-16,-11 4 2 16,-6 11 0-16,-22-1 0 31,14 25 0-31,-15-4-6 0,-3 2-15 16,5 10-44-16,-1-11-93 15,9-3-3 1,-9-19-9-16,33 7 0 15</inkml:trace>
  <inkml:trace contextRef="#ctx0" brushRef="#br0" timeOffset="65601.3194">16206 10228 142 0,'-7'-13'135'0,"7"13"8"15,-16 5-4-15,11 8-89 16,-8-6-8 0,10 17-6-16,-4-2-4 0,7 10-13 15,-2 0 0 1,4 5-7-16,-1 2 0 0,0 3-10 15,1 4-7 1,-6-8-41-16,5 8-102 0,-2-9-3 16,2-1-5-16,2-7-2 15</inkml:trace>
  <inkml:trace contextRef="#ctx0" brushRef="#br0" timeOffset="67642.329">19101 10139 135 0,'0'0'128'16,"3"-13"7"-16,-3 13-1 15,10 19-84-15,-13-5-8 16,13 21-3-16,-9-2-5 15,12 15-10-15,-4-1-1 16,6 11-8-16,-2-6-2 16,2-2-11-16,3-3-10 15,-5-23-33-15,10-2-104 0,-10-18 0 16,0-8-4 0,-5-14 0-16</inkml:trace>
  <inkml:trace contextRef="#ctx0" brushRef="#br0" timeOffset="68134.1845">19431 10202 162 0,'0'0'148'0,"-19"31"1"15,1 2 1-15,-13 6-68 16,3 20-47-1,-14 3-6-15,6 15-11 16,-5 0-10-16,2 0-17 0,12 1-28 16,-8-22-48-1,18-4-59-15,5-19-3 16,10-13 0-16,2-20-2 16</inkml:trace>
  <inkml:trace contextRef="#ctx0" brushRef="#br0" timeOffset="68405.2606">19310 10759 210 0,'29'6'142'15,"1"-7"-2"1,2-5-1 0,-2-13-79-16,5-2-47 0,-3-14-1 15,-2-1-8-15,-7-3-3 0,-7 3 0 16,-12 3 4-1,-8 8 2-15,-12 6 5 0,-7 16 2 16,-10 9-1-16,0 16 2 16,-5 4-6-16,5 6-6 15,7 7-15-15,6-5-20 0,23 11-45 16,5-15-70-16,17-4-3 16,6-11 0-16,14-5 2 31</inkml:trace>
  <inkml:trace contextRef="#ctx0" brushRef="#br0" timeOffset="68675.0381">19923 10575 220 0,'-17'4'145'16,"-13"5"3"-16,-6 8-3 15,-5-10-81-15,11 16-39 16,4-3-10-16,14 1-10 15,15-5-6-15,15-3-3 16,12-3-1-16,7 0 2 0,4 0 5 16,-2 4 5-16,-12 2 4 0,-7 7 3 15,-18 5 0 1,-12 5 0-16,-16 3-6 16,-10-3-16-16,2 5-135 15,-6-11-9-15,5-5-6 16,5-8-6-16</inkml:trace>
  <inkml:trace contextRef="#ctx0" brushRef="#br0" timeOffset="71985.3537">1390 11518 104 0,'0'0'124'16,"-18"-13"6"-16,11-5-30 15,7 18-44-15,5-26-9 16,10 15-8-16,0-4-9 0,12 5-10 16,2-1-5-16,10 6-7 15,6 2-4-15,4 3-3 16,4 3-6-16,4-2-10 16,6 8-20-16,-11-11-24 15,10 7-74-15,-14-10 1 16,-5 4-2-16,-19-9 72 15,-5 8 31-15,-19 2 23 16,-19-18 28-16,-4 12 28 0,-17-4 79 16,4 5 0-16,-3-3 5 15,14 8-72-15,11-8-24 16,14 8-11-16,39-1-7 0,16 4-5 31,11 1-4-31,12 3-1 16,-1 4-1-16,-4 4 1 15,-17 3-3-15,-17 3 1 16,-26 5-8-16,-26 2-9 0,-17 12-38 16,-28-7-89-16,-5 3-6 15,-16-4-6-15,-1-2-4 16</inkml:trace>
  <inkml:trace contextRef="#ctx0" brushRef="#br0" timeOffset="76531.5931">6561 11171 175 0,'-13'0'138'16,"13"0"4"-16,0 0-4 16,0 0-109-16,13 0-11 0,9-2 1 0,9 6-4 15,7-5-8-15,5 1-3 16,6-4-3-16,2-2 4 16,1-1-1-16,-6-1 1 15,-7 0 1-15,-6 2-1 31,-13 9 3-31,-5 7 1 16,-17 13 2-16,-4 13-3 0,-8 10 0 16,-2 14 0-16,-1 4-4 0,-1 6-1 15,7-2-13-15,-2-14-16 16,12 4-43-16,-8-23-80 16,5-9 0-16,4-26-3 15,-22 5 1 1</inkml:trace>
  <inkml:trace contextRef="#ctx0" brushRef="#br0" timeOffset="76657.3816">6746 11557 250 0,'0'0'139'15,"23"-3"-2"1,0 2-14-16,6 7-169 16,4-8-88-16,7-4-2 15,2-2-3-15,1-4-3 0</inkml:trace>
  <inkml:trace contextRef="#ctx0" brushRef="#br0" timeOffset="76966.2674">7389 11189 217 0,'0'0'144'16,"0"0"3"-16,-16 12-4 16,-8 15-121-16,2 21-3 15,-2 0 1-15,5 9-4 16,0 2-12-16,10-2-4 15,11-8-8-15,9-12 1 0,10-9-1 16,5-18-1-16,4-10 1 31,-3-10 3-31,-4-6 3 16,-7 0 3-16,-13 0 6 16,-3 16 1-16,-29-6 0 15,0 18 1-15,-5 4-5 16,-2 5-9-16,5 11-20 15,1-10-34-15,19 5-81 16,11-10-5-16,18-2 1 0,10-12-5 0</inkml:trace>
  <inkml:trace contextRef="#ctx0" brushRef="#br0" timeOffset="77136.7497">7637 11602 276 0,'22'-19'155'15,"-10"6"-2"-15,11 3-2 0,4-3-132 16,13 0-13 0,5 0-7-16,3-3-16 0,8 12-40 15,-13-10-91 1,5 5-3-16,-13-4-1 0,-8 1 0 0</inkml:trace>
  <inkml:trace contextRef="#ctx0" brushRef="#br0" timeOffset="77269.2141">7998 11375 274 0,'-27'11'156'16,"5"15"2"-16,-1 5-1 16,9 15-118-1,2 5-29-15,6 1-11 16,8 4-31-16,-5-13-116 0,16-4-6 16,-5-17-7-16,2-9-3 15</inkml:trace>
  <inkml:trace contextRef="#ctx0" brushRef="#br0" timeOffset="78769.7432">8292 11234 42 0,'0'0'123'0,"-8"-14"1"16,8 14 5-16,0 0-61 0,-16-19-31 0,16 19-5 16,-2-19-7-16,2 19-7 15,0-14-10-15,0 14 0 16,0 0-4-16,0 0 0 16,0 0 0-16,0 0-2 15,0 0 3 1,0 0-1-16,0 0 1 15,0 0-2-15,13 1 2 0,-13-1 2 16,0 0-2 0,0 0 0-16,0 0-2 15,0 0 0-15,0 0-1 16,5 13 0-16,-5-13-1 0,0 0-2 0,0 0 1 16,0 0 1-16,0 0 0 15,0 0 0-15,6 13 1 31,-6-13-1-31,27 10 1 16,-7 0 0-16,2 3-1 0,1 5 1 16,-3 3-1-16,-3 4 0 15,-5 2 0-15,-6 5 0 16,-11 3-1-16,-8 1 3 16,-8 1 1-16,-2 1 2 15,-6-5 2-15,4 1 2 0,1-5-1 0,5-1 1 16,5-8 0-16,8-3-1 15,7-4-4-15,-1-13-5 32,28 18-8-32,-10-16-12 15,13 11-21-15,-7-11-24 16,17 14-59-16,-10-6-22 0,7 6 2 16,-9-2 0-16</inkml:trace>
  <inkml:trace contextRef="#ctx0" brushRef="#br0" timeOffset="78917.6021">8624 11831 192 0,'13'-2'135'16,"7"0"8"-16,-1-11-3 16,13 6-88-16,-6-15-20 0,10 3-13 0,-4-4-7 15,1-1-15-15,0 7-13 16,-10-7-24-16,3 17-38 16,-14-9-66-16,-12 16 0 15,0-24 0-15,0 24 4 16</inkml:trace>
  <inkml:trace contextRef="#ctx0" brushRef="#br0" timeOffset="79079.6786">8808 11540 228 0,'0'0'145'15,"0"0"-1"-15,0 0 2 16,-6 17-108-16,22 3-18 0,-1 5-9 16,6 1-8-16,2 4-15 15,-3-5-20 1,9 7-40-16,-10-14-72 0,4 1 0 15,-7-7-5-15,2-2 6 16</inkml:trace>
  <inkml:trace contextRef="#ctx0" brushRef="#br0" timeOffset="79640.6977">9281 11295 92 0,'0'0'133'16,"0"0"1"-16,0 0 3 0,0 0-54 15,0 0-63-15,13-5-2 16,-13 5 0-16,29-8-4 16,-15 3-6-16,2 1-4 15,-2 1-2-15,-14 3-1 16,18-1 0-16,-18 1 0 15,-15 14 0-15,-4 1 1 16,-8 3 0-16,-3 5 1 16,-3 5-1-16,2 2 1 15,7-2-1 1,12 2 2-16,12-4-2 0,16-2-1 16,13-2-1-16,11 0 2 15,9-2-2-15,2-1 3 16,-1 2-1-16,-6 2 0 15,-13 2 0-15,-9-1-1 16,-13 2-5-16,-17-5-8 16,-7 0-17-16,-19-15-32 15,3 0-76-15,-8-16-5 16,1-11 0-16,-1-12-1 16</inkml:trace>
  <inkml:trace contextRef="#ctx0" brushRef="#br0" timeOffset="79797.9497">9300 11290 228 0,'15'-13'143'0,"3"8"-1"15,-4-4 1-15,9 5-123 0,-1-1-16 16,7 2-5 0,4 2-11-16,-1-6-28 0,14 10-99 15,-4-1-2-15,2 7-4 16,0 1 1-16</inkml:trace>
  <inkml:trace contextRef="#ctx0" brushRef="#br0" timeOffset="80011.9313">9709 11790 218 0,'28'-11'145'15,"12"-3"0"-15,3-12-5 16,8 0-108-16,2 2-46 16,-4-10-26-16,9 13-78 15,-16-4-21-15,-10 9-1 16,-16 2-2-16</inkml:trace>
  <inkml:trace contextRef="#ctx0" brushRef="#br0" timeOffset="80186.5006">9940 11502 223 0,'-19'3'150'16,"2"5"1"-16,10 12-1 15,1 3-102-15,12 10-37 16,5 6-8-16,8 1-8 16,7 4-31-16,-6-14-51 15,14 3-58-15,-6-14-7 16,4-6 2-16,-7-16-3 15</inkml:trace>
  <inkml:trace contextRef="#ctx0" brushRef="#br0" timeOffset="80735.2628">10344 11215 60 0,'0'0'130'16,"0"0"1"-1,6-13 5-15,-6 13-73 16,0 0-24-16,-2 18 2 0,-6-5-6 15,5 13-10-15,-6 2-7 16,6 11-4-16,2 0-5 0,5-1-3 16,9-2-7-16,9-12-4 15,10-8-8 1,4-16-2-16,8-7 0 0,3-12 3 16,2-4 7-16,-3 0 5 15,-9 3 9 1,-6 13 5-16,-18 8 7 15,-8 22 3-15,-15 9-1 16,-4 16-6-16,-8 7-16 16,-2-4-26-16,11 7-119 15,-6-12-8-15,12-7-3 0,1-16-8 16</inkml:trace>
  <inkml:trace contextRef="#ctx0" brushRef="#br0" timeOffset="83699.0572">13891 3805 235 0,'-2'-26'138'0,"2"26"5"15,0-19-9-15,0 19-86 16,0 0-13-16,0 0-7 16,7 13-9-1,-11 9-11-15,-9 8 0 0,-4 13-6 16,-5 11 1-16,-5 11-9 16,1 8-4-16,-6-2-12 15,8 7-12-15,-8-19-21 0,20 6-59 16,-7-28-29-16,14-8 0 0,5-29 2 15</inkml:trace>
  <inkml:trace contextRef="#ctx0" brushRef="#br0" timeOffset="83879.1819">13673 4233 215 0,'0'0'136'16,"0"0"-1"-16,1 32 0 15,-9-5-90-15,10 15-9 0,-3-6-14 0,7 0-5 16,0-7-6-16,4-8-1 15,-10-21-3 1,26-2-3-16,-10-17-9 16,-5-15-36-16,9 1-100 0,-7-12-5 15,6 3-7-15,-5-3-6 16</inkml:trace>
  <inkml:trace contextRef="#ctx0" brushRef="#br0" timeOffset="86501.6533">11132 11615 156 0,'0'0'138'15,"-16"-10"1"-15,16 10-46 16,0 0-37-16,0 0-9 31,16-22-12-31,6 19-11 16,-1-4-8-16,10 3-5 0,2-1-5 0,4 4-4 15,1 2-8-15,-4-3-11 16,2 9-24-16,-18-12-34 16,2 10-71-16,-20-5-1 15,0 0-1-15,0 0 6 0</inkml:trace>
  <inkml:trace contextRef="#ctx0" brushRef="#br0" timeOffset="86684.1923">11283 11469 155 0,'0'0'144'16,"0"0"1"-16,0 0 0 0,0 0-97 16,0 31-16-1,-1-5-10-15,4 8-10 16,-2 4-11-16,-2 1-10 0,2 4-27 16,-11-11-49-16,10 1-59 15,-3-9-4-15,2-3 1 0,-2-8 13 16</inkml:trace>
  <inkml:trace contextRef="#ctx0" brushRef="#br0" timeOffset="91629.1256">11849 11397 45 0,'0'0'121'16,"-17"-4"2"-16,17 4-1 16,-13-12-82-16,13 12-6 15,0 0-6-15,20-11-7 16,-20 11-9-16,23-9-2 16,-10 6-3-16,0 2-2 0,0-1-3 0,0 2 0 15,-13 0-1 1,20 0-1-16,-20 0 0 15,15-1 0-15,-15 1 0 16,0 0 1-16,0 0-1 16,0 0 1-16,0 0-1 0,1-13 0 15,-1 13 1-15,0 0-1 16,-20-4 0-16,20 4 1 16,-23 1-1-1,23-1 0-15,-25 7 0 0,25-7 0 16,-24 12 0-16,24-12 1 15,-23 18 0 1,23-18 1-16,-16 24-1 16,10-11 1-16,3 0 0 0,3-13-1 15,4 23 1-15,-4-23-1 16,28 23-1-16,-7-10 2 0,4 1 2 31,4 3 2-31,0 4-1 0,1 2 2 16,-4 1 0-16,-4 4 0 0,-6-2-1 15,-6 0 0-15,-8-2-5 16,-6-5-5 0,-3-3-7-16,-10-12-17 0,4 2-27 15,-16-18-81-15,10-6 1 16,-3-11-4-16,5-2 7 16</inkml:trace>
  <inkml:trace contextRef="#ctx0" brushRef="#br0" timeOffset="91826.0097">11914 11388 158 0,'-22'-15'142'15,"22"15"0"-15,-5-15 0 16,5 15-100-16,20-23-18 16,6 10-11-16,3-3-14 15,5-3-25-15,12 12-38 16,-7-6-76-16,2 7-4 15,-10 5 0-15,-6 8 1 0</inkml:trace>
  <inkml:trace contextRef="#ctx0" brushRef="#br0" timeOffset="92086.2743">12301 11686 199 0,'16'-15'144'16,"7"1"0"-16,-2-8-3 16,10 2-119-16,-7-2-12 15,5 1-11-15,-2 5-15 16,-8-4-23-16,6 15-30 15,-25 5-70-15,10-16-2 0,-10 16 0 16,-16-11 28-16</inkml:trace>
  <inkml:trace contextRef="#ctx0" brushRef="#br0" timeOffset="92235.5676">12394 11468 130 0,'-13'1'141'16,"13"-1"3"-16,-8 13 0 15,8-13-90 1,11 29-12-16,-1-10-14 15,12 7-7-15,-3 0-12 0,2-2-12 16,1 5-29-16,-13-12-76 16,7 4-39-16,-11-7-3 15,0 1 0-15</inkml:trace>
  <inkml:trace contextRef="#ctx0" brushRef="#br0" timeOffset="93546.1524">12902 11273 1 0,'0'0'109'0,"0"-13"8"0,0 13 4 16,0 0-58-16,0 0-29 16,0 0-2-16,-5-14-5 31,5 14-8-31,0 0-5 16,0 0-4-16,0 0-1 15,0 0-2-15,0 0-1 16,0 0 1-16,0 0 0 15,0 0 1-15,-2 13-1 0,2-13 2 16,-7 23-1-16,4-5 2 16,-4 4-1-16,4 5 0 15,0 5-3-15,4 3 1 0,5 1-2 16,7-1-2-16,7-5-4 0,8-10-2 31,8-7-6-31,1-12-3 16,5-8 1-16,-3-11 1 15,-1-6 7-15,-7-2 6 0,-7 0 6 16,-4 8 6-16,-14 0 6 16,-6 18 4-1,0 0 0-15,-5 16-3 16,-6 12-5-16,3 11-5 0,0 5-11 0,1 4-10 16,8 7-38-1,-11-10-105-15,17-2-1 16,-5-14-6-1,2-6 1-15</inkml:trace>
  <inkml:trace contextRef="#ctx0" brushRef="#br0" timeOffset="102671.8202">13793 7185 36 0,'-18'8'114'0,"18"-8"0"0,-23 14 4 16,15 3-65-1,-8-2-10-15,10 11-7 0,-3-3-8 16,12 9-5 0,3-5-6-16,11 2-1 15,5-9-3-15,10-4 0 16,2-12-4-16,7-4-2 15,-5-10-1-15,-2-4-2 16,-6-8-1-16,-8-2-1 16,-10-4 0-16,-10 2-2 15,-10 3 2-15,-9 4-1 0,-5 5-1 0,-5 5-2 16,0 8-8-16,0 2-11 16,10 14-24-1,-4-2-69-15,17 4-20 16,6-1 1-16,11-2-2 15</inkml:trace>
  <inkml:trace contextRef="#ctx0" brushRef="#br0" timeOffset="102949.7763">14676 7168 176 0,'0'0'137'0,"10"20"-2"15,-20-1 3-15,1 8-105 0,-5 2-9 0,9 7-3 16,2-1-13-16,6-3-11 16,10 4-22-16,-1-15-24 15,18-3-84-15,-1-8-2 16,7-9-1-1,0-9-1 1</inkml:trace>
  <inkml:trace contextRef="#ctx0" brushRef="#br0" timeOffset="103321.0703">15342 7181 189 0,'0'0'135'0,"23"-1"1"16,-3 1-2-16,-2-5-98 16,12 10-13-16,-2-2-10 15,-1 2-10-15,-3 5-4 16,-11 5-1-16,-11 5 3 15,-14 6 3-15,-14 4 4 16,-8 6 4-16,-10 2 3 0,4 2 2 31,-3-4-2-31,10 3 1 0,7-8-7 16,16-4-2 0,15-10-9-16,15-7-8 0,18-1-18 0,1-18-32 15,20 8-84-15,-4-11-2 16,4 4 0-16,-6-4-2 15</inkml:trace>
  <inkml:trace contextRef="#ctx0" brushRef="#br0" timeOffset="103914.0951">16279 7232 202 0,'-6'-18'134'0,"6"18"3"16,-2-14-4-16,2 14-96 15,5-13-13-15,8 7-9 16,5 8-7-16,3-1-4 16,0 5-3-1,0 4-2-15,-6 3 1 16,-5 3-1-16,-7 5 4 0,-10 1 0 16,-4 4 2-16,-7-2 0 0,1 2 1 15,-2-2 0-15,3-3 3 16,2-5-1-16,8-2-1 15,6-14-1-15,-4 18 0 16,4-18-2-16,-12 13 1 16,12-13-7-16,-26 14-3 15,13-4-11-15,-3-7-16 0,12 12-31 16,-9-5-79-16,13-10-3 16,17 0 2-16,8-6 0 15</inkml:trace>
  <inkml:trace contextRef="#ctx0" brushRef="#br0" timeOffset="104312.1225">16830 7262 225 0,'8'-15'138'16,"-8"15"-3"-16,0 0 0 16,0 0-103-16,-14-7-5 15,14 7-11-15,-1 16-8 16,1-16-4-16,10 22-2 15,-10-22 3-15,20 21 1 16,-4-9 3-16,-2-3 1 16,3 5 3-16,-6 0-1 15,-3 7 1 1,-6 2-2-16,-5 8-2 16,-6 1-4-16,-1 3-7 15,-2 1-11-15,-2-9-25 0,14 7-108 16,-1-10-4-1,11-5-1-15,3-12-4 16</inkml:trace>
  <inkml:trace contextRef="#ctx0" brushRef="#br0" timeOffset="109379.0953">16100 11198 147 0,'0'0'133'0,"7"-16"-4"0,-10 2 4 0,-7-1-84 15,-9-5-22-15,0 6-3 16,-12-1-10-16,-3 7-2 15,-3 6-5-15,1 12-2 16,1 5 1-16,6 8-4 31,9 6-1-31,10 2-5 0,13 4 0 16,11-3-4-16,12-6 3 16,6-6 1-16,7-3 4 15,1-2 5-15,-1-5 5 0,-1 4 8 16,-9-1 2-16,-6 12 2 15,-12-1 0-15,0 14-1 16,-10-1-7 0,0 4-9-16,-2 0-18 0,-6-12-33 15,11 3-101-15,-5-16-6 16,5-3 0-16,-4-13-5 16</inkml:trace>
  <inkml:trace contextRef="#ctx0" brushRef="#br0" timeOffset="139839.3603">18776 11383 256 0,'0'0'143'0,"-17"-23"2"16,17 23 0 0,-17-16-105-16,17 16-11 15,7 13-4-15,4 7-7 0,1 6-5 16,5 13 0-16,0 6-5 16,5 7 0-16,1 4-3 15,2 1 0-15,1 0-9 16,-2-7-10-16,2-2-23 15,-13-22-75-15,10-5-39 16,-7-13-5-16,0-8 3 0</inkml:trace>
  <inkml:trace contextRef="#ctx0" brushRef="#br0" timeOffset="140039.2256">19235 11400 339 0,'-4'14'156'16,"-18"17"1"-16,2 21-6 16,-6 1-132-16,6 9-4 0,1 4-13 15,4-2-13-15,10 4-24 16,-10-16-53 0,12-2-66-16,-4-12 0 15,4-8 0-15,-4-13-1 0</inkml:trace>
  <inkml:trace contextRef="#ctx0" brushRef="#br0" timeOffset="140304.5772">19223 11932 283 0,'25'8'155'0,"7"0"-7"16,-6-9 4-16,5 2-106 15,0-12-29-15,2-5 0 16,-6-6-11-1,-4-4 0-15,-5-1-7 0,-11 2 5 16,-8 7-2-16,-11 5 5 0,-8 8-1 31,-6 12 0-31,-4 8 1 16,-1 7-2-16,1 5-2 16,4 0-11-16,7 5-11 0,5-10-38 15,22 5-98-15,3-11-3 16,14 0-1-16,4-12 1 0</inkml:trace>
  <inkml:trace contextRef="#ctx0" brushRef="#br0" timeOffset="140618.5568">19874 11725 259 0,'0'0'147'0,"-39"-9"1"16,5 22 3-16,-21-3-110 15,13 15-10-15,-3-2-9 16,13 4-10-16,17-1-3 16,16-4-7-16,21-5-1 15,17-3-3-15,14-3 0 16,5-1 3-16,-8-3 4 0,-2 3 2 16,-22 0 0-16,-19 7-2 15,-21 4-3-15,-21 2-14 16,-5 8-134-1,-18-5-7-15,6 5-7 0,-7-4-7 16</inkml:trace>
  <inkml:trace contextRef="#ctx0" brushRef="#br0" timeOffset="150632.3541">752 15206 216 0,'0'0'158'0,"19"-16"-1"15,5 3-3 1,20 8-132-16,10-1-11 0,16 0-2 15,3-1 1 1,8-2-10-16,1 1-7 0,-4-4-19 16,3 11-38-16,-17-12-87 15,-8 4 2-15,-16-6-6 16,-7 4 4-16</inkml:trace>
  <inkml:trace contextRef="#ctx0" brushRef="#br0" timeOffset="150818.3567">1380 14944 248 0,'-35'-5'155'15,"3"-2"-6"-15,18 9 2 16,14-2-135-16,22 2-9 31,11 4 1-31,13 4-1 16,3 8-2-16,0 6 1 16,-7 8 2-16,-8 5-1 0,-18 5 1 15,-13 7-3-15,-14-3-6 16,-17-8-47-16,-2 5-106 15,-10-14-9-15,2-7-6 0,5-9-5 16</inkml:trace>
  <inkml:trace contextRef="#ctx0" brushRef="#br0" timeOffset="172918.8016">2515 15583 213 0,'0'0'154'0,"0"0"-1"0,26 7-3 16,15-8-135-16,29 3-8 31,26 0 0-31,32 2 0 16,28-2-3-16,31 2-3 0,34 0-1 15,27 2 3-15,18-9 0 16,14 0 2-16,5-7 0 0,4 0-1 15,-12-7-1-15,-13 1-2 16,-22 0-9-16,-32-11-53 16,-29 18-92-16,-38-7-10 15,-36 6-5-15,-33 0-4 0</inkml:trace>
  <inkml:trace contextRef="#ctx0" brushRef="#br0" timeOffset="177591.2511">5203 4339 146 0,'-1'-22'132'15,"2"2"4"-15,-4-9 1 16,12 9-78-16,-10-9-14 16,8 13-8-16,-9-3-10 15,2 19-5-15,0 0-5 16,-3 15-2-16,-10 14-4 16,-2 12-2-16,-11 11-4 15,-3 12-1-15,0 7-5 0,-1-4-6 16,7 3-5-16,1-14-10 15,13-1-11 1,-2-22-17-16,21 0-11 16,-10-33-10-16,19 17 1 15,-19-17 4-15,13-11 9 16,-16-8 11-16,7 6 19 16,-3-6 23-16,-3 5 17 0,3 1 11 15,-4 0 5-15,3 13-2 16,6-16-11-16,-6 16-26 15,0 0-78-15,20-9-11 16,-20 9-7-16,0 0 26 0</inkml:trace>
  <inkml:trace contextRef="#ctx0" brushRef="#br0" timeOffset="178387.4441">5047 4572 159 0,'-2'-18'126'15,"-1"5"-2"-15,3 13-19 0,-9-28-66 16,9 28-7-16,-3-30-10 0,0 14-6 16,-5-1-5-1,0 2-3-15,-8 2 0 16,1 3-3-16,-8 3 0 0,-2 4 0 16,-2 3 0-16,-2 4-2 15,-2 5 0-15,1 4 2 16,1 3-1-16,3 7 0 0,2 3-1 15,1 9-1-15,7 2-7 16,0-2-15-16,12 5-16 16,-6-14-37-16,11 3-65 15,0-12 0-15,7-2-2 16,-8-15-2-16</inkml:trace>
  <inkml:trace contextRef="#ctx0" brushRef="#br0" timeOffset="178671.2328">4604 4583 193 0,'0'0'138'0,"-20"-6"-5"16,20 6 4-16,-21-2-104 15,21 2-9 1,-10 23-7-16,7 0-10 0,-3 3 1 15,3 8-5-15,0-3 3 0,3 3-2 16,2-6 4-16,6-3-4 16,-8-25 3-16,28 16-1 15,-10-23-2-15,3-9-6 16,3-4-13-16,-7-11-22 16,8 14-82-16,-15-8-24 15,-10 25-4 1,6-13 3-16</inkml:trace>
  <inkml:trace contextRef="#ctx0" brushRef="#br0" timeOffset="178911.3386">4232 5025 180 0,'-14'-20'141'16,"14"20"-1"-16,-18-23-1 15,18 23-101-15,0 0-35 16,-5-13-37-16,5 13-94 16,0 0-7-16,14 13-4 15,-14-13-2-15</inkml:trace>
  <inkml:trace contextRef="#ctx0" brushRef="#br0" timeOffset="179050.3804">4130 5079 188 0,'4'-15'135'0,"-4"15"-3"16,0 0-12-16,16 0-129 15,-2 18-108-15,-5-2-7 16,0 10-3-16,-6 2-6 15</inkml:trace>
  <inkml:trace contextRef="#ctx0" brushRef="#br0" timeOffset="179205.0186">4124 5484 142 0,'-1'22'127'16,"-1"-9"2"-16,2-13-7 0,0 17-107 15,0-17-44-15,0 0-83 16,13 18-9-1,-10-5-9-15,-6 2 0 16</inkml:trace>
  <inkml:trace contextRef="#ctx0" brushRef="#br0" timeOffset="179340.2524">4068 5891 139 0,'-7'23'137'0,"5"2"-2"15,-4-9-4-15,5 5-88 16,1-6-65-16,-2-2-98 31,2-13-7-31,8 21-8 0,-3-3 0 16</inkml:trace>
  <inkml:trace contextRef="#ctx0" brushRef="#br0" timeOffset="179485.6583">4037 6292 184 0,'-5'28'142'0,"-5"-7"0"15,8 5-3-15,-2-8-108 16,7-1-29-16,8 5-38 0,-5-9-94 16,14 5-8-16,-5-2-1 15,2 6-2-15</inkml:trace>
  <inkml:trace contextRef="#ctx0" brushRef="#br0" timeOffset="179616.9309">4084 6780 172 0,'-10'32'132'0,"2"-3"-1"0,4-9-11 16,3-7-130-16,11 1-50 16,-10-14-62-1,23 12-5-15,-23-12-7 0,26 8 33 16</inkml:trace>
  <inkml:trace contextRef="#ctx0" brushRef="#br0" timeOffset="179732.5752">4157 6973 132 0,'5'13'135'0,"-5"-13"-3"15,7 18 2-15,-7-18-93 0,27-3-54 0,1-4-102 16,-1-4-10-16,5 0-5 16,-1-4-6-16</inkml:trace>
  <inkml:trace contextRef="#ctx0" brushRef="#br0" timeOffset="179869.5869">4558 6888 222 0,'15'5'145'15,"-15"-5"-3"-15,24 5-2 16,-24-5-133-16,26-4-23 0,-3 4-87 16,-4-7-34-16,4 1-3 15,-4-3-2-15</inkml:trace>
  <inkml:trace contextRef="#ctx0" brushRef="#br0" timeOffset="179996.1851">4786 6843 197 0,'0'0'143'0,"9"15"0"15,-9-15-4-15,0 0-108 16,0 0-49-16,13-6-76 16,-13 6-41-16,23-22-6 15,-7 8-2-15</inkml:trace>
  <inkml:trace contextRef="#ctx0" brushRef="#br0" timeOffset="180132.3081">4958 6549 178 0,'9'-26'142'16,"-6"-1"-2"-16,4 4-10 16,0 1-115-16,-6 5-136 15,5-4-10-15,-4-2-2 16,-1-1-10-16</inkml:trace>
  <inkml:trace contextRef="#ctx0" brushRef="#br0" timeOffset="180292.5221">4932 5802 216 0,'-4'-28'139'15,"2"7"-9"-15,-1 3-23 16,-4-5-166-16,9 6-66 16,-5-3-6-16,6 0-6 0,-9-9 0 15</inkml:trace>
  <inkml:trace contextRef="#ctx0" brushRef="#br0" timeOffset="180451.4918">4847 5132 241 0,'11'-26'142'0,"-8"-4"0"16,6 17-18-16,-8-7-105 15,2 1-20-15,-3 19-31 16,-8-27-60-16,5 14-46 0,-9-9-2 0,5 5-1 15</inkml:trace>
  <inkml:trace contextRef="#ctx0" brushRef="#br0" timeOffset="180589.2159">4798 4800 129 0,'-5'-26'141'0,"5"26"-1"16,0 0 4-1,0 0-55-15,0 0-56 0,0 0-13 16,15 15-21-1,-15-15-33-15,17 13-105 0,-17-13-2 16,6 13-5-16,-6-13 2 0</inkml:trace>
  <inkml:trace contextRef="#ctx0" brushRef="#br0" timeOffset="180740.2606">4280 4881 215 0,'-52'-7'141'15,"14"-6"-8"-15,10-6-5 16,16-5-138-16,16 9-94 16,1-1-21-16,8 8-11 15,-13 8-4-15</inkml:trace>
  <inkml:trace contextRef="#ctx0" brushRef="#br0" timeOffset="187050.4094">6760 14929 200 0,'0'0'140'0,"13"13"2"15,-13-13-3 1,13 5-121-16,3-4-5 16,7 3-1-16,0-8 0 15,7-3-4-15,5-8-4 16,7-6-2-16,3-8-1 0,4 3-2 0,-5 0 2 15,0 1 2 1,-5 7 2-16,-3 15 1 16,-13 16 2-1,-9 20 0-15,-11 19 0 16,-10 11-2-16,-3 9-4 0,-2 9-9 16,-1 1-8-16,-7-12-22 15,16 3-50-15,-14-32-65 16,8-10 0-16,-10-23 0 0,0-7 18 15</inkml:trace>
  <inkml:trace contextRef="#ctx0" brushRef="#br0" timeOffset="187179.6647">6972 15242 216 0,'-3'-14'144'16,"3"14"-3"-16,18-15-1 0,3 7-133 16,2 6-36-1,-2-11-88-15,12 5-19 0,-2-10-1 16,11 5-4-16</inkml:trace>
  <inkml:trace contextRef="#ctx0" brushRef="#br0" timeOffset="187770.035">7682 14912 237 0,'0'0'140'16,"0"0"-1"-16,0 13-23 16,0-13-104-16,28-3-3 15,-8-1 0-15,4-1 0 16,-1-2-2-16,0 0-3 15,-2 0-3-15,-6-1 0 16,-15 8 0-16,16-13 1 16,-16 13 1-16,0 0-1 0,-18-11 0 0,5 8 0 15,-2 0 1-15,1 0-1 16,-2-2 0-16,3 2 0 16,0 1-1-16,0 2 0 0,0 2 1 31,0 3-1-31,-3 7 1 15,-1 7 0-15,-8 7 1 16,-5 8 2-16,-6 11-3 0,1 8-1 0,-1 8 3 16,7 5-3-16,8-1 1 15,13-1-2-15,17-11 2 16,17-12-5 0,19-18 4-16,11-18-3 0,8-15 0 31,0-14-1-31,-1-11 0 15,-12-4-1-15,-13 2 2 16,-18 6 2-16,-21 11-2 0,-17 13 0 16,-13 8-2-16,-13 10-5 15,3 7-12-15,-8-6-25 16,23 8-100-16,0-13-2 16,26-7-2-16,0 0 2 0</inkml:trace>
  <inkml:trace contextRef="#ctx0" brushRef="#br0" timeOffset="187954.4733">8261 15099 252 0,'20'5'155'0,"-20"-5"-7"16,32 4 1-16,-19-5-141 15,13-2-10-15,7 0-14 16,-3-14-41-16,12 6-82 15,-9-10-9-15,3 5 1 16,-13-9-5-16</inkml:trace>
  <inkml:trace contextRef="#ctx0" brushRef="#br0" timeOffset="188090.2269">8505 14909 225 0,'-28'12'154'16,"8"18"3"-16,-6-1-5 15,11 14-93-15,3 6-60 16,3-6-26-16,19 4-120 15,-4-13-7-15,12-4-7 16,0-17-6 0</inkml:trace>
  <inkml:trace contextRef="#ctx0" brushRef="#br0" timeOffset="188651.1409">8981 15019 196 0,'-15'10'139'15,"15"6"6"-15,0-16-2 16,13 33-114-16,2-12-12 16,9 4-5-16,6-6 4 15,9-5-3-15,5-9-3 0,3-10-3 16,-1-9-4-16,-2-12 0 16,-8-9-2-16,-9-7 3 15,-14-1-3-15,-13 4 0 16,-14 6 0-16,-14 10-1 15,-12 13 2-15,-9 11-1 16,-7 14 1-16,-2 6-2 16,5 12-9-16,1-1-10 15,20 16-43 1,0-18-89-16,31 8-1 0,5-15-4 16,23 4-1-1</inkml:trace>
  <inkml:trace contextRef="#ctx0" brushRef="#br0" timeOffset="188813.8499">9464 15198 242 0,'32'-13'159'0,"-5"-12"-3"16,8 3-5 0,-6-6-144-16,8-4-14 15,8 6-26-15,-10-12-78 16,5 15-32-16,-16-4-5 15,0 14 0-15</inkml:trace>
  <inkml:trace contextRef="#ctx0" brushRef="#br0" timeOffset="188967.3923">9624 14877 273 0,'-3'18'156'15,"-1"-1"-4"-15,13 19-1 0,-1 0-141 16,8 6-15-16,7 4-15 15,-4-14-124 1,13 2-5-16,-6-18-8 16,3-3 0-16</inkml:trace>
  <inkml:trace contextRef="#ctx0" brushRef="#br0" timeOffset="190357.5641">9929 14834 179 0,'-21'-4'139'0,"21"4"2"16,-30 0-2-16,30 0-108 16,0 0-12-16,13 0-4 15,3-6-2-15,13 2-6 0,8-7-2 16,5 1-3-16,3 0-2 16,-3 0-2-16,-2 1-2 15,-7 1 0 1,-7 4 1-16,-10 4-1 0,-16 0 1 15,-13 21 0-15,-13-1 1 16,-11 8 3-16,-9-1 1 0,-4 5 1 16,0 0-1-16,4-3 1 0,13-4 0 15,15-4 2-15,20-5-2 32,19-3 0-32,17 0 0 15,12 1 0-15,8 2 0 0,3 4-1 16,-5 3 1-16,-10 3-6 0,-14 4 1 15,-19-1-14-15,-13 4-15 16,-23-17-48-16,-5 5-63 0,-15-17-3 16,1-6-5-16,-10-18 15 15</inkml:trace>
  <inkml:trace contextRef="#ctx0" brushRef="#br0" timeOffset="190510.3402">10028 14799 256 0,'29'-31'148'0,"9"15"0"16,-11-6-6-16,6 11-135 16,6 8-18-16,-1-5-26 15,11 13-101-15,-13-2-5 16,7 13-3-16,-5-1-3 16</inkml:trace>
  <inkml:trace contextRef="#ctx0" brushRef="#br0" timeOffset="190699.3262">10656 15185 224 0,'26'-11'155'16,"10"0"-1"-16,1-18-7 16,10 0-122-16,-3 0-32 15,1-10-18-15,7 15-113 16,-20-8-6-16,-3 13-1 15,-21 1-4-15</inkml:trace>
  <inkml:trace contextRef="#ctx0" brushRef="#br0" timeOffset="190858.8513">10781 14961 275 0,'-20'22'152'15,"29"-1"2"-15,-2-3-7 16,16 9-137-16,2 5-7 15,1 2-11-15,1 4-5 16,-5-11-26-16,7 9-85 16,-18-17-26-16,6 6 0 15,-17-25-2 1</inkml:trace>
  <inkml:trace contextRef="#ctx0" brushRef="#br0" timeOffset="191478.9513">11229 14864 153 0,'0'0'128'0,"0"0"1"0,18-11 2 16,-18 11-109-16,0 0-9 0,0 0 1 16,0 0 2-16,0 0 1 15,-3 17-2-15,3-17-3 0,0 0-3 16,0 0-1 0,0 0-1-16,0 0-1 15,0 0-3-15,0 0-1 16,16-10-1-16,-16 10 0 0,16-14 0 31,-16 14 1-31,16-9 0 16,-16 9 0-16,0 0 2 15,4 14 0-15,-8 2 1 16,-3 4 0-16,-2 8 1 0,1 6-2 16,-1 5 0-16,5 3 0 15,5 0-5-15,6-4 2 16,11-7-6-16,8-8 0 0,5-13-1 15,10-11-2-15,2-15 0 16,3-8 0-16,-5-10 4 16,-3-2-1-1,-6-3 9-15,-10 3 1 0,-8 8 2 16,-8 4 2-16,-6 24 2 16,-17-10 0-16,-2 26-1 15,-6 10-2-15,1 13-5 16,-2 6-7-16,3 2-13 15,7 10-12-15,-1-18-50 16,20 10-70-16,-2-18-5 16,12 0 0-16,-1-17-1 15</inkml:trace>
  <inkml:trace contextRef="#ctx0" brushRef="#br0" timeOffset="192003.0856">11876 15086 116 0,'0'0'142'16,"-15"5"-2"-16,15-5 4 15,0 0-61-15,0 0-54 0,0 0-6 16,28-3-2-16,-2-4-7 15,9 1-6-15,4-3-7 16,1-2-11-16,7 5-20 16,-16-13-39-16,5 12-73 15,-14-6-5-15,-3 7 3 16,-16-7-3-16</inkml:trace>
  <inkml:trace contextRef="#ctx0" brushRef="#br0" timeOffset="192141.9447">12071 14962 268 0,'-17'12'154'0,"-9"-3"-1"16,13 15 0-16,-3-2-128 0,9 8-14 16,1 5-13-16,2-8-49 15,10 12-101 1,-8-14-6-16,5 2-8 16,-6-14-5-16</inkml:trace>
  <inkml:trace contextRef="#ctx0" brushRef="#br0" timeOffset="193215.0239">12552 14934 265 0,'0'0'152'0,"23"0"2"0,-23 0-8 16,32-9-135-16,-6 7-4 15,5 2-4-15,1-1-6 31,-3-5-12-31,4 9-23 0,-14-16-59 16,8 15-48-16,-27-2-4 16,23-11 0-16</inkml:trace>
  <inkml:trace contextRef="#ctx0" brushRef="#br0" timeOffset="193557.0019">12959 14694 209 0,'8'-19'135'16,"-8"19"0"-16,9-17-10 16,-9 17-110-16,0 30-3 0,0 3 2 0,-3 8 0 15,7 9-1-15,-1 4-5 16,7 6-1-16,2 1-2 16,4-3-3-1,1-8 2-15,2-5-3 16,-2-11 4-16,0-5-3 15,-5-10 5-15,-6-4-5 16,-6-15 4-16,-16 13 0 16,-4-9-1-16,-9-1-1 0,-7 1-1 31,-5 2-4-31,-3 2-2 16,0 0-5-16,8 3-9 15,0-6-15-15,22 10-35 0,1-16-77 16,27 4-5-16,8-15 3 15,25 7-4-15</inkml:trace>
  <inkml:trace contextRef="#ctx0" brushRef="#br0" timeOffset="193938.1909">13448 15277 146 0,'0'0'141'16,"0"0"-1"0,0 0 4-16,24-19-85 15,-5-1-40-15,13 0 3 16,2-9-5-16,11 0-1 16,3-3-14-16,-2 1-5 15,3 6-17-15,-19-4-18 16,6 21-52-16,-20-10-52 15,-16 18 1-15,0 0-3 16</inkml:trace>
  <inkml:trace contextRef="#ctx0" brushRef="#br0" timeOffset="194121.4659">13559 14972 228 0,'-3'13'152'0,"-7"0"-4"16,13 18 3-16,-8-5-98 15,13 7-48-15,5 3-3 16,1-1-16-16,8 2-25 16,-9-15-103-16,18-1-5 0,-12-15-4 15,7 1-4-15</inkml:trace>
  <inkml:trace contextRef="#ctx0" brushRef="#br0" timeOffset="194544.6733">14049 14726 180 0,'0'0'138'0,"3"-31"2"15,-3 31-1 1,-3-17-105-16,3 17-7 0,-1 13 0 16,0 13-3-16,-10 4-8 15,7 14-3-15,-2 3-6 0,6 5-2 16,5-1-5-16,6-9-2 16,9-11-4-16,8-16-4 15,12-14-2 1,2-17-1-16,6-10 3 15,-4-11 4-15,0-5 7 16,-5 3 3-16,-9 3 6 16,-8 14 4-16,-22 22 3 15,0 0 0-15,-3 28-1 0,-15 14-5 16,-3 11-13 0,-7 2-18-16,12 8-114 0,-4-17-18 0,14-4-5 15,4-20-7-15</inkml:trace>
  <inkml:trace contextRef="#ctx0" brushRef="#br0" timeOffset="195506.3953">14761 14936 302 0,'14'-11'152'0,"-1"-9"-5"15,13 8-4 1,-1 1-140-16,4-1-11 16,7 11-21-16,-13-5-94 15,4 14-18-15,-14-5-4 0,-1 12-1 16</inkml:trace>
  <inkml:trace contextRef="#ctx0" brushRef="#br0" timeOffset="195638.7055">14782 15078 317 0,'-5'23'151'16,"5"-23"-6"-16,33-2-4 16,-4-3-146-16,1-8-22 0,13 11-47 15,-11-15-71-15,5 10 2 16,-13-8-5-16,0 11 1 16</inkml:trace>
  <inkml:trace contextRef="#ctx0" brushRef="#br0" timeOffset="196019.1693">15269 14768 247 0,'13'-21'138'0,"7"8"0"0,-6-5 0 16,8 6-117-16,-2 6-8 15,6 5 1 1,-6 4 0-16,2 10-2 15,-3 8-1-15,-3 14-1 0,-6 8-4 16,-5 9 1-16,-2 6-5 16,-4 3-6-16,1 1-9 15,-7-12-25-15,11 5-80 16,-11-22-27-16,5-3-3 16,2-30-2-16</inkml:trace>
  <inkml:trace contextRef="#ctx0" brushRef="#br0" timeOffset="196173.4288">15296 15059 318 0,'0'0'150'15,"16"-7"-6"-15,0 7-1 0,-2-2-143 16,5-2-13-16,5 6-22 16,-9-13-99-1,15 9-6 1,-8-11-5-16,8 5 1 0</inkml:trace>
  <inkml:trace contextRef="#ctx0" brushRef="#br0" timeOffset="196473.5293">15694 14801 271 0,'29'-25'147'16,"-3"-8"-2"-16,13 10 1 15,-9-9-115-15,9 13-22 0,-1 7-3 16,-5 9-2-16,-7 10-3 15,-12 12-1-15,-11 14-1 16,-13 12 1 0,-9 8 0-16,-4 7 6 0,-4 4 0 0,1-1 1 15,0-3 1-15,12-8 1 16,8-12 1-16,10-10-4 16,11-12 1-16,9-10-5 15,6-9 1-15,8-9 0 0,1-2-11 16,-3-7-11-16,7 11-38 31,-17-10-89-31,7 14-3 16,-20-3-5-16,0 10-4 0</inkml:trace>
  <inkml:trace contextRef="#ctx0" brushRef="#br0" timeOffset="198223.2927">16950 14720 184 0,'-22'-4'137'0,"7"4"2"15,-2-10 2 1,17 10-78 0,-14-15-35-16,14 15-5 0,13-22-2 15,5 12-5 1,8-4-5-16,6 2-4 16,4 4-2-16,3 2-2 15,-3 5-1-15,-3 3 1 0,-5 9 0 16,-8 4-2-16,-10 10-7 15,-11-2-14 1,-4 19-53-16,-13-13-70 16,0 10-3-16,-9-6-5 0,2 3 0 15</inkml:trace>
  <inkml:trace contextRef="#ctx0" brushRef="#br0" timeOffset="198384.9767">17136 15162 327 0,'10'21'151'16,"-10"-21"-1"-16,-13 10-6 0,-9-17-131 16,3 6-20-16,19 1-38 15,-33-5-93-15,33 5-10 16,0 0 4-16,0 0-10 16</inkml:trace>
  <inkml:trace contextRef="#ctx0" brushRef="#br0" timeOffset="200143.3139">18993 15120 316 0,'-18'14'142'0,"18"-14"5"16,-14-14-4-16,17-7-121 15,0-12-9-15,10-6-4 16,4-14 2-16,9-3-7 16,3-3-1-16,0 2-4 0,1 7-1 15,-3 9-2-15,-5 15 2 16,-6 15 0-16,-16 11 2 16,3 29 2-16,-9 7 1 15,5 7 4-15,1 5 0 0,4-4 2 16,5-5 0-16,8-8 1 15,9-15-3-15,8-16-1 16,5-15-1 0,3-14-2-16,0-10-1 0,1-5-4 15,-5-3-2-15,-5 0-5 0,-6 6-5 16,-9 2-10-16,-5 19-10 16,-18 0-15-16,5 20-16 15,-18 4-16-15,13 21-16 16,-13-9 7-16,15 20 32 15,-10-4 29 1,13 6 26-16,7 6 24 0,4-12 21 16,18 9 22-16,-3-15 22 15,19 8 0 1,-7-24-27-16,19 4-17 0,-8-20-14 0,9-4-8 16,-10-14-4-16,-2-4-4 15,-16-6-2-15,-11 0-4 16,-16 3-2-16,-12 3-3 15,-15 8 1-15,-14 9-7 0,-8 12-7 32,-13 6-10-32,2 21-20 15,-13-7-30-15,14 18-46 16,-9-1-22-16,10 8 3 16,-2-3 0-16</inkml:trace>
  <inkml:trace contextRef="#ctx0" brushRef="#br0" timeOffset="200302.7027">19180 15231 334 0,'-7'27'142'16,"7"-27"5"-16,13 26-1 16,9-29-107-16,27 2-15 15,13-11-4-15,16-1 3 16,5-3-10-16,1 1-12 0,-2 4-11 16,-10-4-32-16,-4 17-112 15,-19 0-2-15,-11 8-9 16,-19-3-8-1</inkml:trace>
  <inkml:trace contextRef="#ctx0" brushRef="#br0" timeOffset="205234.4102">1124 17873 67 0,'-63'-25'116'15,"63"25"11"-15,0 0 0 16,0 0-58-16,0 0-31 0,0 0-5 16,0 0 0-16,71-65-15 15,-71 65-2-15,96-8-5 16,-38 9-1-16,0-1-9 15,1 0-3 1,-1 3-13-16,-58-3-19 16,105 23-98-16,-105-23 6 15,78 22-8-15,-78-22-4 16</inkml:trace>
  <inkml:trace contextRef="#ctx0" brushRef="#br0" timeOffset="205455.8064">1563 17776 245 0,'0'0'127'15,"0"0"6"-15,-26-59-9 16,26 59-115 0,81 8-10-16,-24 4 0 15,6 1 10-15,-3 9-6 16,-2 2 3-16,-58-24-3 16,69 68 0-16,-69-68 22 15,-1 69-2-15,1-69-8 0,-59 72-13 16,59-72-60-16,-83 64-57 0,83-64-11 15,-88 58-1 1,88-58-28-16</inkml:trace>
  <inkml:trace contextRef="#ctx0" brushRef="#br0" timeOffset="206927.8528">1015 13325 144 0,'-25'-3'134'16,"3"-7"-1"-16,22 10 0 15,-11-20-97-15,31 15-11 16,9-3-4-16,17 6-6 16,6-1-5-16,12 5-5 15,5 1-2-15,3-2-2 16,3 2-6-16,-1-3-10 16,4 7-22-16,-19-11-30 15,1 4-67-15,-12-5 0 16,-8 5-1-16,-17-4 3 0</inkml:trace>
  <inkml:trace contextRef="#ctx0" brushRef="#br0" timeOffset="207147.6366">1582 13243 169 0,'-42'-5'135'31,"1"-2"-2"-31,18 6 0 16,8-7-101-16,27 14-15 15,19-2-7-15,18 9-3 0,16 2-4 0,7 4 0 16,-1 1 1-16,-2 4 4 15,-13-1 2 1,-14 3 1-16,-22-4-1 16,-20 0-1-16,-23-4-10 0,-16-6-30 15,0 4-103-15,-11-9-12 16,1 0-2 0,0-4-10-16</inkml:trace>
  <inkml:trace contextRef="#ctx0" brushRef="#br0" timeOffset="211623.4174">6483 12938 116 0,'0'0'125'16,"-24"-10"5"-16,24 10-28 16,-26-9-55-16,26 9-10 31,0 0-5-31,0 0-8 0,-15-1-8 15,15 1-4-15,0 0-3 16,26 10-2-16,-6-7-4 16,9-2-1-16,6-4 0 15,8 1-2-15,5-4 0 0,-1 1-1 16,-1-2 1-16,-4 4 1 0,-6 3 1 31,-5 10 3-31,-10 12 1 16,-8 11 2-16,-8 11-1 0,-4 9 2 15,-7 5-4-15,-1 4-1 16,0 0-11-16,-6-9-13 0,9 2-35 16,-14-19-85-16,11-7 1 15,-9-19-5-15,2-4 3 16</inkml:trace>
  <inkml:trace contextRef="#ctx0" brushRef="#br0" timeOffset="211775.6182">6601 13290 261 0,'0'0'145'0,"13"-20"-2"16,8 18 1 0,2-5-128-16,8 1-16 0,10 2-13 0,-4-12-25 15,20 12-70-15,-11-15-34 16,6 6 0-16,-8-7-3 16</inkml:trace>
  <inkml:trace contextRef="#ctx0" brushRef="#br0" timeOffset="212078.0846">7290 12974 186 0,'0'0'135'15,"-23"2"4"-15,4 15-2 16,-12 3-114-16,7 18 0 16,-6 2 0-16,7 12 1 15,-1 0-6-15,12 3-7 16,9-6-7-16,13-9-3 15,14-15-4-15,12-15-3 16,12-15-1-16,1-12-1 16,0-9 1-16,-6-4 1 15,-8 0 2-15,-15 5 2 16,-17 11 4-16,-17 9 1 16,-15 11 1-16,-9 9-1 15,-5 8-7-15,-2-2-11 16,11 11-37-16,2-10-84 15,22-1-2-15,11-8-4 16,19-1 0-16</inkml:trace>
  <inkml:trace contextRef="#ctx0" brushRef="#br0" timeOffset="212250.5507">7692 13335 267 0,'0'0'148'15,"16"-13"1"-15,-16 13-5 16,30-25-131-16,-2 15-14 16,2-3-11-16,10 7-27 15,-8-12-98-15,9 6-6 16,-11-4-3-16,-3 2-1 16</inkml:trace>
  <inkml:trace contextRef="#ctx0" brushRef="#br0" timeOffset="212398.5693">7884 13077 287 0,'-16'18'156'0,"-1"4"1"0,14 17-1 0,-7 0-129 16,17 10-14-1,8-1-7-15,6-2-9 0,12 0-38 16,-1-19-109-16,11-4-5 16,-9-17-7-16,2-4-2 15</inkml:trace>
  <inkml:trace contextRef="#ctx0" brushRef="#br0" timeOffset="213939.143">8471 12849 92 0,'0'0'120'0,"3"-18"5"16,-3 18-4-1,0 0-90-15,0 0-10 16,-6-17 1-16,6 17 1 0,0 0-6 16,-11 20-1-16,-1-1-2 15,4 13 1-15,-2 4-2 16,5 11 1-16,2 0-4 16,11-1-1-16,5-7-3 0,11-10-3 15,8-14-4-15,7-15-2 0,3-14 0 16,1-15-2-16,-1-7 1 15,-5-7 1-15,-4-1 2 16,-7 7 3-16,-8 4 4 16,-8 10 3-16,-9 8 2 15,-1 15 0-15,-14 18 0 16,1 10-1-16,-6 13-5 16,2 6-9-16,7 11-19 15,-5-6-34 1,17 12-83-16,-1-12-3 15,11 2-1-15,-2-12-4 0</inkml:trace>
  <inkml:trace contextRef="#ctx0" brushRef="#br0" timeOffset="214133.6592">8955 13424 267 0,'7'-17'147'0,"9"1"1"15,-5-14-6-15,17 1-130 16,5-7-5 0,6 1-7-16,4 4-12 0,-5-7-28 15,6 19-60-15,-12-8-45 16,0 14-2-16,-19-6 0 16</inkml:trace>
  <inkml:trace contextRef="#ctx0" brushRef="#br0" timeOffset="214301.5814">9217 13078 207 0,'-17'12'148'16,"-3"1"2"-16,11 13 0 16,-5-3-85-16,14 8-46 15,3 4-11-15,4 1-6 0,6 0-17 16,-2-11-23 0,12 8-51-16,-8-23-59 15,6 1 0-15,-21-11-3 16,25-10 4-16</inkml:trace>
  <inkml:trace contextRef="#ctx0" brushRef="#br0" timeOffset="214630.3288">9594 12928 108 0,'-16'4'127'0,"-6"-1"4"0,-1 6-1 16,-7-5-89-16,8 11-13 16,-1-5-4-1,7 10-4-15,5-1-6 0,17 5-4 16,5 2-2-16,11 6-1 15,4 3-2-15,4 2-1 16,2-1-9-16,-5-4-10 16,1 2-28-16,-20-15-87 0,-1-1-5 15,-7-18-3-15,-17-6 0 16</inkml:trace>
  <inkml:trace contextRef="#ctx0" brushRef="#br0" timeOffset="214767.4864">9461 12924 219 0,'25'-32'136'0,"8"12"-2"16,3 0-1-16,9 5-133 0,5 11-34 15,-8 2-95-15,6 4-6 16,-11 1 0-16,-1 8-7 16</inkml:trace>
  <inkml:trace contextRef="#ctx0" brushRef="#br0" timeOffset="214966.241">9969 13279 244 0,'17'-15'150'16,"9"4"-2"-16,2-15-4 15,16 0-131-15,0 1-15 16,0-2-13-16,7 11-25 15,-15-10-99-15,2 14-5 16,-15 1-2-16,-9 11-1 16</inkml:trace>
  <inkml:trace contextRef="#ctx0" brushRef="#br0" timeOffset="215170.8636">10040 13084 232 0,'0'0'154'0,"0"0"-2"16,0 0-1-16,5 21-124 0,14 10-10 16,-3 3-4-16,4 8-6 31,3 6-15-31,-2-3-14 16,10 12-42-16,-6-21-90 0,5-1 5 15,-8-19-6-15,4-6 3 16</inkml:trace>
  <inkml:trace contextRef="#ctx0" brushRef="#br0" timeOffset="215732.9616">10516 12837 118 0,'0'0'129'0,"-15"-11"5"16,15 11-4-16,0 0-104 16,-13 10 3-1,13-10 3-15,-11 36-2 0,4-9-9 16,5 12-5-1,1 0-5-15,5 4-2 0,9-2-6 16,7-10-3-16,12-7-8 0,4-16-4 16,9-9-2-16,-3-17 1 15,2-8 4 1,-3-7 7-16,-7-3 5 0,-6 6 6 16,-12 1 7-16,-5 15 5 15,-11 14 2-15,-14 10 0 16,-3 19-6-16,-5 15-5 0,-1 10-13 15,3-1-16-15,12 15-59 16,-3-18-75-16,15-1-2 31,-2-18-5-31,8-10-2 16</inkml:trace>
  <inkml:trace contextRef="#ctx0" brushRef="#br0" timeOffset="217430.6091">22383 3855 153 0,'-16'-5'124'0,"16"5"1"16,0 0 5-1,6-16-52-15,-3 0-33 16,13 10-3-16,-9-8-3 0,6 9-6 15,-13 5-8-15,16-7-3 0,-16 7-8 16,-10 23-7-16,-6 2-3 16,-7 11-3-1,-7 11-1-15,-5 10-4 0,-4 9-5 16,-6 2-10-16,6 10-15 16,-7-18-29-16,20 7-79 15,-3-21-3-15,15-7 0 16,-3-20-1-16</inkml:trace>
  <inkml:trace contextRef="#ctx0" brushRef="#br0" timeOffset="217623.4403">22077 4245 313 0,'0'0'139'0,"-13"17"-2"16,6 13-1-1,-7-1-112-15,9 9-2 0,-2-5-6 0,7 3-3 16,6-8-4-16,8-10 0 15,5-10-1 1,9-13-2-16,2-9-6 16,0-9-13-16,8 2-40 0,-8-15-91 15,5 8-6 1,-11-4-6-16,1 6-7 0</inkml:trace>
  <inkml:trace contextRef="#ctx0" brushRef="#br0" timeOffset="219490.5279">11122 13117 179 0,'0'0'146'16,"0"0"0"-16,1 13 0 15,-1-13-110-15,18 3-20 16,-1-3-3-16,12 0-1 15,3-2-11-15,2-6-14 0,7 6-24 0,-11-14-32 16,10 9-73 0,-12-12-2-16,-2 6 0 15,-15-7 1-15</inkml:trace>
  <inkml:trace contextRef="#ctx0" brushRef="#br0" timeOffset="219620.1344">11348 12951 212 0,'-30'-7'148'0,"8"14"-1"16,-4 0 1-16,18 13-104 15,-7 5-30 1,8 4-13-16,7 8-24 16,-4-11-57-16,17 13-65 0,-5-8-4 15,10 2-3-15,-4-13-3 0</inkml:trace>
  <inkml:trace contextRef="#ctx0" brushRef="#br0" timeOffset="220998.2927">11869 12743 108 0,'-19'0'135'0,"1"7"1"0,-7 2 3 31,9 13-100-31,-8 4-10 16,11 13-2-16,-7 3 4 15,10 12-8-15,-2 3-14 16,8 0-10-16,7 3-24 0,-2-16-36 16,15 2-78-16,-2-17-4 15,9-3 1-15,-2-17-4 0</inkml:trace>
  <inkml:trace contextRef="#ctx0" brushRef="#br0" timeOffset="221206.7265">11946 13043 159 0,'0'0'142'15,"0"0"-1"-15,0 0 0 16,13 16-90-16,4-11-38 0,12 0-6 16,3-3-10-16,-1-7-23 15,14 13-52-15,-10-16-59 16,2 7-3-1,-8-8-2-15,-4 8 15 0</inkml:trace>
  <inkml:trace contextRef="#ctx0" brushRef="#br0" timeOffset="221687.8484">12442 12837 216 0,'3'-14'141'0,"-3"14"-4"0,1-18-14 0,-1 18-111 15,0 0-3-15,0 0 3 16,12 15-3 0,-12 4-1-16,-6 6-3 15,0 10 2-15,2 7-3 16,0 3 2-16,2 2-3 16,8 4 1-1,3-5-3-15,8-1 2 16,5-6-2-16,5-6 0 0,-2-7 0 0,-2-5-1 0,-5-5 1 15,-18-16 0 1,9 15 2 0,-9-15 1-16,-30 0 0 0,1-2 0 15,-4-3 0-15,-3-1-3 16,0 0-6-16,1-1-10 16,12 8-23-16,-4-12-42 15,27 11-65 1,0 0-3-16,21 4 1 0,4-4 1 15</inkml:trace>
  <inkml:trace contextRef="#ctx0" brushRef="#br0" timeOffset="221898.5058">12788 13294 238 0,'-14'-2'153'31,"-2"-16"-2"-31,16 18-2 16,-7-34-126-16,27 11-12 0,10-5-4 0,9 1-5 16,7 1-12-16,-2-2-18 15,9 18-33-15,-20-10-84 16,3 16-2-16,-18-5-2 16,-18 9 5-1</inkml:trace>
  <inkml:trace contextRef="#ctx0" brushRef="#br0" timeOffset="222037.0039">12951 13069 214 0,'-21'6'146'16,"-4"-9"2"-16,25 3-1 16,-20 13-99-16,32 0-26 15,3 0-14 1,7 3-12-16,10 10-28 0,-9-12-109 16,14 8-8-16,-12-10-1 15,4 2-4-15</inkml:trace>
  <inkml:trace contextRef="#ctx0" brushRef="#br0" timeOffset="222370.8852">13282 12977 120 0,'-7'-19'138'0,"7"19"2"15,-13-6 0-15,13 6-68 16,-21 21-47-16,17 3-1 16,-5 1-1-16,8 11-6 0,4 0-7 0,6-1-4 31,9-7-6-31,11-10-5 0,9-7-4 0,3-17-2 16,6-7 0-16,-3-10 2 15,-2-4 4-15,-9 2 1 16,-9 7 4-16,-24 18 2 15,0 0 1-15,0 0-7 0,-29 29-21 16,-3-12-52-16,13 13-60 16,-2-10-3-16,12 2-3 15,9-22 4 1</inkml:trace>
  <inkml:trace contextRef="#ctx0" brushRef="#br0" timeOffset="222653.4242">13715 12805 212 0,'-8'-17'143'15,"-3"4"0"-15,11 13-6 16,-19-1-123-16,21 14-7 16,5 4 0-16,9 13 1 15,10 8-2-15,8 9-4 16,7 7 0-16,5 6 4 15,0-1 2-15,0 2 3 0,-8-6-1 16,-8-5 1-16,-16-6 0 16,-14-8-2-16,-17-10-4 15,-13-10-11-15,-6-1-36 16,-13-19-106-16,13-3-2 0,1-19-8 16,21-9-4-16</inkml:trace>
  <inkml:trace contextRef="#ctx0" brushRef="#br0" timeOffset="223802.5412">21891 3913 278 0,'0'0'131'16,"0"0"4"-16,0 0-5 16,0 0-100-16,-13 32-5 15,5 2-9 1,-2 11-6-16,-8 11-4 15,2 9-3-15,-4 5-9 16,-3-4-4-16,6 2-14 16,-5-16-16-16,13 0-38 0,-4-23-56 15,11-9 1-15,2-20 0 0,0 0 8 16,-10-32 75-16,12 9 33 16,-2 0 28-16,-5-5 49 0,3 15 62 31,2 13 3-31,-13 5 4 0,2 11-1 0,9 17-67 15,-12-4-21-15,14 10-6 16,-6-8-12-16,7 1-3 16,2-10-5-16,6-6-2 31,-9-16-2-31,27 4-3 16,-6-13-6-16,0-7-11 0,5 3-27 15,-13-11-104-15,13 5 0 0,-10-7-8 16,3 9-2-1</inkml:trace>
  <inkml:trace contextRef="#ctx0" brushRef="#br0" timeOffset="224967.3839">13458 13046 90 0,'11'-13'119'0,"2"-4"5"16,3 5 1-16,-6-5-89 0,11 14-1 0,-21 3 2 15,23 6-2-15,-23-6-4 16,5 38-4-16,-7-8-4 16,3 15-4-16,-7 4-6 0,5 5-2 31,-4 0-8-31,3-7-10 15,6 2-39-15,-8-21-98 16,14-8-2 0,-10-20-7-16,18-13-1 0</inkml:trace>
  <inkml:trace contextRef="#ctx0" brushRef="#br0" timeOffset="226011.5329">15657 12854 125 0,'0'0'131'0,"0"0"-1"16,0 0 2-16,0 0-88 16,0 0-27-16,27-14-2 15,-12 5 2-15,6 5-5 16,-1-5-5-16,2 4-3 15,-3-1-2-15,-2 1-1 0,-17 5-1 16,17 0-1-16,-17 0 1 16,-13 19 2-16,-7-3 2 15,-6 7 2-15,-5 3 0 0,2 4 2 16,1 2 0-16,10 3 2 16,6-5-2-16,16 2 1 15,14-3-2-15,15 0 1 16,10-1-2-16,8 3 1 15,1-4-3-15,-5 1 0 16,-4 0-6-16,-14-5-11 16,-7 3-24-16,-22-26-55 15,-19 15-50-15,-11-24-4 0,-8-7 0 16,-12-15-2-16</inkml:trace>
  <inkml:trace contextRef="#ctx0" brushRef="#br0" timeOffset="226151.6031">15678 12877 243 0,'39'-5'146'0,"12"8"-2"16,-4-8-1-16,7 5-131 15,1-1-15-15,-5-6-22 16,8 5-107-16,-16-9-3 16,1 3-9-16,-11-2-2 15</inkml:trace>
  <inkml:trace contextRef="#ctx0" brushRef="#br0" timeOffset="227302.8397">18941 12745 184 0,'-13'-5'136'0,"13"5"6"16,-3 16-2-16,3-16-52 15,8 23-63-15,1-1-7 16,8 5-3-16,1-1-1 0,8 2-5 16,0-4-8-1,4-5-8-15,6-2-14 16,-4-15-21-16,11 4-28 0,-10-18-69 16,8-2-3-16,-5-11 2 15,3 8 61-15,-13-9 53 16,-3 3 29-16,-2 10 27 15,-16-7 36-15,-5 20 71 16,0 0 9-16,-22 18-1 0,-10 0-54 0,-1 22-47 31,-14 2-19-31,-3 10-7 16,-1 0-13-16,6 0-8 0,7 3-24 16,1-19-40-16,18 3-78 15,12-19-3-15,18-7-1 16,7-13-1-16</inkml:trace>
  <inkml:trace contextRef="#ctx0" brushRef="#br0" timeOffset="227571.0837">19337 13193 338 0,'18'8'145'0,"5"3"2"16,1-12-2-16,10-6-133 15,9-4-10-15,3-6-2 0,3-9-2 16,-3-4 0-1,-8-2-1-15,-9 3 1 16,-13 8 2-16,-19 8 2 16,-18 8 5-1,-13 13 2-15,-15 7 2 0,-3 14 0 16,-4 3-4-16,4 3-4 16,8 1-10-16,11-9-12 15,24 5-25 1,9-32-27-16,38 27-75 0,10-27-2 15,18 2 1-15,5-12 2 16</inkml:trace>
  <inkml:trace contextRef="#ctx0" brushRef="#br0" timeOffset="227803.7064">20006 13140 244 0,'-21'-4'138'15,"-12"-1"2"-15,-4 10 1 0,-8-7-93 16,9 14-29-16,4 1-2 15,19 7 1-15,12-1-5 16,21 4-7-16,14-3-3 16,13 0-2-16,3-1 1 15,-2-2 3-15,-11 1 0 16,-14 2-1-16,-24 0 1 16,-22 2-4-16,-16 1-11 15,-13-10-59-15,7 7-72 16,6-8-10-16,19-5-3 0,20-7-8 15</inkml:trace>
</inkml:ink>
</file>

<file path=ppt/ink/ink1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02:53.089"/>
    </inkml:context>
    <inkml:brush xml:id="br0">
      <inkml:brushProperty name="width" value="0.05292" units="cm"/>
      <inkml:brushProperty name="height" value="0.05292" units="cm"/>
      <inkml:brushProperty name="color" value="#FF0000"/>
    </inkml:brush>
  </inkml:definitions>
  <inkml:trace contextRef="#ctx0" brushRef="#br0">4459 9862 182 0,'14'-6'145'16,"-14"6"3"-16,5 22-6 15,-3 17-108-15,-12 3-5 0,6 14 2 16,-9 0-5-16,4 8-13 15,-2-1-10-15,1-10-34 16,7 1-115-16,0-15-4 16,6-10-7-16,0-15-3 15</inkml:trace>
  <inkml:trace contextRef="#ctx0" brushRef="#br0" timeOffset="2000.0024">4664 10136 206 0,'-15'16'143'15,"5"7"5"-15,-3-3-4 16,12 8-111-16,2-8-11 15,16-1-3 1,9-14-8-16,12-6-3 16,10-14-3-16,2-8-1 15,1-10-4-15,-7-6 4 16,-6-5-1-16,-11 0-1 0,-12 4 4 16,-11 10-1-1,-16 9 2-15,-6 16-1 16,-10 10 0-16,1 13-3 15,1 12-6-15,6 3-7 0,10 10-22 16,1-15-37-16,23 6-82 16,2-10-3-16,16-6 1 15,-3-13-2-15</inkml:trace>
  <inkml:trace contextRef="#ctx0" brushRef="#br0" timeOffset="2334.7109">5193 9846 195 0,'0'0'145'0,"6"-17"-2"15,-6 17 1-15,20-13-104 16,2 14-19-16,1-4-6 16,7 6-6-16,0 0-6 15,-4 1-1-15,-7 6-2 16,-12 5 4-16,-12 7 1 15,-13 9 2-15,-16 10 2 16,-11 8 1-16,-8 4-1 16,1 6 1-16,5-7 3 15,13 3-6-15,11-9 1 16,20-10-6 0,17-14-3-16,15-15-12 15,20-4-20-15,-3-23-35 0,16 11-84 16,-7-11-1-16,0 3-2 15,-13-6 0-15</inkml:trace>
  <inkml:trace contextRef="#ctx0" brushRef="#br0" timeOffset="2944.3525">5819 9836 171 0,'-5'-19'145'0,"5"19"2"16,0 0-2-16,0 0-85 15,-12 19-30-15,12 4-8 16,-1 2-11-16,5 2-8 16,5 0-7-16,5-5-2 15,8-8-2 1,2-9 0-16,8-10 2 0,1-9 5 15,0-8 7-15,0-1 5 16,-7-1 5 0,-2 11 2-16,-24 13 1 0,14 14 1 15,-23 19-5-15,-5 15-6 16,-8 15-11-16,-2 2-15 16,8 12-48-16,-7-12-88 15,10-5-7-15,1-21 0 0,9-11-3 16</inkml:trace>
  <inkml:trace contextRef="#ctx0" brushRef="#br0" timeOffset="4606.7576">6486 10422 133 0,'14'-3'141'15,"-14"3"7"-15,13-9-1 0,-5-8-69 16,12 15-31-16,-6-13-9 16,18 0-8-16,-2-7-13 15,9-1-5-15,2-1-12 16,-2-4-9-1,0 7-26-15,-15-15-42 16,-1 18-74-16,-14 0-3 16,-8 5 2-16,-15 0-1 0</inkml:trace>
  <inkml:trace contextRef="#ctx0" brushRef="#br0" timeOffset="4751.5267">6662 10114 270 0,'-22'6'151'15,"17"10"3"-15,-1 0-5 16,16 17-122-16,0 0-12 15,9 3-16-15,8 5-33 16,-10-11-111-16,12 3-7 0,-8-10-1 16,-1-5-3-16</inkml:trace>
  <inkml:trace contextRef="#ctx0" brushRef="#br0" timeOffset="4988.5233">7267 9775 286 0,'13'-8'156'15,"-13"8"-1"1,-2 31-3-16,-15 13-130 16,-1 18-4-1,-5 10-12-15,0 10-12 16,5 5-5-16,0-11-15 15,15-1-39-15,-2-24-86 16,18-17-3-16,4-25-2 0,15-15 6 16</inkml:trace>
  <inkml:trace contextRef="#ctx0" brushRef="#br0" timeOffset="5226.5063">7500 10139 244 0,'-1'30'152'16,"-8"6"2"-16,9 6-1 15,2-10-99-15,14 5-33 0,8-11-5 16,14-14-11-16,8-15-5 16,4-19 1-16,1-11-8 15,-9-14 1-15,-14-4-2 16,-12-1 3-16,-16 7-1 16,-11 11 4-16,-14 12 0 15,-11 13-2-15,-1 17-5 16,-5 6-21-16,16 22-63 15,-3 0-56-15,16 5 2 16,7-8-6-16,13-3 4 16</inkml:trace>
  <inkml:trace contextRef="#ctx0" brushRef="#br0" timeOffset="5570.4203">7935 9923 200 0,'20'-6'153'0,"4"-3"1"16,11 6-2-16,-3-4-79 16,8 10-55-16,-2 3-7 15,-2 4-7-15,-9 4-6 16,-10 8 1-16,-15 7 1 15,-18 7 4-15,-14 4 3 16,-9 6 4-16,-9 3 3 16,2 5-1-16,1-5 1 15,11-3-4-15,10-6-3 16,16-8-9-16,15-6-7 16,9-13-19-16,20-1-37 15,-7-17-90-15,13 1-5 0,-5-10 2 16,2 1 1-1</inkml:trace>
  <inkml:trace contextRef="#ctx0" brushRef="#br0" timeOffset="5972.3103">8585 9946 109 0,'13'-22'135'15,"0"-1"2"-15,0 4 2 0,-11-7-77 16,-2 26-21-16,10-19-7 16,-10 19-8-16,0 0-3 15,-9 34-5-15,-5-6-3 0,-1 14-2 16,-3 7-2-16,3 3-3 15,6-4-4-15,9-5-5 16,9-10-5-16,6-17-4 16,9-13-1-16,5-16 0 15,4-14 5-15,3-6 5 0,-4-5 6 16,-3 5 5 0,-9 4 6-1,-3 20 2-15,-17 9 1 0,9 32-1 16,-18 17-8-16,-5 12-26 15,4 21-135-15,-12-1-6 16,3 1-5-16,-4-16-3 16</inkml:trace>
  <inkml:trace contextRef="#ctx0" brushRef="#br0" timeOffset="6908.2807">9375 10471 220 0,'0'0'151'16,"11"-15"0"-16,-5 2 3 15,14 6-103-15,-4-14-22 16,16 2-5-16,4-7-13 15,6 0-5-15,1 0-15 0,-4-4-14 16,7 11-38-16,-26-13-50 16,3 18-40-16,-20-5-4 15,-7 6 6-15,-19-6 99 0,3 9 32 16,-9 3 24 0,-9-2 40-16,15 16 60 15,-7-1 42-15,12 13 6 16,8 4-1-16,16 16-99 0,-2-6-20 15,17 6-13-15,5-3-8 16,8-1-11-16,7-6-11 16,-5-13-23-16,8 2-44 15,-12-18-77-15,-1-1-3 16,-13-9 0-16,-2 0-2 16</inkml:trace>
  <inkml:trace contextRef="#ctx0" brushRef="#br0" timeOffset="7546.1181">10364 9907 144 0,'19'-23'147'15,"-19"23"3"-15,13-3 1 16,-9 29-70-16,-9 0-41 16,3 20-9-16,-6 6-15 0,-3 10-12 15,1 7-9-15,-4-4-19 16,7 6-44-16,-8-18-81 0,5-7-2 16,-1-18-4-16,5-10 1 0</inkml:trace>
  <inkml:trace contextRef="#ctx0" brushRef="#br0" timeOffset="7844.2946">10592 10306 267 0,'0'36'156'15,"13"0"-2"1,5-8-1-16,18-1-127 0,4-17-8 15,15-13-10-15,4-14-11 16,0-17-2-16,-4-10-6 16,-12-6 3-16,-14-2-3 15,-19 3 7-15,-17 5-1 16,-15 11 6-16,-12 12 1 16,-8 12 2-16,-6 16-1 0,-1 9-5 15,9 13-14-15,4-6-26 16,26 16-69-16,1-6-36 15,16-1-2 1,9-9-5-16</inkml:trace>
  <inkml:trace contextRef="#ctx0" brushRef="#br0" timeOffset="8264.2317">11149 10041 178 0,'19'-17'152'0,"1"-4"-1"15,9 5-1-15,1-5-77 16,8 14-49-16,-8 2-12 0,0 8-13 16,-9 12-5-16,-13 5-1 15,-12 10 2-15,-18 10 6 0,-12 7 3 16,-11 7 7-16,-8 1 6 16,5 2 1-1,2-8 3 1,13 0-4-16,11-12 0 15,16-4-10-15,13-12-5 16,12-14-11-16,14-7-15 16,-1-15-33-16,17 4-77 0,-13-8-25 15,5 2-3-15,-12-8-1 16</inkml:trace>
  <inkml:trace contextRef="#ctx0" brushRef="#br0" timeOffset="8836.0925">11774 9963 164 0,'7'-19'137'16,"2"3"5"-16,-5-10-47 15,-4 26-38-15,0 0-9 16,0 0-12-16,-6 13-11 16,-5 16-6-1,-6 6-8-15,2 10-4 0,4 1-6 16,5-2-1-16,9-2-5 15,7-10 0-15,7-10-3 16,6-12 2-16,5-7 3 16,-2-5 5-16,-3-4 4 0,-6 6 2 31,-17 0 2-31,4 21 0 16,-14 0 1-16,-4 10-11 15,-1 6-17-15,-8-8-55 0,10 13-78 16,-3-6-4-16,9-4 0 15,0-11-3-15</inkml:trace>
  <inkml:trace contextRef="#ctx0" brushRef="#br0" timeOffset="10430.2064">12485 10546 206 0,'19'-10'148'0,"3"-10"2"16,14 1-3-16,-3-10-107 16,15 7-11-16,-1-9-13 0,4 2-10 0,-2 1-18 15,-10-2-12-15,0 13-29 16,-25-12-15-16,2 17-8 16,-26-14 11-16,10 26 20 0,-38-26 22 31,8 15 21-31,-2 8 21 15,-7-4 29-15,16 21 22 16,-8-5 5-16,25 27-5 16,-4-6-16-16,23 16-22 15,1-2-8-15,15 5-13 16,4-6-8-16,3-8-17 0,9-2-36 16,-10-20-101-16,-2-8-5 15,-12-12 1-15,-8-6-4 0</inkml:trace>
  <inkml:trace contextRef="#ctx0" brushRef="#br0" timeOffset="11266.0381">13516 9923 132 0,'15'-22'133'0,"-6"7"0"16,-5-2 1-16,-4 17-95 15,2-30-9-15,-2 30-8 0,-26-23-8 16,6 18-2-16,-9 5-4 16,-1 12 1-16,-4 7-2 15,7 15 1-15,7 13-2 16,13 15 0-16,12 10-2 15,14 6-5-15,11 4 1 16,8-3-3-16,2-4 2 16,-2-11-3-16,-11-17 3 15,-12-15-2-15,-15-32 6 16,-18 6 1-16,-12-28 2 16,-5-10 3-16,-4-9 0 15,8-4 3-15,5-7-4 16,14 3 2-16,21 0-5 0,15 6 1 15,15 5-9-15,6 6-11 16,7 14-23-16,-12-8-40 16,-2 20-70-1,-16 4-5-15,-22 2 2 16,-5 16-3-16</inkml:trace>
  <inkml:trace contextRef="#ctx0" brushRef="#br0" timeOffset="11500.7592">14048 10088 301 0,'17'-10'158'0,"12"3"-2"16,1-2-14-16,15 4-165 16,4 6-123-16,-10 2-3 0,-9 10-3 15,-17 0-4-15</inkml:trace>
  <inkml:trace contextRef="#ctx0" brushRef="#br0" timeOffset="11631.3949">13921 10390 333 0,'-19'27'158'0,"15"-14"0"0,26-4-3 16,19-9-161-16,3-17-40 16,18 7-108-16,-9-8-2 15,-2 1-1-15,-15-3-7 16</inkml:trace>
  <inkml:trace contextRef="#ctx0" brushRef="#br0" timeOffset="24251.0084">15537 9749 146 0,'0'0'137'16,"-4"-14"3"-16,4 14-2 16,-8-23-96-16,8 23-8 15,5-20-6-15,-5 20-8 16,-3-21-5-16,3 21-3 16,-23-11-3-16,1 8-1 15,-5 3-3-15,-4 1-1 16,-2 4-1-16,0 2-1 15,1 2 0-15,5 2-1 16,4 4 1-16,7 2 0 16,10 7-1-16,8 10 1 15,9 8-2-15,11 8 0 16,5 12-4-16,2 4 3 0,-4 11 1 16,-10 1-2-16,-9 0 2 15,-14-6-1-15,-18-9 2 16,-16-11 0-16,-9-13 3 15,-2-13-3-15,4-17 2 16,10-12-1-16,16-17-2 16,23-16 2-16,24-16-2 15,28-12 2-15,18-6-2 0,10-5 0 16,3 0-2-16,-6 0 0 16,-12 8-1-1,-20 11-2-15,-26 18-1 16,-28 14-4-1,-18 18-9-15,-21 6-17 16,3 26-49-16,-9 0-62 16,7 10 1-16,10 4-2 15,14 1 1-15</inkml:trace>
  <inkml:trace contextRef="#ctx0" brushRef="#br0" timeOffset="25002.2525">16261 9868 174 0,'3'-18'143'0,"-3"18"-2"16,-21-11 2 0,-10 4-98-16,8 12-15 0,-14 1-2 0,-2 16-6 15,-9 7-6 1,3 12 0-16,1 9-2 16,8 9 0-16,8 4-6 0,17-1-2 15,12-3-2-15,15-11-8 16,13-9-3-16,1-19-12 15,9-8-9-15,-9-21-3 16,2-5-1-16,-16-15 2 16,1 0 0-16,-11-7 11 0,-3 3 5 15,-5 2 13-15,2 4 12 16,5 8 7-16,-4 5 4 16,-1 14 1-1,0 0 0-15,22 8-4 0,-15 8 0 16,6 12-2-16,-6 3 1 15,6 8-9-15,0 2-7 16,-3-7-25 0,12 4-101-16,-12-9-22 15,2-5-4-15,-12-24-1 16</inkml:trace>
  <inkml:trace contextRef="#ctx0" brushRef="#br0" timeOffset="25166.253">16473 10091 291 0,'13'12'157'0,"3"15"1"16,-7 5-7-16,2 7-135 15,-2 10-33-15,-10-6-84 16,6-1-47-16,-5-12-3 16,2-9-2-16</inkml:trace>
  <inkml:trace contextRef="#ctx0" brushRef="#br0" timeOffset="25526.9656">16551 10029 225 0,'18'-50'150'0,"5"9"0"0,-2 10-2 31,8 21-99-31,-3-1-31 16,4 19-9-16,-5 12-9 0,-6 10-1 15,-8 12-1-15,-8 6 4 16,-13 5-1-16,-12 3 6 15,-4-5-2-15,-2-5 3 16,2-13-2-16,3-10-1 16,8-13-2-16,15-10-1 15,20-10-3-15,14-6-1 16,10 8 1-16,7 0 1 0,-4 16 11 0,1 10-2 31,-13 14 8-31,-14 14-4 0,-19 6 5 0,-14 6-6 16,-18-2-4-16,-12-15-48 15,-1-4-117-15,-8-14-5 16,1-11-10-16,-1-8 0 16</inkml:trace>
  <inkml:trace contextRef="#ctx0" brushRef="#br0" timeOffset="56449.6825">9796 16117 34 0,'-17'-15'131'15,"17"15"-5"1,-18-23 7-16,18 23-89 16,0-16-6-16,15 16 0 15,-15 0-6-15,27-5-12 0,-8 5-8 16,5 4-3 0,2 0-4-16,5 1-2 0,2 2-1 0,3-3-2 15,4 2 1-15,2-2-1 0,4 0 0 31,3 1 1-31,3-1 0 16,5-1-1-16,2-3 0 0,4 1 1 16,4-2 1-1,5-3 0-15,0-1-1 0,1 0 0 16,1-1 1-16,1 0 1 0,-1 0 1 16,-5 1-2-16,2-1 1 31,-4 0-1-31,1 2-6 0,-1-2 16 15,0 2-16 1,0 2 5-16,2 1-1 16,-1 2 0-16,0 2 1 15,1 1-1-15,-1 2 6 0,-2-2-15 0,1 2 15 0,-1-3-5 16,2 1-1 0,1 1 1-1,3-2-1-15,0-2 0 0,2 3 0 16,-2 1 1-16,2 0-1 15,-1 1 0 1,-2 0 2-16,-2 0-1 16,-3 1 1-16,1-1 0 0,2 0 0 15,0-1 0-15,3-2 0 16,-2 0-1-16,-1 0 0 16,2 0 0-16,-3-3-1 15,-1 3 2-15,-2-2-1 16,-1-1 0-16,-2 0 0 15,-2-3-1-15,1 2 1 16,-2-2 0-16,2 0 0 16,-4-1 0-16,1 1-2 15,1 0 2-15,-2 2-1 16,-1 2 0-16,0 0 0 16,-1 1 0-16,0 1 0 15,-3-2 1-15,1 1 0 16,1-2-1-16,0-2 0 0,4-1 1 15,1 0 0-15,5-1 1 16,2-2-1-16,2 2 1 16,3-2-1-16,1 2 1 15,-2-2 1-15,-3 3 1 0,-7-3 1 16,-6 2 1 0,-11 0-2-16,-10-1-4 0,-7 10-34 15,-26-5-99-15,18 1-14 16,-18-1-2-16,0 0-12 15</inkml:trace>
  <inkml:trace contextRef="#ctx0" brushRef="#br0" timeOffset="57552.4439">14934 16069 155 0,'0'0'130'16,"0"0"3"-16,-10-16-20 16,10 16-71-16,20-11-9 15,3 11 3-15,-3-6-16 16,15 9-8-16,2-3 4 0,17 4-11 15,8-2 8 1,19 0-3-16,11-3 1 16,15-2 0-16,10-3-2 15,5-4 5-15,1-6-17 0,-6-4-2 16,-12 10-39-16,-28-9-103 16,-15 9 6-16,-29-1-20 15,-19 9 6-15</inkml:trace>
</inkml:ink>
</file>

<file path=ppt/ink/ink1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05:22.393"/>
    </inkml:context>
    <inkml:brush xml:id="br0">
      <inkml:brushProperty name="width" value="0.05292" units="cm"/>
      <inkml:brushProperty name="height" value="0.05292" units="cm"/>
      <inkml:brushProperty name="color" value="#FF0000"/>
    </inkml:brush>
  </inkml:definitions>
  <inkml:trace contextRef="#ctx0" brushRef="#br0">6580 8594 1 0,'-15'-12'35'0,"15"12"51"16,-18-13 4-16,18 13-45 16,-15-10-18-16,15 10-5 15,-14-9-1-15,14 9-3 0,0 0-1 16,3-14-5-16,-3 14-4 15,23-4-4-15,-7 4-1 16,7 0-2-16,3 1 1 16,5 2-1-16,3 0-1 15,4 0 1-15,6 0-1 16,3 1 1 0,2 0 0-16,2 1 0 0,-1 0-1 15,1 0 1-15,1 2 1 16,0-1 0-16,3-1 3 15,1 1 0-15,5-1 3 0,-1-3-1 16,9 1 2 0,-2-1-2-16,3-1 1 0,1-1-2 15,0 3 0-15,-3-1-4 16,-3 2-1 0,-3 2-1-16,-3-1 0 0,0 3 0 15,0-1 0-15,2 1-1 16,-1-2 0-1,2 1 1-15,3-1 0 16,-1-3-1-16,-1 0 2 16,-1 0 0-16,0-2 1 0,-4-1-1 15,0 2 1-15,-1-2-2 0,0 1 2 16,2 1-1-16,2-1 0 16,2 1 4-16,0-1-6 0,5 0 1 31,3 1 0-31,5-1 4 15,4 1-4-15,1-2-1 16,-1 0 1-16,3-2-5 0,5 1 5 16,1 1 4-1,5-2-4-15,8 1-6 16,5 1 8-16,10-1 6 16,11 2-2-16,14-2 1 0,12 3 3 15,14-3-4-15,9 2 6 16,-1-3 0-16,6 3 0 15,-6-5-6-15,-3 2 4 0,-14-2-2 0,-15 1-3 32,-21-1 0-32,-18 2-1 15,-23-1-3-15,-21 0-7 16,-18 6-10-16,-27-4-19 16,-16 1-89-16,-1 20-6 15,-20-11-3-15,-3-5-5 16</inkml:trace>
  <inkml:trace contextRef="#ctx0" brushRef="#br0" timeOffset="3003.7646">10566 7944 1 0,'-17'5'91'0,"17"-5"15"16,-16 5 3-1,16-5-67-15,0 0-8 16,0 0-11-16,0 0-13 15,25 9 0-15,-9-3-8 16,4-2 3-16,3 1-7 0,4-1 5 16,2-3-6-1,-1-2 4-15,2-2-7 16,-1 0-19-16,-8 0-77 0,-5-3-9 0,2 4 1 16,-18 2 33-16</inkml:trace>
  <inkml:trace contextRef="#ctx0" brushRef="#br0" timeOffset="4185.5781">6825 8452 1 0,'0'0'73'0,"-19"12"-7"16,19-12-62-16,-3 13-81 16,3-13 11-16,13 11 66 0</inkml:trace>
  <inkml:trace contextRef="#ctx0" brushRef="#br0" timeOffset="4448.0336">8744 8441 42 0,'16'-15'90'16,"4"18"-21"-16,-5-4-62 16,9 1-97-16,11 11-10 15,1-1 83-15</inkml:trace>
  <inkml:trace contextRef="#ctx0" brushRef="#br0" timeOffset="4656.8737">11054 8571 24 0,'14'-9'101'15,"-14"9"-11"-15,0 0-12 16,6-17-172-16,-6 17-7 15,0 0 4-15,5 14 97 16</inkml:trace>
  <inkml:trace contextRef="#ctx0" brushRef="#br0" timeOffset="39106.2815">6593 10344 184 0,'-51'-45'136'0,"-6"5"-1"0,-16-2-7 15,-5 3-127-15,-5 10-6 16,-5 7-3 0,-15-1-3-16,-6 5 3 0,-17-3-1 15,-15 3 7-15,-14 0 6 16,-16 0 8-16,-10 3 0 15,-12-4 3-15,-2 8 0 0,-7-2 0 16,3 8-2-16,-2 3-5 16,2 12-4-16,0 4-5 15,0 9-2-15,-1 8-3 16,-5 5-2-16,-3 8 3 16,-11 8-3-16,-6 3 4 15,-2 1 0-15,3 5 4 16,2 4 2-1,7 3 5-15,13 7-2 16,12 1-2-16,17 8 5 16,12 11-2-16,13 10 0 15,2 9-5-15,5 13 2 16,5 10-5-16,6 8 3 16,5 3 1-16,9 4-2 15,12 1-2-15,15 1 3 16,20-1-3-16,20-3 6 0,18 2-1 15,17 4 0-15,17 9-4 16,11 7 5-16,16 6-4 16,9 9-1-16,10 9 2 15,9 8-5-15,17 8 0 16,15 1-1-16,19 0 0 16,18-7-6-16,25 5 6 0,20-8-1 15,19-2 2 1,20-5-5-16,16-3 12 15,9-5-5-15,15-9 8 16,12-6-2-16,7-16 2 0,12-14 6 0,14-19-7 16,12-11 13-16,10-21-19 31,10-14 18-31,4-12-16 0,3-1 8 16,2-13 8-16,2-1-15 15,-4-5 14-15,1-7-15 16,-2-9 13-16,5-8-18 15,7-18 4-15,5-19 2 16,-1-13-17-16,-1-21 13 0,-4-24-11 16,-9-15 2-1,-14-18 1-15,-15-18 0 0,-21-15 9 0,-20-14 1 16,-21-14 0-16,-20-11-6 16,-23-11 6-16,-22-13 5 15,-24-10-6-15,-25-9 6 16,-22-11 1-16,-27 0-5 15,-29-6 5-15,-22-2-1 16,-30 5-1-16,-20 0-1 16,-28 5-1-16,-23 5 0 15,-23 3-3-15,-19 0-2 16,-12 1 0-16,-18-2 5 16,-17 2-1-1,-14-1-1-15,-13 1 5 16,-16 2 1-16,-16-1-1 0,-19 2 0 15,-20 9 4 1,-21 10-2-16,-24 13 4 0,-24 21-1 16,-27 27-4-16,-18 31-3 15,-17 35-8-15,-12 23-19 16,15 27-103-16,1 11-25 16,26 2-4-16,23-7-4 15</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32:27.402"/>
    </inkml:context>
    <inkml:brush xml:id="br0">
      <inkml:brushProperty name="width" value="0.05292" units="cm"/>
      <inkml:brushProperty name="height" value="0.05292" units="cm"/>
      <inkml:brushProperty name="color" value="#FF0000"/>
    </inkml:brush>
  </inkml:definitions>
  <inkml:trace contextRef="#ctx0" brushRef="#br0">3527 4952 289 0,'65'22'149'0,"17"-17"-5"16,33 0-8-16,25-13-139 15,25-6-3-15,15-5-7 16,-2-11-31-16,-1 13-93 16,-24-1-5-16,-28 18-8 15,-39 10-4-15</inkml:trace>
  <inkml:trace contextRef="#ctx0" brushRef="#br0" timeOffset="14924.0421">2043 8311 65 0,'28'-19'106'32,"8"-4"1"-32,9-4 1 15,17 5-72-15,5 0-9 16,23 6-6-16,12 1-2 15,22 3-2-15,16-2-1 16,26 3-4-16,23 1-3 16,15 2-5-16,18-1 1 0,7 2-4 15,14 1 2-15,1 0-3 16,-2 3 1-16,-7 1-1 16,-11-1 2-1,-9-2-2-15,-19 0 1 0,-14-3-1 16,-29-2 1-16,-23 0-11 15,-24 3-26-15,-23-2-75 16,-14-4-7-16,-16-1-2 16,-14 2-5-16</inkml:trace>
  <inkml:trace contextRef="#ctx0" brushRef="#br0" timeOffset="15720.3165">6457 7874 28 0,'15'-10'87'0,"-15"10"-8"16,20-8-57-16,-20 8-96 16,16 8-6-16,-16-8 19 15</inkml:trace>
  <inkml:trace contextRef="#ctx0" brushRef="#br0" timeOffset="72059.6785">6964 14765 116 0,'-15'-2'143'16,"15"2"-1"-16,12-17-1 0,11 0-66 16,14 14-61-16,12-2 0 15,18 7 1-15,3-2-2 16,13 6-6-16,0 2-2 16,2 7-1-16,-1-2-1 15,-3 0-1-15,-10 1-3 16,-11-1 2-16,-15-3 0 15,-18-4-1-15,-27-6 1 0,0 0 2 0,-37-13 4 16,-11-1 1 0,-15-7 2-1,-9 3 0-15,-6-3 2 0,6 7-2 16,7 0 1-16,20 9-3 16,29 7-2-16,33 6-1 15,40 4-9-15,26-3-21 16,40 11-123-16,5-10-9 0,17 4-11 15,-4-2-7-15</inkml:trace>
</inkml:ink>
</file>

<file path=ppt/ink/ink2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06:35.071"/>
    </inkml:context>
    <inkml:brush xml:id="br0">
      <inkml:brushProperty name="width" value="0.05292" units="cm"/>
      <inkml:brushProperty name="height" value="0.05292" units="cm"/>
      <inkml:brushProperty name="color" value="#FF0000"/>
    </inkml:brush>
  </inkml:definitions>
  <inkml:trace contextRef="#ctx0" brushRef="#br0">2333 3099 292 0,'-41'16'145'15,"3"-9"4"-15,14 11-7 0,11-17-137 0,13-1-4 16,50 23 0-16,24-13 1 16,37 0 0-16,37 0 1 15,44-7 2-15,41-3 2 16,41-7 2-16,34-3 1 16,29-10 1-16,19 4 1 15,13-7-1-15,5 1-1 16,0 2-11-16,-15-3-14 15,-8 11-129-15,-34-9 2 16,-20 9-17-16,-30-11-5 16</inkml:trace>
  <inkml:trace contextRef="#ctx0" brushRef="#br0" timeOffset="4057.1404">1951 7780 75 0,'0'0'99'0,"0"0"6"15,0 0-46-15,0 0-21 16,0 0-3-16,15 1-4 0,-3-1-10 16,9 6-6-16,8-2-5 0,11 5-2 15,10-3 2-15,23 1 0 16,23-6 2-16,31 2-2 16,28-4 1-1,34 1 0-15,23-7 4 16,24 4 1-16,14-6-1 0,7 3-3 15,-12 1 0-15,-14 0-1 16,-28 0 0-16,-29 0-2 16,-37 2-3-16,-31 0-5 0,-29 6-12 15,-32-4-43-15,-21 11-80 16,-24-10-9 0,-14 17-3-1,-8-9-9-15</inkml:trace>
  <inkml:trace contextRef="#ctx0" brushRef="#br0" timeOffset="14023.6846">6083 9806 120 0,'9'-26'132'16,"-2"3"2"-16,-1 2-1 0,-9 0-94 15,3 21-5-15,4-20-5 16,-4 20-8-16,0 0-5 16,0 0-2-16,-24 27-2 15,8 0-1-15,-7 8-3 16,-4 10 0-16,-4 7-5 15,1 2-1-15,5 3-7 16,4-4-3-16,11-4-8 0,3-14-4 16,17-9-4-16,3-22 0 15,13-7 2-15,-3-16 5 16,3-2 9-16,-3-8 8 16,-7 0 13-16,-1 6 8 0,-12 0 6 15,-3 23 3-15,5-22 0 16,-5 22-2-16,0 0-7 15,0 0-10-15,0 0-21 16,0 0-72-16,13-1-64 16,-13 1-9-16,0 0-1 15,16 4-7 1</inkml:trace>
  <inkml:trace contextRef="#ctx0" brushRef="#br0" timeOffset="16090.4043">5746 12199 34 0,'0'0'120'0,"-19"10"5"16,19-10 4-16,-20 5-68 0,7-15-23 16,13 10-1-16,-9-19-2 15,9 19-7-15,9-22-9 16,-9 22-6-16,24-16-4 16,-6 12-3-16,0 1 0 15,1 3-1-15,0 2 0 16,-2-1-1-16,-17-1 1 15,20 6 1-15,-20-6-1 16,0 0 2-16,-13 6 0 0,0-5 0 16,-7-4 0-1,0 2 1-15,-4-4-1 16,0 1 0-16,1-3-1 16,5 1-2-16,0 0-1 0,5 3-1 15,13 3-1-15,0 0-1 16,0 0 0-16,22 5-1 0,4-1 0 15,6 5 2 1,8 2-2-16,6 4 1 16,8 2-1-16,0 5 0 15,4-1 0-15,3 2 1 0,-1 5 0 16,1 1 0-16,0 1 1 16,-4 0 0-16,0 2 0 0,-1-2 1 15,-3 2 0 1,1 0-1-16,-1 0 0 0,3-4 1 15,1 1-1-15,3-3 1 16,4-1-1 0,2-1 2-16,6 1-1 0,2-1-3 15,1-2 3-15,4-2-4 16,2 0 4-16,1-1-3 16,2 1 3-16,-2-1-5 15,-1-2 3-15,1-1 0 16,-3 0 1-1,-1-1 0-15,-4-1 0 0,0-1-1 16,-7 0 0-16,1-3 1 16,-6 0-1-16,-3 0 2 15,-2-1-2 1,-4 0 0-16,-4-1 0 0,-3-1 0 16,0-1 0-16,-2 1 0 15,-1 1-1-15,-3-1 0 16,2-3 1-16,0 1-1 0,3-4-1 0,0-1 1 15,2-3 0-15,-1 0 1 16,1-4 0-16,0 0 0 31,1 0-1-31,-4 1 1 0,0 0 0 16,-4 2 0 0,1 1 0-16,-4 0 0 0,2 0 0 15,-1 0-1-15,-1-1 1 0,5-2-2 0,-2-1 2 16,-1-2-1-1,0 1 0-15,-1-3-1 16,-1 1 2-16,1 0-1 16,-1 2 0-16,1 2 0 0,-1 1 1 15,4 3 0-15,-1 0 0 32,2 1 0-32,0 1-1 15,0 0 2-15,-2 0-1 0,-2-3 0 16,-2 0 1-16,-2-3-1 15,-1 0 0-15,-1-1-1 16,-3-1 1-16,0-1-4 16,-3 0-3-16,-6-1-8 0,0 6-7 15,-20 4-9 1,31-13-12-16,-30 0-5 0,-1 13 2 16,1-15 5-16,-1 15 15 15,-11-14 12-15,11 14 14 0,-20-16 14 16,7 5 15-1,13 11 12-15,-6-15-4 16,6 15 2 0,19-6-12-16,4 6-1 15,-2-3-9-15,10 8 1 16,-4-4-9-16,2 5-2 0,-10 3-4 16,-6-1-9-16,-9 7-9 15,-17-8-35-15,-7 10-96 16,-19-10-4-16,-9 6-3 15,-18-8-6-15</inkml:trace>
  <inkml:trace contextRef="#ctx0" brushRef="#br0" timeOffset="17239.4688">5659 13279 190 0,'0'0'137'16,"-3"14"2"-16,3-14-7 0,19-16-113 0,0 2-2 16,10 2-1-16,4-9-2 15,7-3-6-15,5-9-2 16,4-7-4-16,4-6-1 15,1-6-2-15,5-6 3 16,2-3-3 0,-2-1 2-16,3-1 3 15,0-2-3-15,1-3 3 16,1-1-3-16,1-3 2 0,-3-6-4 16,1-4 4-16,-1-4-3 15,-1 0 2 1,-3 4 0-16,1 2 0 15,-2 11-1-15,-2 6 2 16,0 8-2-16,0 6 2 16,3 3 0-16,2 1-2 15,7-1 1-15,3-1-1 16,4 0 2-16,1 1-3 0,6-1 3 0,1 3-2 16,0 2 0-16,1 6-2 15,-3 1 1-15,3 3-1 16,0-1 5-16,7-1 2 15,1-2 1-15,7-3 1 16,4-3 0 0,5-2 1-16,-2-2-1 0,2 2 2 15,-3-1-4-15,-2 4-4 16,-6 3 0-16,-7 4-1 16,-2 5 0-16,-5 3-1 15,-1 2 0-15,-2 1-1 16,-1 3 0-16,0 1 1 0,0 3-1 15,-6 3-1-15,-9 3-2 32,-8 0-4-32,-9 7-4 15,-12-4-8-15,-6 10-8 16,-28-3-15-16,23-5-7 0,-23 5-4 0,0 0 2 0,-17-17 4 16,17 17 15-16,-37-1 19 31,9-2 19-31,1 7 19 0,-5-8 12 15,12 9 5-15,1-12 4 16,19 7-1 0,23-7-9-16,18 3-10 0,12-6-10 15,15 4-3-15,-2 0-1 0,2 6 0 16,-12 0-1-16,-8 7 0 16,-22 3 0-16,-17 6-1 31,-21 2-7-31,-15-1-9 0,-7 10-30 15,-16 1-108-15,8 3-5 16,-3 3-4-16,3 6-3 16</inkml:trace>
  <inkml:trace contextRef="#ctx0" brushRef="#br0" timeOffset="18443.1894">5421 14429 233 0,'29'23'143'0,"-2"-5"-1"16,8 11-5-16,-2 2-135 16,11 3 2-16,6 2-1 0,11 2 4 0,5-4-2 15,9 1 2-15,6-5-2 16,4 2 1-16,0-5-3 15,3 2 1 1,0 0-1-16,2 3-2 16,-1 0 0-16,2 1 1 15,-2 0-2-15,4 0 1 16,3-1-1-16,2 0-2 16,1-6 2-16,-1 0-2 15,1-5 2-15,2-2-5 16,-1-6 5-16,-1-1-6 15,-5-4 5-15,-3-1-2 16,-4-1 2-16,-4-3-2 0,-3 0 2 16,-5 1 0-16,-2 1 1 15,-3-4 2-15,0-1 0 16,1-3 2-16,3-1-1 16,-4 0 0-16,0-2 0 0,-3 0 5 15,-2 2-4 1,-1 2-2-16,-4 7-1 15,-1 0 0-15,-2 3-2 16,2-4 2-16,3 2-1 0,3-6-3 16,4-8 5-16,6 1 4 15,2-6-1-15,2-3 2 16,-1-2-1 0,-2 0 2-16,-6-2-2 15,-1 4 3-15,-6 0-5 16,-3-1 0-16,-4 1-1 0,-1 0 1 15,-2 2 0-15,2 1 0 0,-3 0 0 16,4 1 1-16,0 2-1 16,3 2 0-16,-1 0-1 15,3 0-1-15,-3-2 0 16,-7 0-2-16,-1-5-3 16,-13-4-7-16,-8-1-8 15,-18-10-15-15,-2 10-26 16,-29-19-38-16,4 16-57 15,-16-9 1-15,2 17 43 0,-21-6 61 16,5 11 32-16,0 4 26 31,-4-4 32-31,18 17 41 16,-4-11 61-16,16 11 1 0,2-13-39 0,31 18-55 16,7-8-23-16,21 8-10 15,7 1-6-15,11 5-3 16,1 5-1-16,2 3 0 15,-8 5 0-15,-14 0 0 16,-15 1 0 0,-17 1 0-16,-16-1-3 0,-15-7-4 15,-12-4-10 1,-13-12-17-16,9 0-125 0,-17-21-7 0,11-1-5 16,-5-20-7-1</inkml:trace>
  <inkml:trace contextRef="#ctx0" brushRef="#br0" timeOffset="30656.0274">17400 9876 150 0,'0'0'136'0,"-25"-8"2"16,9 2-1-16,-7-6-98 16,7 7-10-1,-7-7-4-15,5 3-8 0,-6-1-7 16,1 3-3-16,-3 0 0 16,-1 4 0-16,-5-1 1 15,-1 7 0-15,-6-1 1 16,0 7 0-16,-4 1-1 15,0 6 0-15,-4 3-1 16,1 8-1-16,1 5-1 16,2 7 0-16,1 4-1 15,3 9 0-15,5 9 3 0,5 9-2 16,6 8 2-16,11 9-2 16,12 7 0-16,16 1-1 15,17-3 2-15,18-7-2 16,18-14-1-16,15-15 2 15,11-24-1-15,9-25 1 16,3-33 1-16,4-23-1 16,-6-20 3-16,-8-16-7 15,-16-15-3-15,-12-6 1 0,-19-7-2 0,-17 1 1 16,-18 3-1 0,-24 10 1-1,-18 6-2-15,-15 15 4 0,-17 15 0 16,-15 15-7-16,-12 30-28 15,-20 12-123-15,7 23-6 16,-1 16-5-16,8 9-2 16</inkml:trace>
</inkml:ink>
</file>

<file path=ppt/ink/ink2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08:40.440"/>
    </inkml:context>
    <inkml:brush xml:id="br0">
      <inkml:brushProperty name="width" value="0.05292" units="cm"/>
      <inkml:brushProperty name="height" value="0.05292" units="cm"/>
      <inkml:brushProperty name="color" value="#FF0000"/>
    </inkml:brush>
  </inkml:definitions>
  <inkml:trace contextRef="#ctx0" brushRef="#br0">3456 4893 145 0,'0'0'126'0,"0"0"2"16,-6 14-4-16,6-14-98 16,19 10-3-16,-2-5-7 15,12 2-5-15,3-3-4 16,7 3-1-16,1-1-2 16,6-2-1-16,1 2 1 15,2-1-2-15,1 0 0 0,5 0 0 16,4 2-1-16,7-1 0 15,8-2 0-15,1 0-1 16,7 1 0-16,3-1 0 0,3 0 0 16,-1 1 0-16,3-1 0 15,-4-1 0-15,5 0 0 16,4-3 0-16,8-3 2 16,8 0 2-16,10-4 1 15,15-2 2-15,11-2 2 16,16 2-1-16,6-4 2 15,17 4-1-15,6-1 2 16,7 3-2-16,0 0 1 16,-1 2-1-1,-7 2-1-15,-3 3 0 16,-11-1-1-16,-13 2-1 16,-20 1-1-16,-11 1-1 0,-18 0-3 15,-14 0-1-15,-17-2-2 16,-14-2-7-16,-10 8-21 15,-23-6-115-15,6 5-7 16,-15-10-3-16,-4 2-10 0</inkml:trace>
  <inkml:trace contextRef="#ctx0" brushRef="#br0" timeOffset="2054.7365">4467 5675 44 0,'0'0'118'0,"0"0"1"16,-14-10 4-16,14 10-71 16,0 0-12-16,29-6-6 15,-10 2-8-15,14 5-8 0,6 0-6 16,11 2-3 0,12-1-2-16,12 1-2 15,11-3 0-15,10-2 1 0,6-4 0 0,3 1 0 16,-4-5 1-16,-4 1-1 15,-12-3 1-15,-12 4-2 16,-17 2 0-16,-15 2-5 16,-18 2-8-16,-22 2-22 0,19 3-102 15,-19-3-2-15,0 0-8 16,-19 10-3-16</inkml:trace>
  <inkml:trace contextRef="#ctx0" brushRef="#br0" timeOffset="3394.0169">8562 5591 124 0,'0'0'134'15,"0"0"-1"-15,6-14 4 16,17 11-96-16,6-7-9 0,21 5-3 0,7-2-7 0,16 1-5 31,7 1-5-31,8 0-3 16,-2 2-4-16,-2 3-6 15,-5 3-12-15,-11-4-26 16,-3 9-103-16,-16-2 0 0,-6 0-11 16,-11-5-2-16</inkml:trace>
  <inkml:trace contextRef="#ctx0" brushRef="#br0" timeOffset="10624.9604">2041 10472 129 0,'-15'0'134'15,"2"-1"4"-15,13 1-2 16,-14 3-105-16,27 8-5 15,0-5-1-15,16 7-3 0,-1-4-8 16,11 1-4 0,3-3-4-16,6-3-3 15,2-1-8-15,-2-6-10 16,4 3-17-16,-16-11-14 0,6 8-13 16,-21-13-3-16,5 10 1 15,-24-11 13-15,-2 17 17 0,-12-26 23 0,-6 9 27 16,0 8 18-16,-11-10 18 15,15 13 5-15,-11-11 2 16,25 17-11-16,-3-14-8 16,21 12-12-16,2 1-10 15,12 8-6 1,-2 2-4-16,3 9-2 16,-5 4-2-16,-10 7-1 15,-12 3-6-15,-12-2-8 16,-5 9-38-16,-15-15-97 15,7-2-7-15,0-12-4 16,6-8-6-16</inkml:trace>
  <inkml:trace contextRef="#ctx0" brushRef="#br0" timeOffset="15740.0064">12661 10844 4 0,'-13'2'101'16,"13"-2"3"-16,-13 0 2 0,13 0-72 15,0 0 0 1,0 0 3-16,-15 3-4 0,15-3-7 16,0 0-5-16,13 11-6 0,-13-11-2 15,27 10-3-15,-8-5-1 32,7 1-2-32,5-4-1 0,13 1 3 15,13-4 3-15,20-2 2 16,14-6 2-16,23 1 1 15,19-4 0-15,25 2-2 0,21-3 1 16,19 6-3-16,8-2-2 16,9 5-3-16,-3 1 0 15,-8 3-1-15,-18 1-2 16,-20 4 1-16,-23-2-2 16,-25 1-1-16,-29 2-3 15,-25-5-8 1,-17 11-38-16,-18-11-93 0,-7 2-3 15,-22-3-8-15,13-9-2 0</inkml:trace>
  <inkml:trace contextRef="#ctx0" brushRef="#br0" timeOffset="41254.446">12462 10839 28 0,'-17'-19'106'0,"17"19"5"16,0 0-33-16,-12-26-17 0,12 26-5 16,-4-20-6-16,4 20-9 15,-9-23-8-15,9 23-9 16,-11-31-7-16,7 13-4 0,-5-7-2 31,5-1-4-31,-4-3 0 16,3-2-2-16,-4-3 1 15,5-2-2-15,-2-1-2 0,4 1 2 16,-1 0-2-16,3 2 4 0,2 4-4 31,2 3 4-31,2 2-5 16,4 5 4-16,5 6-2 15,3 3 1-15,10 6-2 16,6 0-1-16,13 2 0 0,10 1-1 16,15 0 1-16,18 1-1 15,18-5 1-15,18-1 0 0,15-3 0 16,15-3-1-16,13 0 1 16,5 1-1-16,7 5 0 15,-5 0-1-15,-9 4 1 16,-3 1-1-1,-6 2 0-15,-13 2 0 0,-7-4 1 16,-10-2 0 0,-10-2 1-16,-11 0-1 15,-15-1 2-15,-14 2-1 0,-17 3 2 16,-14 5 3-16,-18 8 0 16,-16 8 1-16,-16 9 0 15,-11 11 0-15,-11 5 1 16,-2 11-7-16,-2 7-14 15,-5-3-107-15,16-1-22 16,8-15-8-16,16-15-2 16</inkml:trace>
  <inkml:trace contextRef="#ctx0" brushRef="#br0" timeOffset="42969.9799">16061 4852 114 0,'0'0'104'0,"0"0"1"0,0 0-27 15,0 0-49-15,0 0-2 0,0 0-2 16,0 0-2-16,0 0-2 16,0 0 1-16,0 0 1 15,0 0-2-15,0 0-4 16,0 0-3-16,13-4-3 15,-13 4-3-15,0 0-3 16,0 0-1-16,0 0-1 0,0 0-2 31,0 0 3-31,0 0-2 16,0 0 1-16,0 0-1 16,14 14-4-16,-14-14-27 15,0 0-103-15,15-4-1 0,-15 4-11 16,20-32-3-16</inkml:trace>
  <inkml:trace contextRef="#ctx0" brushRef="#br0" timeOffset="46229.0763">12166 10355 140 0,'-23'-5'127'15,"3"-4"-1"-15,3-11-2 0,-3-8-110 16,11-2-1-16,-1-10-2 0,6-7 0 16,-2-9-8-16,0-7 3 15,0-9 0-15,1-5-2 0,-3-9 1 16,4-7-5-16,1-5 2 16,0-6-3-16,5-4 3 31,1-3-5-31,2 0 3 15,3-5-1-15,-1 4-4 0,0-2 0 16,0-2 1-16,-1-1 2 16,-2-1 1-16,1-2 4 15,-1-7 5-15,3 5-1 0,0-9 7 16,5-1-3-16,1-5 3 16,7 2-1-16,0-4-5 15,5-1-2 1,2-7-3-16,2-5-3 0,1-2 2 0,-1 0 1 15,0-1-7 1,-3 2-1 0,-1 2 7-16,1 6 1 15,-5 8 1-15,4 6 3 0,1 3-7 0,5 7 2 16,7-2 5-16,5 7 1 31,3 1-1-31,9 2 0 16,4-1-4-16,8 6 4 0,6-1 0 15,5 3 2-15,5 5-4 16,3 0 2-16,9 2-2 16,5 5 1-16,5 4 0 15,5 8-4-15,2 7 2 16,4 9 3-16,5 7-3 16,3 8 2-16,3 11-4 15,1 7 3-15,5 8-4 16,-1 6 4-16,2 9-4 15,-2 3-1-15,-3 7 0 16,-1 1 1-16,-4 2-1 16,-4 3 1-16,-6 0-1 15,-6 1 1-15,-4 3-2 0,-4 3-1 16,-2 3 1-16,-6 1-7 16,-8 6 5-16,-9 3-4 15,-10 8 5-15,-9 3-4 16,-13 4 5-16,-9 5-3 15,-13 0 4-15,-5 4 4 16,-9-1-1-16,1-1 4 16,-4-5-3-16,-3-2 3 15,-2-2-3-15,-2-5 3 0,-3 1-3 16,-1-3 0-16,-3-3-2 16,1-2-1-16,-1-5-2 15,1-2 1-15,2-7-1 16,7-13 0-16,-8 16 0 15,8-16 0-15,0 0 0 16,0 0 1 0,0 0-1-16,-3 13 0 0,3-13-2 15,0 0-5-15,-5 20-1 16,5-20-5-16,-5 13-7 16,5-13-8-16,-9 14-13 15,-4-15-17-15,13 1-54 0,0 0-28 16,-17 21 8-1,2-16-3-15</inkml:trace>
  <inkml:trace contextRef="#ctx0" brushRef="#br0" timeOffset="46953.3896">16091 4740 105 0,'0'0'128'0,"0"0"-3"16,-16-9 7-16,16 9-66 15,-14 4-22-15,14-4-9 16,-15 16-9-16,10-3-7 16,5-13-7-16,-15 28-4 15,11-15 0-15,5 1-1 16,-1-14-2-16,12 15 0 16,-12-15-2-16,26-3-1 0,-12-3 0 0,1-3 1 15,-15 9-1-15,20-20 2 16,-20 20 0-16,-2-13 1 31,2 13 0-31,-29 0 1 0,8 3 1 16,-2-2-1-16,-5 2 0 15,5-1-1-15,0-1 0 16,7 1-1-16,2 2-2 16,14-4 1-16,0 0-2 0,6 16 0 0,10-9-1 31,1 0 1-31,3-1-1 0,2-2 0 0,-2-4 2 15,-3-3-2-15,-2-2 1 16,-15 5 0-16,11-23 1 16,-12 8-2-16,-5 2 1 15,6 13 0-15,-26-21 2 32,7 13-1-32,-4 5 0 0,-1 6 0 15,1 5-1-15,2 2 0 16,4 3 0-16,7 1 1 15,4 0-4-15,12 1 2 0,-6-15 0 16,29 17 0-16,-6-12 0 16,1-3 1-16,1-3-1 15,-2 0 0-15,0-4 1 0,-7 2-1 16,-16 3 1-16,17-7-1 16,-17 7 0-16,0 0 0 15,-24 0 2-15,2 3-1 16,-5 1 0-16,-1 4 0 15,-1-1-2-15,5 1 1 16,5 1 1 0,19-9 0-16,-13 10-1 15,13-10-4-15,19 2-4 0,-5-8-12 16,9 4-31 0,-11-13-97-16,12 6-5 15,-12-8-2-15,4 5-5 0</inkml:trace>
  <inkml:trace contextRef="#ctx0" brushRef="#br0" timeOffset="48686.5142">16056 4888 133 0,'0'0'118'0,"-13"-4"0"16,13 4 1-16,0 0-88 16,0-13-6-16,0 13-4 0,0 0-6 15,16-11-4-15,-16 11 0 16,18-11-1 0,-18 11 1-16,20-10-1 15,-20 10-1-15,23-10-2 0,-23 10-1 16,23-6-1-16,-23 6-1 15,25-4 1-15,-13 3-3 16,3 2 1-16,-1-1-1 16,4 2 0-16,-4-1-1 15,2 2-1-15,3-2 1 16,-2 2-1-16,0-1 0 16,-1 1 0-16,0-2 0 0,0 2 0 15,0-2 1-15,0 2-1 16,-3 2 0-1,1-3 0-15,-1 3 0 16,0 1 1-16,3-1-1 16,-2 1 0-16,1-2 0 0,1 2 0 15,-2 0 0-15,1 0 0 16,-2-1 0-16,0 1-1 16,-13-6 1-16,18 12 0 15,-18-12-1-15,15 14 0 16,-15-14 1-16,13 13 0 15,-13-13 0-15,14 13-1 16,-14-13 1-16,0 0 0 16,16 18 1-16,-16-18-1 15,0 0-1-15,4 14 1 16,-4-14 0-16,-3 16 0 16,3-16 0-16,-4 20 0 0,4-20 0 15,-1 25 2 1,1-25 0-16,1 21 0 15,-1-21 1-15,4 20 0 16,-4-20-1-16,3 21 0 16,-3-21 0-16,0 20-1 15,0-20 0-15,-3 23 0 16,2-10 0-16,-2 0 0 16,3-13 0-16,-7 24 0 0,3-9-1 15,4-15 1-15,-9 23-1 16,9-23 0-1,-10 22 1-15,10-22 0 0,-13 18 0 16,13-18 0-16,-16 19 1 16,16-19-1-16,-17 19 0 15,17-19-1-15,-16 19 1 16,16-19-1-16,-16 18 0 0,16-18 1 16,-15 18 0-16,15-18-1 15,-14 20 1-15,14-20 0 16,-16 19-1-16,16-19 2 0,-17 20-2 31,17-20 0-31,-16 20 1 0,16-20 0 0,-14 19 1 16,14-19 0-16,-18 19 7 31,18-19-7-31,-16 20 6 0,16-20-5 0,-20 21 6 16,20-21-7-16,-20 22 6 15,20-22-6-15,-20 20-2 16,20-20 2-1,-19 20-1-15,19-20 0 0,-19 21 0 16,19-21 1 0,-20 18-1-16,20-18 0 15,-23 19-1-15,23-19 1 16,-25 17-1-16,25-17-3 0,-20 13-3 16,20-13-5-16,-13 5-6 15,13-5-10-15,0 0-14 0,-10-20-11 16,10 20-4-16,3-21 2 15,-3 21 4 1,6-20 10-16,-6 20 12 16,3-19 13-16,-3 19 20 15,4-14 15-15,-4 14 9 16,0 0 6-16,-1-23 2 16,1 23-5-16,0 0-1 15,0 0-3-15,0 0-4 16,0 0-3-16,0 0-5 15,-11 23-3-15,-4-9-4 0,0 7 1 16,-5-1-2-16,0 3-1 16,-2-3-1-1,3 2 2-15,1-5-1 0,3-1 0 0,2-5-2 16,13-11-1-16,-14 13 0 16,14-13-1-16,0 0 0 15,0 0-1-15,19-14 0 16,-5 4 0-16,3 0 2 0,5 0-1 15,1 0-1-15,3-1-1 32,1 4-3-32,-1-3-10 15,2 6-20-15,-11-11-43 16,9 7-73-16,-9-7 2 0,5 1-5 16,-6-8 3-16</inkml:trace>
  <inkml:trace contextRef="#ctx0" brushRef="#br0" timeOffset="49187.7852">16831 4914 159 0,'0'0'136'16,"7"-14"4"-16,-7 14-2 15,12-20-65-15,4 15-37 16,-16 5-7-16,27-10-5 15,-12 7-6-15,2 6-4 16,-17-3-3-16,22 16-4 16,-18 0-9-1,-7 3-14-15,2 14-44 16,-14-8-86-16,5 9-6 16,-9-4-2-16,6 5-1 0</inkml:trace>
  <inkml:trace contextRef="#ctx0" brushRef="#br0" timeOffset="49285.8606">16886 5227 258 0,'-16'15'6'0,"16"-15"-7"15,0 0-10-15,-8-13-137 16</inkml:trace>
  <inkml:trace contextRef="#ctx0" brushRef="#br0" timeOffset="58901.3874">859 11241 21 0,'0'0'102'15,"0"0"6"-15,0 0 0 0,0 0-72 16,0 0-9-16,0 0-2 16,27-11-5-1,-14 6-3-15,5 4-4 16,-3-2-4-16,4 2-4 0,-2-1 1 16,4 4 0-16,-1-2 0 0,3 0-1 15,2 0 0 1,3 1 0-16,0-2-1 15,5-1 1-15,-1 1 0 16,1 1-3-16,-1-2 0 0,-1 4 1 16,-2-2 0-1,3 1 2-15,-3-1 0 0,0 0 1 16,-2-1 1-16,2-1 1 16,1-2 0-16,3-3-2 15,-1 2-1-15,4 3-2 16,2-1 0-16,4 1-1 15,1 2-1-15,3 0-1 16,0 3 0-16,0 3 2 16,1-3-1-16,-1 0 0 15,-3-2 2-15,3 1 2 16,-5-5 0-16,-1 3 1 16,-2-8-1-16,-2 1 2 15,-3-3-2-15,-3 3 0 16,-4 0-3-16,-4 1-2 15,-4 6-7-15,-5-6-10 16,5 16-16-16,-18-10-22 16,17 12-77-16,-17-12 2 15,6 19-4-15,-6-19 4 0</inkml:trace>
  <inkml:trace contextRef="#ctx0" brushRef="#br0" timeOffset="59146.2481">2268 11194 13 0,'-15'-13'96'0,"15"13"6"16,0 0-1-16,0 0-77 16,17-9-4-16,0 12-3 0,6 6-3 0,2-4-10 31,2 5 2-31,-2-5 5 16,2 5 7-16,-9-9 3 0,-3 7 5 15,-15-8 0-15,0 0 0 0,0 0 1 16,0 0-5-16,-27-15-6 15,8 15-11-15,-1 4-20 16,-4-1-31-16,8 9-79 0,-2-2-2 16,18-10-6-16,-20 19-2 15</inkml:trace>
  <inkml:trace contextRef="#ctx0" brushRef="#br0" timeOffset="80869.8526">15576 5835 170 0,'0'0'145'15,"-27"-12"1"-15,12 11 1 32,-9-6-70-32,6 14-44 15,-8-3-10-15,6 14-7 16,1 3-5-16,6 7-4 16,6 3-2-16,9 1-2 15,6-2-2-15,11-2 0 0,8-11-1 16,7-8 1-16,2-15-1 15,0-10 0-15,-3-10 2 16,-7-7-2-16,-6-5 2 16,-13 0-3-16,-8 3 3 0,-11 6 0 15,-9 9 3 1,-7 11-2-16,-5 12 0 0,0 14 1 16,0 9-1-16,5 9 2 15,8 2-3-15,10 2 1 16,11-1-4-1,11-8 2-15,12-11 0 16,8-12-1-16,7-11 0 16,0-12 2-16,2-10-2 15,-8-7 0-15,-4-3 1 0,-11 0 0 16,-10 3 0-16,-8 7-1 16,-12 7 1-16,-5 9-1 0,-9 11 2 15,-3 12 0 1,0 7-1-16,2 11-1 15,5 3 0-15,9 2 2 16,12-2-2-16,8-7 0 16,13-8-1-16,9-11 1 0,5-11 0 15,5-12 1-15,2-10-1 16,-4-8 0-16,-6-5 1 16,-8 5-2-16,-9 0 2 15,-11 7-2-15,-3 26 2 0,-25-12 0 16,-2 24 0-16,-5 15 1 15,1 8-1 1,0 4 1-16,8 4-2 0,9-4 2 16,11-10-2-16,12-10 0 15,12-16-1 1,7-12 2-16,3-11-1 16,3-3 0-16,-4-6 0 15,-4 0-1-15,-7 5 1 16,-8 6 0-16,-11 18 1 15,0 0-2-15,0 0 1 0,-23 3 0 16,9 10 1-16,-1 4-1 16,4 2 1-16,5-1-1 15,7-3-1-15,-1-15 0 16,25 16 0-16,-1-16 2 0,2-10-2 16,0-6 2-16,-3-5-3 15,-4-5 2-15,-12-2 0 16,-10 5 0-1,-11 6 0 1,-12 7 0-16,-9 10 1 0,-5 11-1 16,0 8 2-16,-2 6 0 15,6 3-1-15,8 4 1 0,10-3-1 0,7-3 0 16,13-6-2-16,-2-20 2 31,30 10-3-31,-5-14 2 16,1-9 0-16,-2-6 1 15,-4-1-2-15,-4-4 2 16,-7 2 0-16,-6 6-2 0,-3 16 1 0,-17-12 1 16,-1 15 1-1,-5 9-1-15,-3 5 1 16,-1 3 1-16,-2 2 0 0,4-2 0 16,2-2 0-16,4-4-3 15,8-1-5-15,11-13-10 16,-3 16-38-16,3-16-106 0,14-7-4 31,-1-3-5-31,6-2-3 16</inkml:trace>
  <inkml:trace contextRef="#ctx0" brushRef="#br0" timeOffset="87829.2347">15795 5914 182 0,'0'0'142'0,"0"0"1"16,22-26-1-16,-11-5-101 0,15 7-9 15,-1-7-3-15,8 5-11 16,-3 3-6-16,4 7-3 0,-4 9-1 31,-1 9-3-31,-3 13-1 0,-6 9-2 16,-4 11-3-16,-3 8 1 15,-6 6-1-15,-4 9 2 0,-6 4-3 16,-7 5 3-16,-6 0 5 16,-7 3 0-16,-7 0-1 15,-6 4-1-15,-6-1 0 16,-7 7 0-16,-6 1 1 16,-9 4-3-16,-6 4-3 0,-8 5 1 15,-6 1-1-15,-7 3 1 16,-6 3 0-16,-6-3-1 15,-6 2 0-15,-2-3 1 0,-3-1-3 32,-3-2-2-32,1-2-1 15,-3 1 2-15,1 1-2 16,1-1 2-16,-3 3-2 16,3-3 2-16,-1 1-4 15,-2 4 3-15,-2 0 3 0,-5-1-2 16,-6-2 3-16,-1 2-2 15,3 1 2-15,-1 0-2 0,2 2 3 0,3-2 3 16,3 1-4 0,3 1 5-1,6 1-5 1,2 1 5-16,-1 2-4 16,2 0 3-16,-2 0-4 0,-2 0 3 0,2-6-1 15,5-1-2-15,3-8 3 16,5-5-2-1,10-9 2-15,6-7-2 16,12-12 3-16,11-5-2 16,10-8 0-16,10-7 0 15,6-6 0-15,8-4 0 16,4-7-1-16,4-3 0 0,2-2 0 0,0-2 0 16,-3 1 0-16,-3 1 1 15,-2 3-2 1,-4 2 3-1,-5 1-1-15,-1 4 1 0,-2 0 1 16,-1 1 0-16,-1-1 1 16,4-2-1-16,0-3 1 15,4-4 0-15,5-2-2 0,2-3-1 16,8-2-5-16,2-5-3 16,15-3-6-16,-13-9-5 0,13 9-9 15,5-25-5-15,-5 25-7 16,14-36-3-16,2 20 4 31,-9-8 9-31,8 7 14 16,-4 1 10-16,-2 3 15 15,-9 13 9-15,10-13 10 0,-10 13 5 16,0 0 4-16,-10 24-4 16,-7-11-6-16,5 10-3 15,-7-1-5-15,9 5-5 16,-1-5 0-16,8 4-4 0,3-6-5 15,8-4-5 1,8-10-4-16,7-13-27 0,16-2-123 16,6-16-6-16,8-2-6 15,2-6-4-15</inkml:trace>
  <inkml:trace contextRef="#ctx0" brushRef="#br0" timeOffset="107701.0742">2201 11059 109 0,'-8'-13'122'0,"8"13"9"15,-5-17-44-15,5 17-43 0,0 0-8 16,0 0-2-16,-13 2-8 0,13-2-7 16,0 0-6-16,-12 20-2 15,12-20-4-15,7 19 0 0,6-12-2 31,6 1 1-31,9-2-1 16,5 0-1-16,3-3-1 16,-2 1-1-16,1-2 0 0,-3 1-1 15,-8 1 1-15,-5 2-2 16,-19-6 1-16,16 24 1 16,-17-9 0-16,-4 2 1 15,-5-1 2-15,-1 3 2 16,-5-4 2-16,0 3 1 15,-2-10 1-15,3 1 1 16,-3-6 0-16,2-3-1 0,-1-4-3 16,-2-5-2-1,-1-4-1-15,0 3-7 0,-3 4-14 16,-7-4-67 0,17 16-72-16,13-6-3 0,0 26-7 15,24-5-2-15</inkml:trace>
  <inkml:trace contextRef="#ctx0" brushRef="#br0" timeOffset="109434.3528">18568 9944 214 0,'-10'-19'149'0,"5"2"0"15,-4-2-1-15,9 19-102 0,-12-21-15 0,12 21-6 16,-3-16-6 0,3 16-8-16,0 0-3 0,0 0 0 15,-15 14-3-15,2 11 1 16,-8 9-3-16,-3 13 1 15,-8 7-2-15,-2 13 3 16,-5 5 1 0,-2 3-6-16,1 1 1 15,-1-6-8-15,10-7-2 0,-1-12-9 32,12-10-3-32,-2-19-9 0,13-7 1 15,-4-15 3-15,13 0 6 0,-7-16 11 0,3 3 11 16,4 13 12-16,-9-15 9 15,9 15 4-15,0 0 2 16,-1 22-2-16,1-22-4 16,18 22-9-16,6-15-20 31,0-16-53-31,17 2-90 16,0-12-5-16,7-5-5 0,-2-12-2 15</inkml:trace>
  <inkml:trace contextRef="#ctx0" brushRef="#br0" timeOffset="110418.5672">18946 9321 181 0,'0'0'141'0,"16"-6"-2"16,-16 6 3-16,0 0-97 15,21-11-14-15,-21 11-4 16,13-16-8-16,-13 16-5 16,10-19-3-16,-10 19-2 15,0-20-3-15,0 20 0 0,-15-13-3 16,2 11 0-16,-1 2-1 16,-2 3 0-1,0 1 0 1,0 2-1-16,0 0 0 0,3 0-1 15,13-6 0-15,-21 8 0 16,21-8 0-16,-16 8-1 16,16-8 2-16,0 0-2 15,0 0 1-15,-13 14 0 16,13-14 0-16,0 0 1 16,-5 13 0-16,5-13 0 15,0 0 1-15,-10 13 0 0,10-13 0 0,0 0-1 16,-10 13 1-16,10-13-1 15,0 0 0-15,0 0 0 16,0 0 0 0,0 0 2-16,-8 13 0 15,8-13-1 1,-10 13 1-16,10-13-1 16,-18 17 1-16,18-17-2 15,-13 19-1-15,13-19 0 0,0 22 0 16,7-8 1-16,5 5-1 15,7 4 0-15,7 6-1 16,4 3-1-16,0 1-2 16,2 3 1-16,-6-3-1 0,-6-3 0 15,-11-5 1-15,-15-6-1 16,-16-8 1-16,-11-6 1 16,-11-7 0-16,-7-4 1 15,-1-4-1-15,4-1 0 0,10-4-1 16,9 2 1-16,11-1-6 31,18 14-3-31,9-26-16 16,20 19-23-16,-6-14-32 0,19 11-65 15,-3-3 3-15,5 0-3 16,-5-3 7-16</inkml:trace>
  <inkml:trace contextRef="#ctx0" brushRef="#br0" timeOffset="110678.6049">18987 9344 190 0,'-13'-4'140'0,"13"4"-4"16,-22-16 2-1,6 3-103-15,16 13-19 0,2-19-2 16,-2 19-8-16,17-13-15 0,-17 13-23 16,22 0-56-16,-22 0-50 15,7 25 3-15,-8-4-5 16</inkml:trace>
  <inkml:trace contextRef="#ctx0" brushRef="#br0" timeOffset="111358.1521">19140 9348 223 0,'20'16'146'16,"-4"-4"4"-16,0-7-5 0,15 7-98 16,-9-11-19-16,13-1-9 15,-5-11-9-15,-1-6-5 16,-6-8-3-16,-7-2-1 16,-10-1 1-16,-9 5 2 15,-12 7 1-15,-8 12 1 16,-11 13 1-16,-2 12 1 15,-1 11-2-15,7 11 0 16,7 6-6-16,10-3-6 16,15-2-8-16,8-20-14 15,24-8-24-15,-2-24-26 0,23-5-49 16,-5-24-25-16,7-14 3 0,-5-22 35 16,2 0 70-16,-10-8 25 15,-8-1 40-15,0 14 32 16,-20-1 58-16,0 12 28 15,-11 16 6-15,-2 25-29 32,-16 10-61-32,12 30-12 15,-12 13-13-15,10 20-8 16,-1 12-9-16,5 12-3 0,5 9-12 16,0-2-9-16,7 0-22 15,-12-20-35-15,6-8-84 16,-10-22 3-16,-4-18-3 15,-12-20 0-15,-1-12 78 16,-6-17 73-16,-4-7 9 0,10 8 56 16,-9-9 86-16,12 10 3 15,2 4 5-15,15 23 1 0,3-20-72 16,14 26-54-16,3-1-19 16,8 4-17-16,12 7-58 15,2-7-94-15,3-2-3 16,-5-6-6-1,5-5 0-15</inkml:trace>
  <inkml:trace contextRef="#ctx0" brushRef="#br0" timeOffset="112521.9909">20483 9405 217 0,'-1'-13'147'0,"1"13"-4"15,0 0 5-15,0 0-107 0,20 4-13 16,-11 19-5-16,8 16-9 31,-4 10-5-31,1 7-2 0,-4 9-3 16,-4 2-1-16,-3-5-1 15,-6-8 0-15,-3-13-1 16,-7-18-2-16,-1-19 1 16,-3-21-1-16,-1-18 0 0,4-18-2 15,1-13 0 1,7-10 0-16,9-6 3 16,9 3 0-16,11 5 1 15,5 11-1-15,9 14 1 0,0 20 1 16,1 17-2-16,-4 17-2 15,-8 16-4 1,-11 11-2-16,-10 8-1 16,-12 5-1-16,-1 0 0 0,-10-5 1 15,1-5 1 1,-2-8 2-16,5-4 4 0,4-1 2 0,8-2 2 16,11-4 2-16,8 0 0 15,13-2 3-15,6-5 1 16,11-5 0-16,0-8 0 15,4-9-1-15,-4-11-3 16,-5-10 0-16,-13-5-1 16,-7-1-2-16,-12-2-2 15,-10 3 1 1,-7 8-2-16,-6 7 2 16,-6 14-1-16,-3 9-1 0,3 11-3 15,1 7-3 1,3 14-8-16,7-4-7 15,11 8-5-15,1-11-1 16,13 2 1-16,2-17 0 0,11-3 9 0,-2-12 5 0,5-9 12 16,-1-3 13-1,-11-10 7-15,2 7 5 16,-8-7 1-16,1 12 3 0,-12-1-3 16,-4 17-1-1,0 0-3-15,0 0-5 0,9 26-1 16,-9 4-4-16,0 3-3 15,1 4-3-15,3-4-2 32,4-4-5-32,2-6-4 15,3-13-4-15,4-10-2 16,-3-18-2-16,5-3 2 16,-4-11-1-16,0 2 0 0,-4-6 3 15,0 4 3-15,-4 5 3 16,1 6 0-1,-3 8-2-15,-5 13-15 0,0 0-24 16,0 0-88-16,10 28 1 16,-13-7-5-16,1 2 2 15</inkml:trace>
  <inkml:trace contextRef="#ctx0" brushRef="#br0" timeOffset="113329.8164">21421 9389 220 0,'0'0'146'16,"10"-13"-4"-16,-10 13 1 16,0 0-117-16,23 18-7 15,-14 0-5-15,1 5-8 16,-4 3-2-16,-1 1-4 16,-5-1 0-1,2-6-2-15,-4-1-2 16,2-19-3-16,0 19-2 15,0-19 0-15,13-7 0 16,0-6 2-16,8-3 5 0,2-1 4 16,1-5 7-16,7 5 4 15,-4-2 0-15,-1 9 3 0,-4 1 0 16,-4 13-1-16,-18-4-8 16,12 28-6-16,-12-5-8 15,-6-3-11 1,5 2-12-16,1-22-17 0,3 16-7 15,-2-32-7 1,23-2-6-16,-9-25-2 16,17-2 7-16,-9-21 21 15,8-8 37-15,4 7 28 0,-10-8 18 0,5 18 11 16,-16 0 11-16,12 29 9 16,-18 7 0-16,12 38-12 15,-17 17-23-15,4 26-15 31,-9 13-9-31,2 12-6 16,-5 8-7-16,-1-4-6 0,2-4-6 0,-5-20-7 16,5-11-11-16,-9-30-6 15,10-9-1-15,-9-31 1 16,12-7 11-16,-4-13 7 16,2-5 6-16,1 1 10 15,1-4 11-15,6 11 7 16,-3 3 2-16,5 13 1 15,-8 17-7-15,12-15-3 16,-12 15-2 0,0 0-2-16,4 26 1 15,-4-4-2-15,-1 5 2 0,1 5 2 16,1 0 2-16,8 2-1 16,1 0 1-16,10-1-1 15,5-7-3-15,2-6-1 0,5-10-3 16,-1-9-4-1,-3-9 1-15,-2-7 5 16,-7-9 5-16,-3-2 1 16,-8-3 3-16,2 3 2 0,-5 0 0 15,3 12-4-15,-8 14-10 16,22-18-40-16,1 30-121 16,-4 1-3-16,8 4-6 15,1 2-1-15</inkml:trace>
  <inkml:trace contextRef="#ctx0" brushRef="#br0" timeOffset="115530.3947">22626 9552 88 0,'13'0'129'0,"3"-5"4"16,2-3-2-16,-5-7-75 15,13 5-17-15,-6-14-9 16,11 2-8-16,-7-11-11 0,4 0-1 16,-5-11-3-16,-3-3 0 15,-7-7-3-15,-6-3 0 0,-11-8 2 16,-12-3-3-16,-11-10-1 31,-8 0 3-31,-11-4 0 16,-6 1 1-16,-10 0-2 0,-5 2 2 15,-9 2-3-15,-3 4 3 16,-9 8-1-16,-8 6-3 16,-5 2 0-16,-5 7-4 0,-3 4 1 15,-6 4-3-15,-6 4 2 16,-9 4-2-16,-1 5 3 16,-8 4-2-1,-5 5 2-15,-9 6 0 16,-6 5 2-16,-5 6 0 0,-4 5 0 15,-6 6 0-15,-10 8-1 16,-6 6 1-16,-8 8 0 16,-8 5 2-16,-3 2-2 0,0 2 2 15,-1 3-3-15,4 0 2 16,5-2-1-16,7-2-1 16,9-6-1-1,13-4 1-15,6 0-2 0,6-2 3 16,9-5-2-16,12 1 2 15,14-3-2-15,14-3 2 16,8-3-1 0,11-3 1-16,10-3-1 0,8-3 1 15,8-2 0-15,4-2 1 16,2-3 1-16,3-1 0 16,3-2 1-16,8-3-1 15,4-4 0-15,12-4 0 16,10-8-1-16,13-5 0 15,12-3 1-15,11-6-3 16,10-1 1-16,7-2-1 16,5 0 2-16,-1 0-1 0,-2 0 1 15,-3 0 0-15,-6-5 3 16,-3-2 1-16,-3-5 0 16,-1-1 0-16,-3-5 0 0,-2 2 1 15,-1-3-2 1,0 8 0-1,-1 4-2-15,-4 10-3 16,-1 6 3-16,4 5-3 16,-1 10 2-16,3 2-2 0,4-1 1 15,6-4 0-15,4-3-2 16,5-8 2-16,6-8 1 0,-1-9 0 0,2-9-4 31,-1-4 1-31,-4-5 0 0,-2-6-1 16,-3-6 3-16,1-1-3 15,-1 1 0 1,3 2 1-16,1 2 4 0,-1 3-3 16,1 4-6-16,0 8 2 0,-1 6-3 15,-3 7 3-15,-5 6-3 16,-1 7 0-16,-4 3-2 16,-2 4 3-1,-1 4 6-15,-3 1-1 0,0 2 0 16,0 1-1-16,-1-2 2 15,-4 1-2-15,1 2 2 0,0 1-2 16,-5 2 1-16,-4 15-2 16,7-20 1-16,-7 20-1 15,2-17-1 1,-2 17-1-16,1-13-3 0,-1 13-3 31,0 0-8-31,-1-13-5 16,1 13-13-16,0 0-6 15,14 20-6-15,-14-20 1 16,10 16 0-16,-10-16 6 0,12 16 5 16,-12-16 9-16,0 0 10 15,16 6 7-15,-16-6 8 16,0 0 7-16,0 0 7 0,-13 5 6 16,-3-5 4-16,0 6 5 0,-7-6 5 15,4 6 3-15,-5-7 2 16,9 3-3-16,-4-7-4 15,19 5-5-15,-14-16-3 16,18 3-5-16,5-10-3 31,13-2-3-31,4-5-1 16,8 0-1-16,2-4 1 16,3 7-1-16,-3 2 3 0,-1 10 1 15,-9 6-1-15,-7 9 0 16,-19 0-3-16,11 20-2 15,-15 0-9-15,-3 3-13 0,1 14-37 16,-7-4-86 0,11 6-5-16,4-6-7 15,15-4-4-15</inkml:trace>
  <inkml:trace contextRef="#ctx0" brushRef="#br0" timeOffset="119039.6881">1042 12055 122 0,'0'0'128'0,"4"13"3"16,17-9-3-16,5-2-100 0,21 4-6 15,8-5-1-15,17 2-5 16,3-3-6-16,13 0-3 15,3-2-3-15,3 0-6 0,0 2-13 16,-8-6-28-16,2 9-87 16,-14-5 0-16,-3 1-5 15,-15-2 3-15</inkml:trace>
  <inkml:trace contextRef="#ctx0" brushRef="#br0" timeOffset="119255.6232">2075 11987 233 0,'-37'-1'132'0,"-1"-1"4"16,18 12-40-16,20-10-83 16,6 15-2-16,27-8 0 15,23 6 0-15,12-4-1 16,13 4 1-16,5-5-2 0,-1 4 0 16,-11-2-1-16,-10 2-1 15,-24-1-6 1,-18-2-8-16,-21 8-29 15,-28-4-101-15,-7 3-6 0,-15-2-5 16,-1 1-5-16</inkml:trace>
  <inkml:trace contextRef="#ctx0" brushRef="#br0" timeOffset="234264.2347">8207 6445 206 0,'-16'3'139'15,"3"0"-5"-15,-1-9 1 0,14 6-122 16,-6-29-10-1,22-2 1-15,13-11-8 16,14-10 2-16,11-10-3 16,12-12 3-16,13-4-2 15,14-2 3-15,11-3 0 0,14 7-1 16,10-1 10 0,15 10-3-16,13 2-3 15,16 11 4-15,8 11-5 16,12 10 4-16,10 11-2 0,7 15-1 15,8 14-1-15,0 15-1 16,3 18 5-16,-2 15-5 16,-2 19 4-16,-7 15-3 15,-7 15 5-15,-7 13 0 0,-10 14-1 16,-6 16 2 0,-13 16-2-16,-9 8 3 15,-9 9-1-15,-6 10-1 16,-9 8-9-16,-14 3 3 0,-8 8-1 15,-10-1 3-15,-10 5-2 16,-10 1-1 0,-10 5 0-16,-9 2 1 0,-10 2 3 15,-6 8 2-15,-8 1-3 16,-10 5 1-16,-6-2 2 16,-8 9 2-16,-6-6-4 15,-8 2 2-15,-8-4-3 0,-2 2 1 16,-7-2-3-16,0-6 0 15,-3 0-2 1,-4-2 2-16,1 0 0 16,0-3-3-16,-6-1 2 15,1-4 1-15,-1-9 3 16,0-3-3-16,1-8 2 16,4-5-1-16,2-10-1 0,4-6 0 0,6-8 1 15,5-5-3-15,4-6 1 16,4-7 1-16,4-5 1 15,2-8-4-15,2-9 5 16,6-7 0 0,4-10 1-16,3-9-1 15,4-10 2-15,3-9-1 16,4-8-1-16,6-8 3 16,5-6-2-16,6-8-2 15,4-8 1-15,10-7-1 0,5-7 7 16,9-7-7-16,6-10 2 15,2-7-3-15,4-5 1 16,-1-4 1-16,-4-2-1 0,-4-1 0 16,-7 2 0-16,-9 3-1 15,-11 4 8-15,-10 4-9 16,-13 0 9-16,-10 5-8 16,-13 0 7-16,-9 1-7 0,-8 0 0 15,-7-1-1 1,-7 0-1-16,-1-1 0 15,1-7-2-15,2-2 0 16,21-6-1-16,-17-3 0 16,17 3 0-1,23-19 2-15,6 5 1 16,9-3 1-16,5 4 4 16,2 3 1-16,-5 2 2 0,-2 10 1 15,-14 5 1-15,-11 7-2 16,-10 7-3-16,-10 2-8 15,1 14-45 1,-1-18-100-16,10-5-11 0,-3-14-3 0,18-27-13 16</inkml:trace>
  <inkml:trace contextRef="#ctx0" brushRef="#br0" timeOffset="235467.4717">16046 15791 112 0,'-1'-16'126'16,"2"3"5"-1,-2-6 3-15,1 19-64 0,6-25-28 16,-6 25-6-16,13-5-1 16,-3 19-5-16,-9 1-6 15,5 13-5-15,-8 8-7 0,1 8-3 32,-5 3-4-32,-2-2-19 15,3 4-24-15,-11-23-102 16,14-1-5-16,2-25 1 0,-9-15-4 15</inkml:trace>
  <inkml:trace contextRef="#ctx0" brushRef="#br0" timeOffset="235585.9963">16000 15547 244 0,'-1'-33'103'16,"-5"2"-61"-16,6 11-41 15,1 6-121-15,-1 14-15 0</inkml:trace>
  <inkml:trace contextRef="#ctx0" brushRef="#br0" timeOffset="235947.4695">16388 15609 291 0,'0'0'145'16,"-4"30"0"-16,-9-14-6 15,3 10-130-15,0 3-5 16,3 1 1-16,-2 0-2 16,5-1 2-1,6-3-4-15,6-4 0 16,2-5-2-16,6-8 0 16,5-8 0-16,7-8 0 15,3-9 3-15,4-3 2 0,1-4 4 0,-3 0 1 16,-4 2 2-16,-1 8 1 15,-11 7 0 1,-4 10 0-16,-12 11-3 0,-5 8-2 0,-6 7-7 16,-5 5-3-16,2 4-10 15,-5-8-6-15,9 8-28 16,-11-23-97-16,21 3-5 16,-1-19 1-16,15-9-1 31</inkml:trace>
  <inkml:trace contextRef="#ctx0" brushRef="#br0" timeOffset="236146.7268">16964 15388 266 0,'14'-24'144'32,"-1"24"1"-32,-13 0 0 15,5 41-118-15,-8 3-9 0,1 10 0 0,-2 6-6 0,5 3-9 16,8 3-22-16,-7-12-36 15,13 8-88 1,-9-22 2-16,0-2-6 0,-7-25 3 16</inkml:trace>
  <inkml:trace contextRef="#ctx0" brushRef="#br0" timeOffset="236270.3443">16889 15717 328 0,'-7'-27'150'16,"14"14"2"-16,0-6-4 15,16 15-132-15,9 4-42 16,-2-11-118-16,22 10-4 16,2-5-5-16,11 5-5 15</inkml:trace>
  <inkml:trace contextRef="#ctx0" brushRef="#br0" timeOffset="236880.1738">17952 15659 204 0,'16'-7'138'16,"-16"7"3"-16,13 3 1 15,-3 14-81-15,-10-17-35 0,23 35-1 0,-13-12-1 16,11 10-3-16,-3 5-7 16,8 2 4-16,0-1-16 15,3-1 4 1,3 1-26-16,-8-18-34 0,5 8-90 15,-8-15 1 1,-1-2-4-16,-20-12-8 16</inkml:trace>
  <inkml:trace contextRef="#ctx0" brushRef="#br0" timeOffset="237051.9013">17812 15933 364 0,'-16'-20'150'15,"21"1"-6"-15,6-11 0 0,28 1-147 16,7 0 0-16,11-9-8 16,6 9-16-16,-4-12-33 0,15 12-81 15,-13-1-3-15,-4 11 0 16,-13-4 0-16</inkml:trace>
  <inkml:trace contextRef="#ctx0" brushRef="#br0" timeOffset="237199.4251">18369 15550 262 0,'-13'8'138'16,"-4"1"0"-16,3 10 1 16,-8-2-99-16,9 13-30 0,-1 9-26 15,-8-7-30 1,10 17-48-16,-6-16-35 16,0 2-8-16,-6-13-3 15</inkml:trace>
  <inkml:trace contextRef="#ctx0" brushRef="#br0" timeOffset="237324.3413">17983 15806 240 0,'-35'-24'137'0,"12"7"5"16,1-2-4-16,22 19-79 0,-8-13-31 15,8 13-19-15,30 3-22 16,-11-8-50-16,17 11-75 16,0-4-6-16,10 3-1 15,0-6-3-15</inkml:trace>
  <inkml:trace contextRef="#ctx0" brushRef="#br0" timeOffset="237695.916">18863 15711 295 0,'0'0'137'0,"-28"-6"-2"16,1 4 1-16,-9-3-128 15,-7 5 0-15,-9 2 5 16,0 9 0-16,-3 2 1 16,6 7 0-1,1 1-4-15,15 3-3 16,10-1-3-16,17-7 0 16,19-6-5-16,16-11 0 0,16-8 0 15,12-5 1-15,10-5 3 16,-2 0 3-1,-5 2 4-15,-6 5 0 16,-17 8 2-16,-12 10-1 16,-17 10-1-16,-9 7-1 15,-12 1-5-15,-3 5-7 16,0-1-14-16,-4-14-24 16,20 3-109-16,0-17-5 0,0 0 1 15,20-6-3-15</inkml:trace>
  <inkml:trace contextRef="#ctx0" brushRef="#br0" timeOffset="237868.0656">19189 15740 291 0,'23'-1'158'0,"-9"-7"-4"16,7 7-1-16,-4-11-75 16,9 7-74-16,3 0-12 15,-3-6-35-15,8 12-103 31,-11-7-5-31,-1 11-1 16,-22-5-4-16</inkml:trace>
  <inkml:trace contextRef="#ctx0" brushRef="#br0" timeOffset="237999.2103">19166 15870 394 0,'-13'23'162'0,"13"-23"-4"15,1 17-1 1,18-28-148-16,16 1-55 15,19 2-105-15,-2-12-6 0,9 10-2 16,-6-9-7-16</inkml:trace>
  <inkml:trace contextRef="#ctx0" brushRef="#br0" timeOffset="239119.415">19850 15645 117 0,'0'0'116'0,"0"0"5"15,0 0 3 1,0 0-62-16,0 0-28 0,0 0-3 16,0 0-2-16,0 0-4 0,0 0-7 31,1 14-3-31,-7-1-3 15,3 10 0-15,-4 0 0 0,3 8 1 16,-2-1 0-16,6 6 0 16,2-10 0-16,11 2 1 15,2-16-3-15,14-7 0 16,4-12-2-16,8-9-1 16,-1-12-3-1,4-11-4-15,-3-1-7 0,-6-11-12 16,-2 11-13-16,-18-12-30 15,2 17-83-15,-17 1-3 16,-6 17-1-16,-10 2 1 16</inkml:trace>
  <inkml:trace contextRef="#ctx0" brushRef="#br0" timeOffset="239549.8038">20365 15672 292 0,'19'-5'136'16,"-19"5"1"-16,18-16-1 15,-18 16-120-15,0 0-7 16,0 0 1-16,0 0 1 16,0 0 2-16,0 0-1 15,-1 27-3-15,-3-4-2 16,-2 3-1-16,0 3 2 15,-1-2-2-15,5 1 0 0,4-8-4 16,5-6 0-16,-7-14-1 31,30 0-2-31,-4-11 0 16,3-6-1-16,6-8 1 16,1 1-1-16,1-2 3 0,-2 2-1 15,-3 6 2-15,-5 6 2 16,-7 5 2-16,-4 10-1 15,-16-3 0-15,10 21 0 0,-14-3-3 16,-2-1-3 0,-2 3-10-16,-4-5-13 0,9 11-37 15,3-26-85-15,-13 24 0 16,13-24-4-16,0 0 2 0</inkml:trace>
  <inkml:trace contextRef="#ctx0" brushRef="#br0" timeOffset="239735.6843">21016 15616 318 0,'12'4'144'0,"-12"-4"0"15,-1 32-2-15,-9-6-123 16,4 7-2-16,-4-1-6 16,4 0-8-16,6 7-28 15,-8-16-110-15,15 0-7 16,-7-23-6-16,13 13 1 15</inkml:trace>
  <inkml:trace contextRef="#ctx0" brushRef="#br0" timeOffset="239888.8354">21098 15490 345 0,'-7'-20'146'15,"7"20"-5"-15,-25-18-7 16,11 19-136-16,14-1-59 0,-22 9-79 15,22-9-1-15,-9 17 0 16,12-4-1 0</inkml:trace>
  <inkml:trace contextRef="#ctx0" brushRef="#br0" timeOffset="240134.4313">21307 15519 260 0,'17'12'137'15,"-11"4"2"-15,1 11 2 16,-15 2-105-16,12 13-11 16,-4-8-1-16,9 5 2 15,-2-10-7-15,9-4-4 16,1-12-6-16,8-9-2 16,-2-14-1-16,3-9-3 15,-2-8-2-15,-2-5-6 16,-1-1-2-16,-6-5-8 15,2 10-13 1,-15-13-35-16,3 20-83 16,-9-4 0-16,4 25-2 15,-6-22 2-15</inkml:trace>
  <inkml:trace contextRef="#ctx0" brushRef="#br0" timeOffset="240835.962">21965 15342 349 0,'13'7'145'16,"6"-13"3"-16,12 6-8 15,7-4-130-15,7-2-10 16,4 3-12-16,-5-7-31 16,10 9-96-16,-18-6-1 15,-7 7-4-15,-13-2-1 0</inkml:trace>
  <inkml:trace contextRef="#ctx0" brushRef="#br0" timeOffset="241039.6821">22059 15486 352 0,'-39'28'146'16,"8"6"-2"-16,4-6 0 0,11 2-128 16,10 0-11-16,11-1 0 15,6-6-3-15,11-3-1 16,5-5-8-16,4-9-10 15,8 2-25-15,-9-16-44 16,10 5-57-16,-7-7-3 16,5 4 2-16,-9-7 0 15</inkml:trace>
  <inkml:trace contextRef="#ctx0" brushRef="#br0" timeOffset="241219.9571">22536 15535 349 0,'0'0'150'0,"3"31"-3"15,-14-16-1-15,2 8-130 16,0 1-18-16,-1-3-14 16,7 8-47-16,-4-15-79 15,6 1-3-15,1-15-4 16,0 0-2-16</inkml:trace>
  <inkml:trace contextRef="#ctx0" brushRef="#br0" timeOffset="241362.6565">22650 15417 328 0,'0'0'117'0,"-6"-16"-11"15,-7 9-22-15,13 7-219 16,-14 3-6-16,14-3 1 15,0 0 8-15</inkml:trace>
  <inkml:trace contextRef="#ctx0" brushRef="#br0" timeOffset="241635.4387">22795 15454 319 0,'24'16'143'15,"-10"-3"1"-15,1 13 1 0,-17-4-120 16,4 8-11-16,-6-2-5 15,-5-1-2-15,0-1-4 16,1-4-4-16,5-5-5 0,3-17-2 16,0 0-2-16,26 6 0 15,0-18 2 1,4-4 3-16,7-2 4 0,2-1 1 16,-2 3 2-16,-1 4 2 15,-9 5-1-15,-4 7-4 0,-7 7-9 31,-16-7-19-31,13 23-43 16,-13-23-67-16,1 16-1 16,-1-16-2-16,0 0 0 15</inkml:trace>
  <inkml:trace contextRef="#ctx0" brushRef="#br0" timeOffset="242152.5938">23402 15348 275 0,'0'0'136'15,"0"0"6"-15,7 23 0 16,-18-3-106-16,3 10-20 16,-2 2-3-16,6 5 3 0,4 0-1 15,7 2-2-15,8-3-8 16,6-5-4-16,8-6-4 16,0-8-3-1,3-5-2-15,-6-9-2 0,-3-5-2 0,-23 2 1 16,13-21 1-16,-26 3 4 15,-12 2 5 1,-8 6 3-16,-9 3 5 0,-5 7 3 16,-5 4 2-1,3 6 0-15,5 3-1 16,10 3-2-16,8 3-6 16,14-3-5-16,15 0-8 15,-3-16-10-15,38 20-11 0,-11-19-9 16,16 8-3-1,-7-12-1-15,9 8 10 16,-12-7 11-16,0 2 14 0,-2 2 16 16,-10-5 14-16,4 7 13 15,-25-4 4-15,32-4 3 16,-22-9-8-16,10 7-5 0,-3-11-7 16,6-1-8-16,2-6-3 15,4-2-6-15,0-2-3 16,1 1-5-1,0 2-5-15,-8-2-12 16,-2 15-21-16,-18-11-39 16,-2 23-63-16,0 0 0 15,-29-7 1-15,0 10 1 0</inkml:trace>
  <inkml:trace contextRef="#ctx0" brushRef="#br0" timeOffset="242347.4325">23597 15531 313 0,'0'0'147'0,"0"0"1"0,0 0 2 16,21 9-123-16,-12 9-12 0,5 5 0 15,2 2-2-15,9 1-4 16,4-2-12-16,4-6-13 16,10 3-35-16,-14-22-97 15,11 2-3-15,-11-11-1 16,2 3-2-16</inkml:trace>
  <inkml:trace contextRef="#ctx0" brushRef="#br0" timeOffset="243016.1176">23603 15672 296 0,'-16'0'146'15,"16"0"3"-15,-13 2-1 0,13-2-120 16,18-5-9 0,7 1 0-16,7-7-3 15,11-1-6-15,5-7-5 16,1-2-4-16,-2-1-3 0,-5-3-4 15,-13 1 1 1,-15 1-1 0,-15 8 4-16,-18 8 0 0,-14 7 3 0,-10 10 3 15,-9 6 3 1,0 12 4-16,1 3-1 16,11 4 1-16,8-3-5 15,16-1 0 1,16-3-7-16,12-8-9 0,17 0-25 15,-5-20-68-15,18 6-50 16,-6-7-3-16,5 3 2 16,-11-4-1-16</inkml:trace>
  <inkml:trace contextRef="#ctx0" brushRef="#br0" timeOffset="243146.1648">23893 15752 338 0,'20'-9'150'0,"-3"-7"-1"15,12 5 2-15,-5-11-126 16,14 0-20-16,-1-4-11 15,-2-3-20-15,7 12-51 16,-19-13-69-16,-6 14-3 16,-15-4-4-16,-2 20-1 15</inkml:trace>
  <inkml:trace contextRef="#ctx0" brushRef="#br0" timeOffset="243335.0223">24015 15498 367 0,'18'23'155'15,"-7"-3"1"1,11 13-4 0,-5-3-141-16,-1 2-8 0,-2-1-7 15,-5-7-7-15,0 1-19 16,-9-25-38 0,8 14-84-16,-8-14-3 0,6-16-1 0,-5-3 1 15</inkml:trace>
  <inkml:trace contextRef="#ctx0" brushRef="#br0" timeOffset="243795.8435">24260 15200 279 0,'19'-1'141'0,"9"4"-1"16,1-7-3-16,9-1-122 0,6-1-9 16,3-2 8-16,-2 1-7 15,0 1 6-15,-5 3-12 16,-7 4 1-16,-14 9 2 15,-10 8-7-15,-14 8 5 16,-6 10-5 0,-9 9 6-16,0 5-5 15,-2 6 6-15,6 5 0 16,6 0-3-16,8-2 6 16,8-7-1-16,7-5 2 0,3-11-1 15,1-4 2-15,-4-10-2 16,-4-6-1-16,-9-16-1 15,-17 13-2 1,-8-9-4-16,-8-3-3 0,-6-1-8 0,-9-4-15 16,10 11-56-1,-7-15-67-15,19 3 1 0,6-8-5 16,20 13 1-16</inkml:trace>
  <inkml:trace contextRef="#ctx0" brushRef="#br0" timeOffset="243933.928">24910 15551 338 0,'-36'10'125'0,"-3"-8"-36"16,1 8-85-16,5-7-149 16,13 12-7-16,1-6-5 15</inkml:trace>
  <inkml:trace contextRef="#ctx0" brushRef="#br0" timeOffset="244063.4244">24869 15997 364 0,'-10'86'166'0,"-6"5"-7"0,-20-11-2 15,-7-15-144-15,-5 0-84 16,-17-31-84-16,6-11-6 16,-3-23-3-16,9-20-6 15</inkml:trace>
  <inkml:trace contextRef="#ctx0" brushRef="#br0" timeOffset="245227.3636">16287 16727 206 0,'-13'-23'139'0,"13"23"-3"16,-8-22 6-16,8 22-102 15,0 0-6-15,0 0-6 0,13 12-5 0,-2 14 1 16,-1 7-14-16,5 9 6 16,-1 4-11-1,1 6 6-15,-2-4-9 0,0-7 7 31,-3-12-8-31,-2-10 1 16,-8-19-1-16,0 0 0 0,15-29 1 16,-10-8-2-16,3-8 1 15,0-3-11-15,7-2 2 0,-2-4-18 16,10 14-6-16,-7-8-32 16,17 27-28-1,-10-5-61-15,6 19 6 16,-9 1 1-16,3 16 6 15</inkml:trace>
  <inkml:trace contextRef="#ctx0" brushRef="#br0" timeOffset="245483.6575">16657 16796 260 0,'7'23'139'0,"9"-1"12"16,2-10-9-16,13 5-90 16,6-14-32-16,12-3-6 15,5-6-1-15,2-6-5 16,2-8-5-16,-6-4-13 15,-3-4 6-15,-13-1-12 16,-12 3 9-16,-15 2-7 16,-13 4 11-16,-12 7-3 15,-15 13 11-15,-6 10 1 16,-9 10 2-16,0 10 8 16,2 2-9-16,10 4 2 15,9 6-22-15,11-7-13 0,27 6-49 16,10-23-64-1,19-7-5-15,10-16-4 0,15-8 4 16</inkml:trace>
  <inkml:trace contextRef="#ctx0" brushRef="#br0" timeOffset="245668.2758">17531 16423 340 0,'-13'0'150'16,"1"28"-2"-16,-8-2-6 15,9 22-129-15,-1 8-12 16,5 3 4-16,10 5-26 16,-6-12-26-16,20 0-96 0,-11-13 0 15,7-7-4 1,-10-15 4-16</inkml:trace>
  <inkml:trace contextRef="#ctx0" brushRef="#br0" timeOffset="245976.5792">17346 16754 258 0,'-18'-5'140'16,"0"5"-2"0,18 0 1-16,-20 7-67 0,20-7-77 0,10 19-21 15,-10-19-12-15,30 8-21 16,-15-9-14-16,20 7-22 16,-7-15-24-16,10 10 16 15,-6-12 40-15,5 7 47 16,2-4 35-16,-7-6 22 15,5 8 10-15,-12-7 33 16,5 9 17-16,-8-9 0 0,4 14-39 31,-13-8-22-31,6 11-22 16,-19-4-1-16,18 16-7 16,-10-3-10-16,-6 2-15 0,10 12-57 0,-9-10-54 0,7 1-8 31,0-4 4-31,6-2-6 15</inkml:trace>
  <inkml:trace contextRef="#ctx0" brushRef="#br0" timeOffset="246204.6395">18055 16772 322 0,'0'0'141'16,"0"0"8"-16,1 18-4 0,-4 0-119 15,-10 6-10-15,8 4 12 16,-6-7-11-1,11 2 0-15,2-5-4 16,-2-18-3-16,29 10-3 0,-5-17-3 16,7-11 0-16,2-10-5 15,0-7-3-15,-6-3-19 16,1 7-5-16,-15-8-38 16,4 21-48-16,-17-6-48 15,0 24 10-15,-13-17-8 0</inkml:trace>
  <inkml:trace contextRef="#ctx0" brushRef="#br0" timeOffset="246431.4156">18264 16801 254 0,'20'24'145'0,"0"-5"-7"0,2 10 6 16,-15-13-101-16,13 10-13 16,-9-11-4-1,2 3-2-15,-13-18-4 16,10 16-6-16,-10-16-5 15,7-18-4-15,0 1-3 16,2-9-3-16,5-4-3 0,1-3-15 0,6-1 1 16,-5-6-30-1,11 23-22 1,-9-9-76-16,1 8 4 0,-6 2-15 0,-13 16 14 31</inkml:trace>
  <inkml:trace contextRef="#ctx0" brushRef="#br0" timeOffset="246762.6708">18639 16713 325 0,'23'8'148'0,"-23"-8"-1"15,0 0 1 1,9 18-129-16,-9-18 4 16,-10 24-11-16,3-5 9 0,-5 1-12 15,2 2 5-15,3-4-12 16,2-3 9-16,5-15-12 0,13 17-2 15,8-17-1-15,7-7 1 16,10-13-1 0,-1-2-8-16,5-2 11 15,-1 2-7-15,-4 2 13 0,-4 2-5 16,-7 3 11 0,-4 10-7-16,-8 8 9 15,-2 12 1-15,-5 2-3 16,0 6 8-16,-2 1-17 0,-2 0 4 15,1 3-24 1,-7-14-39-16,2 9-100 16,1-22 3-16,0 0-10 15,0 0-5-15</inkml:trace>
  <inkml:trace contextRef="#ctx0" brushRef="#br0" timeOffset="249565.5229">21642 16335 242 0,'0'0'130'16,"0"0"6"-16,18-2-3 15,-18 2-103-15,13 2-9 16,-13-2 0-16,15 11 0 16,-15-11-2-16,6 29-4 15,-6-9-5-15,0 2-2 16,-2 2-3-16,2 1 1 15,2 1-2-15,2-3 1 0,3-1-4 16,3-5-1-16,-10-17-1 16,20 20 0-16,-20-20-1 15,0 0-1 1,0 0-2-16,-24 3 0 0,-6-7 2 16,-11 1 3-16,-6 4 3 0,-2 4 1 15,-3 0 1-15,5 7 3 16,7 1 1-16,13 3 2 0,9-3-2 15,14 0-1-15,4-13-3 16,29 17-2 0,6-14-5-16,6-6-4 15,10-1-10-15,-2-6-6 0,7 7-5 16,-10-9-1-16,3 5-1 16,-13-3 4-16,-2 7 11 31,-11 0 9-31,-7 0 15 15,-2 7 8-15,-14-4 7 0,0 0 2 16,10 18 0-16,-6-2-1 16,-4-16-11-16,3 24-10 15,3-5-17-15,-6-19-17 0,16 36-62 16,-16-36-53-16,22 17-5 16,-22-17 1-16,21-1-2 15</inkml:trace>
  <inkml:trace contextRef="#ctx0" brushRef="#br0" timeOffset="249824.3519">22046 16545 389 0,'-18'-10'155'16,"18"10"-3"-16,0 0-4 15,-3-14-148-15,3 14-17 16,5-13-33-16,-5 13-98 16,0 0-1-16,20-10-3 0,-20 10-1 15</inkml:trace>
  <inkml:trace contextRef="#ctx0" brushRef="#br0" timeOffset="250555.393">22105 16689 346 0,'0'0'149'0,"14"-2"-2"16,-14 2-6-16,16 1-142 0,-16-1-20 0,16 4-37 15,-16-4-77-15,0 0-7 16,0 0-4-16,0 0 0 16</inkml:trace>
  <inkml:trace contextRef="#ctx0" brushRef="#br0" timeOffset="251414.375">22138 16666 248 0,'0'0'136'0,"-7"-13"4"16,7 13 1-1,0 0-91-15,0 0-33 0,0 0-3 16,0 0 0-16,0 0-1 16,0 0-3-16,14 26-2 15,-8-7-6-15,-2 3 6 0,1-1-9 16,-4 3 7-16,1-6-10 15,-1-5-1-15,8 3-27 16,-9-16-39-16,16-1-70 16,-2-8-4-16,9 5 1 0,-4-12-4 15</inkml:trace>
  <inkml:trace contextRef="#ctx0" brushRef="#br0" timeOffset="252288.6215">22673 16578 323 0,'19'-1'139'0,"-19"1"2"16,25-10-1-1,-25 10-129-15,5-16-5 16,-5 16-1-16,-18-16 2 0,-4 6-2 16,-5 6-1-1,-7 2-1-15,0 5-1 16,-4 4 0-16,2 6 0 16,4 2 0-16,8 4-1 0,9 2 0 15,13-1 0-15,7-2-3 0,11-4 0 16,10-4-1-16,3-3-1 15,6-7 0 1,-1-2 0-16,1-7 1 0,-3-3-1 16,-3-1 1-16,-6-1 1 31,-5-1 0-31,-2 1 2 0,-16 14 1 0,15-23-1 0,-15 23 1 16,0 0 0-16,-10-14 2 15,10 14-3-15,-19-2 2 31,19 2-1-31,-17 3 0 16,17-3 1-16,0 0 0 0,0 0-1 16,0 0-1-1,0 0 2-15,0 0 0 0,0 0 1 16,14-1-1-16,-14 1 0 16,0 0 0-16,0 0 3 15,0 0-2-15,0 0 0 16,0 0-1-16,0 0 0 0,13 0 0 15,-13 0 1-15,4 13 1 16,-4-13-3-16,2 31 1 16,-2 1 2-1,-2 4-2-15,2 9 10 16,-3 2-7-16,0 8 8 16,-2 2-7-16,-1-1 8 15,-6-3-8-15,-2-10 5 16,-5-5-12-16,-8-9-7 0,-2-8-4 15,-13-16-15-15,3 1-28 16,-21-24-23-16,18 8-13 16,-12-17-61-16,15 1 6 15,5-12 1 1,12 7 5-16</inkml:trace>
  <inkml:trace contextRef="#ctx0" brushRef="#br0" timeOffset="252811.6689">22822 16297 310 0,'0'0'139'15,"0"0"6"-15,13-3-4 0,-13 3-119 16,35 0-10-16,-5-4 0 16,7 5-4-16,5-4 0 15,6 2-5-15,-3-1-1 16,-2 4-4-1,-7 2 3-15,-9 6-3 0,-8 8 1 16,-13 2 1-16,-9 7 0 16,-10 5 1-16,-7 6-1 0,-5 3 2 15,-2 6-1 1,-1 0 6-16,2 2-3 16,11 2 12-16,0-5-7 15,11-3 10-15,2-4-7 0,7-7 6 16,-1-9-9-16,5-4 5 15,-9-19-8-15,3 17-3 16,-3-17-4-16,-19 3-7 16,3-6-9-16,-7-6-13 15,7 9-32-15,-14-11-94 16,15 1 2-16,1-5-4 16,14 15 4-16</inkml:trace>
  <inkml:trace contextRef="#ctx0" brushRef="#br0" timeOffset="252952.3736">23385 16570 373 0,'18'-5'151'0,"-18"5"-5"16,0 0-11-16,-18 8-160 16,-14-3-88-16,9 11-35 15,-3-4-1-15,9 11 1 16</inkml:trace>
  <inkml:trace contextRef="#ctx0" brushRef="#br0" timeOffset="253084.3134">23380 16916 428 0,'8'59'172'15,"-17"-5"-6"-15,-8 9-3 16,-30 1-144-16,-2-2-35 16,0-6-136-16,-21-6-7 0,-3-8-2 15,1-17-12-15</inkml:trace>
  <inkml:trace contextRef="#ctx0" brushRef="#br0" timeOffset="259466.8988">20860 16407 260 0,'3'13'143'0,"-3"-13"0"16,0 0-1-16,13-6-107 15,10 7-9-15,1-9-2 16,12 5-5-16,2-6-10 0,4 2-7 16,1-3-3-1,-4 0-5-15,0 4-4 0,-10-6-5 16,-6 10 0-1,-23 2-1-15,16-8 3 16,-16 8 0-16,-18 2 3 0,0 1 3 16,-7 5 4-16,-4 4 3 15,-3 1 0-15,-2 11 1 16,-1 4-1-16,1 8 3 16,-1 3 0-16,5 7 5 0,1 3 0 15,4-1 10 1,4-2-8-16,8-3 10 0,4-11-7 15,9-3 8 1,7-12-10-16,9-1 8 0,7-13-10 0,9 0-1 16,4-8-2-1,4 2-2-15,-1-1-4 16,-1 0-5-16,-4 4-9 16,-9-5-15-16,2 14-32 15,-27-9-86-15,16 9 1 16,-16-9-4-16,0 0 2 15</inkml:trace>
  <inkml:trace contextRef="#ctx0" brushRef="#br0" timeOffset="260065.7719">20285 16681 300 0,'5'-13'146'16,"-5"13"-1"-16,-18-17-4 15,5 12-111-15,-11-5-10 16,-2 6-1-16,-7 5-9 16,-2 6-3-16,-4 5-1 15,5 5 0-15,2 1 0 16,14 3-3 0,11-2-3-16,14-3 0 15,14-9-2-15,12-8 1 16,12-4-2-1,5-2 7-15,2 1 2 0,0-1 6 16,-7 4 2-16,1 8 1 16,-9 2-1-16,-1 9 10 15,-2 0-12-15,-3 1 1 0,4 3-27 16,-8-7-103-16,15 6-43 16,-7-16 0-16,8 2-12 15</inkml:trace>
  <inkml:trace contextRef="#ctx0" brushRef="#br0" timeOffset="292176.5506">4385 11481 50 0,'0'0'124'0,"0"0"3"0,0 0-1 0,0 0-74 15,22 14-28 1,17-2 6-16,10-9 3 16,26 4-2-16,14-7-6 0,25 1-4 15,13-5-1-15,7 5-2 16,1-9-2-16,0 3-6 15,-9 0-5-15,-11 3-3 16,-15 1-2-16,-21-1-2 0,-15 5-12 16,-21-11-39-16,-11 12-88 15,-15-6-6 1,-17 2-5-16,0 0-3 0</inkml:trace>
</inkml:ink>
</file>

<file path=ppt/ink/ink2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14:12.649"/>
    </inkml:context>
    <inkml:brush xml:id="br0">
      <inkml:brushProperty name="width" value="0.05292" units="cm"/>
      <inkml:brushProperty name="height" value="0.05292" units="cm"/>
      <inkml:brushProperty name="color" value="#FF0000"/>
    </inkml:brush>
  </inkml:definitions>
  <inkml:trace contextRef="#ctx0" brushRef="#br0">2002 4673 275 0,'67'-2'156'16,"14"-4"-8"-16,27 6-4 15,21 0-148-15,18 4 1 16,26-1 2-16,19-4 2 16,17-5 2-16,11 0-2 0,-4-3 1 15,-8 1-2-15,-13 2-16 16,-24-4-34-16,-16 18-93 16,-20 0-4-16,-14 8-7 15,-15-1-4 1</inkml:trace>
  <inkml:trace contextRef="#ctx0" brushRef="#br0" timeOffset="2100.4202">5216 8158 61 0,'-21'-3'105'16,"21"3"9"0,-18 0-43-16,18 0-36 0,0 0-3 0,-16-3 0 31,16 3-5-31,21 4-4 15,7 1-5-15,11-7-4 16,28 2 0-16,25-4-3 16,32-3-1-16,38-5-1 0,38 1 0 0,40-7 1 15,34 1 0 1,23-2 0 0,11 3-3-16,-5 6-2 15,-10 3 0-15,-28 3-1 16,-25 5 0-16,-38 2-3 0,-34 6-3 15,-35-1-1 1,-28 0 1-16,-21-1-1 0,-18-3-1 16,-15 1-5-16,-16-7-13 15,-7 5-34-15,-12-7-77 0,-3-5-5 16,0 0 2-16,7-5 4 16</inkml:trace>
  <inkml:trace contextRef="#ctx0" brushRef="#br0" timeOffset="2923.9667">14230 4591 171 0,'-7'-19'138'15,"1"-5"-6"-15,14 5 1 16,7 0-89-16,19 8-32 15,16 6-1-15,19 8-3 16,25 3-4 0,21 4-1-16,25 2 1 15,22 1 2-15,15-2 0 16,12 2 3-16,6-4-2 0,0 3 2 0,-8-4-2 16,-8 4 1-1,-17-2-5-15,-19 3-5 16,-22 3-8-16,-23-3-23 0,-12 10-75 15,-28-9-27 1,-10 8-3-16,-18-6-8 16</inkml:trace>
  <inkml:trace contextRef="#ctx0" brushRef="#br0" timeOffset="4057.1164">17170 8218 94 0,'0'0'119'16,"-21"2"2"-16,21-2 3 15,0 0-85-15,0 0-16 16,34 13-3-16,-2-15 0 16,13 5-3-16,7-4-3 0,10 2-3 0,6-4-3 15,8 2-3 1,11-3-1-16,12-1-1 16,12-2 0-16,16 0 4 0,16-6 1 15,27 1 2 1,25-2 1-16,29 0 3 15,25-1 0-15,27 4 1 16,21-4-2-16,22 7-2 16,14-1-2-16,8 5-3 0,-4 1-1 15,-3 3-1-15,-17-2-1 16,-14 4-2-16,-26-1 0 16,-29-1-1-16,-35-1 0 15,-30-1 0 1,-38-1-2-16,-31 0-3 0,-30 2-9 15,-33-5-33-15,-15 11-101 16,-36-5-3-16,0 0-8 16,0 0-2-16</inkml:trace>
</inkml:ink>
</file>

<file path=ppt/ink/ink2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14:44.056"/>
    </inkml:context>
    <inkml:brush xml:id="br0">
      <inkml:brushProperty name="width" value="0.05292" units="cm"/>
      <inkml:brushProperty name="height" value="0.05292" units="cm"/>
      <inkml:brushProperty name="color" value="#FF0000"/>
    </inkml:brush>
  </inkml:definitions>
  <inkml:trace contextRef="#ctx0" brushRef="#br0">2054 12850 99 0,'-19'-3'132'0,"19"3"-5"15,0 0 0-15,17 13-100 16,5-6-4-16,17 3 0 16,7-2-7-16,19-1-6 15,13-3-2-15,17-1-1 16,19-3 0-16,19 0 0 16,18-4 2-16,22-1-2 15,22-2 2-15,23-1-1 16,20-3 2-16,19 1 1 15,10-3 1-15,7 5-3 16,-4-2 1-16,-9 2-2 16,-17 6-1-16,-21 3-2 15,-28 6-3-15,-26 3-3 16,-29 6-13 0,-33-10-62-16,-18 8-68 0,-25-8-4 15,-24-7-11-15,-15-8 0 16</inkml:trace>
  <inkml:trace contextRef="#ctx0" brushRef="#br0" timeOffset="46813.8176">6326 5481 182 0,'11'-14'132'16,"-11"14"4"-16,18-29-32 15,2 16-58-15,-1-13-13 16,11 9-11-16,3-12-3 31,12 0-10-31,1 0 0 16,5 2-7-16,-2 2-7 0,-5-1-16 15,1 16-39-15,-18-8-82 16,-3 10-1-16,-24 8-4 0,0 0 0 16</inkml:trace>
  <inkml:trace contextRef="#ctx0" brushRef="#br0" timeOffset="81601.0351">7388 12247 59 0,'1'-16'116'16,"-1"16"3"-16,0 0 3 16,-3-14-86-16,3 14-4 15,0 0 3-15,-7-13-1 16,7 13-6-16,0 0-6 15,0 0-4-15,-20 7-5 16,20-7-1-16,-23 13-1 16,10-3-2-16,-4-3-1 15,1 5 0-15,-5-1-1 16,3 2-1-16,-3-1 1 16,4 4 0-16,-3 0-1 0,3 5 0 15,-1 1-1-15,2 4 0 16,2 3 0-16,2 5 0 15,4 5 0-15,2 3 0 16,6 0-1-16,6 3 3 16,8-5-4-16,9-4-3 0,8-8 3 15,9-11-5-15,6-11 3 16,6-14 1-16,0-9-2 16,0-10-1-16,-7-5 2 0,-8-1 2 15,-11 1-3-15,-11 2 5 16,-17 8-3-1,-12 9 0-15,-12 9 0 0,-10 10 1 16,-6 5-2-16,-4 8 2 16,2 4-4-16,3 3-3 15,7 4-13 1,6-5-15-16,17 8-20 16,-1-23-41-16,20 9-59 15,5-13 0-15,15 1 1 16,0-12 16-16</inkml:trace>
  <inkml:trace contextRef="#ctx0" brushRef="#br0" timeOffset="82081.575">7831 12482 157 0,'-15'20'142'15,"-2"-1"-1"-15,5 9 3 16,-6-5-100-16,19 13-11 15,1-6-4-15,12 5-8 16,2-8-4-16,11-4-9 16,5-11-2-16,7-8 0 15,0-11-3 1,3-11-2-16,-5-9 1 0,-6-5 0 16,-7-5-3-16,-9 1 2 15,-10 1 0-15,-10 5 0 0,-13 4 2 16,-8 8 2-1,-8 5 0-15,-8 11 0 16,-3 6 0 0,0 5 0-16,3 5-5 15,4 3-5-15,9 6-13 0,6-5-17 16,23 13-41-16,0-12-75 16,21 6-2-16,4-9 0 15,12 1 5-15</inkml:trace>
  <inkml:trace contextRef="#ctx0" brushRef="#br0" timeOffset="82317.8211">8248 12608 173 0,'0'0'139'15,"31"5"7"-15,-10-6-4 16,12 7-84-16,3-8-39 15,10 7-1-15,-4-8 0 16,6 3-9-16,-4-2-13 16,-3-3-16-16,-2 7-36 0,-18-7-89 15,1 0 2 1,-22 5-5-16,20-21 3 16</inkml:trace>
  <inkml:trace contextRef="#ctx0" brushRef="#br0" timeOffset="82468.4854">8646 12439 280 0,'-16'20'154'0,"10"10"4"16,-7 2-6-16,9 17-125 15,0 3-14-15,4 6-9 16,3 2-14-16,-3-15-43 16,7 3-100-16,-6-17-5 0,5-6-4 15,-6-25-7-15</inkml:trace>
  <inkml:trace contextRef="#ctx0" brushRef="#br0" timeOffset="86768.0971">5446 11380 205 0,'17'-22'143'0,"-7"1"1"15,6 8 2-15,-13-2-112 16,-3 15-12-16,16-4-2 31,-16 4-2-31,-3 29-5 16,-6 1-2-16,-8 10-4 0,-5 12-1 0,-5 9-4 15,-1 2-2-15,1 4-8 16,0-7-6-16,8-3-14 16,-1-23-12-16,15-2-10 0,5-32-1 31,0 0 0-31,-4-22 6 15,15 2 12-15,-8-12 16 16,5 4 20-16,-3 7 18 16,-8 1 16-16,3 20 5 0,0 0 2 15,-14 28 1-15,-5-8-5 16,8 16-8-16,-7-9-7 16,5 5-3-16,0-9-6 15,8-3-4-15,5-20-4 16,0 0-6-16,17 2-12 0,-4-23-39 15,14 6-100-15,4-8-10 32,5 1 0-32,3 2-7 0</inkml:trace>
  <inkml:trace contextRef="#ctx0" brushRef="#br0" timeOffset="88012.4571">9105 12430 72 0,'0'0'125'0,"-15"-3"1"16,15 3 2 0,-14-8-87-1,14 8-5-15,0 0-4 16,17-15-7-16,-17 15-10 0,20-13-6 15,-20 13-2-15,23 0-3 0,-23 0-1 16,21 22 0-16,-16-6 1 0,0 4 2 16,-7 2 0-16,-2-1 2 31,-8-2-1-31,-1 0 1 16,-2-6-2-16,-1-5 1 0,1-2-3 0,15-6-2 15,0 0-1 1,0 0-1-16,0 0 0 15,26-8 0-15,-1 8 2 16,1 5 0-16,-2 4 3 16,-1 5 2-16,-10 7 2 15,-5 6 1-15,-14-1 0 16,-9 4-2-16,-12-1 1 0,-3-1-4 16,-6-5 0-16,-2-3-6 15,5-3-5-15,1-8-13 0,16 2-17 16,-1-14-37-16,17 3-76 15,13 0 1-15,11 0-5 16,2-7 4 0</inkml:trace>
  <inkml:trace contextRef="#ctx0" brushRef="#br0" timeOffset="88502.344">9362 12918 176 0,'0'0'141'0,"10"-20"3"15,4 8-2-15,2-17-101 16,11 12-28-16,1-5-3 16,5-1-5-16,0 4-13 15,-5-4-22-15,5 15-31 16,-20-7-77-16,1 7-5 15,-14 8 3-15,0-19 0 16,-10 4 129-16,10 15 11 0,-27-8 0 16,5-1 5-1,22 9 133-15,-27 0 5 16,27 0 5-16,-16 20 1 16,17 9-74-16,-2-7-38 0,11 8-16 15,-3-1-6-15,3 4-16 0,3 0-9 16,-3-10-30-16,10 5-86 15,-7-15-22 1,3 0-3-16,-16-13 0 16</inkml:trace>
  <inkml:trace contextRef="#ctx0" brushRef="#br0" timeOffset="89549.2943">9881 12462 1 0,'0'0'102'0,"0"0"15"16,13-10 3-16,-13 10-61 16,0 0-15-16,23-12 0 15,-23 12-3-15,0 0-8 16,9-16-7-16,-9 16-3 16,-9 13-4-16,0 5-3 15,-5 2-2-15,4 10-2 16,-3 1-3-16,4 5-1 0,5 0-4 15,10-2-6 1,8-6-1-16,11-11-6 16,8-8 1-16,4-12-1 15,7-7 0-15,-3-12 1 0,0-8 5 16,-5-1 7-16,-9 3 1 16,-5 6 9-16,-13 8 0 15,-9 14 2-15,0 0 0 0,-19 33 2 16,-1 1-6-16,-1 8-8 15,1 3-4-15,2 0-13 16,7 4-20-16,-4-20-51 16,15 4-65-16,-3-16-6 0,10-4 0 15,-7-13 2 1</inkml:trace>
  <inkml:trace contextRef="#ctx0" brushRef="#br0" timeOffset="90285.2654">10563 12616 229 0,'21'-3'151'0,"-21"3"-3"31,26 2 1-31,-5-4-128 15,12 5-6-15,6-7-4 16,5 1-10-16,2 5-20 16,-13-13-35-16,6 17-90 15,-17-7-6-15,-9 11-3 0,-13-10 5 16</inkml:trace>
  <inkml:trace contextRef="#ctx0" brushRef="#br0" timeOffset="90457.9968">10670 12746 237 0,'-16'17'146'15,"3"-11"9"-15,13-6-4 16,0 0-121-16,32 7-18 16,-3-15-6-16,6-2-2 15,4 1-20-15,-6-7-16 16,7 16-50-16,-11-8-67 0,-2 9-5 16,-12 0 1-1,-15-1-1-15</inkml:trace>
  <inkml:trace contextRef="#ctx0" brushRef="#br0" timeOffset="93137.86">11216 12505 50 0,'11'-14'118'16,"-11"14"4"-1,0 0 4-15,-4-16-93 16,4 16-2-16,0 0 2 16,0 0 2-16,-3-16-5 0,3 16-7 15,0 0-5-15,0 0-5 16,-3-13 0 0,3 13-3-16,0 0-1 15,0 0-2-15,0 0-3 0,0 0 0 16,0 0-2-16,17-6-1 0,2 1 0 15,10-3-1 1,6 0 0-16,4 0-1 16,4 1 2-16,2 6 3 0,-2 5 3 15,0 13 2-15,-8 12 1 16,-8 15 1 0,-9 9-2-16,-7 8-2 0,-7 2 0 15,-2 3-9-15,-4-5-7 16,-6-12-14-16,3-3-14 15,-10-24-26 1,13 2-24-16,-17-24-44 0,19 0-14 16,-40-21 63-16,23 3 39 15,-12-9 24-15,1 0 30 16,7 8 29-16,-11-9 34 16,16 17 44-16,-4-4 17 0,20 15-60 15,0 0-34 1,0 0-23-16,0 0-37 15,19-8-76-15,10 8-43 0,-2-6-1 16,8 3-6-16</inkml:trace>
  <inkml:trace contextRef="#ctx0" brushRef="#br0" timeOffset="93496.3098">11760 12605 208 0,'4'-25'152'31,"6"6"-1"-31,0-8-1 0,20 4-126 0,-1 0-9 16,10 3-3-1,5 0-2-15,3 7-6 16,-1 7-4-16,-4 6-3 16,-9 13-2-16,-14 10 1 15,-15 13-1-15,-15 4 2 16,-11 12 2-16,-10 3 0 15,-5 4 5-15,-1-3 1 16,2-5 3-16,10-5-1 0,9-10 3 16,14-5-2-16,10-16 1 15,17-6-1-15,12-10-1 16,13-5-3-16,4-4-1 0,0-2-4 16,-2 2-4-16,-5-1-5 15,-7 6-9-15,-16-2-19 16,0 20-63-16,-23-13-52 15,-4 20-3-15,-11-10-1 16</inkml:trace>
  <inkml:trace contextRef="#ctx0" brushRef="#br0" timeOffset="96820.0311">13726 12536 28 0,'-13'4'111'0,"13"-4"10"16,-13-3 2-16,13 3-62 0,0 0-13 0,0 0-1 15,-13-10-3-15,13 10-7 16,0 0-5 0,7-15-7-1,-7 15-6-15,15-11-6 16,-15 11-4-16,23-6-4 0,-10 9-2 15,1 3-1-15,-14-6-2 16,19 26-1-16,-19-2 0 16,-7 5 1-16,-6 9 0 0,-7 5-3 15,-6 3 7-15,0 0-1 16,-2-4 6-16,7 0-3 16,3-7 4-16,11-4-2 15,9-10 3-15,11-7-1 0,8-8-2 16,12-6-3-1,5-5-1-15,4 0-3 16,1-5-2 0,-4-1-6-16,-1 4-7 0,-11-3-14 0,-1 16-38 15,-26-6-86-15,6 16-4 16,-6-16-2 0,-22 27-3-16</inkml:trace>
  <inkml:trace contextRef="#ctx0" brushRef="#br0" timeOffset="98678.4151">19765 12393 166 0,'8'-21'138'0,"-8"21"2"16,13-1 4-16,-13 1-78 15,25 27-36-15,-11-1-6 16,9 10-1-16,-3 1-6 15,8 4-6-15,-1-2-6 16,1-1-7-16,2-2-13 0,-5-17-21 16,8-1-31-1,-7-18-76-15,7-8 1 16,-9-17-4-16,5-8 1 16</inkml:trace>
  <inkml:trace contextRef="#ctx0" brushRef="#br0" timeOffset="98847.457">20259 12344 276 0,'0'0'150'0,"-17"14"3"16,-5 12-1-16,-2 19-105 16,-12 4-29-16,1 9-4 15,-2 2-6-15,1-1-12 16,5 2-11-16,-2-18-29 16,20 9-42-16,-6-19-61 15,15-2-2-15,0-17-3 16,12 0 3-16</inkml:trace>
  <inkml:trace contextRef="#ctx0" brushRef="#br0" timeOffset="99253.3333">20314 12716 252 0,'-11'24'151'16,"11"-24"2"-16,-5 29-1 0,5-29-91 16,13 31-40-16,8-20-6 15,10-8-7-15,10-12-7 16,6-9-1-16,5-10-9 15,-3-6 3-15,-7-4-5 16,-12 3 6 0,-12 4-2-16,-20 9 10 15,-18 13 2-15,-14 14 4 0,-16 9 5 16,-3 15 1-16,-3 7-2 16,2 4-7-16,11 2-1 15,14-1-14 1,22-2-12-16,11-15-44 0,32 6-87 15,6-12-4-15,16-1 2 16,3-10 0 0</inkml:trace>
  <inkml:trace contextRef="#ctx0" brushRef="#br0" timeOffset="99552.3924">21088 12778 247 0,'-39'0'148'0,"-6"7"-3"0,-8-3 2 16,14 7-116-16,-8-4-14 16,21 6-1-16,12-5-2 15,14-8-7 1,38 15-4-16,6-6-1 16,13 1-1-1,3 7 5-15,-4 5 0 16,-11 2 3-16,-19 5 0 0,-20 6 3 15,-26-4-4-15,-18-2-3 0,-20-4-6 16,-14-7-13-16,0 6-40 16,-10-17-94-16,14 0-5 15,6-7-6-15,16 0 0 0</inkml:trace>
  <inkml:trace contextRef="#ctx0" brushRef="#br0" timeOffset="103982.2971">665 13511 116 0,'-12'-9'137'0,"12"9"-4"16,4-13 4-16,-4 13-96 15,27-8-9-15,-5 3-4 0,15 7-9 16,4-5-6-16,11 3-5 16,8-3-2-16,10-1 0 15,5-4-2-15,5-2-5 0,4 0-6 16,-3-4-10-1,4 5-21 1,-17-10-20-16,7 16-45 16,-19-8-34-16,-7 7 2 0,-24-7 46 0,-6 13 39 15,-19-2 22-15,-19-9 29 16,-3 11 33-16,-17-10 52 16,2 6 39-16,-2-6 2 15,11 10-41-15,-1-11-33 0,29 9-10 16,-13 3-7-16,13-3-9 15,26 16-7-15,-1 1-4 16,-2-1-2 0,3 6 0-16,-4-3-2 0,-5 2-1 15,-10-4-3 1,-7 1-1-16,-11-5-3 16,-10-3-6-16,-6 1-11 0,-12-6-21 15,7 5-107-15,-8 0-1 16,7 6-7-16,1-5-7 15</inkml:trace>
  <inkml:trace contextRef="#ctx0" brushRef="#br0" timeOffset="114190.5988">7157 13423 103 0,'3'-20'127'0,"1"1"9"0,-2-6 0 16,6 8-87-16,-9-7-9 16,1 24 1-16,8-28-2 15,-8 28-7-15,13-3-8 16,-7 18-3-16,-4 5-5 15,-1 10-2-15,-4 5-3 16,-1 8-1-16,0 0-8 16,-2 2-11-16,4-2-14 15,-5-15-39-15,10 5-89 0,-4-14-3 16,5-2-2 0,-4-17-4-16</inkml:trace>
  <inkml:trace contextRef="#ctx0" brushRef="#br0" timeOffset="114680.1637">7620 13286 224 0,'-16'16'136'15,"6"4"5"-15,-7 0-53 16,2 23-53-16,-3 2-2 16,9 14-1-16,-1-1-3 15,17 5-8-15,6-8-5 16,16-7-7-16,13-16 0 0,11-18-9 0,3-17 0 16,2-18-4-16,-5-16-1 15,-8-9 1-15,-14-1 0 16,-17 0 3-1,-21 13 0-15,-16 11 6 16,-18 14-3-16,-8 13 1 0,-9 14-4 16,-1 6-13-16,10 15-42 15,3-7-91-15,17 4-5 16,8-11-7-16,18-7-2 16</inkml:trace>
  <inkml:trace contextRef="#ctx0" brushRef="#br0" timeOffset="115427.0719">3759 13659 175 0,'0'0'140'15,"-4"13"4"1,17-10-3-16,2-8-109 16,16 2-11-16,2-6 0 15,13 2-6-15,0-5-5 0,3 4-4 16,-5 0-1-16,-4 3-2 15,-8 0-1-15,-5 2-1 16,-8 5-3-16,-19-2-9 0,0 0-28 0,0 0-102 31,-22 7-7-31,1-16-3 16,-1-1-2-16</inkml:trace>
  <inkml:trace contextRef="#ctx0" brushRef="#br0" timeOffset="117677.444">6492 13000 170 0,'24'13'138'0,"-4"0"5"16,5 7 2-16,-8-10-94 16,2 15-25-16,-9-3-3 15,2 4-2-15,-9-6-3 16,-3 1-1-16,-12-2-7 15,-7 1-2 1,-7 2-6-16,-7-5-5 16,-1 5-11-16,-7-12-27 15,14 12-107-15,-6-6-5 0,18 2-1 16,11-5-6-16</inkml:trace>
  <inkml:trace contextRef="#ctx0" brushRef="#br0" timeOffset="119024.682">8424 13619 195 0,'0'0'140'16,"7"-17"4"-16,-7 17-4 16,19-15-106-16,-1 8-3 0,1-6-8 15,10 3 0 1,0-1-13-16,3-1-2 0,-1 2-12 15,-3-3-11 1,2 13-28-16,-15-13-66 16,5 13-38-16,-20 0-2 15,13-9 4-15</inkml:trace>
  <inkml:trace contextRef="#ctx0" brushRef="#br0" timeOffset="119198.682">8668 13404 239 0,'0'0'150'16,"0"0"-1"-16,0 0 2 15,-19 12-114 1,14 8-18-16,-2 6-6 16,1 4-10-16,-1 6-7 15,-1-3-18-15,6 14-34 0,-11-14-92 16,9 7-2-16,-11-10-6 16,8-1 2-16</inkml:trace>
  <inkml:trace contextRef="#ctx0" brushRef="#br0" timeOffset="124565.628">10132 13348 197 0,'22'0'147'16,"-9"-2"-3"-16,14 5 0 16,-1-8-115-16,9 5-25 15,5 1-15-15,0-10-37 16,8 9-85-16,-9-4-10 16,0 4-1-16,-13-3-6 15</inkml:trace>
  <inkml:trace contextRef="#ctx0" brushRef="#br0" timeOffset="125461.2824">5216 13687 161 0,'13'-10'126'15,"-13"10"0"1,3-18-47-16,-3 18-42 15,0 0-9-15,0 0-3 16,6-15-8-16,-6 15-4 0,0 0-3 0,14-5-1 31,-14 5-1-31,0 0-1 16,0 0 1-16,0 0-2 16,0 0 2-16,-18 0-1 15,-1 5-1-15,0 2 0 0,-3 0-1 16,4 2 2-1,3-2-3-15,15-7 1 16,0 0-2-16,0 0 1 0,23 10-2 0,6-13-1 16,6 0-1-16,4 0-3 15,3 0-2-15,-5 1-7 16,-2 6-13-16,-19-8-47 16,1 14-71-1,-17-10-1-15,0 0-5 0,0 0-2 16</inkml:trace>
  <inkml:trace contextRef="#ctx0" brushRef="#br0" timeOffset="129917.6385">8982 13339 195 0,'-14'-7'144'16,"14"7"-3"-16,0 0-26 16,-12-22-76-16,12 22-6 15,13-13-3-15,0 10-9 0,-13 3-9 16,26-2-4-16,-9 4-3 16,5 3-1-1,1-2-2-15,0-2-1 16,2 1 0-16,-1-4-1 0,1 1 0 15,-6-2 0-15,-5 0 0 16,-14 3-1-16,14-3 1 16,-14 3 0-16,0 0-1 15,-20 12 1-15,6-5 0 0,-4 1 0 16,-2 4 0-16,-1 0 0 16,0 2 0-16,0 2 2 15,-1 1-2-15,0 3 3 16,2 2-3-16,2 2 3 15,3 1-2 1,4-2-4-16,8-1 3 16,7-6-4-16,13-8 3 15,9 1-1-15,10-6 1 0,8-3-1 16,3 0 0-16,1 0 1 16,-3 4 1-16,-8 6 1 15,-11 6-1-15,-13 3-3 16,-13 4 4-16,-11 0-6 15,-11 0 0-15,-8-4-6 0,-5 3-15 16,-10-15-37 0,6 6-82-16,-1-15 0 0,11-2-5 15,2-9 2-15</inkml:trace>
  <inkml:trace contextRef="#ctx0" brushRef="#br0" timeOffset="130626.1807">9470 13716 167 0,'3'-15'144'16,"-3"15"1"-16,18-21 3 15,4 11-92-15,-5-11-26 16,15 7-6-16,1-8-4 16,9 4-4-16,-1-3-10 0,0 4-1 15,-2 6-14-15,-7-4-9 16,1 17-35-16,-20-10-91 15,2 16-7-15,-15-8-7 0,0 0 7 0</inkml:trace>
  <inkml:trace contextRef="#ctx0" brushRef="#br0" timeOffset="130779.9252">9722 13411 246 0,'0'0'151'15,"-17"2"-3"-15,16 18 5 16,-5 3-124-16,7 13-19 0,2 6-8 15,1 3-12-15,8 8-20 0,-11-15-46 16,12 9-71-16,-7-19-6 16,7-4 1-16,-13-24 1 15</inkml:trace>
  <inkml:trace contextRef="#ctx0" brushRef="#br0" timeOffset="131631.8478">10142 13247 41 0,'9'-15'121'16,"-9"15"5"-16,6-13 2 15,7 15-63-15,-13-2-18 16,0 0-7-16,7-13-7 16,-7 13-8-16,0 0-6 15,16 7-4-15,-16-7-3 16,0 0-3-16,-2 20-2 16,2-20-1-16,-8 20-1 15,2-7-1-15,-3 0 0 16,3 2-1-16,-2-1 1 15,2 2 0 1,0 0-1-16,3 1-1 16,3 1-1-16,2 2 1 15,3-1-2-15,6-3 0 0,3-3-2 16,6-8 0-16,6-5-2 16,3-10 0-16,3-9 0 15,0-9-1-15,2-7 1 16,-1-4 1-16,-2-3 4 0,-3 5 1 15,-6 2 3-15,-3 10 1 16,-8 11 2-16,-11 14 1 0,5 16 1 16,-14 17 1-1,-8 15-2-15,-8 14 0 16,-2 10-2-16,-2 4-4 16,2 5-4-16,1-4-7 0,7-4-12 31,-4-21-33-31,20 2-97 15,-7-26-4-15,11-2 0 16,-1-26-1-16</inkml:trace>
  <inkml:trace contextRef="#ctx0" brushRef="#br0" timeOffset="131869.8965">10569 13570 177 0,'35'-17'159'16,"-15"2"-3"-16,15 11-2 16,-5-18-73-16,9 14-65 0,3 2-11 15,1 3-7-15,-1 10-29 16,-18-7-116-16,2 18-5 15,-26-18-2 1,3 30-3-16</inkml:trace>
  <inkml:trace contextRef="#ctx0" brushRef="#br0" timeOffset="132010.372">10654 13704 270 0,'15'18'155'15,"2"-20"-1"-15,18 6-9 16,-6-2-155-16,-2-8-127 15,13 8-11-15,-12-7-2 16,-4 10-8-16</inkml:trace>
  <inkml:trace contextRef="#ctx0" brushRef="#br0" timeOffset="134782.9951">11330 13445 114 0,'0'0'121'0,"3"-18"-2"15,-3 18-42-15,0 0-39 16,0 0-6-16,-6-20-4 0,6 20-3 0,0 0-6 15,0 0-4-15,-2-17-3 16,2 17-2-16,0 0-2 16,0 0-3-16,-1-16 1 15,1 16 0-15,0 0-1 0,0 0 0 32,0 0 0-32,0 0-1 15,11-15 0-15,-11 15 0 16,0 0-2-16,15-7 0 15,-15 7-1-15,16-7-1 0,-16 7 1 16,17-7 0-16,-17 7 0 16,16-6 1-1,-16 6-1-15,0 0 1 16,14-6-1-16,-14 6 0 0,0 0 0 0,16 0-1 16,-16 0 0-16,20 0 0 15,-4-1-1-15,2 2 1 16,0-1 0-16,3 3 0 0,-4 1 0 15,-1 2 0-15,-16-6 1 16,18 20 0-16,-18-4 0 16,-4 3 0-1,-7 4 0-15,-4 0 2 16,-2-1 0-16,-5 2 1 16,2-5-2-16,-2-2 1 15,4-6-1-15,2-6 0 16,16-5-2-16,0 0 1 15,0 0-3-15,14-10 1 16,16 7 0-16,9 5 0 16,6 6 1-16,1 5-3 15,-2 5 6-15,-5 6-1 0,-12 2 5 16,-14 5-2-16,-19-3 2 16,-13 1 0-16,-17-4 0 15,-11-2 0-15,-10-3-5 0,-2-6-5 16,4-2-10-16,-1-11-16 15,19 8-34-15,2-16-82 16,35 7-3 0,-10-20-1-16,36 7-1 0</inkml:trace>
  <inkml:trace contextRef="#ctx0" brushRef="#br0" timeOffset="135108.1206">11976 13382 186 0,'-29'12'146'0,"-14"0"-3"31,1 21 5-31,-8 3-120 16,12 14-3-16,3 2 1 15,17 9-4-15,12-6-8 0,22-2-6 16,17-10-3-16,16-14-8 0,12-14 1 15,2-12 0-15,-1-14-1 16,-10-7-1-16,-12-5 3 16,-16 1-1-16,-23 6 3 15,-17 7 2-15,-19 11 0 16,-11 9 0-16,-9 8-5 16,-2 6-11-16,9 14-54 0,1-9-79 15,19 3-6-15,8-13-7 16,21 1-4-16</inkml:trace>
  <inkml:trace contextRef="#ctx0" brushRef="#br0" timeOffset="136995.3053">12038 6004 1 0,'-22'-9'36'15,"22"9"50"-15,-28-4-1 0,10 2-55 16,-1 10-14-16,-5 0 1 15,-1 9 1-15,-6 2-2 16,-2 10 1-16,-12 7-2 16,-3 15 1-16,-11 11 3 15,1 19-3-15,-2 22-5 16,6 14-3-16,12 10 2 16,18 3-2-16,27-9 6 15,26-11 1 1,31-23-2-1,25-25 3-15,21-41-5 0,16-27 1 16,8-34-3-16,3-22-2 16,-16-22-4-16,-15-12-1 15,-22-5-2-15,-23-5 0 16,-28 5 0-16,-26 10 1 16,-30 12-3-16,-25 18 3 0,-22 20-10 15,-21 16-19 1,-10 25-88-16,-9 15-6 0,4 5-2 15,16 10-3-15</inkml:trace>
  <inkml:trace contextRef="#ctx0" brushRef="#br0" timeOffset="137956.788">13751 13681 135 0,'17'-3'137'15,"-5"-11"5"1,2 1-1-16,-10-15-67 0,-1 4-49 0,-11-8-9 15,-5 0 0-15,-13-1-5 16,-8 6-3-16,-13 7-5 16,-9 10 0-16,-9 11 0 15,0 9-1 1,3 7-1 0,8 8-2-16,17 1-1 0,15 0-2 0,26-3 1 15,22-7-2-15,22-6 3 16,16-3 0-16,9-3 6 15,6 4 5-15,-4 3 3 32,-4 9 1-32,-15 6 0 0,-12 12 2 15,-20 1-5-15,-8 1-5 16,-13 4-15-16,-17-13-39 16,-1 8-101-16,-18-16-4 15,6 2-5-15,-4-14-4 16</inkml:trace>
  <inkml:trace contextRef="#ctx0" brushRef="#br0" timeOffset="139463.3973">19928 13911 263 0,'-8'13'143'0,"8"-13"0"0,0 0 1 16,34-32-106-16,-19-9-11 15,16-8-8-15,-4-17-6 16,9-8-7-16,3-4-3 16,2 2-5-1,-8 7-1-15,-1 11 0 0,-8 13-3 16,-7 21 4 0,-17 24 0-16,13 16 4 15,-18 23 5-15,-3 14 1 16,1 9 2-16,6 6 1 0,8-3 2 15,12-8-1-15,10-12 1 16,9-13-5-16,10-21-3 0,4-13-3 16,1-14-4-16,-5-10-7 15,-6-5-10-15,-15-7-24 16,-4 17-33-16,-23-2-71 16,0 23-4-16,-24-4 2 15,4 21 2-15</inkml:trace>
  <inkml:trace contextRef="#ctx0" brushRef="#br0" timeOffset="139693.0918">20594 13909 289 0,'54'33'140'0,"18"-8"0"15,3-19 3-15,10-8-100 16,-14-21-17-16,-1-9-8 0,-18-17-3 0,-14-7-3 31,-24-2-2-31,-24 6-5 0,-23 9-2 16,-19 13-1-1,-19 20-7-15,-14 14-18 0,6 25-122 16,-5 14-3 0,23 16-8-16,25 6-5 0</inkml:trace>
  <inkml:trace contextRef="#ctx0" brushRef="#br0" timeOffset="160732.4863">922 14426 131 0,'-14'-6'140'0,"14"6"3"15,-7-13-1-15,24 11-90 16,-1-6-18-16,18 9-5 16,5-4-8-16,15 3-6 15,2-1-4-15,9 1-4 16,0-2-5-1,-3 0-8-15,-1 2-12 0,-12-9-16 16,0 10-14-16,-20-14-12 0,4 13-1 16,-25-14 3-16,-8 14 13 15,2-20 15-15,-15 7 22 0,-10 3 23 32,-10-11 19-32,5 13 16 0,-8-11 2 15,16 13-1 1,-5-7-8-16,25 13-11 0,0 0-7 15,16-4-8-15,10 7-3 16,12 7-3-16,1 1 2 16,1 7-3-16,-7-1 1 15,-5 6-1-15,-12 2 0 0,-11-1-7 16,-13 1 3-16,-10-4-11 16,-5 4-8-16,-16-11-45 15,5 9-91-15,-4-7-5 16,11 5-6-16,7-3-2 15</inkml:trace>
  <inkml:trace contextRef="#ctx0" brushRef="#br0" timeOffset="168345.5966">6922 5841 245 0,'0'36'150'16,"-2"-3"-2"-16,12 9-5 15,3-9-121-15,13-3-4 16,8-12-6-16,7-14-4 0,6-19-3 16,0-13-1-1,-2-20 0 1,-3-7-2-16,-12-4 1 15,-13 0-1-15,-11 7 1 16,-13 7-2-16,-13 16 1 16,-9 15-1-16,-9 17-1 15,-2 13-4-15,1 14-7 16,0 10-8-16,10 17-23 16,-3-5-32-16,15 17-77 0,3-1-3 15,9 14 3-15,1-1 3 0</inkml:trace>
  <inkml:trace contextRef="#ctx0" brushRef="#br0" timeOffset="168546.0883">7044 6804 263 0,'0'0'149'0,"-14"21"1"16,7-3-5-1,2 16-127-15,4 3-11 16,2 2-19-16,11 10-53 16,-2-10-79-16,2-1-6 0,-2-11 1 15,0-4-3-15</inkml:trace>
  <inkml:trace contextRef="#ctx0" brushRef="#br0" timeOffset="171513.9324">6893 7813 158 0,'0'0'144'0,"-20"0"2"15,20 0 1-15,0 0-93 16,0 0-14-16,10-14-10 16,3 6-10-16,10 7-6 15,0 2-5-15,3 7-4 16,-3 7-3-16,-4 6-4 15,-11 6 1-15,-5 5-2 16,-10 5 1-16,-7 4 0 0,-5 1 1 16,-7-1 2-16,0-3 5 15,3-2 1-15,3-4-1 0,7-3 2 16,5-5-1-16,11-4 0 0,-3-20-2 16,34 22-1-16,-7-15-7 31,5-7-9-31,10 5-28 15,-11-5-116-15,8-2-3 16,-10-2-3-16,-10 1-6 16</inkml:trace>
  <inkml:trace contextRef="#ctx0" brushRef="#br0" timeOffset="172953.7773">2250 14723 105 0,'-15'-4'131'16,"-2"-7"4"-16,4 4-2 15,-3-7-88-15,16 14-9 16,0 0-7 0,0 0-10-16,35-6-9 15,5 16-5-15,19 0-3 16,22 5 0-16,22-4-1 16,19-2-1-16,17 0 2 0,15-4-1 0,6-2-1 15,3 3 2 1,-1 0-3-1,-8 2 2-15,-12 2-2 16,-14 3 1-16,-12 0-2 0,-17-1 2 16,-12-3-1-16,-18-6-1 15,-11-1-8-15,-19-10-24 0,-2 1-97 16,-18-4-4-16,-6 3-4 16,-7-5-4-1</inkml:trace>
  <inkml:trace contextRef="#ctx0" brushRef="#br0" timeOffset="174833.3665">7634 14228 163 0,'0'0'127'16,"-7"-14"8"-16,7 14-45 15,-14-6-49-15,-3 3-5 16,17 3 0-16,-37 14-6 15,14 2-6-15,-8 9-7 0,-1 8-8 16,-6 7 4-16,8 9-8 16,3 2 2-16,9 4-6 15,13-3 1-15,12-6-5 16,13-13 4-16,16-14 0 16,9-13-1-16,5-15 0 15,1-13-1-15,-4-8 0 16,-9-5 0-16,-11-1 1 0,-14 3 1 15,-14 9 0-15,-16 6 0 16,-11 12 0-16,-9 9 0 16,-4 9-3-1,2 4-5-15,-1 2-11 16,15 14-26-16,-4-12-102 16,29 11-3-16,5-13-2 15,19 3-2-15</inkml:trace>
  <inkml:trace contextRef="#ctx0" brushRef="#br0" timeOffset="175313.0499">7888 14478 130 0,'0'0'135'0,"0"0"1"16,0 0 1-16,-5 18-113 15,5-18-7 1,-2 15 3-16,2-15 0 16,-1 16-3-16,1-16-7 15,0 17-3-15,0-17-2 0,0 20 1 16,0-20 0-16,3 26 0 15,-2-11 0-15,5 0 0 16,0 1-1-16,4 3 1 16,3-6-1-16,7-3 1 15,4-7-2-15,7-4 0 0,3-11-1 16,5-10-1-16,-1-4-1 16,-1-8-3-1,-6-7 2-15,-8-2-2 0,-10 0 6 16,-12 2 3-16,-11 7-3 0,-13 6 3 15,-10 10-2-15,-8 10-2 16,-5 10-6-16,-3 8-3 16,4 10-12-1,1-1-21-15,19 14-31 0,4-8-82 16,19 3-1-16,9-9 1 16,19 1 1-16</inkml:trace>
  <inkml:trace contextRef="#ctx0" brushRef="#br0" timeOffset="175545.6236">8441 14465 243 0,'3'-13'156'15,"14"11"-5"-15,2-8-3 16,11 6-139-16,9-3-7 15,6-4-6 1,5 6-14-16,-6-11-36 0,6 14-93 16,-18-3-1-16,-5 7-3 15,-27-2 3 1</inkml:trace>
  <inkml:trace contextRef="#ctx0" brushRef="#br0" timeOffset="175686.0239">8727 14312 193 0,'0'0'157'15,"-22"-16"2"-15,22 16-3 0,-10 23-81 0,10 6-61 16,-3 4-9-16,5 4-15 16,0 15-38-16,-9-8-107 15,9 8-4 1,-10-12-5-16,3 0-1 0</inkml:trace>
  <inkml:trace contextRef="#ctx0" brushRef="#br0" timeOffset="176648.9903">4951 14620 165 0,'-16'-1'143'15,"16"1"0"-15,29-4-2 16,13 7-108-16,14-9-10 0,23 7-2 16,11-5-8-1,16 2-4-15,10 1-7 16,4 0 1-16,-3-1-2 0,-4 1-3 15,-9 4-15-15,-17-9-46 16,-9 12-81-16,-20-5-3 16,-15 3-6-16,-17-1-2 15</inkml:trace>
  <inkml:trace contextRef="#ctx0" brushRef="#br0" timeOffset="178181.0171">9197 14453 185 0,'0'0'154'16,"0"0"-3"-16,0 0 2 0,23-3-108 15,-23 3-26-15,30-10-7 16,-11 3-4-16,3 0-10 16,2 4-12-16,-3-10-27 15,9 13-107-15,-13-7-1 16,3 8-6-16,-20-1 2 16</inkml:trace>
  <inkml:trace contextRef="#ctx0" brushRef="#br0" timeOffset="178469.6778">9506 14248 254 0,'0'0'153'0,"10"-30"-2"16,4 21-7-16,1 1-137 0,5 2-5 16,2 4-1-16,1 7 0 15,-6 6-1-15,-7 7-2 16,-10 9 1-16,-10 8 0 15,-13 2 5-15,-7 6 0 0,-6-1 3 16,-2 0-1-16,3-6 2 16,7-3-1-1,9-8-2 1,10-5-4-16,18-4-12 16,5-12-22-16,21 11-62 15,-3-15-57-15,14 8-1 0,-4-6-3 16</inkml:trace>
  <inkml:trace contextRef="#ctx0" brushRef="#br0" timeOffset="178625.9458">9868 14677 229 0,'29'-5'150'16,"-2"-13"-1"-16,15 6-6 16,0-7-133-16,7-2-8 15,4-1-10-15,-6-4-26 16,6 10-105-16,-18-4-5 15,-7 13-5-15,-17-6 0 16</inkml:trace>
  <inkml:trace contextRef="#ctx0" brushRef="#br0" timeOffset="178816.3512">10121 14431 230 0,'0'0'154'0,"-12"18"3"15,16 5-5-15,-7-2-127 16,9 13-14-16,4-3-5 16,6 4-4-16,9 1-18 15,-5-19-59-15,15 11-76 16,-7-14-4-16,6 2-5 16,-10-10-3-16</inkml:trace>
  <inkml:trace contextRef="#ctx0" brushRef="#br0" timeOffset="180713.7293">10610 14270 84 0,'0'0'125'0,"-5"-16"-2"16,5 16 4-1,0 0-94 1,0 0-4-16,6-22 2 16,-6 22-4-16,0 0-8 15,19-7-7-15,-19 7-2 16,0 0-3-16,0 0-1 0,0 0 0 15,0 0-1-15,0 0-1 16,0 0 1 0,0 0-1-16,0 0-1 0,0 0 1 15,0 0-1-15,0 0 0 0,0 0 0 16,11-13 0 0,-11 13-2-16,0 0 2 0,0 0-1 15,0 0 1-15,-13 13 2 0,5 0-2 16,-4 10 2-1,1 7-4-15,-4 4 4 16,5 5-3-16,4-2 1 16,6 1-4-1,9-5 1-15,7-9-3 16,10-12 0-16,7-11-1 16,7-6-2-16,2-11-1 0,4-9-1 15,-4-5 6-15,2-3-1 16,-8 1 6-16,-6 5-2 15,-7 5 8-15,-10 5-1 16,-13 17 5-16,0 0-4 16,-16 24-5-16,-7 5 2 0,-3 6-8 15,-3 4-4-15,0-2-17 0,9 11-29 16,-12-17-95 0,24 3-1-16,-5-17-2 15,14 2-2-15</inkml:trace>
  <inkml:trace contextRef="#ctx0" brushRef="#br0" timeOffset="180896.5981">11210 14322 220 0,'20'-12'156'0,"-11"-2"-1"0,-9 14-3 15,14-2-115-15,-14 2-39 16,17 9-15-16,-17-9-28 31,26 16-99-31,-26-16-3 16,24 32-2-16,-26-15-4 0</inkml:trace>
  <inkml:trace contextRef="#ctx0" brushRef="#br0" timeOffset="181046.0375">11154 14537 271 0,'0'14'153'16,"0"-14"1"-1,26 10-4-15,0-10-143 16,7-4-20-16,13 7-41 16,-9-13-92-16,11 7-7 15,-13-6-2-15,-2 6-7 16</inkml:trace>
  <inkml:trace contextRef="#ctx0" brushRef="#br0" timeOffset="183333.3742">11752 14299 73 0,'0'0'126'16,"0"0"0"-16,-7-15 6 15,7 2-67-15,0 13-41 16,20-11-6-16,-2 4-1 16,-1-2-1-16,6 0-7 0,-1 2-4 15,-2 0-4-15,-1 4 0 16,-6 0-1-16,-13 3 0 15,0 0 0-15,0 0-1 16,0 0 1-16,-26 22-1 16,5-11 1-1,-3 2 1-15,-2 2 0 0,0-1-1 16,4 2 0-16,5-3 1 16,3 0-2-16,9 0 2 15,8 1-4-15,9-1 6 0,8 3-4 0,6 1 8 16,4 7-2-1,1-1 4-15,0 5 0 16,-6 0 1 0,-5 4 1-16,-8-2-4 15,-8-3-3-15,-10-1-10 16,-7-10-10-16,0 2-26 16,-16-23-92-16,10 1-8 15,-5-16-1-15,7-1-2 16</inkml:trace>
  <inkml:trace contextRef="#ctx0" brushRef="#br0" timeOffset="183532.2741">11757 14310 211 0,'0'0'147'16,"0"0"0"-16,11-16-3 15,8 11-124-15,1-1-11 0,12-4-5 16,5 1-8-1,5-4-16 1,12 12-34-16,-7-11-85 0,7 11-1 0,-12-4-6 16,-2 10 2-1</inkml:trace>
  <inkml:trace contextRef="#ctx0" brushRef="#br0" timeOffset="183838.4482">12192 14299 165 0,'22'-6'137'0,"3"-4"-5"0,3 8 1 15,-2 4-121-15,-1 8-8 16,-6 3 1-16,-6 9-1 16,-15 1 7-1,-6 7-3-15,-15 0 6 0,-6 6-3 16,-9-3 7-16,4 1-3 15,-3-7 3-15,13 0 0 0,4-6-5 16,11-3-3-16,9-18-4 0,15 19-3 16,5-16-6-16,6-6-6 15,7 3-13 1,-6-11-28-16,17 11-96 16,-18-8-3-1,2 13-2-15,-12-8 0 0</inkml:trace>
  <inkml:trace contextRef="#ctx0" brushRef="#br0" timeOffset="187453.0565">13500 14379 83 0,'1'-13'121'0,"-1"13"0"16,0 0-22-16,3-17-42 0,-3 17-10 16,0 0-14-1,23-7-1-15,-23 7-12 16,15-9 0-16,-15 9-5 15,20-7-5-15,-20 7-2 0,29-6-3 0,-12 2 0 16,3 1-3 0,0 2-1-16,3-2 0 15,-2-2-1-15,-1 3 0 16,-4-1 0-16,-2-2 0 16,-14 5 0-16,13-5 0 0,-13 5 0 15,0 0 0-15,-19-6 0 0,2 6 1 16,-3 1 0-16,-3 2 1 15,-3 1 1-15,-2 4 0 16,-3-1-1-16,0 3 0 16,2 2 1-16,3 2-2 15,2 0 1-15,4 2-5 16,7 0 4-16,6 1-4 16,11-1 3-1,10 2 0-15,9-2 2 0,8-1-2 16,6 1 4-1,5 3 0-15,-2 0 0 16,2 5 0-16,-7 1 0 0,-11 2-1 16,-6 2-2-1,-10-3-1-15,-8-1-8 0,-11-8-12 16,-1 6-31-16,-17-22-90 0,6 2-1 31,-13-17-3-31,9-1-2 0</inkml:trace>
  <inkml:trace contextRef="#ctx0" brushRef="#br0" timeOffset="187640.889">13614 14369 246 0,'21'-7'148'16,"-5"-7"-2"-16,10 8 0 16,-4-6-131-16,8 1-6 15,2-2-2-15,5-2-7 16,7 4-16-16,-7-9-39 15,9 15-84-15,-10-6-8 16,3 11 1-16,-11-6-6 16</inkml:trace>
  <inkml:trace contextRef="#ctx0" brushRef="#br0" timeOffset="189501.6926">19741 14768 200 0,'0'0'119'0,"0"0"4"16,0 0 2-1,0 0-98-15,0 0-11 16,0 0 3-16,-7-16 3 15,7 16-1-15,0 0-5 16,0 0-5-16,-4-15-4 16,4 15-1-16,0 0 0 15,0 0-1-15,0 0 0 0,0 0-2 16,0 0 0-16,-7-13 0 16,7 13 0-16,0 0 0 15,0 0-1-15,0 0 1 16,0 0 0-16,0 0 0 15,0 0-2-15,13-7 2 16,-13 7-1-16,0 0 1 0,0 0 0 16,0 0 0-16,0 0 1 15,0 0-1-15,13-16 2 16,-5 0-1 0,5-10 0-16,6-8-1 15,4-10 1-15,7-6 3 0,2-2-2 0,0 3 0 16,-2 6-2-16,-5 7 2 15,-6 14-2-15,-19 22 1 16,7 20-1-16,-17 21-2 31,-3 12 3-31,3 8-1 0,4 6 2 16,12 4 0-16,8-7 1 16,18-12 0-16,12-21-1 15,19-16-1-15,4-15-2 16,8-18 0-16,0-10-2 15,-7-14-7-15,-7-3-2 16,-11-3-9-16,-9 14-11 16,-23-4-15-16,0 19-10 0,-25-2-10 15,7 21-4-15,-19 0 2 16,12 21 4-16,-11-6 14 16,12 14 27-16,5 1 30 15,4-3 19-15,16 11 18 16,-5-11 11-16,21 14 7 15,-9-18 1-15,23 10-2 16,-10-19-15 0,16 5-15-16,-8-16-9 0,5-3-8 15,-9-13-4-15,-1-4-4 16,-11-12 0-16,-13-1-4 0,-15-4 1 16,-13 4-1-16,-14 4 0 0,-14 9-3 15,-8 13-6-15,-12 8-18 16,9 20-125-16,-6 4-3 15,19 6-7-15,13-2-6 16</inkml:trace>
  <inkml:trace contextRef="#ctx0" brushRef="#br0" timeOffset="207002.8941">973 15127 119 0,'-15'-6'146'0,"15"6"1"16,-10-14 2-16,12 1-92 0,19 16-20 16,2-5-8-16,12 9-7 15,1 1-7-15,7 2-4 16,2 0-4-16,3 1-1 16,-2-3-8-16,-3-6-11 0,1 6-24 15,-16-20-45-15,8 6-65 16,-8-10-5-1,1 2 2-15,-12-9-4 16</inkml:trace>
  <inkml:trace contextRef="#ctx0" brushRef="#br0" timeOffset="207210.9013">1439 14948 154 0,'-22'-9'146'16,"-4"2"-2"-16,9 7 5 0,17 0-88 15,0 0-34 1,16 17-9-16,23 1-2 15,7-2-3-15,7 4-4 16,4-1 0-16,0 2-1 0,-11-2-2 16,-8-2 1-16,-15-1-3 15,-16-1-4-15,-14-1-8 16,-15-7-20-16,4 6-124 0,-17-3-5 16,5 5-6-16,-1-2-4 15</inkml:trace>
  <inkml:trace contextRef="#ctx0" brushRef="#br0" timeOffset="212899.1">6798 8705 208 0,'0'0'150'15,"-19"-9"2"-15,6 2-6 16,13 7-115-16,0 0-7 0,0 0-11 15,0-17-4-15,13 14-10 16,4 4 1-16,3 8-7 16,5 5 6-16,-3 5-4 15,-2 5 4-15,-6 5-4 16,-4 6 5-16,-7 1-3 16,-7 0 1-1,-8-1 4-15,-8-1 0 16,-4-2 2-16,-7-4-1 0,2-7 2 15,2-6-1-15,5-5 0 16,22-10 0-16,-13-5-2 16,26-5 0-16,12-1-2 15,11 1 0-15,7 4-3 0,5 4 3 0,-2 8 0 16,-10 10 1-16,-8 7 3 31,-16 6 0-31,-12 6 1 16,-15-1 1-16,-10-1-2 15,-8-1-8-15,-6-10-19 0,12 1-126 16,-5-9-5-16,9-2-2 16,4-5-6-1</inkml:trace>
  <inkml:trace contextRef="#ctx0" brushRef="#br0" timeOffset="213933.5622">4011 8660 140 0,'0'0'137'16,"-18"-14"-6"-16,18 14 1 0,-16-2-113 16,16 2-21-16,1 20-54 15,2-4-72-15,3 4-4 16,-3 6-4-16,0 5 32 16</inkml:trace>
  <inkml:trace contextRef="#ctx0" brushRef="#br0" timeOffset="214079.0363">4006 9037 155 0,'-2'17'137'0,"-2"0"-2"15,1-1-11-15,-1 4-139 0,2-5-52 16,5 2-54-16,4 2-10 16,1 1-3-1</inkml:trace>
  <inkml:trace contextRef="#ctx0" brushRef="#br0" timeOffset="214202.8639">4001 9351 194 0,'0'0'132'16,"-10"20"-2"-1,10-20-48-15,0 0-123 16,0 0-77-16,23 3-7 16,-4-6-5-16,0 0 7 15</inkml:trace>
  <inkml:trace contextRef="#ctx0" brushRef="#br0" timeOffset="214315.533">4215 9423 146 0,'4'15'128'16,"1"3"-12"-16,-5-18-29 15,4 15-193-15,9-9-18 32,7-5-3-32,9 1 8 15</inkml:trace>
  <inkml:trace contextRef="#ctx0" brushRef="#br0" timeOffset="214448.5293">4643 9461 139 0,'22'8'127'15,"-5"-3"-12"-15,2 8-28 0,-3-5-188 16,9-8-23-16,6 0 3 16,4-2 0-16</inkml:trace>
  <inkml:trace contextRef="#ctx0" brushRef="#br0" timeOffset="214586.2559">5199 9498 159 0,'19'15'131'15,"-3"-1"-10"-15,-16-14-22 16,26 13-214-16,-2-9-4 16,5-11-7-16,4 3-1 15</inkml:trace>
  <inkml:trace contextRef="#ctx0" brushRef="#br0" timeOffset="214716.1474">5685 9477 183 0,'0'0'129'16,"16"17"-10"-16,-16-17-25 16,20-4-213-16,0 4-11 0,8-8-2 0,5 3 4 15</inkml:trace>
  <inkml:trace contextRef="#ctx0" brushRef="#br0" timeOffset="214969.5423">6042 9452 140 0,'0'0'131'15,"14"6"-3"-15,-14-6-7 16,17-2-112-16,-17 2-71 0,32-10-60 16,-3 7-3-16,-2-4-1 31,4 4 33-31,-4 6 93 15,-4-6 0-15,-4 2 0 16,1 8 0-16,-20-7 103 0,13 10 29 16,-13-10-1-16,0 0 2 15,20 3-73-15,-5-3-45 16,3-1-33-16,-2-9-35 0,7 1-75 16,5 0-7-1,-5-1 1 1,0 2 28-16</inkml:trace>
  <inkml:trace contextRef="#ctx0" brushRef="#br0" timeOffset="215112.8454">6542 9331 151 0,'0'0'137'0,"6"-19"-5"15,-6 19-22-15,3-24-147 16,-2 3-83-16,7 3-4 15,-8-7-7-15,1 2 14 0</inkml:trace>
  <inkml:trace contextRef="#ctx0" brushRef="#br0" timeOffset="215252.892">6500 8936 123 0,'-7'-15'142'0,"3"2"-6"15,4 13-8-15,-15-20-100 16,15 20-146-16,-5-22-7 15,3 8-13-15,2 14 0 16</inkml:trace>
  <inkml:trace contextRef="#ctx0" brushRef="#br0" timeOffset="215362.5871">6430 8635 191 0,'-9'-24'145'15,"0"1"-3"-15,2 4-29 16,-1 3-217-16,8 16-21 15,12-14-10-15,1 9-17 16</inkml:trace>
  <inkml:trace contextRef="#ctx0" brushRef="#br0" timeOffset="217336.1791">4884 8995 137 0,'-1'-15'139'0,"0"-3"3"16,3 0-1-16,-4-9-97 15,17 10-8-15,0-9-7 16,9 4-8-16,5 0-7 15,7 4-4 1,3 2-1-16,2 4-4 0,-4 6-1 16,-2 6-2-16,-6 6-4 15,-8 7-6-15,-8 10-17 0,-13-3-35 16,-1 16-89-16,-12 3 0 0,0 9-3 16,-6-2-1-16</inkml:trace>
  <inkml:trace contextRef="#ctx0" brushRef="#br0" timeOffset="217486.672">5135 9289 208 0,'0'0'125'15,"-20"22"-120"1,20-22-7-16,-14 1-125 16,14-1-21-16</inkml:trace>
  <inkml:trace contextRef="#ctx0" brushRef="#br0" timeOffset="220359.2232">7606 15283 122 0,'0'0'125'0,"-16"3"4"16,16-3-52-16,0 0-48 0,0 0-4 15,-16-13 2-15,16 13-1 16,4-21-6-16,-4 21-7 16,12-28-1-16,-4 10 3 0,1-5-5 15,7 2 4 1,1-5-5-16,6 0 3 15,3 1-5-15,5 2 4 16,0 3-3-16,4 4-1 16,-2 4 1-16,0 8-1 15,-5 7 0-15,-4 6-1 0,-5 9 1 0,-6 8-3 16,-9 7-2 0,-7 6-12-16,-4 13-15 0,-17-10-61 15,8 19-66-15,-12-9-5 16,7 8 1-16,-7-11 4 15</inkml:trace>
  <inkml:trace contextRef="#ctx0" brushRef="#br0" timeOffset="220486.1721">7865 15622 217 0,'18'0'145'16,"-18"0"-19"-16,0 0-121 15,0 0-144 1,0 0-12-16,-15 6-4 15</inkml:trace>
  <inkml:trace contextRef="#ctx0" brushRef="#br0" timeOffset="224267.5776">8395 15352 53 0,'0'0'128'0,"13"1"4"0,-13-1-2 0,13-5-81 16,0 6-28-16,-13-1-2 31,32-6 2-31,-18-1-4 16,6 6-5-16,-1-5-4 16,1 3-2-16,-3 0-3 15,1 0-2-15,-4 2-6 16,-14 1-9-16,23 1-14 15,-23-1-23-15,0 0-81 0,0 0-1 16,0 0-2-16,0 0 34 0</inkml:trace>
  <inkml:trace contextRef="#ctx0" brushRef="#br0" timeOffset="225472.2255">8588 15183 60 0,'0'-19'140'0,"0"19"3"0,2-24 0 16,-2 24-76-16,0 0-30 31,0 0-5-31,13 1-1 16,-5 21-14-16,-3 5-4 0,-1 12-8 15,-1 5 3-15,0 6-8 16,-2 3-4 0,-4-5-14-16,8 5-35 0,-7-18-92 15,12-3-4-15,-4-19-3 16,8-3-4-16</inkml:trace>
  <inkml:trace contextRef="#ctx0" brushRef="#br0" timeOffset="225732.9496">9059 15361 140 0,'0'0'152'15,"21"13"0"-15,-1-8-6 16,-4-15-78-16,7 5-75 16,8 3-17-16,-7-12-33 15,6 9-81-15,-9-6-2 16,-1 8-4-16,-20 3 0 0</inkml:trace>
  <inkml:trace contextRef="#ctx0" brushRef="#br0" timeOffset="226248.6853">9484 15121 139 0,'2'-16'138'16,"-2"16"-4"-16,-6-13 5 15,6 13-111-15,0 0-12 16,-16-13 0-16,16 13 1 15,0 0 0-15,-6 25-6 16,3-6-3-16,2 8-5 16,-3 6 6-1,2 9-6-15,1 0 3 16,2 5-4-16,2 0 3 0,4-6-3 16,2-2 3-16,1-5-3 0,0-7-6 15,-1-8-9-15,-1 4-24 16,-8-23-106-16,-2 19-3 0,2-19-5 15,-21 13-4-15</inkml:trace>
  <inkml:trace contextRef="#ctx0" brushRef="#br0" timeOffset="227147.1531">10002 15560 133 0,'0'0'142'16,"18"-26"1"-16,6 10 0 0,-5-16-108 0,23 9-12 15,-3-9-2-15,8 8-8 16,-4-1-15-16,-5 1-22 15,1 18-32-15,-22-8-82 16,2 14-5 0,-19 0 2-16,0 0-1 15</inkml:trace>
  <inkml:trace contextRef="#ctx0" brushRef="#br0" timeOffset="227294.5525">10209 15301 208 0,'-25'-7'147'0,"25"7"-1"0,0 0 0 16,4 29-120-16,1-9-15 15,2 5-8-15,0 7-16 16,-5-8-25-16,12 14-78 16,-13-17-30-16,11 5-2 15,-12-26 0-15</inkml:trace>
  <inkml:trace contextRef="#ctx0" brushRef="#br0" timeOffset="227763.2812">10526 15170 64 0,'13'-14'122'16,"-13"14"2"-16,9-13 3 0,-11 0-77 15,2 13-28-15,0 0 1 16,0 0 1-16,0 0 1 16,0 0-6-1,-9 24-1 1,4-2-9-16,-4 4 4 16,5 7-7-16,-1 2 2 15,8 2-7-15,5 1 1 16,6-8-7-16,6-5 0 15,6-12-2-15,7-11-2 0,3-12-1 16,2-6 2-16,-3-11 4 16,-2-2 6-1,-6 0 3-15,-7 2 5 0,-5 10 4 0,-15 17 2 16,0 0 1 0,-22 5-3-16,-1 21-4 15,-4 9-10-15,-4 5-9 0,7 11-23 16,-7-15-44-16,23 12-70 0,-1-18-2 15,21-1-3-15,1-16 17 16</inkml:trace>
  <inkml:trace contextRef="#ctx0" brushRef="#br0" timeOffset="227967.4213">11162 15274 238 0,'0'0'158'0,"20"-4"-5"16,-20 4-2-16,34-13-141 15,-4 10-16-15,2-6-18 16,11 12-49-16,-10-10-69 16,0 10-8-16,-17-5 0 0,-1 14-4 15</inkml:trace>
  <inkml:trace contextRef="#ctx0" brushRef="#br0" timeOffset="228080.1128">11240 15376 265 0,'-27'9'153'15,"18"4"-2"-15,9-13-2 0,0 0-145 16,26-4-33-16,-3-9-115 16,26 6-7-16,0-9-2 15,10 6-10-15</inkml:trace>
  <inkml:trace contextRef="#ctx0" brushRef="#br0" timeOffset="228652.8259">12005 15099 253 0,'0'0'155'15,"-20"-15"-6"-15,20 15-5 16,0 0-128-16,24-22-4 16,-1 10 1-16,13 5-2 0,2 1-3 15,4 8-4-15,-2 5-1 16,-1 9-1-16,-12 10 0 15,-8 4-9-15,-12 11-7 16,-17-4-38-16,2 15-99 16,-14-6-6-16,3 11 0 15,-8-13-4-15</inkml:trace>
  <inkml:trace contextRef="#ctx0" brushRef="#br0" timeOffset="228782.8343">12177 15597 254 0,'-9'18'112'0,"-6"-5"-107"16,1-3-9-16,-6-5-152 16,20-5-10-16</inkml:trace>
  <inkml:trace contextRef="#ctx0" brushRef="#br0" timeOffset="231391.698">13474 15252 149 0,'0'0'140'16,"0"0"-4"-16,0 0 2 0,7-13-102 16,-7 13-8-16,4-14 2 15,-4 14-12-15,-7-16-6 16,7 16-2-16,-27 2-1 16,1 5-1-16,-3 7-2 0,-6 4-1 15,2 5-1-15,1 0-1 16,8 1-1-16,11 1-2 15,11-1 0-15,17-1 0 16,9 0 0-16,14 1 0 0,6-3 2 16,3 4-2-16,-6 4 2 15,-9-1-2 1,-13 4 1 0,-15 1-1-16,-12-4 0 15,-14 0-4-15,-14-6-5 0,-2-1-7 16,-6-16-14-1,15 2-29-15,-6-24-83 0,28 3-3 16,3-15 0-16,21 2 3 16</inkml:trace>
  <inkml:trace contextRef="#ctx0" brushRef="#br0" timeOffset="231710.1385">13625 15398 184 0,'31'-24'143'15,"-1"16"1"-15,-30 8 2 16,19-2-98-16,-19 2-16 0,-8 31-5 15,-3 0-9-15,2 8-5 0,-1 5-5 16,6 2-2 0,4-1-5-16,4-4-1 15,8-10-5-15,5-11-2 16,7-12-3-16,2-20-2 0,3-11 1 16,-6-13-2-1,-2-9 4-15,-6-8 2 16,-4-2 7-16,-3 0 3 15,-3 2 4-15,0 7 2 0,4 1 1 16,8 10 3-16,9 5-4 16,9 11 0-16,7 6-10 15,4 6-9-15,7 13-18 16,-14-3-50-16,4 24-68 16,-22-4-4-16,-10 19-1 15,-24-7-1-15</inkml:trace>
  <inkml:trace contextRef="#ctx0" brushRef="#br0" timeOffset="231983.3939">13800 15506 290 0,'-23'-14'154'0,"23"14"-2"31,20-33-3-31,17 14-138 0,12 5-12 16,3-2-13-16,5 17-26 15,-21-7-33-15,1 29-46 16,-40-8 39-16,-7 22 36 15,-32-1 23-15,-12 5 15 16,-8 1 19-16,-12-13 26 16,16 11 34-16,-8-26 46 0,36 9-39 0,1-24-38 15,29 1-17-15,27-13-15 16,18-4-13-16,18 2-20 16,5-14-35-1,23 14-88 1,-6-9-2-16,9 10-1 15,-15-6-1-15</inkml:trace>
  <inkml:trace contextRef="#ctx0" brushRef="#br0" timeOffset="232360.0889">14621 15355 267 0,'26'-23'140'0,"-12"-8"2"16,1 18-18-16,-10-8-111 15,-5 4-7-15,-11 4 1 16,-11 8-2-16,-11 5-2 15,-10 12 0-15,-14 8 1 16,-2 10 2-16,-4 9-1 16,4 7 2-16,7 3-1 15,14 3 0-15,17-4-4 0,19-6 0 16,19-10-5-16,12-9-2 16,12-12-2-16,-1-6 0 15,0-8 0 1,-9-7 1-16,-12-2 1 0,-19 12 5 0,0-19 3 15,-13 13 4-15,-8 2 1 16,3 7 1-16,0-3-1 16,18 0 0-16,0 0-2 31,0 0-7-31,33 12-6 16,-2-11-7-16,8 8-11 15,-6-9-18-15,10 18-24 16,-23-12-64-16,6 13-13 0,-26-19 1 0,16 30 5 0</inkml:trace>
  <inkml:trace contextRef="#ctx0" brushRef="#br0" timeOffset="232782.7971">14792 15681 243 0,'0'0'142'16,"-13"0"1"-16,-2-4-3 15,15 4-119-15,0 0-10 16,-5-18 1-16,5 18-5 16,20-20-3-16,-5 13 0 15,1 3 0-15,-2 2 1 16,-1 9 2-16,-13-7-1 16,13 31 1-16,-10-7-1 15,0 5 1-15,0-2-2 16,1 1-2-16,3-5-2 15,-1-6-2-15,-6-17-1 0,16 6-1 16,-7-20 0-16,-5-11-1 16,-3-11 0-16,-1-10 0 15,-2-6 3-15,-3-4 0 0,1 1 4 16,2 0 0-16,4 4 3 16,8 8 0-16,7 4 2 0,9 10-1 31,7 6-1-31,11 9-2 15,5 4-3-15,4 4-8 16,3 12-13-16,-9-5-29 16,5 19-98-16,-25-4-3 0,-5 13-2 0,-27-7 0 15</inkml:trace>
  <inkml:trace contextRef="#ctx0" brushRef="#br0" timeOffset="232932.3747">14976 15501 317 0,'-32'-12'154'15,"32"12"0"-15,-14-23-2 16,27 9-137-16,12 2-14 16,9 2-16-16,9 19-46 0,-7-8-87 15,6 21-4-15,-13 1-4 16,0 20 0-16</inkml:trace>
  <inkml:trace contextRef="#ctx0" brushRef="#br0" timeOffset="233487.7563">15233 15832 282 0,'8'-13'149'0,"12"-1"4"16,-2-19-5-1,8-5-133-15,7-8-6 16,4-4-4-16,2-5 0 16,2-1-3-16,-2 4-2 0,-2 5-3 15,-4 10 1-15,-5 8 0 16,-7 10 3-16,-5 14 2 15,-16 5 3-15,21 30 1 16,-17 3-2-16,-1 13 2 16,-3 8-7-16,0 2-3 15,1 6-9-15,-4-9-7 0,3 4-15 16,-11-26-12-16,5 0-5 0,-16-29 3 16,6-2 10-16,-14-20 17 15,-3-7 17-15,-2-3 12 16,-5-11 17-1,10 14 15-15,-6-9 5 0,17 18-1 16,-4-2-7 0,23 20-13-16,0 0-15 15,0 0-8-15,37 19-11 16,-2-9-10-16,15 3-3 16,4-10 0-16,11-2-1 15,-5-8 5-15,2-4 9 16,-8-7 8-16,-12-3 13 15,-8 3 9-15,-18 1 5 16,-16 17 2-16,0 0 3 16,0 0-2-16,-9 29-5 15,4 1-5-15,-1 5-6 16,12 2-1-16,5 1-2 0,9-6-4 16,8-8-6-16,2-14-7 15,8-7-11-15,-8-19-29 16,9-1-101-16,-20-16-6 15,2 5-1-15,-15-6-1 16</inkml:trace>
  <inkml:trace contextRef="#ctx0" brushRef="#br0" timeOffset="233751.767">16244 15368 273 0,'-13'-12'149'31,"13"12"-3"-31,-35 5 1 16,19 9-123-16,1 3-8 16,3 11 4-16,2 6-6 15,7 10-2-15,5 0-5 16,5 5 0-16,4-2-4 16,9-6-3-16,4-3-9 15,3-16-10-15,11-2-22 16,-10-27-58-16,16 2-52 0,-10-19-2 15,4-5 0-15,-12-14 2 0</inkml:trace>
  <inkml:trace contextRef="#ctx0" brushRef="#br0" timeOffset="234006.5311">16600 15303 258 0,'15'11'143'0,"-15"-11"2"0,-7 37-4 15,-17-13-114-15,13 14-9 16,-5 1-1-16,3 10 1 16,2 0-5-16,6 3-1 0,10-3-2 15,8-3 1-15,10-9-4 16,10-6 0-16,6-11-4 16,4-12-4-1,0-8-8-15,-2-10-10 0,1 5-23 16,-18-21-36-16,5 13-71 15,-12-8-5-15,1 8 3 16,-10-4 0-16</inkml:trace>
  <inkml:trace contextRef="#ctx0" brushRef="#br0" timeOffset="234262.7532">16408 15376 307 0,'0'0'162'0,"0"0"-3"15,25-11-1-15,25 15-126 0,17-7-30 16,9-7-40-16,15 12-110 15,-1-8-7 1,1 12-12-16,-12-3-4 0</inkml:trace>
  <inkml:trace contextRef="#ctx0" brushRef="#br0" timeOffset="236344.1941">17343 15522 240 0,'6'-27'148'0,"9"7"0"16,-4-14 1-16,11 16-99 15,2-14-25 1,11 7-4 0,1-1-4-16,6 9-5 0,-5 7-3 15,-1 10-5-15,-7 13-5 0,-11 13-8 16,-13 19-16-16,-18-1-31 16,2 26-91-16,-14 0-4 15,2 20 0-15,-6-8 5 16</inkml:trace>
  <inkml:trace contextRef="#ctx0" brushRef="#br0" timeOffset="236469.4411">17592 16167 311 0,'21'22'147'0,"-21"-22"6"16,18 8-20-16,-18-8-169 16,0 0-99-16,0 0-13 15,-29-15-4-15,7 19-15 16</inkml:trace>
  <inkml:trace contextRef="#ctx0" brushRef="#br0" timeOffset="253512.854">19708 15834 321 0,'0'0'155'0,"-14"-15"-4"15,14 15 4 1,-6-34-132-16,15 5-10 0,1-14 0 16,6-9-3-1,2-9-2-15,6 1-6 16,-1 2-1 0,-3 7-5-16,-4 14 3 15,-6 15 0-15,-10 22 1 0,1 28 0 16,-8 16 1-16,-3 17 2 15,4 7 0-15,6 2 4 16,7-5-1-16,14-11 4 0,10-21-3 16,11-17 2-1,6-23-3-15,5-17 0 16,1-14-2-16,-7-10-4 16,-9-1-3-16,-14 4-6 0,-9 9-3 15,-15 3-9-15,-5 18-12 16,-15 2-25-16,11 28-45 0,-9-5-47 15,9 16-1 1,-3 1 3-16,14 12 5 0</inkml:trace>
  <inkml:trace contextRef="#ctx0" brushRef="#br0" timeOffset="253704.178">20229 15866 264 0,'45'20'149'16,"1"-19"1"-16,10-4 4 0,-5-30-48 31,5 6-83-31,-10-11-4 15,-7 1-5-15,-14-5 0 16,-14 7-4-16,-18 4-2 0,-15 9-5 16,-12 13-2-16,-12 9-4 15,-5 16-9-15,-5 3-19 16,13 20-121-16,-5-7-7 16,16 8-3-16,9-10-7 15</inkml:trace>
</inkml:ink>
</file>

<file path=ppt/ink/ink2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25:54.60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0000"/>
    </inkml:brush>
  </inkml:definitions>
  <inkml:trace contextRef="#ctx0" brushRef="#br0">5280 4505 303 0,'16'47'154'0,"-3"4"-36"16,1 1-110-16,-8-8-164 15,15 13-1-15,-5-11-3 16</inkml:trace>
  <inkml:trace contextRef="#ctx0" brushRef="#br0" timeOffset="140.4053">5555 5333 283 0,'18'70'137'16,"-1"-6"-54"-16,9-6-79 15,-3-24-151-15,7 18-4 16,1-1-1-16</inkml:trace>
  <inkml:trace contextRef="#ctx0" brushRef="#br0" timeOffset="249.7919">5730 6250 260 0,'-28'90'131'0,"10"4"-48"16,3-11-77-16,-1-8-133 0,6-11-17 15,10 1-1-15</inkml:trace>
  <inkml:trace contextRef="#ctx0" brushRef="#br0" timeOffset="388.3328">5513 7405 294 0,'-37'91'135'16,"5"-5"-33"-16,5-14-101 16,17-8-142-16,11-9-1 15,14-8-2-15</inkml:trace>
  <inkml:trace contextRef="#ctx0" brushRef="#br0" timeOffset="484.6">5444 8348 283 0,'-34'98'144'15,"6"3"-11"-15,7-11-34 16,2 1-232-16,25-10-6 16,9-16-6-16,11-11-2 15</inkml:trace>
  <inkml:trace contextRef="#ctx0" brushRef="#br0" timeOffset="629.128">5371 9830 315 0,'-10'95'141'32,"14"2"-70"-32,2-15-68 15,7-8-151-15,7-3-3 16,7-1-2-16</inkml:trace>
  <inkml:trace contextRef="#ctx0" brushRef="#br0" timeOffset="763.7255">5148 11608 202 0,'-47'143'134'0,"11"-1"-62"15,8-16-69-15,5-22-72 16,6-2-84-16,14 2-1 0</inkml:trace>
  <inkml:trace contextRef="#ctx0" brushRef="#br0" timeOffset="953.0576">5006 13554 257 0,'1'101'131'16,"-8"-1"-17"-16,-2 5-9 0,-7-13-147 0,0 21 7 16,-11-1 9-16,4 2 7 15,-4-8 4-15,2-2-6 16,2-11-70-16,3-18-14 15,10-8-3-15,-1-28-9 0</inkml:trace>
  <inkml:trace contextRef="#ctx0" brushRef="#br0" timeOffset="1270.7586">6430 4655 313 0,'-70'54'141'0,"10"16"-126"31,1 11-13-31,5-1-161 0,12 13-8 16</inkml:trace>
  <inkml:trace contextRef="#ctx0" brushRef="#br0" timeOffset="1518.9995">6291 7690 224 0,'-6'86'79'15,"8"-16"-74"-15,-1-16-8 16,5-7-129-16,7-1-3 31</inkml:trace>
  <inkml:trace contextRef="#ctx0" brushRef="#br0" timeOffset="1646.3239">6352 8661 287 0,'-7'99'137'15,"8"4"-46"-15,2-9-90 16,0-13-137-16,8-2-15 16,5-2 2-16</inkml:trace>
  <inkml:trace contextRef="#ctx0" brushRef="#br0" timeOffset="1784.0045">6346 10223 320 0,'-14'114'137'0,"1"-11"-67"31,10-2-67-31,4-11-152 16,2 4 0-16,0-3-4 15</inkml:trace>
  <inkml:trace contextRef="#ctx0" brushRef="#br0" timeOffset="1915.9027">6114 12166 306 0,'0'105'134'0,"11"1"-123"16,-5-7-12-16,1-9-154 15,-5 1-8-15</inkml:trace>
  <inkml:trace contextRef="#ctx0" brushRef="#br0" timeOffset="2050.8177">6049 14201 315 0,'-6'119'104'16,"10"-21"-100"-1,4-33-9-15,-16-36-164 0,8-29-7 16</inkml:trace>
  <inkml:trace contextRef="#ctx0" brushRef="#br0" timeOffset="2354.9905">6837 5164 245 0,'-42'56'15'16,"11"2"-7"-16,4-2-13 16,-5 2-152-16</inkml:trace>
  <inkml:trace contextRef="#ctx0" brushRef="#br0" timeOffset="2504.9895">6803 7063 257 0,'25'114'70'16,"1"-6"-63"-16,-3-7-8 15,2-4-147-15,-2 4-3 32</inkml:trace>
  <inkml:trace contextRef="#ctx0" brushRef="#br0" timeOffset="2631.7222">6991 8747 246 0,'-20'98'114'0,"11"0"-111"15,3-10-2-15,-5-17-132 16,9 4-11-16</inkml:trace>
  <inkml:trace contextRef="#ctx0" brushRef="#br0" timeOffset="2763.3041">6824 10383 308 0,'11'81'119'15,"-7"-9"-110"-15,7-13-4 16,-6 1-148-16,4-6-12 16</inkml:trace>
  <inkml:trace contextRef="#ctx0" brushRef="#br0" timeOffset="2923.9642">6938 11710 304 0,'-13'106'133'0,"-6"-5"-125"16,7-2-9-16,7-12-147 0,-1 11-10 0</inkml:trace>
  <inkml:trace contextRef="#ctx0" brushRef="#br0" timeOffset="3117.1294">7027 13748 295 0,'27'79'150'16,"2"2"-15"-16,-8-3-6 0,-6-11-150 15,10 20-4 1,-11-3-2-16,4-2 2 0,-14-10-17 16,6 5-83-1,-16-13-12-15,-10-4 6 0,-10-11-2 16</inkml:trace>
  <inkml:trace contextRef="#ctx0" brushRef="#br0" timeOffset="3511.36">7852 4744 297 0,'-29'29'151'0,"9"21"-57"16,4 18-91-16,11 9-158 15,6 14-7-15,6 17-2 16</inkml:trace>
  <inkml:trace contextRef="#ctx0" brushRef="#br0" timeOffset="3650.8258">7717 7041 261 0,'3'144'108'15,"-5"-14"-97"-15,8-19-9 16,3-10-145-16,4 12-9 16</inkml:trace>
  <inkml:trace contextRef="#ctx0" brushRef="#br0" timeOffset="3768.5915">7795 9266 266 0,'11'147'113'15,"-5"-5"-102"-15,4-8-9 16,-6-7-137-16,1 3-14 16</inkml:trace>
  <inkml:trace contextRef="#ctx0" brushRef="#br0" timeOffset="3926.5838">7733 11472 301 0,'-8'107'154'0,"5"-3"-19"16,6 7-38-16,-3-12-237 15,15 11-10-15,-4-3-4 16,8-6 1-16</inkml:trace>
  <inkml:trace contextRef="#ctx0" brushRef="#br0" timeOffset="4054.9641">7864 13163 186 0,'6'114'134'0,"2"10"-36"15,-2-10-90-15,1-21-63 16,1-3-93-16,9 6 1 15</inkml:trace>
  <inkml:trace contextRef="#ctx0" brushRef="#br0" timeOffset="4174.5083">8054 14541 269 0,'6'104'131'0,"7"-6"-115"16,-3-16-22-16,-10-21-137 15,9-24-11-15</inkml:trace>
  <inkml:trace contextRef="#ctx0" brushRef="#br0" timeOffset="4568.7256">8375 4766 277 0,'-32'101'89'31,"6"14"-78"-31,-3 1-17 16,-8 11-152-16,28 27-1 0</inkml:trace>
  <inkml:trace contextRef="#ctx0" brushRef="#br0" timeOffset="4720.5569">8239 8008 216 0,'13'108'79'15,"-1"-10"-74"1,1-11-4-16,-3 8-146 0,14 7 3 0</inkml:trace>
  <inkml:trace contextRef="#ctx0" brushRef="#br0" timeOffset="4838.3099">8492 9543 278 0,'1'100'129'0,"11"6"-108"15,-5 0-15-15,-6-8-149 16,5 9-1-16</inkml:trace>
  <inkml:trace contextRef="#ctx0" brushRef="#br0" timeOffset="4992.1516">8571 11557 295 0,'7'93'140'0,"5"6"-57"16,-5-5-82-16,-1-3-151 16,-3 3-8-1,7 8 1-15</inkml:trace>
  <inkml:trace contextRef="#ctx0" brushRef="#br0" timeOffset="5119.595">8425 13641 209 0,'-7'104'11'0,"3"-16"-10"15,1-8-10-15,3-7-150 16</inkml:trace>
  <inkml:trace contextRef="#ctx0" brushRef="#br0" timeOffset="5262.3481">8657 14736 209 0,'19'34'14'15,"-1"-15"-5"-15,-5-9-16 16,-13-10-157-16</inkml:trace>
  <inkml:trace contextRef="#ctx0" brushRef="#br0" timeOffset="5986.6535">9399 9016 132 0,'2'78'8'0,"-1"-4"-1"16,-1-6-5 0,0 0-144-16</inkml:trace>
  <inkml:trace contextRef="#ctx0" brushRef="#br0" timeOffset="6119.0552">9307 10472 299 0,'4'90'112'0,"-2"-10"-108"16,8-19-2-16,-5-10-151 15,10 3-4-15</inkml:trace>
  <inkml:trace contextRef="#ctx0" brushRef="#br0" timeOffset="6267.0149">9438 11367 270 0,'1'17'132'16,"11"6"-59"-16,-12-23-71 15,14 18-146-15,-14-18-10 16,13 11 0-16</inkml:trace>
  <inkml:trace contextRef="#ctx0" brushRef="#br1" timeOffset="13927.429">11485 11930 14 0,'0'0'95'16,"0"-15"4"-16,0 15 0 0,-1-13-65 16,1 13-3-16,0 0 0 15,0 0-2-15,4 13-4 16,-4-13-5-16,-3 26-4 0,2-4-6 16,-8-2 4-16,2 4-5 15,-6 1 2-15,3 4-2 16,-6 0 1-16,3 4-2 15,-4-1 2-15,1 2 0 16,-3 4-3-16,3 5 1 16,-2 5-3-1,-1 2 1-15,-3 4-2 0,2 0 1 16,-3 4-4-16,1 3 3 16,1-1-3-16,-2 2-2 15,1-4 2-15,0 1-3 16,1-3 3-16,0 1-3 15,1-2 2-15,0 1-2 0,-2-1 1 16,1 1 4-16,-4-1-4 16,2 0 3-1,-3-2-2-15,-3-1 5 16,-2 1-3-16,-7-2-1 16,-1-6 3-16,-4-4-3 0,-3-3 3 0,-3-2-2 15,-3-6 2-15,-2-2-5 16,-1-12 4-16,-4-6 0 15,-3-7-2-15,-3-5 1 16,-3-7-1-16,-2-5 0 31,-2-3 0-31,2-4-1 0,4-2-1 0,8 0-2 0,11 2-13 16,3-7-14-16,24 5-91 16,6-9-4-16,18 2-3 31,8-9-6-31</inkml:trace>
  <inkml:trace contextRef="#ctx0" brushRef="#br1" timeOffset="16599.8548">10530 11110 9 0,'0'-16'85'0,"0"16"8"16,7-14-5-16,-7 14-45 15,0 0-7 1,15-13-7-16,-15 13-7 15,0 0-3-15,13 7-6 16,-13-7-3-16,7 22-4 16,-3-5-4-1,1 2 2-15,-1 2-5 0,-1 2 3 16,3 5-4-16,-2-2 2 16,3 3-2-16,-2-5 5 15,2 2 1-15,-1 0-1 16,2 3 1-16,-1 0-1 15,2 1 3-15,0 2-2 16,-1 1 2-16,1 2-2 16,0 1 3-16,-2-3-2 0,2 2 1 15,-1-2 0-15,2 0-1 16,-1-1-2 0,4-2 3-16,-1-3-4 15,1 1 2-15,0-4-3 0,2 1 1 16,-2-2-1-16,3-1 1 15,0 1-1-15,0-2-3 0,1 1 2 16,1 0-2-16,0-2 4 16,1 1-3-16,1-2 1 15,1 0-2-15,-3-2 2 16,1 1 1 0,-2-3 0-16,1 1 0 0,-1 2-1 15,0-1 1 1,-1 0-1-16,2 1 1 15,0-1 0-15,1-1 0 16,1 0 0-16,0-1-1 0,-1 0 1 0,0-1 0 0,0 4 0 16,-2-2 0-16,3-1 0 15,-2 3 0-15,0-4 1 16,4 2 0-16,0 0 1 16,1 0-1-16,1-3 0 31,2-2 0-31,0 1 0 15,0-2-1-15,2-1 0 16,-4-1-1-16,2 1 0 0,-1-2 1 16,1-1-1-16,-2 0 0 15,2-5 1 1,0 1 0-16,-1-2-2 0,2-2 2 16,0 1 0-16,1-2-1 15,-1 0 0-15,1 3 0 16,-2 0 1-16,-2 1-1 15,1 1 1-15,-1 1 0 16,2-3-1-16,2 1 1 0,0-2-1 16,1-1 0-1,4-1 0-15,2-1 0 16,1-2 1-16,2-1-2 16,2 0 2-16,-1-3-1 0,0-2 0 15,1-1 0-15,-1-3 1 16,2-2-1-1,2-1 1-15,0-4-1 0,3-5 2 16,2-2 0-16,0-3 3 16,2 0-1-16,-2-3 4 0,-1 2-2 15,-3 1 2-15,-2 4 0 16,-8 3 1-16,1 0-3 16,-6 5 0-16,-5 3 1 15,-1 1-4-15,-3 3 0 16,-2 2-11-16,-10-4-22 0,8 6-98 31,-16-4-1-31,-1-1-5 16,-9-8-9-16</inkml:trace>
  <inkml:trace contextRef="#ctx0" brushRef="#br1" timeOffset="18173.3582">10579 11152 15 0,'-17'-2'85'15,"17"2"3"-15,0 0 0 0,0 0-69 16,0 0-7-16,19-13 0 16,-5 13-2-16,4-1 1 15,3 2-1-15,4-1-4 16,5 2-3-16,2-1-3 0,2 1 1 16,4-2-1-16,-1-2 2 15,-1 1 3 1,2-1-2-16,-5 2-1 0,-1 0 1 0,-8 2 0 15,0 2 1-15,-4 2 0 16,-4 0 0-16,-2-1-3 16,-1 6 3-16,-13-11-1 15,22 11-3-15,-22-11-6 16,14 6-23-16,-14-6-65 16,0 0-2-16,13 3-4 15,-13-3 28-15</inkml:trace>
  <inkml:trace contextRef="#ctx0" brushRef="#br1" timeOffset="18705.0286">11131 11149 66 0,'0'0'99'0,"-3"13"0"16,3-13-2 0,10 13-80-1,7 0-5-15,-1-4 1 0,7 5-4 0,4-2 2 0,7 2-6 16,3-4 2-16,6-1-2 15,5-2-1-15,3-4 1 16,0-3 0 0,3-3 0-16,-5-4 0 0,-1-3 2 15,-5-3-2-15,-4-2 1 16,-9 2-3-16,-5-1 0 16,-8 5-8-16,-17 9-6 15,16-13-17-15,-16 13-51 16,0 0-29-16,0 0-2 15,0 0 0-15</inkml:trace>
  <inkml:trace contextRef="#ctx0" brushRef="#br1" timeOffset="19060.0046">11889 11199 86 0,'6'16'105'0,"-6"-16"-2"16,5 21 2-16,5-3-90 16,0 4-2-16,3 7 2 0,0 0-2 15,8 5 2-15,0-3-3 16,9 0 1-16,2-5-2 15,4-6 2-15,-2-7-2 16,2-5 1 0,-2-7-2-16,-1-4-2 15,-6-4-2-15,-5 0-5 16,-3-3-3-16,-19 10-8 16,24-16-13-16,-24 16-27 0,9-17-65 15,-9 17-3 1,0 0-1-16,0 0-2 15</inkml:trace>
  <inkml:trace contextRef="#ctx0" brushRef="#br1" timeOffset="19367.4525">12358 11534 111 0,'-5'22'105'16,"5"-6"4"-1,0 5-4-15,10 8-89 16,0 4-2-16,9 6 4 16,-2-1-1-16,13 4 0 15,0-5-4-15,11 2-3 16,-4-3-3-16,5-5-3 15,-3-5-1-15,-3-6-6 0,-3-3-6 16,-8-7-12-16,0 5-14 16,-25-15-48-16,20 4-31 15,-20-4 0 1,0 0-3-16</inkml:trace>
  <inkml:trace contextRef="#ctx0" brushRef="#br1" timeOffset="19560.7088">12819 12103 152 0,'24'24'117'16,"5"-6"1"-16,3-6-5 16,2-6-99-16,7-6-21 15,2 2-70-15,-8-14-32 16,-5-4-7-16,-10-8-2 0</inkml:trace>
  <inkml:trace contextRef="#ctx0" brushRef="#br1" timeOffset="20025.0635">11636 11342 118 0,'-19'-17'113'16,"19"17"0"-16,-18-9-2 16,4 6-90-16,14 3-7 15,-19 28-4-15,5 1-1 16,-2 13-5-1,0 12 3-15,-4 11-5 0,0 7 2 16,-3 9-3-16,0 1-1 16,1 2-3-16,3-3-8 15,6 0-19-15,0-11-80 16,13-10-2-16,3-13-4 16,6-15-2-16</inkml:trace>
  <inkml:trace contextRef="#ctx0" brushRef="#br1" timeOffset="20319.2151">11148 11348 45 0,'13'-3'101'16,"-10"19"-1"-16,1 13 2 16,2 13-75-16,-3 11-3 15,1 16 3-15,-5 9-6 16,2 13-4-16,-5 4-4 16,1 6-6-16,-2 0-12 15,0-10-25-15,2-4-73 16,3-16-8-16,4-21 0 15,8-18-3-15</inkml:trace>
  <inkml:trace contextRef="#ctx0" brushRef="#br1" timeOffset="20610.6071">11953 11349 107 0,'7'24'108'0,"-14"10"-3"16,-5 14 0-16,-2 12-87 0,-6 11-4 15,-5 10 1-15,-5 7-5 16,0 3 0-16,-5-3-4 15,3-4-11 1,5-5-30-16,-1-11-73 0,8-13-2 16,4-14-5-16,6-15-2 0</inkml:trace>
  <inkml:trace contextRef="#ctx0" brushRef="#br1" timeOffset="20852.2269">12233 11902 153 0,'13'12'118'0,"-15"1"-3"15,-15 5-4-15,-9 10-109 16,-7 6-4-16,-12 11-10 15,-4 10-14-15,-13 0-49 0,7 10-32 16,5-2-4-16,8-6 0 16</inkml:trace>
  <inkml:trace contextRef="#ctx0" brushRef="#br1" timeOffset="21042.4526">12545 12136 117 0,'-58'42'109'15,"-20"8"-3"-15,-16 5-7 16,-10 7-132-16,-1-4-64 16,-3-5-5-16,5-5-9 15,8-16 24-15</inkml:trace>
  <inkml:trace contextRef="#ctx0" brushRef="#br0" timeOffset="24976.7169">10038 5011 268 0,'7'32'132'15,"-1"-8"-116"-15,4-6-11 16,5-11-160-16,5 12-5 16</inkml:trace>
  <inkml:trace contextRef="#ctx0" brushRef="#br0" timeOffset="25118.4503">10025 6268 157 0,'5'124'100'16,"-11"-19"-56"-16,7-7-37 15,2-13-97-15,6 6-57 16</inkml:trace>
  <inkml:trace contextRef="#ctx0" brushRef="#br0" timeOffset="25255.6631">10083 7960 235 0,'-17'97'122'0,"12"1"-84"15,1-10-40-15,0-12-133 16,14 2-7-16</inkml:trace>
  <inkml:trace contextRef="#ctx0" brushRef="#br0" timeOffset="25389.3978">10035 9710 227 0,'9'99'32'0,"8"-10"-25"16,2-8-6-16,-2-12-150 16</inkml:trace>
  <inkml:trace contextRef="#ctx0" brushRef="#br0" timeOffset="25801.8632">11077 4805 303 0,'-40'42'141'15,"11"1"-102"-15,9-4-38 16,10-9-161-16,21-2-5 15</inkml:trace>
  <inkml:trace contextRef="#ctx0" brushRef="#br0" timeOffset="25972.6792">11360 5900 205 0,'-9'105'18'0,"11"-15"-7"15,3-10-11-15,11-13-153 32</inkml:trace>
  <inkml:trace contextRef="#ctx0" brushRef="#br0" timeOffset="26117.4844">11367 7338 300 0,'4'62'82'0,"7"-17"-80"16,3-25-24-16,8 8-133 15,14 1 1-15</inkml:trace>
  <inkml:trace contextRef="#ctx0" brushRef="#br0" timeOffset="26265.4259">11575 8214 236 0,'-23'58'87'16,"3"1"-80"-16,8-4-11 15,5-6-145-15,5-1-5 16</inkml:trace>
  <inkml:trace contextRef="#ctx0" brushRef="#br0" timeOffset="26406.7796">11317 9073 253 0,'-19'49'92'0,"4"1"-84"16,8-5-10-16,3-3-149 16,2-2-5-16</inkml:trace>
  <inkml:trace contextRef="#ctx0" brushRef="#br0" timeOffset="26552.8218">11201 9830 273 0,'-3'49'142'0,"3"10"-44"0,2-12-95 15,-7 3-132-15,3-10-25 16,0 1-2-16</inkml:trace>
  <inkml:trace contextRef="#ctx0" brushRef="#br0" timeOffset="26988.2039">10999 11391 284 0,'-14'-4'144'0,"-1"13"-30"16,8 7-109-16,-9-3-148 16,18 7-9-16,-1-6-2 15</inkml:trace>
  <inkml:trace contextRef="#ctx0" brushRef="#br0" timeOffset="27129.4495">11133 11722 227 0,'6'33'136'0,"6"2"-36"31,-2-7-92-31,13-12-139 16,4 2-9-16,11-3-8 16</inkml:trace>
  <inkml:trace contextRef="#ctx0" brushRef="#br0" timeOffset="27257.8987">11602 12005 195 0,'25'14'100'15,"5"-1"-92"-15,3-6-6 16,1-11-134-16,4 2-11 16</inkml:trace>
  <inkml:trace contextRef="#ctx0" brushRef="#br0" timeOffset="27385.0921">12006 12045 205 0,'0'0'15'0,"-7"-27"-9"16,7 1-6-16,-4-8-139 16</inkml:trace>
  <inkml:trace contextRef="#ctx0" brushRef="#br0" timeOffset="27570.3412">11526 10909 250 0,'-35'12'59'0,"14"7"-50"0,-3 2-7 16,-1-3-150-16</inkml:trace>
  <inkml:trace contextRef="#ctx0" brushRef="#br0" timeOffset="27701.6302">11314 11427 210 0,'37'47'12'16,"5"-10"-8"-1,4-8-8-15,5-5-147 0</inkml:trace>
  <inkml:trace contextRef="#ctx0" brushRef="#br0" timeOffset="27837.1888">11787 11944 193 0,'-4'27'106'0,"12"1"-96"15,4-8-10-15,4-4-116 16,4-10-32-16</inkml:trace>
  <inkml:trace contextRef="#ctx0" brushRef="#br0" timeOffset="27960.7484">12169 12018 229 0,'25'4'88'0,"-2"-8"-84"15,0-9-8-15,2-5-135 16,5-1-12-16</inkml:trace>
  <inkml:trace contextRef="#ctx0" brushRef="#br0" timeOffset="28089.0563">12301 11694 220 0,'-36'-7'80'0,"5"4"-76"15,0-4-4-15,-1-6-135 16,2-4-11-16</inkml:trace>
  <inkml:trace contextRef="#ctx0" brushRef="#br0" timeOffset="28234.9343">11477 11236 258 0,'-59'-9'132'0,"14"12"-122"0,6 4-9 16,7-1-144 0,13 10-9-16</inkml:trace>
  <inkml:trace contextRef="#ctx0" brushRef="#br0" timeOffset="28459.4121">11778 11968 182 0,'45'13'125'0,"-7"-4"-20"16,2 0-2-16,-4-6-141 16,7 11 0-16,-11-2 8 15,0 4 9-15,-9-11 3 16,1 4 3-16,-9-11-5 15,-1-3-49-15,-6-13-28 0,-11-19-2 16,3-14 30 0</inkml:trace>
  <inkml:trace contextRef="#ctx0" brushRef="#br0" timeOffset="28713.2356">12490 4714 312 0,'11'-88'151'16,"-18"47"-32"-16,-20 41-111 15,-1 51-159-15,-9 40-10 16,2 37 3-16</inkml:trace>
  <inkml:trace contextRef="#ctx0" brushRef="#br0" timeOffset="28855.7315">12089 8159 255 0,'-2'175'3'16,"-7"-11"-1"-16,-5-14-3 16,0-14-159-16</inkml:trace>
  <inkml:trace contextRef="#ctx0" brushRef="#br0" timeOffset="29004.3498">12113 10400 290 0,'-4'117'10'16,"7"-23"-11"-16,2-47-10 16</inkml:trace>
  <inkml:trace contextRef="#ctx0" brushRef="#br2" timeOffset="32599.184">16235 4782 242 0,'0'0'149'0,"-13"24"-4"0,13-24-1 15,13 16-107 1,9-13-20-16,13 1-6 15,5-1-11-15,2-7-35 0,11 5-105 0,-7-8-4 32,6 3-8-32,-5-6-2 15</inkml:trace>
  <inkml:trace contextRef="#ctx0" brushRef="#br2" timeOffset="33676.6736">16872 4611 257 0,'3'-16'144'0,"-3"16"-6"0,4-12 3 16,-4 12-110-16,0 0-10 0,0 0-3 16,19 1-5-16,-19-1-7 15,14 24 0-15,-10-5-1 0,-1 3-6 16,-1 1 4-16,-1 1-7 15,-1 0 6-15,-1 0-6 32,1-1 6-32,1-5-6 15,3-4 2-15,-4-14 0 0,13 10 1 16,0-14 1 0,2-6 0-16,1-8 1 15,2-6-2-15,0-1 5 16,-1-1-3-16,2 2 5 0,-3 2-6 15,-2 5 6-15,-1 2-5 0,3 7 5 16,-3 6-3 0,0 8 1-16,-13-6 2 0,22 26-6 15,-15-6 4-15,0 5-5 16,-3-2 4 0,1-2-5-16,-1-5 4 0,-4-16-6 0,14 13 4 15,-1-17 0 1,5-8-2-16,1-2 4 0,2-3-3 15,-1 2 6-15,-1 2-5 32,-2 6 3-32,-2 4 0 15,-15 3-1-15,17 16 1 0,-14 0-10 16,3 4-2-16,-6-5-21 16,11 8-25-16,-11-23-90 15,10 18-5-15,-10-18 3 16,22-4-4-16</inkml:trace>
  <inkml:trace contextRef="#ctx0" brushRef="#br2" timeOffset="34053.8629">17662 4624 49 0,'0'0'104'0,"10"-16"10"15,-10 16 11-15,8-23-63 16,6 19-4-1,-13-13 4-15,14 17 0 0,-15 0-8 16,13-6-12-16,-13 6-11 16,9 13-11-1,-7 3-7-15,1 4-8 16,-1 5-4-16,-2-2-19 16,6 10-25-16,-12-10-102 0,10 0 0 15,-4-23-4 1,-3 20 0-16</inkml:trace>
  <inkml:trace contextRef="#ctx0" brushRef="#br2" timeOffset="34378.4264">17784 4255 329 0,'0'0'150'16,"-3"-26"-1"-16,3 26-4 15,-9-19-116-15,9 19-16 16,0 0-11-16,12-14-17 16,-12 14-30-1,0 0-98-15,23 19-4 16,-23-19-2-16,10 20-2 0</inkml:trace>
  <inkml:trace contextRef="#ctx0" brushRef="#br2" timeOffset="34768.6965">18104 4274 258 0,'3'23'141'16,"7"11"-1"-16,-4-2-2 15,8 10-97-15,-2-7-19 16,9 5-2-16,-3-7-11 16,5-2-3-16,0-8-5 15,-2-6-1-15,-2-6-3 16,-4-6-3-16,-15-5 2 16,0 0-2-16,-11-16 3 15,-13 9 2-15,-8 0 4 16,-7 5 3-16,-7 2 3 0,3 9 2 15,-1 7 0-15,7 4 0 16,8 3 2 0,10 3-8-16,9-2-1 15,10-3-12-15,18-4-7 0,0-16-30 16,21-4-99-16,-1-15-4 0,9 0-3 0,-6-15 0 16</inkml:trace>
  <inkml:trace contextRef="#ctx0" brushRef="#br2" timeOffset="34975.1858">18577 4153 328 0,'0'0'153'16,"-16"20"-2"0,-5 6-3-16,15 20-118 0,-12 7-12 15,8 11-5-15,5 5-10 16,5-3-14-16,5 4-8 0,-2-17-28 15,13 3-101-15,-14-25-3 16,3-7 1 0,-5-24-2-16</inkml:trace>
  <inkml:trace contextRef="#ctx0" brushRef="#br2" timeOffset="35134.4387">18400 4587 289 0,'-21'-6'137'0,"21"6"4"0,9 14-7 16,11 2-112-16,6-7-8 15,10 3-7-15,6-4-17 16,1-11-17-16,11 6-31 16,-18-14-79-1,6 2 4-15,-18-13-5 16,-1 7 4-16</inkml:trace>
  <inkml:trace contextRef="#ctx0" brushRef="#br2" timeOffset="35438.1695">18678 4492 152 0,'-16'8'117'15,"5"10"5"-15,-2 5-7 16,7 11-65-16,-1-8-22 16,11 6-10-16,-1-7-4 15,8-4-13-15,7-6 3 16,5-10-6-16,7-5 6 16,0-4-4-16,1 0-2 15,-2-2 5-15,-5 5 0 16,-5 2 2-16,-6 5-1 15,-6 7 0-15,-7-13 0 16,0 26 0 0,0-26 4-16,-1 17-2 0,1-17 2 15,0 0 1-15,18-26 1 16,1 3 4-16,1-6-2 16,5-1 0-16,-2-2-13 0,2-3-15 15,8 12-97 1,-13 2-21-16,0 11-2 15,-20 10-7-15</inkml:trace>
  <inkml:trace contextRef="#ctx0" brushRef="#br2" timeOffset="35924.4514">19208 4601 294 0,'26'-20'146'15,"-16"6"-6"-15,4 6 1 16,-11-5-118-16,-3 13-5 0,19-7-4 16,-19 7-6-16,7 16-4 15,-8 6 2-15,-5 5-1 16,1 2-4-16,1 0 2 16,4 0-5-16,3-6 4 15,7-6-5-15,9-7 5 16,2-8-7-16,4-5 4 15,4-6 0-15,0-5-3 16,1-1 6-16,-1-1-3 16,-2 5 7-16,-7-1-3 15,1 7 6-15,-5 0-5 16,-16 5 9-16,14 15-2 0,-13-1-5 16,-3 3 3-16,-3 2-6 15,1 0 1-15,4-6-7 16,0-13 5-16,19 10-9 15,5-14 5-15,6-6-1 16,5-3 0-16,4 2 10 16,0 0-2-16,-1 5 4 15,-7 6-2-15,-6 9 0 16,-11 5-3-16,-5 1-8 0,1 11-41 0,-10-26-110 16,12 20-6-16,-12-20-2 15,14-10-7-15</inkml:trace>
  <inkml:trace contextRef="#ctx0" brushRef="#br2" timeOffset="36535.5608">20772 4737 287 0,'1'17'148'0,"-1"-17"-4"16,17 15 2-16,-2-2-108 16,1-13-22-16,7-6-4 15,1-7-8-15,1-6 0 16,-3-4-6-1,-10 0 5-15,-7-3-6 16,-8 6 5-16,-14 5-6 16,-11 11 4-16,-6 5 1 0,-8 11-8 15,3 11-5-15,0-1-19 16,14 15-25-16,-1-9-85 16,26 2 0-1,9-13-2-15,18 2 1 0</inkml:trace>
  <inkml:trace contextRef="#ctx0" brushRef="#br2" timeOffset="36860.897">20982 4750 234 0,'18'-22'133'0,"0"6"6"15,-9-4-1-15,-9 20-85 16,16-23-26-16,-16 23 3 16,0 0-9-16,0 0-5 15,7 29-1-15,-11-5-8 16,-2 4 2-16,0-1-6 15,3 1 3-15,5-7-7 16,5-6 1-16,7-5-1 16,8-9 0-16,7-6 0 0,8-6 1 15,5-4-1 1,0-1 4-16,-1 1 1 16,-8 4 4-16,-3 5 2 15,-5 5 1-15,-10 9 1 0,-7 5-2 0,-4 7 1 0,-1 1-5 16,1 2-4-1,8-3-12-15,1-9-15 16,13 8-65-16,-5-23-68 0,14 5-4 31,-6-11-2-31,4 4-2 0</inkml:trace>
  <inkml:trace contextRef="#ctx0" brushRef="#br2" timeOffset="40248.0598">24829 5429 330 0,'0'0'111'16,"0"19"-113"-16,0-19-5 15,0 0-136-15,0 0-11 16</inkml:trace>
  <inkml:trace contextRef="#ctx0" brushRef="#br2" timeOffset="45187.0953">22093 4770 200 0,'-21'15'132'0,"21"-15"-2"15,-23 8 3 1,23-8-84 0,-22 3-14-16,22-3-6 15,0 0-8-15,-7-16-6 16,7 0-7-16,4-5 2 16,2-7-6-16,2-3 2 0,3-8-5 15,2-6 4 1,2-7-5-16,1-3 3 15,3-1 0-15,-2 5-2 16,-2 5 2-16,-1 9-3 0,-2 9 2 0,-12 28-2 16,14-7 1-16,-12 27 0 15,-5 13-2-15,-2 5 1 16,0 2-2-16,0 1 2 16,2-4-1-16,2-9 1 15,4-13-2 1,-3-15 1-16,20-11 0 15,-1-11 1-15,2-7 1 16,4-4 0-16,-2 1 4 0,0 4 1 16,-4 6 1-16,-5 15 0 15,-14 7-1-15,9 23-1 16,-13 7-3-16,-2 8-4 16,0 9-12-16,-4-1-15 15,10 11-31-15,-9-15-84 16,11-1-2-16,-5-12-1 0,9-3 1 15</inkml:trace>
  <inkml:trace contextRef="#ctx0" brushRef="#br2" timeOffset="45426.4168">22454 4734 227 0,'23'12'136'15,"-8"-4"5"-15,2 4-2 16,-17-12-81-16,30 1-33 15,-15-17-5-15,5-1-4 0,-6-9-11 16,-1-4 2-16,-6-3-7 16,-7 2 3-16,-5 4-6 15,-8 7 6 1,-5 10-6-16,-6 7-4 0,2 16-7 0,-4 1-20 0,13 19-28 31,-4-5-76-31,11 5 2 16,2-7-2-16,12 0 3 15</inkml:trace>
  <inkml:trace contextRef="#ctx0" brushRef="#br2" timeOffset="45760.5825">22646 4627 201 0,'14'-24'123'0,"2"5"7"16,-4-3-2-16,4 15-80 15,-16 7-11-15,14-6-9 16,-14 6-9-16,-3 35-4 15,-5-6-2-15,2 8-7 16,-1-1 2-16,1 2-8 16,4-6 3-16,8-8-5 15,6-11 2-15,8-13-3 16,6-8 1-16,3-10 2 16,2-6-3-16,0-4 6 15,-2 2-3-15,-3 2 7 16,-8 2-1-16,-2 8 4 0,-16 14-3 15,0 0 1-15,0 0 3 16,7 20-9-16,-11 3-1 16,-3 1-11-16,5 8-11 0,-6-10-27 15,16 7-91 1,-10-15-6-16,10 1-1 0,-8-15 3 16</inkml:trace>
  <inkml:trace contextRef="#ctx0" brushRef="#br2" timeOffset="46192.8476">23323 4699 237 0,'17'3'141'0,"-17"-3"-2"0,20-11 0 16,-18-7-80-16,-4 4-39 15,-8-5-11-15,-4 2-2 16,-9 1-9-16,-5 6 5 16,-7 7-4-16,-2 10 2 15,-2 8 0-15,4 6-7 32,9 5 2-32,8-1-5 15,16-5 4-15,2-20-5 16,35 9 0-16,-2-24-1 0,12-12-2 15,1-15 7 1,0-10 3-16,-3-4 9 16,-8-3 2-16,-8 5 5 0,-12 7 3 15,-8 12 0-15,-13 12 1 16,6 23-4-16,-26 6-8 16,6 20-9-16,0 17-15 15,-5 0-17-15,14 19-31 16,-6-8-71-16,11 2-2 15,3-11 1-15,12-8 4 16</inkml:trace>
  <inkml:trace contextRef="#ctx0" brushRef="#br2" timeOffset="46585.7216">23695 4584 257 0,'20'-6'134'16,"-20"6"-4"-16,10-20 2 15,-24 6-102-15,-2 8-8 16,-13-3-7-16,-3 6-8 0,-7 6-3 16,-1 6-1-16,-2 7 0 15,6 5-3-15,7 4 4 16,12 1-5-16,11-5 5 16,13-5-6-16,12-8 1 0,10-10-2 15,8-9 1-15,2-7 3 16,0-5-4-1,-5 0 5-15,-9 1-5 0,-7 4 7 16,-18 18-1-16,8-13 2 16,-8 13 1-16,-21 16-1 15,8 2 0-15,0 8-3 16,1 0 2-16,7 5-10 16,5-1-4-16,2-7-17 15,17 1-20-15,-19-24-49 16,39 16-42-16,-14-20 3 15,8 0-4-15,-7-12 5 0</inkml:trace>
  <inkml:trace contextRef="#ctx0" brushRef="#br2" timeOffset="46988.1224">23924 4593 194 0,'0'0'129'0,"10"-15"-6"16,-10 15 4-16,0 0-83 15,-10 17-12-15,10-17-8 0,-10 28-14 16,6-11 1-16,5 3-9 16,2 1 0-1,6-1-6-15,5 0 2 16,4-6-5-16,3-5 4 0,2-3 2 16,0-5 4-16,0 2 2 15,-4-1 4 1,0 8 1-1,-9 6 1-15,0 12 0 0,-7 11-1 0,0 13-1 16,-6 6-5 0,-1 7-1-1,-5-1-6-15,-8-5 2 0,-2-9-3 16,-8-11 0-16,-7-14 0 16,-3-17 0-16,-3-9 3 15,-1-11 1-15,4-4 2 0,8-4 1 0,9-4 0 16,14-1-5-16,16 4-18 31,6-8-68-31,23 8-49 16,4-7-3-16,12 0-4 15,-5-8-1-15</inkml:trace>
  <inkml:trace contextRef="#ctx0" brushRef="#br2" timeOffset="47226.5528">24493 4040 383 0,'1'-23'159'15,"-1"23"-3"-15,0 0-2 16,-3 16-137-16,-2 16-16 15,-4 6-24-15,13 25-125 16,-15-1-6-16,9 15-2 16,-6 1-3-16</inkml:trace>
  <inkml:trace contextRef="#ctx0" brushRef="#br2" timeOffset="47376.8887">24545 4838 335 0,'-3'16'105'16,"3"-16"-103"-16,0 0-12 15,-15-3-135-15,11-12-17 16</inkml:trace>
  <inkml:trace contextRef="#ctx0" brushRef="#br0" timeOffset="107849.1606">13106 4717 280 0,'-33'7'147'0,"1"7"-23"15,3 18-51-15,-9 11-218 0,27 34-4 16,-1-2-9 0,7 1 5-16</inkml:trace>
  <inkml:trace contextRef="#ctx0" brushRef="#br0" timeOffset="108000.7082">12674 7125 167 0,'-3'146'10'0,"-5"-22"-6"0,-2-26-14 15,4 3-133-15</inkml:trace>
  <inkml:trace contextRef="#ctx0" brushRef="#br0" timeOffset="108130.3436">12708 8787 198 0,'-6'85'103'15,"16"7"-79"-15,0-6-22 16,3-7-136-16,4 5-4 16</inkml:trace>
  <inkml:trace contextRef="#ctx0" brushRef="#br0" timeOffset="108306.3486">12814 10296 251 0,'0'69'139'0,"2"-9"-13"16,6 2-25-16,-6-12-214 16,15 5-29-16,5-12 1 15,4-14-2-15</inkml:trace>
  <inkml:trace contextRef="#ctx0" brushRef="#br0" timeOffset="108591.1877">14238 4695 241 0,'-2'-14'158'16,"-13"9"-13"-16,-5 17-32 15,-6 21-198-15,-9 25-65 16,11 15-4-16,-9-1-6 0</inkml:trace>
  <inkml:trace contextRef="#ctx0" brushRef="#br0" timeOffset="108737.9133">13684 6908 225 0,'8'139'56'16,"-3"-22"-49"-16,0-29-9 16,-7-13-141-16</inkml:trace>
  <inkml:trace contextRef="#ctx0" brushRef="#br0" timeOffset="108865.3718">13811 8366 206 0,'26'92'100'0,"-8"-16"-62"16,12-5-37-16,0-6-133 15,1 4-5-15</inkml:trace>
  <inkml:trace contextRef="#ctx0" brushRef="#br0" timeOffset="109021.6374">13881 9871 225 0,'-36'108'134'0,"-5"-7"-25"15,12 10-38-15,-1-4-201 16,7 10-1-16,7-5-4 0,6-9 3 16</inkml:trace>
  <inkml:trace contextRef="#ctx0" brushRef="#br0" timeOffset="109150.5454">13764 11335 253 0,'-3'77'147'16,"0"3"-8"-16,0-2-26 15,5 12-240-15,9-1-14 16,15 2-5-16,1-7-2 16</inkml:trace>
  <inkml:trace contextRef="#ctx0" brushRef="#br0" timeOffset="109285.6131">13980 13137 289 0,'-19'168'152'16,"5"3"-15"-16,4-12-30 0,-9-21-245 16,25 0-4-16,-2-33-7 15,11-37-4-15</inkml:trace>
  <inkml:trace contextRef="#ctx0" brushRef="#br0" timeOffset="109705.8358">14730 4630 228 0,'26'45'137'15,"-5"7"-28"-15,-16 6-101 16,-6 6-108-16,-9 17-49 15,1 17 3-15</inkml:trace>
  <inkml:trace contextRef="#ctx0" brushRef="#br0" timeOffset="109862.2179">14612 7203 216 0,'3'144'84'16,"-12"-16"-79"-16,5-19-11 16,0-8-127-16,5 11-7 15</inkml:trace>
  <inkml:trace contextRef="#ctx0" brushRef="#br0" timeOffset="110014.2436">14631 8956 177 0,'-9'112'127'16,"1"-3"-2"-16,3 9-19 16,7-4-142-16,-1 17-84 15,9 11-1-15,0-11-3 16,6 2-2-16</inkml:trace>
  <inkml:trace contextRef="#ctx0" brushRef="#br0" timeOffset="110170.4525">14438 11967 203 0,'-13'143'58'16,"-3"-15"-50"-16,1-18-7 15,-1-6-142-15</inkml:trace>
  <inkml:trace contextRef="#ctx0" brushRef="#br0" timeOffset="110315.7141">14478 13602 294 0,'0'99'134'15,"3"-6"-81"-15,10-10-49 16,3-15-149-16,-5 3-11 15</inkml:trace>
</inkml:ink>
</file>

<file path=ppt/ink/ink2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20:14:12.649"/>
    </inkml:context>
    <inkml:brush xml:id="br0">
      <inkml:brushProperty name="width" value="0.05292" units="cm"/>
      <inkml:brushProperty name="height" value="0.05292" units="cm"/>
      <inkml:brushProperty name="color" value="#FF0000"/>
    </inkml:brush>
  </inkml:definitions>
  <inkml:trace contextRef="#ctx0" brushRef="#br0">2002 4673 275 0,'67'-2'156'16,"14"-4"-8"-16,27 6-4 15,21 0-148-15,18 4 1 16,26-1 2-16,19-4 2 16,17-5 2-16,11 0-2 0,-4-3 1 15,-8 1-2-15,-13 2-16 16,-24-4-34-16,-16 18-93 16,-20 0-4-16,-14 8-7 15,-15-1-4 1</inkml:trace>
  <inkml:trace contextRef="#ctx0" brushRef="#br0" timeOffset="2100.4202">5216 8158 61 0,'-21'-3'105'16,"21"3"9"0,-18 0-43-16,18 0-36 0,0 0-3 0,-16-3 0 31,16 3-5-31,21 4-4 15,7 1-5-15,11-7-4 16,28 2 0-16,25-4-3 16,32-3-1-16,38-5-1 0,38 1 0 0,40-7 1 15,34 1 0 1,23-2 0 0,11 3-3-16,-5 6-2 15,-10 3 0-15,-28 3-1 16,-25 5 0-16,-38 2-3 0,-34 6-3 15,-35-1-1 1,-28 0 1-16,-21-1-1 0,-18-3-1 16,-15 1-5-16,-16-7-13 15,-7 5-34-15,-12-7-77 0,-3-5-5 16,0 0 2-16,7-5 4 16</inkml:trace>
  <inkml:trace contextRef="#ctx0" brushRef="#br0" timeOffset="2923.9667">14230 4591 171 0,'-7'-19'138'15,"1"-5"-6"-15,14 5 1 16,7 0-89-16,19 8-32 15,16 6-1-15,19 8-3 16,25 3-4 0,21 4-1-16,25 2 1 15,22 1 2-15,15-2 0 16,12 2 3-16,6-4-2 0,0 3 2 0,-8-4-2 16,-8 4 1-1,-17-2-5-15,-19 3-5 16,-22 3-8-16,-23-3-23 0,-12 10-75 15,-28-9-27 1,-10 8-3-16,-18-6-8 16</inkml:trace>
  <inkml:trace contextRef="#ctx0" brushRef="#br0" timeOffset="4057.1164">17170 8218 94 0,'0'0'119'16,"-21"2"2"-16,21-2 3 15,0 0-85-15,0 0-16 16,34 13-3-16,-2-15 0 16,13 5-3-16,7-4-3 0,10 2-3 0,6-4-3 15,8 2-3 1,11-3-1-16,12-1-1 16,12-2 0-16,16 0 4 0,16-6 1 15,27 1 2 1,25-2 1-16,29 0 3 15,25-1 0-15,27 4 1 16,21-4-2-16,22 7-2 16,14-1-2-16,8 5-3 0,-4 1-1 15,-3 3-1-15,-17-2-1 16,-14 4-2-16,-26-1 0 16,-29-1-1-16,-35-1 0 15,-30-1 0 1,-38-1-2-16,-31 0-3 0,-30 2-9 15,-33-5-33-15,-15 11-101 16,-36-5-3-16,0 0-8 16,0 0-2-16</inkml:trace>
</inkml:ink>
</file>

<file path=ppt/ink/ink2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32:10.72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1419 12087 101 0,'-13'14'133'0,"-3"4"-1"15,-3 3 0-15,2 22-105 16,-3 9-5-16,7 16 2 16,-6 4-2-16,4 16 0 0,-1 3-8 15,2 9-5-15,-3-2-3 16,-1 0-3-1,-3-6-2-15,-1-9-5 0,-1-5-6 16,-3-16-13-16,9-2-20 16,-11-22-57-16,12-5-36 0,4-20-4 15,12-13 1-15</inkml:trace>
  <inkml:trace contextRef="#ctx0" brushRef="#br0" timeOffset="617.2052">990 12452 77 0,'0'-17'128'16,"-1"-2"4"-16,2-4 0 15,8 4-95-15,-6-13-4 16,15 6-2-16,-5-14-2 16,12 2-9-16,-5-5-3 0,5 1-6 15,-2-7-2-15,-2 3-1 0,-2-2-3 16,0 2 3 0,-5 4-5-16,-2 6 1 15,-2 4-3-15,0 9 2 16,-10 23-1-16,25-8-1 0,-11 28 1 15,5 13-2-15,8 10 1 16,6 8-1 0,9 2 3-1,4 5 1-15,3-6 1 0,2-6-1 16,-6-11 1-16,-5-8 2 16,-15-11 1-16,-25-16 0 15,0 0-1-15,-38 12-1 0,-17-11 0 16,-17 3-1-16,-14 5-3 15,-11 1-7-15,6 12-18 0,0-12-77 16,35 13-53-16,24-9-5 16,34-1-5-16</inkml:trace>
  <inkml:trace contextRef="#ctx0" brushRef="#br0" timeOffset="3180.6736">8359 7448 83 0,'13'-19'43'0,"-7"6"1"16,-6 13 1-16,11-24-2 15,-11 24-6-15,2-20-10 0,-2 20-9 0,-18-18-4 16,4 10-3-16,-6-4-2 16,-2 0 0-16,-5-2 2 15,2 1-1-15,-5-3 1 16,2 2-1-16,-5-4 0 31,0 4-2-31,-3 0-2 0,-2 1-1 16,-2 0-1-16,-3 3 0 15,-5-2 1-15,0 3 3 16,-2-1-2-16,1 2 2 16,-5 0-3-16,1 1 2 15,-2 1-6-15,3-1 6 16,-1 1-8-16,1 2 3 15,-1 1-5-15,2 3 4 0,-1 2 1 16,0 0-1-16,-1 3 3 16,-1 2-4-16,1-1 5 15,0 2-6-15,1-2 6 16,0 4-5-16,1-2 1 16,2 0 0-16,2 1 3 15,3 1-3-15,1 2 2 16,1-1-1-16,0 2 1 0,3 0-2 0,0 1 0 15,2 2-1-15,-1 0 0 16,4 0 1-16,-2 3-1 16,4 0 1-1,0 2-1-15,0 2 0 0,4 2-1 16,2-1 2 0,3 5-2-16,1-1 1 0,3 0-2 15,3 3 1 1,5-2 0-1,5 1 0-15,3-1 0 0,2 1 1 16,2-1-2-16,2-2 2 16,1 1-1-16,2-2 2 15,3-2-2-15,-2-1 2 16,3 0-1-16,0 1 4 16,2-1 1-16,1 1-5 0,1-1 4 15,1 5-4-15,0-1 3 16,4 0-3-16,0-1 3 0,3 2-6 15,5-2 1-15,2-2 1 16,3 1 0 0,4-5 0-16,3-1 1 15,1-2-1-15,6-4 0 0,3 0 0 16,3-1 1-16,4-2 0 16,4-3-1-16,5-1 1 15,4 0-1-15,4-2 1 0,4 2 0 31,5-5 0-31,5 1 0 16,1-2 0-16,1 1 0 16,-1 2-1-16,0-3 1 15,-3 0 0-15,-4 1-1 0,-4-1 0 16,-5-4 0-16,-4-2 1 16,-4-7 1-16,-3-7-1 15,-2-6 3-15,-3-6 0 0,-4-8 5 16,2-5 4-16,-11-5-3 15,-1 1 2-15,-9-6-2 16,-5 4 3-16,-11-4-3 16,-6 4 0-16,-11-3-5 15,-11 5-4-15,-14-1 5 16,-14 3-8 0,-13 10-11-16,-18-6-43 15,-8 17-70-15,-12 1-4 16,-3 3-7-16,-1 7-6 15</inkml:trace>
  <inkml:trace contextRef="#ctx0" brushRef="#br0" timeOffset="6483.0031">2593 9392 28 0,'-1'-15'116'16,"1"15"2"-16,0 0 7 16,-19 4-83-16,20 15-4 0,-5-1 2 0,13 15-6 31,-8-3-5-31,14 9-7 15,3-7-3-15,11 2-6 16,6-11-1-16,7-8-5 0,0-14-1 16,1-14-1-1,-1-13-4-15,-3-8 2 16,-12-8-4-16,-10-4 2 0,-11 0-2 16,-13 5 1-16,-9 6-3 15,-13 11 4-15,-10 11-2 16,-8 10-3-16,-1 12-9 15,0 2-19-15,19 18-63 16,5 0-44-16,21 4-1 16,20-3-1-16</inkml:trace>
  <inkml:trace contextRef="#ctx0" brushRef="#br0" timeOffset="6848.1705">4834 9384 239 0,'0'0'143'0,"22"21"3"16,-21-7-5-1,-1 9-132-15,-1 7-2 16,-5 2-11-16,3 1-28 15,-12 0-102-15,13-4-3 16,0-6-4-16,12-4-8 0</inkml:trace>
  <inkml:trace contextRef="#ctx0" brushRef="#br0" timeOffset="7398.6499">7033 9430 180 0,'14'-10'127'0,"6"-3"3"16,11 3-4-16,8 2-114 15,4 6-8 1,7 5-2-16,-3 3 2 16,-7 4 0-16,-11 3 7 15,-7 6-1-15,-20 4 6 0,-13 7 1 16,-21-2 3-16,-8 3 3 15,-11-3 0 1,5 2 0-16,-4-7-7 0,8 0 0 16,9-8-8-16,15-4-4 15,18-11-12-15,19 7-22 0,24-2-99 0,3-2-18 16,21-1-6-16,8 0 0 16</inkml:trace>
  <inkml:trace contextRef="#ctx0" brushRef="#br0" timeOffset="8600.6324">9895 9327 34 0,'-14'-9'118'15,"14"9"2"-15,-13-12 5 16,-1 2-84-1,14 10-9-15,0 0-4 0,13-7-4 0,1 4-5 32,12 6-6-32,4 0-7 15,9 4-3-15,3 3-1 0,4 2 0 16,2 2-1 0,-6 2-1-16,-8-1 0 15,-11 0 2-15,-12-2-1 16,-11 0 1-16,0-13 1 0,-32 18 3 15,3-14-1-15,-1 0 1 16,-1 1 0-16,13-1-1 16,18-4 1-16,1 14 1 0,18-5 3 15,11 6-2-15,2 0 5 16,1 9 2-16,-10-4 3 16,-10 6 1-16,-22-2-2 15,-14 4 0-15,-21-5-8 16,-11-3-11-16,-4 3-47 15,-12-10-93-15,9-3-8 16,3-4-4-16,10-3-5 16</inkml:trace>
  <inkml:trace contextRef="#ctx0" brushRef="#br0" timeOffset="11113.2173">10268 7418 1 0,'8'-13'88'16,"-8"13"8"-16,8-20-41 15,-8 20-14-15,4-16-11 0,-4 16-6 32,-4-22-2-32,4 22-2 0,-21-22-4 15,8 12-1-15,-8-4-1 16,-1 4 0-16,-8-6 1 15,-1 4-2-15,-6-4-1 16,-1 3-1-16,-3-1-1 0,-3 2-1 16,-2-2 0-16,-1 5-3 0,-3 1-1 15,1 3-1-15,-4 1 0 16,3 4 0-16,-4 0 0 16,1 3 2-1,-2 1-1-15,2 2 2 16,-2 0-2-16,3 3 3 15,-2 1-1 1,1 4 0-16,0 0-2 0,5 4 1 16,2 2-1-16,3 5-1 15,1 0-1-15,3 3 0 16,4 1-3-16,3 2 0 0,5 4 0 16,0 0-1-16,3 1-1 15,4 1 2-15,4 2-2 16,3 0 2-1,3 3-2-15,5-2 2 0,6 1-2 0,5 1 4 32,8-2-4-32,9-1-1 15,10-1 0-15,9-1-1 16,12-2 1-16,8-1-2 0,8-2 2 16,8-4-3-16,7-1 2 15,6-4 3-15,6-3-1 16,1-2 1-16,5-4 0 15,0-4 2-15,1-4-1 16,0-5 3-16,-1-8-1 16,-5-7 1-16,-4-12 1 15,-5-6 5-15,-10-14-2 16,-9-5 0-16,-13-12 3 0,-10-5 0 16,-16-10 2-1,-9 2-2-15,-19-5 3 0,-13 3-9 16,-21 3 3-16,-12 6-12 0,-22 9-16 15,-30 4-59-15,-20 19-59 16,-27 6-3-16,-19 10-8 16,-15 6 18-16</inkml:trace>
  <inkml:trace contextRef="#ctx0" brushRef="#br0" timeOffset="17167.0125">3716 12726 129 0,'-15'-7'138'0,"14"-16"-2"15,7-6 3 1,1-19-116-16,10-2 3 0,3-14-4 15,9 2-2 1,-1-6-3-16,2 2-9 0,0 3-6 16,-2 5-6-16,-2 10-2 15,-8 5-4-15,0 8-2 16,-10 5-3-16,1 10-2 16,-9 2 0-16,0 18 3 15,0 0 2-15,0 0 3 16,-23 12 5-16,10 7 2 15,-2 2 5-15,4 2 1 16,1 1 4-16,3-6 0 0,5 1 1 16,2-4 0-16,6-3-2 15,-6-12-3-15,13 19-4 16,-4-4-24 0,-9-15-100-16,1 17-6 15,-1-17-2-15,0 0-7 0</inkml:trace>
  <inkml:trace contextRef="#ctx0" brushRef="#br0" timeOffset="18031.4256">4203 11409 36 0,'13'-9'108'0,"-13"9"4"15,16 4 0-15,-16-4-84 0,10 25-1 16,-7-6 0-16,10 8 0 16,-4-4-3-16,11 6 1 0,-1-10-5 31,13-1 0-31,-2-13-2 16,10-7-3-16,-1-14-2 15,7-4-2-15,-2-10-2 16,-2-3-4-16,-5-2 1 0,-4 3-3 0,-7 1 2 15,-6 5-2-15,-5 4 1 16,-9 6-7-16,-6 16-7 16,0-17-15-16,0 17-18 15,0 0-24-15,-15 7-65 16,15-7-1-16,-14 15-1 16,14-15 24-16</inkml:trace>
  <inkml:trace contextRef="#ctx0" brushRef="#br0" timeOffset="18914.1628">4336 11438 33 0,'0'0'105'0,"4"12"4"15,-4-12 2-15,8 26-73 16,0 2-18-16,2 1-2 16,8 5 1-16,2-3-3 15,10 0 0-15,2-3-2 16,8-2-3-16,2-10-2 15,3-5 0-15,1-8 0 16,0-1-3-16,-2-7 1 0,-1-1-2 16,-6-2-1-16,1-2 0 15,-5 0-1-15,0-3-1 16,-2-2 0-16,-1-1-1 0,0-4 2 0,2-3-1 16,-2-7 2-16,-1-2-1 15,-2-6 4-15,-1 2-2 31,-4-3 3-31,-2 8-3 0,-4-1 1 16,-4 7-2-16,-5 5-1 16,-7 20-3-16,7-17-6 15,-7 17-9-15,0 0-18 0,0 0-45 0,-19 22-52 16,8-7-1-16,-2 6-4 16,-2 2 43-16</inkml:trace>
  <inkml:trace contextRef="#ctx0" brushRef="#br0" timeOffset="19433.9217">4257 11500 95 0,'0'0'116'15,"7"17"1"-15,10-6 2 16,5 7-105-16,10 9 0 16,1 5-1-16,9 5 2 15,1 1-3-15,7 5-1 16,0-1-4-16,1-3-3 0,4-3-1 0,0-7-7 31,1-7 7-31,4-9-7 16,-1-8 6-16,3-6 0 15,0-8-1-15,1-5 0 0,-1-9-1 16,0-3 7-16,2-5-4 16,-4 0 6-16,-6-2-5 15,-4-1-3-15,-5 0 3 16,-3 1-2-16,-6-1 2 0,-4 4-1 15,-6-2 1-15,-3 3 0 16,-4 1 1-16,-2 4-1 16,-4 0 1-16,-3 5 0 0,-3 0-1 15,-3 6-4-15,-4 13-7 16,0-18-16-16,0 18-22 31,0 0-80-31,-7 13-5 16,7-13 0-16,-13 27-1 0</inkml:trace>
  <inkml:trace contextRef="#ctx0" brushRef="#br0" timeOffset="20083.9192">4475 11663 127 0,'-19'13'125'0,"13"2"3"0,8 7-3 15,15 6-103 1,4 8-9-16,14 10-4 15,10-2 1-15,14 6-3 16,12-7-2-16,10-1-4 16,7-8 1-16,4-6-3 15,-1-14 2-15,3-11 3 0,-4-13 0 16,-2-10-3-16,-1-11 5 16,-3-5 1-16,-2-10-1 15,-3-3 1-15,-1-4-1 16,-3-1-2-16,-7 1 0 15,-4 2 2 1,-11 1-3-16,-10 2-2 0,-8 7 2 16,-9 3-2-16,-7 3 2 15,-8 8 0-15,-4 5-1 16,-2 5 0-16,-5 17-3 16,3-20-4-16,-3 20-6 15,0 0-17-15,0 0-34 16,0 0-72-16,7 17-1 15,-10-4-2-15,0 0 4 16</inkml:trace>
  <inkml:trace contextRef="#ctx0" brushRef="#br0" timeOffset="67297.1485">3192 17031 97 0,'-35'0'101'0,"6"2"-21"16,-7-8-6-1,15 6 4-15,-7-9-14 0,28 9-9 16,-17-7-13-16,17 7-14 15,30-8-6-15,11 3-7 0,11-2-1 16,21 1-2-16,15-5 0 16,19 1-3-16,11-2-4 15,9 3 2 1,3 1-4-16,0 1-1 0,-9-2-2 16,-11 3 0-1,-16 2 0-15,-21 2 1 16,-24 2 3-16,-23-3-1 15,-26 3 2-15,-34-5 1 0,-26-1-1 16,-19 3 1-16,-20-1 0 16,-15-1-3-1,-8 0 1-15,1 2-3 16,12 1-1-16,12 1-9 0,30 11-31 16,24-7-108-16,43-3 0 15,0 0-10-15,52 8 1 16</inkml:trace>
  <inkml:trace contextRef="#ctx0" brushRef="#br0" timeOffset="68910.7228">4755 16881 158 0,'0'0'144'0,"-6"-13"-7"0,6 13 7 0,0 0-109 16,16-1-11 0,-16 1-6-16,28 22-3 15,-9-2-8-15,0 6-2 16,1 4-3-16,-1-3 0 16,-2 2 11-16,-1-1-22 0,0-2 24 15,0-8-23-15,3-2 22 16,1-4-25-16,6-2 23 15,3 0-24-15,4 0 13 0,3-5-2 16,7 0-2-16,3 4-1 16,9-2 1-16,4 2 2 15,8-3-1-15,6-1 2 16,11 1-4-16,5 3 4 16,10-1 0-16,6 0 2 15,0 0-5-15,2 1 4 16,1 0-4-16,-2-1 5 15,-3-2-3-15,-3 1 0 16,0-5-1-16,-5-1 2 16,1-1-1-16,1-3 2 15,-2-1-4-15,-1-2 0 16,-3 5 0-16,-3-5 3 0,-7 5-1 31,-5-1 2-31,-8 2-2 16,-4-1 1-16,-5 2 2 15,-6-2 1-15,-1-1-1 16,-3 2-2-16,-1-1-1 0,-2-2 3 16,2-1 0-16,-2-2 1 15,0-4 0-15,-1 1 0 16,-5-4 4-16,-1 1 5 16,-4-6-13-16,-2-1 12 15,-7-6-13-15,1 1 13 0,-7-2-12 16,1 0 11-16,-4-4-15 15,0-2 6-15,-2 6-2 16,-5 0-23-16,4 3-120 0,-17 1-14 16,-7 2-2-16,-6-2-12 15</inkml:trace>
  <inkml:trace contextRef="#ctx0" brushRef="#br0" timeOffset="78398.2955">9369 17040 24 0,'0'0'128'0,"-12"-16"10"16,12 16-8-16,0 0-59 15,-14-21-33 1,14 21-10-16,0 0-7 0,1 13-8 16,-2 4 5-16,1 6-13 15,-2 3 8-15,1 1-11 16,2 1 9-16,1-4-12 15,4-2 15-15,4-6-13 0,7-6 2 16,10-6 2-16,14-4 3 16,18-4 2-16,22-6 3 15,23 0 1-15,17-6-2 0,16 4 0 16,6-1 1-16,8 5-3 16,-2-2-13-1,-11 8 7-15,-16 2-2 0,-20 6-4 16,-21 3 3-16,-15-5-9 15,-10 13-43-15,-17-8-101 16,-13-2 2-16,-11-7-11 16,-15 0-9-16</inkml:trace>
  <inkml:trace contextRef="#ctx0" brushRef="#br0" timeOffset="123127.2973">18048 8050 99 0,'0'0'112'15,"21"-3"6"1,-8 1-3 0,-13 2-88-16,26 10-3 0,-26-10-1 15,23 25-2-15,-14-9-7 16,4 4-6-16,-3 5-5 16,2 1-1-16,2 1-3 15,3-3 2-15,5 1-2 16,5-6 0-16,7-3-1 15,3-6 0-15,5 0 0 16,3-4-1-16,4 1 0 16,1-1-1-16,8 1 0 15,-2 1 0-15,6 4-1 16,0 2-2-16,6 2 0 16,0 3 0-16,5-2-1 0,2 2 3 15,2-2-1-15,2-2 4 16,4-4 1-16,2 0 3 15,3-7 1 1,3-1 0-16,-2-3 2 0,0-5 0 16,-2-2 2-16,-3-3 0 15,-6-7 2-15,-6-5-1 0,-7-8 3 16,-5 0-1 0,-9-11 2-16,-4 1-2 0,-6-6 2 15,-5 2-4 1,-7 0 2-16,-3 5-2 0,-9 4 1 15,-4 6-3-15,-4 6-8 16,-8 6-15-16,-1 17-38 0,-14-2-68 16,-6 8-8-1,-5 6-3-15,-4 2-7 16</inkml:trace>
  <inkml:trace contextRef="#ctx0" brushRef="#br0" timeOffset="124644.1607">18577 8533 76 0,'7'-16'102'0,"-7"16"-1"15,13-20 5-15,-13 20-78 16,-1-13-7-16,1 13-3 16,-13-3-1-16,13 3-3 15,-20 3 0-15,4 0-3 16,1 4-2-16,-3 2-6 0,-3 1-1 15,-3 1-1-15,-5 2 0 16,-4 2 0 0,-5 1 2-16,-4 1-2 15,-1 0 2-15,-4 1 0 0,-2-1 0 16,-2 3 1 0,1-4-5-16,-1 1 4 15,-1 1-5 1,0-1 5-16,-1 2-6 0,-1-3 5 15,0 2-6-15,-1-2 4 16,1 2 0-16,1-4 1 16,1 0-1-16,0 1 1 15,-1-4 0-15,-2 2-2 16,-1-3 1-16,-5 1 0 16,-4-1 1-16,-6 1-2 15,-4 1 1-15,-7 1-1 16,-5 0 1-16,-5 0-1 0,-6 4 1 15,-6-1-1-15,-3 4 1 16,-5 0-1-16,-6 2 1 16,-4 0-1-16,-5 4 1 15,-4-1 0-15,1 3 2 0,0-1 0 0,2 1 3 16,-1-1-1-16,7 3 1 16,-2-4 0-1,5 3 0-15,5-1-1 0,3-1 0 16,3-1 1-16,4 1-3 15,2 2 2-15,4 0-2 16,2 0 1-16,3 3-1 16,2 0 1-16,4-1-1 15,4 4-1-15,3 1 2 16,4 0-2-16,2 2 2 16,5 1-2-16,7 4 3 0,4 2-2 15,5 4 2-15,2 3-4 31,7 1 4-31,5 2-4 16,5 2 4-16,8 1-1 16,6 0-4-16,7-3 4 0,6 0-4 15,4-5 4-15,5-1-5 16,3-3 5-16,3-2-4 0,2-8 2 16,1-3 2-16,2-4-2 31,3-5 1-31,3-5 0 15,2-3 0-15,3-5-2 16,0 1 1-16,2-2-1 16,3 0 0-16,3-1 1 0,1 2-1 0,-1-1 1 15,1 1 0 1,0-3 0-16,0-1 1 16,0-1 1-16,2-3-1 0,-5-3 1 15,1-3-1 1,-3-1 0-16,-2 0-1 0,-3-2-1 15,-2-1-5 1,-3 2-5-16,-5-2-11 0,3 7-17 16,-10-13-29-16,-6 13-60 15,0 0-3-15,13-19 1 16,-13 19 3-16</inkml:trace>
  <inkml:trace contextRef="#ctx0" brushRef="#br0" timeOffset="124888.271">13875 10741 76 0,'-17'2'106'0,"17"-2"1"16,0 0 1-16,0 0-59 16,15-5-26-16,10 0-5 15,10 5-1-15,2-1-1 16,6 5 2-16,-5-1 2 16,1 10 1-16,-15-3 0 0,-8 10-1 15,-20-1 0-15,-9 4-2 16,-20-3-2-16,-6 4-2 15,-10-6-6-15,-5 0-3 0,1-2-8 16,2-6-6-16,10 3-18 16,3-12-23-1,25 8-83-15,13-9-5 0,-6 20 3 16,21-9-6-16</inkml:trace>
  <inkml:trace contextRef="#ctx0" brushRef="#br0" timeOffset="125624.1836">13604 10960 40 0,'0'0'105'16,"-25"-19"6"-16,25 19-1 0,0 0-48 15,0 0-27-15,0 0-8 16,0 28-7-16,10-2-2 16,-1 7-6-16,4 7-4 15,1 3-3-15,5 5-2 16,3-2 3-16,6-1-1 16,4-8 1-1,6-2-2-15,5-12 1 16,3-4 2-16,0-6-2 0,-2-6-3 15,-4-3-7-15,-7-5-12 16,-1 4-24-16,-18-6-81 0,-14 3-3 16,13-10-2-16,-13 10-2 15</inkml:trace>
  <inkml:trace contextRef="#ctx0" brushRef="#br0" timeOffset="126271.8169">14055 11254 147 0,'0'0'116'16,"0"0"2"0,0 0-3-16,-19-10-99 15,19 10-10 1,0 0 0-16,0 0 1 0,16 15 0 16,-1-11 3-16,-2-1 0 15,3 1 3-15,-16-4-1 0,24 7-1 16,-24-7 1-16,0 0-1 15,0 0-1-15,10 13 0 16,-10-13-2 0,0 0-3-16,-14 3-3 0,14-3 0 15,0 0 0-15,0 0-1 0,0 0-1 16,-9-16-1-16,9 16-1 16,0 0 0-16,0 0 0 15,13-7 0-15,-13 7 1 16,0 0 0-16,0 0 0 15,0 0 0-15,0 0 1 16,0 0-2-16,0 0 0 16,9 13-2-16,-9-13 1 15,0 0-1-15,13 19 1 16,-13-19 1-16,10 13 2 16,-10-13 3-16,10 19-1 0,-4-6 2 15,-2 1 0-15,0 5 1 16,2 1-1-16,0 2 0 15,1 1-1-15,0 0 1 32,2-4-1-32,1-1 1 15,-1-3-1-15,-9-15 1 16,20 19-2-16,-20-19 1 16,17 2-2-16,-17-2 0 0,5-14-1 15,-5 14 0-15,-13-26-1 0,-2 12 0 16,-6 1 2-16,-8 1-2 15,-4 3 1 1,-5 6-1-16,2 2-1 0,0 4-7 16,11 7-16-16,-1-7-34 15,22 10-75-15,4 0-2 0,14 6-3 16,8 2-4-16</inkml:trace>
  <inkml:trace contextRef="#ctx0" brushRef="#br0" timeOffset="126959.3412">13651 11257 130 0,'0'0'117'0,"0"0"-3"16,0 0 2-16,2 26-100 15,3 3-6-15,4 10 2 16,-2 10-2-16,2 13 2 0,-2 6-4 31,2 8-1-31,-2 7-6 16,0 2-2-16,3-5-1 15,2-3 1-15,1-9 1 16,3-9 0-16,2-11 3 0,4-8 4 16,0-14 1-1,2-7 4-15,1-9 0 16,1-2-1-16,-5-6-1 15,3 1-1-15,-4-5-3 0,0 1-5 16,-3 1-8-16,-2-4-12 16,3 6-13-16,-18-2-14 15,28-5-10-15,-28 5-1 16,20-13 2-16,-17-2 7 16,-3 15 11-16,13-20 19 0,-13 20 19 15,6-17 20-15,-6 17 15 16,0 0 4-16,-8-13 1 15,8 13-1-15,0 0-3 16,6 19-5 0,-6-19-4-16,19 18-2 0,-5-12-4 15,12 7-1-15,-3-4-1 0,6 5 2 16,-10-2-3 0,-2 2-2-1,-18-1-4-15,-12 3-5 0,-19 0-11 0,-17-6-38 0,-4 9-96 16,-8-5-10-1,8 3-7-15,10 2-6 16</inkml:trace>
  <inkml:trace contextRef="#ctx0" brushRef="#br0" timeOffset="137796.3036">15758 9931 144 0,'6'-16'132'15,"-6"16"0"-15,7-17 1 16,-7 17-103-16,0 0-4 0,-18 17 0 16,8 11-3-1,-11 3-5-15,-1 14 0 16,-13 4-2-16,1 10-2 16,-8 3-1-16,2 5-5 0,-1-4-3 15,4-6-13-15,9-1-17 16,-2-20-21-16,23-3-16 15,-8-29-11-15,15-4-3 0,6-18 10 16,7 0 19-16,-12-13 19 16,2 3 26-16,-1 7 25 15,-14 2 21-15,12 19 12 16,-32 4 8-16,17 22-6 16,-14-4-14-16,10 14-8 15,-6-9-8 1,11 5-4-1,-2-12-2-15,9 0-2 16,7-20-3-16,0 0-2 0,17 3-2 16,3-13-5-16,5-6-4 15,2-1-8-15,7 3-17 16,-8-8-41-16,7 12-88 16,-4 1-1-16,-2 11-4 15,-8 3-1-15</inkml:trace>
  <inkml:trace contextRef="#ctx0" brushRef="#br0" timeOffset="139864.1776">15261 11038 1 0,'0'0'32'0,"0"0"65"16,0 0 1-16,0 0-49 0,0 0-14 15,0 0 2-15,-2-16-3 0,2 16-4 0,13-12-7 16,-13 12-4-16,15-5-3 31,-15 5-2-31,13 0 0 16,-13 0 0-16,0 0-1 15,0 0 0-15,0 0 1 16,5 13 0-16,-5-13 0 16,-21 4 1-16,6-7 0 0,0 3-1 15,-2-6-1-15,2 1-2 16,0-4-2-16,15 9-2 15,-21-20-1-15,20 7-3 0,2 0 1 16,8 0-2 0,-9 13 1-16,26-19-1 15,-10 13 1-15,1 6-1 0,1 5 1 16,-4 6 0-16,-3 5-1 16,0 6 1-16,-7-2-1 15,-3 1 2-15,-4 0-2 16,-2-6 1-1,5-15-1-15,-23 18 2 0,7-18-1 16,-2-3 0 0,1-4 0-16,0-3-1 15,2-2 1-15,2-1-2 16,6-1 0-16,4-2-2 0,6 0 2 16,9-1-2-16,4 1 1 15,5 1-1-15,2 5 1 16,3 4 0-16,-1 4 0 15,-2 4 1-15,-6 7 0 16,-4 3 1-16,-8 1 0 16,-5 1 2-16,0-14 0 15,-18 22 2-15,4-18 0 0,-2-1 1 16,-3-5 0-16,0 0-2 16,-1-3 0-1,1 1-1-15,2 0-2 0,3-1-1 16,14 5-3-16,-21-3-7 15,21 3-20-15,0 0-61 16,0 0-58-16,9 15-4 16,4-4 0-16,-13-11-5 15</inkml:trace>
  <inkml:trace contextRef="#ctx0" brushRef="#br0" timeOffset="141169.9201">15274 11059 64 0,'0'0'120'15,"0"0"9"-15,0-17-2 16,0 17-73-16,0 0-5 16,13-6 0-16,-13 6-10 15,0 0-11-15,0 0-11 16,0 0-3-16,-3 13-5 15,3-13-1 1,6 18-2-16,-6-18 0 16,12 20-2-16,-4-4-2 15,1 0 2-15,1 0-4 16,0 1 2-16,2 2-2 16,-1-1 2-16,2 1-2 15,2-2 2-15,2-2-1 0,0-4 1 16,5 1 1-16,1-2-1 15,2 0 0-15,-1-1 1 16,2-1 0-16,-3 1 0 16,0 3 0-16,-1-2-1 0,-2 3 1 15,-1-3-1 1,1 3 1-16,2-2-2 16,1 2 1-1,3-3-2-15,1 1 1 0,1 0-1 16,-2-1 1-16,1 2 0 15,-2-1 0-15,-1 2 0 16,1-1 1-16,-1-1-1 16,2 1 2-16,3-1-2 15,1 0 1-15,1-3-1 16,0-1 0-16,1-2 0 16,1 0 0-16,0-2 0 0,-1-1-1 15,-1-1 0-15,0-1 1 16,0 2 0-16,0-2 0 0,0 3-1 15,-3-2 0-15,1 2 0 16,0-2 1-16,0-1 0 16,1-1 0-16,-1-2 0 15,0-1 1 1,-3-1-1-16,3 1 1 0,-3-2-1 0,0 3 0 16,1 2 0-16,-1-2 0 31,0 2 0-31,2-2-1 15,0 0 0-15,1-1 0 0,0-1 1 0,1-1-1 16,2 1 1-16,0 0-1 16,0 0 0-16,4-3 0 31,-2 3 0-31,2-3 0 16,1 0 1-16,0 0-1 0,-1 0 0 0,0-1 0 15,-1 1 1-15,-3-1-1 16,-1 0 1-16,-2 1-1 15,-3-3 1-15,-1 1-1 0,-2 0 0 16,-3 0 1-16,-4 0 0 16,-2 3 0-16,-14 7 0 15,19-15-1 1,-19 15-2-16,0 0-3 16,0 0-5-16,10-15-7 0,-10 15-11 15,0 0-13-15,0 0-8 31,-24 1 1-31,24-1 0 0,-26 3 6 16,11 1 13-16,-6-5 16 16,-1-4 19-16,3 4 17 15,-5-9 11-15,11 8 3 16,-5-8 2-16,18 10-2 16,-10-13-10-16,10 13-7 15,22-8-7-15,1 6-6 16,4 2-1-16,5 5 0 15,1 0 0-15,-2 5 3 0,-5 2 2 16,-5 4 0-16,-9-3 3 16,-6 6 0-16,-12-5-2 15,-3 2-2-15,-8-2-5 0,-2-1-9 0,2 6-33 32,-9-7-112-32,10 3-6 15,-1 0-3-15,1 1-5 16</inkml:trace>
  <inkml:trace contextRef="#ctx0" brushRef="#br0" timeOffset="159113.3223">16104 15574 42 0,'0'0'114'16,"-13"-17"8"-16,13 17-42 15,0 0-13-15,0 0-3 0,-6-20-4 16,6 20-9-16,0 0-12 0,6 14-9 16,-13 1-7-16,2 12-4 31,-5 2-2-31,-1 13-1 16,-5 4-4-16,0 10-1 15,-4-1-5-15,3 0 1 0,-1-3 1 0,1-9-11 16,4-4-2-1,-3-17-19-15,15 5-49 0,-12-27-74 16,13 0-1-16,-13-23-2 16,10 3-9-16</inkml:trace>
  <inkml:trace contextRef="#ctx0" brushRef="#br0" timeOffset="159475.8684">15902 15729 209 0,'-22'10'139'16,"22"-10"1"-16,-23 16-7 15,18-3-114-15,5-13-5 16,-6 27 1-16,3-11-3 16,6 5-7-1,-3 10-3-15,3 3-2 16,-3 5 6-16,-2 2-6 15,1 2 5-15,-1 0-7 0,2-7 8 16,3-5-7 0,3-13 9-16,-6-18-3 15,26 12 2-15,-4-21 2 16,4-12-4-16,7-7 15 0,0-6-13 0,3-2 5 16,-3-3-6-16,0 4 2 15,-4 3-7-15,-4 5 2 16,-6 8-7-16,-9 3-21 0,5 19-119 15,-15-3-9 1,0 0-4-16,0 16-9 16</inkml:trace>
  <inkml:trace contextRef="#ctx0" brushRef="#br0" timeOffset="163992.7964">14831 17021 116 0,'0'0'127'0,"0"0"-9"15,0 0 9-15,0 0-109 16,3 15 0-16,-3-15 1 16,31 13-2-16,-13-6 4 0,5 5-11 15,1-1 9-15,2 1-12 16,-1-4 9-16,3 2-15 16,2-5 14-16,3-2-10 15,2-3-12-15,1-2 12 16,2-2-12-16,3-1 11 0,3-3-7 15,0 2 12 1,1 0-14-16,1 3 10 16,1-1-2-16,0 3 0 0,1-1 0 15,-1 4 0-15,0-1-2 0,-3 1 1 16,4-2 0-16,1-2 1 16,-1 2 1-1,2-3-2-15,1 2 2 16,2-4 0-16,2 3 2 15,2-3 0-15,-2 2-1 0,2 0 0 16,-3-1 0-16,4 3 0 16,-3-2 0-1,3 1-2-15,-4-2 0 16,4 1 1-16,3-3 1 16,-2 3-1-16,0 2 0 0,-1 0 0 15,0 1 0 1,-1 1-2-16,0 5 1 0,-1-2-2 15,3 2 0-15,0-2 0 16,3 1 0-16,3-3 0 16,4 1 2-16,1-3 0 15,-1-3-1-15,0 2 0 16,-1 0 0-16,0-1 1 16,-5-1-2-16,-2 0 0 15,-2 3-1-15,-1 2 0 0,-2-2 1 16,-1 1 0-16,-2 4-1 15,-1-5 0-15,3 1 1 16,0 0 1 0,-2-1 0-16,2 0-1 15,-2 0 0-15,1 2-6 16,-2-4 6-16,0 5-5 16,-5 0 4-16,-1 4-6 0,-1-1 14 15,-2 3-13-15,1-2 14 16,-1-4-8-16,2 3 6 15,1-3-8-15,4-1 10 0,1-3 0 16,-1 0-10 0,1-2 1-16,-3 0 1 0,-1 4-3 15,-2-2-4-15,0 4 6 16,-4-2 0-16,1 3-10 16,2-1 14-16,0-3-5 15,2 0 0 1,2-3 1-16,3 3 8 15,-1-1-7-15,3 1-1 16,1-3 3-16,2 2-5 16,3 5 0-16,0-1 3 0,4 0 1 0,0-2-2 15,5-1-2-15,1-1 1 0,5 4 1 16,-2-6-7-16,3 0 20 16,0-1-20-16,1-1 9 31,-4 2 0-31,-1-1 5 15,-4-2-11-15,-3 2 8 16,-3 3 2-16,1-2-9 0,-3 0 9 16,0 3 1-16,-1-2-8 15,-2 1 7-15,-4-2 0 16,-4 0 8-16,-6 0-8 0,-3 2 6 16,-7-2-6-16,-5 1 6 31,-5-2-8-31,-2 3 5 15,-1-1-7-15,-1-1-3 0,-2 3-5 16,-1-1-10-16,5 12-58 0,-20-11-88 16,24 0 7-16,-24 0-16 15,16-23 7-15</inkml:trace>
  <inkml:trace contextRef="#ctx0" brushRef="#br1" timeOffset="169105.3345">13060 17117 26 0,'-18'2'115'0,"18"-2"0"15,-16 6 1-15,16-6-58 16,0 0-36-16,26-4 1 0,6 4 3 16,3-4-16-16,15 2 7 15,7-2-11-15,15 4 12 31,6-7-11-31,11 5 8 0,-2-2-13 0,5 2 7 16,-4 2-3-16,-3 2 0 16,-8-4 0-16,-10 1 1 15,-15-2 0-15,-11-3 1 16,-20 1 0-16,-21 5-1 31,-14-19 2-31,-19 12-3 16,-21-2-1-16,-11 3-4 0,-10 2-6 15,-10-1-20-15,9 13-52 16,-1-7-63-16,14 1 4 0,15-4-12 16,18-2 19-16</inkml:trace>
  <inkml:trace contextRef="#ctx0" brushRef="#br1" timeOffset="170081.019">22277 16992 153 0,'-15'-1'112'16,"-4"-2"9"-16,5 0-6 0,14 3-85 16,-20-4-4-16,20 4 3 15,0 0-3-15,0 0-6 16,13-1-7-16,10 2-2 0,10-1 1 16,16 1 0-16,12-2 3 15,18 4-3 1,13-2 3-16,18 1-1 15,13-4 1-15,15 5-2 0,11-3-2 16,12 3-3-16,4 1-2 16,1-2-2-16,-9 1-1 15,-5 0-1-15,-17-1 1 0,-11 1-1 16,-21-4 0-16,-17 1 0 31,-21-2-3-31,-16 2-14 16,-7 12-64-16,-20-9-68 15,-5-2 3-15,-17-1-14 0,13 0 5 16</inkml:trace>
</inkml:ink>
</file>

<file path=ppt/ink/ink2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37:07.52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4001 3176 253 0,'-16'-15'137'0,"16"15"-5"16,18-8-8-16,11 6-131 15,11 4-2-15,16 3 1 16,8 1 1-16,9 0 3 16,10-2 4-16,3-1 4 15,11-1 6-15,5-7 2 0,15 2 2 16,6-7 3-1,17 2-3-15,13-10 0 16,14 8-1-16,13-3-6 16,9 7 0-16,8 2-3 15,5 0-1-15,10-2-3 16,7-1 4-16,9-3-3 16,6-6 3-16,1-6-1 15,5-2 4-15,-2-7-2 0,-3 3 5 16,-12 3-4-16,-10 5 0 15,-19 2-1-15,-16 10-2 16,-18 2-1-16,-20 3-1 16,-23 3-1-16,-25 2 0 15,-27-2-2-15,-26 1 2 16,-39-1-1-16,-27 4 0 16,-46 2 1-16,-42 0-1 15,-44 3 0-15,-40-1 2 16,-40 2 0-16,-46 2-1 15,-33 1 1-15,-36 1-1 16,-25 2 1-16,-23 0-2 0,-12 0 2 16,0 3-2-16,13-3 3 15,23 2 0 1,36-8 1-16,49 2-1 0,60-6 0 0,62-1 1 0,75-5-1 16,71 0-1-16,78-2 1 15,70-4-3-15,75 1 2 16,62 0 0-16,66-1-2 31,50-6 0-31,84 7-10 16,-12-13-26-16,31 15-106 15,-6-8 1-15,-4 5-15 16,-28-3-1-16</inkml:trace>
  <inkml:trace contextRef="#ctx0" brushRef="#br1" timeOffset="5872.5839">12560 4733 12 0,'0'0'76'16,"0"0"0"-16,0 0-1 15,12-15-50-15,5 11-5 16,5-3-3-16,5 1-1 16,5-4-2-1,4 3-1-15,2-4-3 0,3 6 1 16,3-4-5-16,2 5 1 16,-4-1-3-16,0 4 1 15,1-1 1-15,0 4 0 16,2-2-2-16,0 0 1 15,1 1-2-15,1-1 0 16,4-1 0-16,1 1 2 0,3-2-2 16,4 1-1-16,-1-2 2 15,4 3-3-15,-2-1 2 16,4 2-1-16,4-1 1 0,4 0 1 31,-2 0 1-31,4-1 1 16,0-1-1-16,2 2 2 15,2-3-1-15,0 2 0 16,-3-1-1-16,0 2-2 0,0 0-2 16,1 0 1-16,2 2-1 15,3-2 1-15,3 0 0 16,2-2 2-16,-1 0-1 16,3 0 1-16,-1-2 1 15,0 2-1-15,-4-1 1 16,1 2 0-16,-5-2 1 15,-1 3-2-15,0-1 1 0,0 2 0 16,-1-1-1-16,2 2 0 16,2-2-1-16,4 0 0 15,3 0-1-15,1 0 1 16,1-2 0-16,-1 2-1 0,2-1 1 16,0 1 0-16,-4-2 1 15,-2 4-2-15,-4-2 0 16,1 0 0-1,0 0 0-15,2 0-1 0,-3 1 1 16,-1-2-1-16,3 1 0 16,-3 0 1-16,0 0-1 15,-4 1 1 1,-2 1-2-16,-5 0 1 16,2 1-1-16,-2 0 1 15,-3 0-1-15,1 0 1 16,1-2-2-16,-4 1 1 15,4-2 1-15,0 1 0 0,-3 1 0 16,0-2-1-16,0 1 1 16,-2 1-1-16,4-2 0 0,-1 1 1 15,-1 1-1-15,-1-2 1 16,0-2 0-16,0 2 1 16,-1 0-1-16,1 0 1 15,-3 2 0-15,-1-1 0 16,-1 2-1-16,2 0 0 0,-2 1-1 15,2 2 1-15,-2-2-2 16,0 2 1-16,2-2-1 16,-2 1 0-1,0-2 1-15,0-1 0 0,2 3 4 16,-1-4-6 0,-4 3 5-1,2 1-6-15,0-1 6 0,1 0-6 16,0 2 5-16,3 0-5 15,3-3 2-15,0 3-1 16,4-2 1-16,1-1 1 0,3 0 0 16,-1 0-1-1,2 0 1-15,-2-1-1 0,2 0 1 16,-2-1 0-16,0 2 0 16,3-1 0-16,-3 1 1 15,2-2-1 1,-2 0 0-16,3 1 1 0,-3 1-1 15,2 0 1 1,-1 0-2-16,1-2 2 0,-1 2-1 16,2-2 0-16,0 1 1 15,0 1-1-15,0-3 0 16,2 1 1-16,2 1 0 16,-1-1 0-16,4-1 0 15,2 3 0-15,1-2 0 16,5 1 1-16,-1-2 1 15,1 1 0-15,-4-1-1 16,4 0 2-16,-7-3 1 0,-2 3-1 16,-7-1-1-16,-8-1 0 15,-7 1-1-15,-8 1-2 16,-8 1-12-16,-17-1-24 16,-9 8-80-16,-17-8-7 15,0 0-17-15,-27-6-6 16</inkml:trace>
  <inkml:trace contextRef="#ctx0" brushRef="#br1" timeOffset="14562.0648">21420 4558 166 0,'-13'6'126'0,"13"-6"-2"0,0 0 3 15,0 0-82-15,14-9-10 16,-1 3-5-16,11 8-9 16,0-5-7-16,4 6-5 15,0-3-2 1,1 4-3-16,-3-1-4 15,-5 0-9-15,2 6-20 16,-23-9-41-16,26 0-59 16,-26 0-6-16,21 0 1 0,-21 0-5 15</inkml:trace>
  <inkml:trace contextRef="#ctx0" brushRef="#br1" timeOffset="15230.6678">22442 4572 215 0,'0'0'135'15,"-13"0"-1"-15,13 0 4 16,0 0-92-16,31 6-9 0,-5-6-10 16,13 6-10-16,4 0-10 15,2-2-12-15,8 10-52 16,-11-12-84-16,1-1-1 16,-14-8-12-16,-12-6-1 15</inkml:trace>
  <inkml:trace contextRef="#ctx0" brushRef="#br1" timeOffset="17024.3632">20460 3242 246 0,'6'-29'127'0,"-6"29"-1"15,1-24 2-15,-1 24-83 16,-1-13-9-16,1 13-6 0,0 0-11 16,0 17-4-16,-6 2-6 15,0 8 0-15,-7 8-3 0,-1 10 1 16,-6 5-4-16,-3 8 0 31,-3-1-6-31,-5-2-6 16,8-1-16-16,-6-17-21 0,18 5-84 0,-4-26-5 15,15-16 1-15,0 0-2 16</inkml:trace>
  <inkml:trace contextRef="#ctx0" brushRef="#br1" timeOffset="17241.5867">20267 3510 283 0,'-12'-15'128'0,"12"15"3"15,-24 24-2-15,13 6-86 16,-3-4-11-16,8 10-7 15,1-4-8-15,6-1-3 16,5-8-2-16,8-6-4 16,2-8-2-16,4-8-3 15,5-8-6-15,-1-6-11 0,11 3-28 16,-12-13-95-16,7 10-3 16,-11-8-7-16,-5 8-4 15</inkml:trace>
  <inkml:trace contextRef="#ctx0" brushRef="#br1" timeOffset="19731.7137">16776 4041 133 0,'6'-14'115'16,"-6"14"-3"-16,-3-14 4 16,3 14-73-16,0-16-11 15,0 16-5-15,2-19-7 0,-2 19-5 16,0-20-2-16,0 20-3 16,-12-20-2-16,12 20-1 0,-26-22 0 15,9 13 1-15,-6-1-1 16,-3 1 1-16,-4 1-1 15,-4 2 3-15,0 0-2 16,-1 2 2-16,-5 1-1 16,1 3-3-1,-2 0-1-15,2 3-4 0,-1 1 1 16,0 4-3-16,-1 0 0 16,1 2-1-16,-2 3 2 15,0 0-1-15,-1 2 3 16,-3 1 0-16,1-1 1 15,3 3 1 1,0-1-2-16,6 2 1 0,4 0-2 16,6 4 1-16,5 1-3 15,8 5 2 1,4 4-3-16,5 5 2 16,5 5-2-16,5 3 1 0,4 3-2 15,5 3 2-15,9-1-2 16,5-2 2-16,8-5-1 15,8-5 1-15,10-8-1 16,11-11 2-16,12-11-1 16,9-11 2-16,4-9-1 15,5-11 1-15,-3-8 1 16,-2-8-1-16,-8-5 3 0,-9-8-2 16,-12-2 2-1,-14-5-1-15,-15-2 1 0,-13-2-2 0,-11 0 2 16,-14 4-3-1,-12 7-3-15,-18 5-21 16,-6 19-112-16,-29 4-5 0,-16 13-13 16,-27 8-5-16</inkml:trace>
  <inkml:trace contextRef="#ctx0" brushRef="#br1" timeOffset="62749.2597">16935 3115 214 0,'-26'-1'122'0,"-4"-4"5"15,2 15-1-15,-11-10-82 16,11 24-6-16,-8-4-5 16,4 24-6-16,-4 7-9 15,7 20-2-15,-1 9-6 16,11 14-2 0,13 3-5-16,16 0-5 15,18-9 2-15,18-16-4 16,20-25 3-16,16-22-1 15,16-28 3-15,6-24 2 0,0-24 2 0,-6-20 2 16,-11-15-1-16,-18-9 1 16,-21-4-3-16,-22 6-1 15,-28 6-1-15,-22 16 1 16,-25 19-7-16,-21 15-13 16,-5 33-59-1,-17 1-61-15,6 23-8 16,-5 2-4-16,10 15-7 0</inkml:trace>
  <inkml:trace contextRef="#ctx0" brushRef="#br1" timeOffset="63785.7698">10079 4196 137 0,'0'0'129'0,"-15"-13"2"16,15 13 0-16,0 0-79 16,-4-25-8-16,17 21-12 15,-13 4-10-15,32-12-7 16,-12 10-6-16,3 4-2 0,-3 4-3 16,-3 6-2-16,-8 7-2 31,-9 6-1-31,-9 7 2 15,-6 6 3-15,-9 2 1 0,-3 3 2 16,-6 1 1 0,3-1 2-16,1-5 0 15,7-5-1-15,5-9-1 16,10-4-2-16,7-20-4 0,10 16-2 16,8-17-7-16,5-6-6 15,11-1-13-15,-5-10-21 16,17 12-34-16,-10-16-65 15,7 6 2-15,-8-7 0 16,4 6 3-16</inkml:trace>
  <inkml:trace contextRef="#ctx0" brushRef="#br1" timeOffset="64078.4948">10617 4200 101 0,'7'-13'116'0,"-7"13"5"15,3-16-1 1,-3 16-78 0,0 0-5-16,-27-1-6 15,16 14-5-15,-6 1-5 0,6 11-4 16,-1-1-6 0,6 10 2-16,3-3-5 15,12 2 1-15,1-2-4 16,6-1 1-16,0-4-3 0,0-1 1 15,-3-5-8 1,-7-7-10-16,1 1-21 16,-7-14-36-16,-18-7-62 15,3-9-2-15,0-3-1 0,-7-12 1 16</inkml:trace>
  <inkml:trace contextRef="#ctx0" brushRef="#br1" timeOffset="64232.0841">10490 4230 139 0,'4'-23'131'0,"12"10"2"0,1-4 1 15,15 13-69-15,-2-11-32 16,14 7-10-16,-5-2-15 16,3-2-19-16,2 6-26 0,-11-8-66 15,8 9-31-15,-14-5 0 16,2 6-3-16</inkml:trace>
  <inkml:trace contextRef="#ctx0" brushRef="#br1" timeOffset="64514.5434">11014 4014 165 0,'-13'9'135'0,"0"15"-2"16,-10 1 1-16,11 19-82 16,-7 0-22-1,12 8-6-15,4-3-14 0,10-3-3 0,12-7-7 16,10-13 1-16,6-12-4 15,1-14 0-15,0-13 1 16,-4-10-1 0,-8 0 2-16,-10-1 0 0,-12 2 2 15,-2 22 0-15,-26-13 2 32,1 22-1-32,-1 8-3 15,0 6-8-15,9 9-29 0,-6-5-96 0,17 3-3 0,2-8-3 16,13-3-1-16</inkml:trace>
  <inkml:trace contextRef="#ctx0" brushRef="#br1" timeOffset="66151.0537">11569 4092 235 0,'-14'11'148'16,"9"11"-3"-16,-2-9 0 16,16 4-110-16,-9-17-16 15,33 18-3-15,-6-21-9 16,4-9-4-16,2-5-3 15,-1-6-2-15,-5-3 0 16,-7-1 0-16,-8 1 2 16,-8 5 1-16,-7 5 4 15,3 16 0-15,-24-4 2 0,6 14 0 16,0 6-2-16,0 7 0 16,7 3-6-16,4 0-2 0,7 2-5 15,5-8-2-15,8-3-4 0,2-10-1 16,6-4-1-16,0-10 2 15,0-3 4-15,-2-6 1 16,-2-1 7 0,-1-2 3-16,-4-1 5 15,2 4 4-15,-5-1 1 0,-9 17 0 16,16-21 2-16,-16 21-1 16,0 0-4-1,17 0 0-15,-17 0-4 16,4 16 0-16,-4-16-1 15,6 22-1-15,-6-22-2 16,13 14-2 0,0-12 0-16,0-7 0 0,7 0 1 15,-1-7-2-15,1 1 2 16,0-1 0-16,-2 0 3 16,-4 5 1-16,-14 7 1 15,15-3 0-15,-15 3 0 0,4 13 0 16,-4-13-2-1,1 19 1-15,-1-19-3 16,16 7 2-16,0-12-2 0,6-11 0 0,2-6 1 16,4-8 0-16,-1-9 2 31,-1-5 1-31,0-3-1 0,-4 1 2 0,-4 4-2 16,-2 4 2-16,-6 8-5 15,-2 11 5 1,-8 19-6-16,0 0 1 15,-5 19-1-15,-6 8-6 16,-2 8 4-16,1 3-5 0,4 2 4 16,5-7-4-1,13-7 3-15,10-11-5 0,13-8 3 16,6-7 0-16,4 0-3 16,-1-5-6-16,3 10-11 15,-19-5-34-15,-2 16-83 16,-15 0 2-16,-6 10-6 15,-13-5 1-15</inkml:trace>
  <inkml:trace contextRef="#ctx0" brushRef="#br1" timeOffset="69833.2411">7552 4632 185 0,'2'-15'143'15,"-2"15"1"-15,0 0-3 0,23 25-103 0,-23-2-6 31,7 17-11-31,-7 5-2 16,1 11-16-16,-2 6-4 16,-3 0-14-16,5 9-23 0,-12-18-79 15,11 1-30-15,-6-21 0 16,7-10-3-16</inkml:trace>
  <inkml:trace contextRef="#ctx0" brushRef="#br1" timeOffset="70340.2826">7786 4546 111 0,'0'0'132'16,"7"-13"-2"-16,-7 13 4 16,0 0-78-16,18 5-22 15,-18-5-5-15,10 20-7 16,-9 0-6-1,3 8-4-15,-4 5 1 16,0 9-6-16,-3 2 3 16,-1 7-6-16,1-4 2 15,3 1-5-15,0-9 4 16,5-6-4-16,2-8-1 0,0-9 1 16,-7-16-2-16,17 8 1 0,-17-8-1 15,16-1 1-15,-16 1-1 16,0 0 1-1,0 0 0-15,9 14-1 16,-9-14 0-16,0 18 2 0,0-18-1 16,4 18-1-16,-4-18 2 15,19 10-2-15,-3-10 2 16,4-2 0-16,0-9 0 16,2-3-2-1,0-6 1-15,-4-6 1 0,-5 0-1 0,-7 0 0 31,-6 1-2-31,-7 5 2 16,-8 9-1-16,-3 3-1 0,-5 11-2 16,-2 6-3-16,3 10-10 15,-5-3-20-15,17 17-55 0,-3-10-51 16,11 3-2-16,2-6-1 16</inkml:trace>
  <inkml:trace contextRef="#ctx0" brushRef="#br1" timeOffset="70597.8951">8248 4984 180 0,'0'0'155'15,"-16"-12"0"-15,24-1-4 16,3-17-77-16,13-1-57 16,5-5-11-16,1-5-19 15,9 7-36-15,-16-6-95 16,8 8-3-16,-17-1-1 16,-2 16-1-16</inkml:trace>
  <inkml:trace contextRef="#ctx0" brushRef="#br1" timeOffset="70714.239">8346 4669 168 0,'-19'22'141'15,"0"-6"2"-15,15 8-1 16,4-24-79-16,9 38-45 16,5-14-15-16,0-5-48 15,10 10-95-15,-6-6-2 16,1 4-5-16,-9-5-1 16</inkml:trace>
  <inkml:trace contextRef="#ctx0" brushRef="#br1" timeOffset="70974.1191">8634 4375 236 0,'9'-29'151'15,"-10"3"-3"-15,1 26-1 16,0 0-120-16,-8 24-9 15,3 15-5-15,3 18-3 16,-1 10-7-16,3 10-11 16,5 7-6-16,-3-8-20 15,14 2-33-15,-6-25-82 0,9-12 1 16,-3-28-6-16,6-15 3 16</inkml:trace>
  <inkml:trace contextRef="#ctx0" brushRef="#br1" timeOffset="71383.9987">8950 4304 145 0,'0'0'128'15,"0"0"0"-15,0 0-3 16,0 0-86-16,-1 16-4 16,-12 1-8-16,7 18-4 15,-7 1-6-15,6 16-1 16,0 1-1-16,10 6-7 16,5-5 2-16,11-5-8 15,7-10 3-15,7-12-8 0,5-14 1 16,-2-14 0-16,-3-14-2 15,-9-5 7-15,-12-3-3 16,-9 4 7-16,-16 9-5 16,-9 7 2-16,-7 12-5 15,-5 3-98-15,8 11-45 16,3-2-12-16,10-5-9 16</inkml:trace>
</inkml:ink>
</file>

<file path=ppt/ink/ink2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38:52.50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5109 15518 88 0,'0'0'120'0,"0"0"2"16,0 0-40-16,0 0-52 16,16 26-4-16,-17-7-2 0,7 15-2 0,-8 4-5 15,7 18 1 1,-8 8-1-16,4 13-6 0,-4 13 3 31,5 15-4-31,-5 9 2 16,3 9-4-16,-2 7 4 0,4 8 9 15,-2 5-2-15,3 4-2 0,-5-1 4 16,-1-10-6 0,-1 6 4-16,0-7-8 15,-4-7 15-15,-3-7-29 16,7-10-56-16,-11-21-88 16,5-22-7-16,10-68-2 0,-16 66-4 15</inkml:trace>
  <inkml:trace contextRef="#ctx0" brushRef="#br0" timeOffset="927.4012">5202 15555 112 0,'0'0'141'0,"0"0"-3"16,0 0-2-16,8-15-79 15,17 12-49-15,11 0-4 16,13-3 1-16,13 0 1 16,16 0-1-16,16 1 1 15,17 0-2-15,16 5-2 16,16-1-4-16,18 4 0 16,11 0-1-16,14 2-1 15,2-2 1 1,-1 0 0-16,1-3 2 0,-11-1-1 15,-8 1 1-15,-20 0 1 16,-16 0 1-16,-21 0-1 16,-17 3 0-16,-21 0 1 15,-19 1-1-15,-16 0 0 0,-16 3 2 16,-23-7-1-16,13 26 2 16,-20-5-2-1,-4 5 3-15,-2 7-1 0,5 13 0 16,-2 12 3-16,4 8-6 15,2 9 5-15,5 12-5 0,2 8 4 32,3 7-6-32,4 5 5 15,4 4-4-15,-1-3 0 0,3 2 13 16,-1 0-13-16,-5-6 12 16,-3-3 4-16,-3-6 0 15,-11-4-2-15,-10-8 1 0,-12-8 1 16,-13-4-8-16,-14-10 10 15,-18-5-10 1,-21-4 2-16,-18-7 4 0,-19-4 2 16,-20-10-11-16,-21-4 12 15,-18-11 0-15,-15 7 2 16,-10-6 5-16,-8 1-11 16,-2 5-1-16,2 4-2 15,7 6-10-15,14 9 3 0,15 0-12 16,37 1-93-16,24-18-59 15,39-19-9-15,88-6-13 16,0 0 2-16</inkml:trace>
  <inkml:trace contextRef="#ctx0" brushRef="#br0" timeOffset="2813.7957">8650 16251 186 0,'22'-20'159'0,"-2"11"-6"16,2-10 1-16,8 13-137 15,3-5-11-15,9-1-3 16,3 7-10-16,-3-3-28 0,10 19-111 15,-18-1 0-15,-2 20-8 16,-16 0 0-16</inkml:trace>
  <inkml:trace contextRef="#ctx0" brushRef="#br0" timeOffset="2968.2043">8790 16671 214 0,'-14'26'163'0,"14"-26"-3"16,0 0-1-16,29 0-124 15,11-22-39-15,15 0-12 16,0-12-35-16,17 12-103 0,-9-7-4 16,1 9-4-1,-12 0-2-15</inkml:trace>
  <inkml:trace contextRef="#ctx0" brushRef="#br0" timeOffset="3794.153">6081 14717 119 0,'0'0'135'0,"17"-10"1"0,-17 10 2 0,19 4-104 16,-19-4-11-16,20 34-1 16,-9-4 0-16,7 17-1 15,-8 8-9-15,4 10-5 16,-4 3-4-16,0 3-6 16,0-9 4-16,-2-7-4 15,-7-15 2-15,-4-11-4 16,3-29 6-16,-14 3 1 15,1-29 1-15,-2-15 4 16,-2-12-5-16,3-13 4 16,2-7-3-1,9 0 2-15,9 1-2 0,8 7-2 16,10 11 1-16,6 18-3 16,6 18 1-16,1 16-1 15,-2 18 0 1,-3 14 1-16,-9 16-2 0,-7 8 7 0,-9 4 0 15,-4-1 4 1,-5-2-1 0,1-6 2-16,-2-11 2 15,6-7-1-15,3-15 2 0,8-7-3 0,6-10-3 16,8-7-5-16,5 0-3 16,4-4-13-16,11 12-51 31,-3-10-91-31,0 14-9 0,-9 5-3 15,0 11-7-15</inkml:trace>
  <inkml:trace contextRef="#ctx0" brushRef="#br0" timeOffset="9116.4586">6825 17043 42 0,'13'6'135'15,"-13"-6"-6"-15,0 0 8 16,0 0-86-16,0 0-13 0,0 0-2 15,14 7-5-15,-14-7-9 16,0 0-10-16,13 7-2 16,-13-7-1-16,19 2-2 15,-19-2-5-15,25-21 0 16,-12 7-3-16,-2-3 2 16,-2-1-1-16,-3 1 1 15,-5 1-1-15,-4 2 0 16,3 14-1-16,-17-6 1 15,4 12 4-15,-4 4 1 16,2 6 3-16,1 5-1 0,4 4 2 16,2 2 14-1,7-2-14-15,4-6-1 16,-3-19-2-16,26 17-2 16,-9-19-2-16,2-9-2 0,1-5 0 15,-4-6-16-15,-4-1 17 16,-4 2-2-16,-6 3-1 15,-5 4 0 1,3 14 0-16,-19-14 1 0,6 15 0 16,-1 6 0-1,-1 3 1-15,4 8 0 0,1 0 0 16,2 1 2-16,7-2 0 0,2-4 0 16,-1-13 0-16,13 11 0 15,-13-11 1-15,20-13-1 0,-8-3 1 16,-2-2-2-1,-3 1-1-15,-1 1 1 16,-3 3-1-16,-3 13 0 16,-4-19-1-16,4 19 1 15,-18 2-1 1,18-2 0-16,-23 17 2 0,10-4-1 16,3 2 1-16,4-2 0 15,2 1 0-15,4-14 1 16,6 13 0-16,-6-13-2 15,17-7-2-15,-17 7 0 0,22-16-2 0,-22 16-4 32,10-23-11-32,-10 23-38 15,0 0-99-15,-17 0 8 16,1 1-10-16,-2 5 6 0</inkml:trace>
  <inkml:trace contextRef="#ctx0" brushRef="#br0" timeOffset="9466.1405">6865 17017 66 0,'0'0'131'16,"19"6"-6"-1,-19-6 0-15,0 0-81 16,16 8 1-16,-16-8 2 16,4 13-9-1,-4-13-10-15,5 18-4 0,-5-18-2 16,16 6-6-16,-16-6-6 0,26-12-7 16,-13 0 1-16,1-5-5 15,-4 0 4 1,-4 1-2-16,-5 3-2 0,-1 13-4 15,-13-9-9-15,-5 11-24 16,12 12-106 0,-13-4-9-16,7 5 3 15,12-15-10-15</inkml:trace>
  <inkml:trace contextRef="#ctx0" brushRef="#br0" timeOffset="10445.0827">8046 15224 149 0,'17'-28'146'0,"-17"28"0"0,10-17-7 0,-10 17-113 15,0 0-15-15,0 0-10 16,9 23-27-16,-25-12-55 15,7 15-59 1,-8 3-7 0,-3 12 3-16,-9 2 65 0</inkml:trace>
  <inkml:trace contextRef="#ctx0" brushRef="#br0" timeOffset="10597.1856">7701 15744 126 0,'0'0'124'0,"-15"12"-21"16,15-12-99 0,-11 19-131-16,-1-3-4 0,-1 1 33 15</inkml:trace>
  <inkml:trace contextRef="#ctx0" brushRef="#br0" timeOffset="10723.4753">7448 16091 88 0,'-11'23'123'0,"-5"-7"-26"16,9 4-93-16,1-1-117 0,-4-2-14 15,-2 3 56-15</inkml:trace>
  <inkml:trace contextRef="#ctx0" brushRef="#br0" timeOffset="10884.878">7259 16389 135 0,'-8'15'138'0,"-1"2"-4"16,0-4-3-16,9-13-127 0,-11 28-25 0,11-28-16 15,-10 24-74-15,10-24-22 16,-13 22-2 0,13-22 31-16</inkml:trace>
  <inkml:trace contextRef="#ctx0" brushRef="#br0" timeOffset="11002.2126">7116 16560 128 0,'-14'7'133'0,"14"-7"-6"15,-9 14-35-15,9-14-210 16,-14 15-11-16,14-15-2 16,-14 20 30-16</inkml:trace>
  <inkml:trace contextRef="#ctx0" brushRef="#br0" timeOffset="11133.1654">7054 16773 189 0,'16'12'156'15,"-16"-12"-10"-15,0 0-11 16,26-18-167-16,-20 1-106 0,10-3-1 16,3-2-14-16,2 3-1 15</inkml:trace>
  <inkml:trace contextRef="#ctx0" brushRef="#br1" timeOffset="15947.8873">13211 17815 119 0,'0'0'137'0,"0"0"-8"16,0 0 11-16,0 0-68 0,0 0-27 16,0 0-9-16,0 0-9 15,0 0-18-15,0 0 7 16,0 0 1-16,-66 3-7 16,66-3-3-16,0 0 7 15,0 0-1-15,-31 60-11 0,31-60 6 16,0 0-9-1,0 0 6-15,0 0-5 16,77-2 10-16,-77 2-16 16,0 0-4-16,78-74 18 0,-78 74 1 15,0 0-3-15,36-71 3 16,-36 71-7-16,0 0-2 16,0 0 4-16,0 0 7 0,-71-3-18 15,71 3 0-15,0 0 2 16,-52 58 7-16,52-58 6 15,0 0-13-15,0 0 4 16,0 0-3-16,0 0 14 16,0 0-7-16,65 25 2 15,-65-25-12-15,0 0 9 16,61-68 9-16,-61 68-5 16,0 0 3-16,36-67-7 0,-36 67 2 15,0 0-1-15,0 0 1 16,0 0-20-16,0 0-39 31,0 0-104-31,0 0-8 16,-59 62 0-16,59-62 3 0</inkml:trace>
  <inkml:trace contextRef="#ctx0" brushRef="#br1" timeOffset="16283.8309">13276 17793 1 0,'0'0'0'15,"0"0"0"-15,0 0 0 16,0 0 0-16</inkml:trace>
  <inkml:trace contextRef="#ctx0" brushRef="#br0" timeOffset="19712.7332">13334 17777 99 0,'0'0'134'0,"0"0"-4"15,0 0 0-15,0 0-88 16,0 0-2-16,0 0 7 0,0 0-6 31,0 0-6-31,-58 61-8 0,58-61-11 16,0 0 9-16,0 0-12 15,0 0 3-15,0 0-3 16,0 0-5-16,0 0-6 16,0 0 2-16,0 0 6 0,0 0-12 15,68-49 9-15,-68 49-20 16,0 0 11-16,16-74-8 16,-16 74 5-16,0 0 4 0,0 0-8 15,-64 3 0-15,64-3 4 16,0 0 20-16,-81 71-9 15,81-71 9-15,0 0-2 32,-46 72-15-32,46-72 16 0,0 0-6 15,0 0 3-15,0 0-20 16,64-7 2-16,-64 7-2 16,0 0 6-16,70-75 0 15,-70 75-6-15,0 0 17 16,35-82-11-16,-35 82 11 15,0 0-4-15,0 0-6 0,0 0-3 16,-62-44 8-16,62 44 7 0,0 0-15 16,-69 59 3-16,69-59 10 15,0 0-1-15,-25 81 1 16,25-81-3-16,0 0 8 16,0 0-16-1,64 18 5-15,-64-18 4 16,0 0-16-16,81-62 2 15,-81 62 8-15,40-58 0 0,-40 58-1 0,0 0 6 16,17-69 3-16,-17 69-14 31,0 0 15-31,0 0-2 16,-62-9-8-16,62 9 1 16,0 0-1-16,-62 52-4 0,62-52-3 15,0 0 9-15,0 0-12 16,0 0 11-16,0 0-4 15,0 0 3-15,71 24-2 16,-71-24 7-16,0 0 3 0,0 0-2 16,0 0 4-1,0 0-10-15,0 0 11 0,0 0-3 16,0 0-7-16,0 0 2 0,0 0-13 16,0 0 10-16,0 0-1 15,0 0 3-15,0 0-12 16,0 0 4-16,-67 36-1 15,67-36 4-15,0 0 3 16,0 0-54-16,0 0-109 31,0 0-1-31,0 0 6 16,0 0-7-16</inkml:trace>
  <inkml:trace contextRef="#ctx0" brushRef="#br0" timeOffset="21265.1101">19398 15561 112 0,'0'0'121'0,"0"0"2"15,-19-7-1-15,19 7-81 16,-16-1-8-16,2 1 1 15,14 0-3-15,-22 10-9 16,22-10-4-16,-20 18-2 16,14-3 2-16,6-15-4 15,-1 24-1-15,1-24-2 16,22 16-3-16,-4-13-2 0,7-3-3 16,1-7 0-16,1-5-3 15,-1-1 2 1,-3-3-2-16,-5 1 1 0,-7 0-1 15,-6 1 2-15,-5 14 0 16,-15-19 0-16,-1 15 0 16,-5 4 0-16,-3 5 3 0,0 6 2 15,2 7 1-15,2 2-1 16,7 4 2-16,6-3 0 16,11-1 2-1,6-4-4-15,8-6 1 0,2-7-3 16,6-10-1-1,-2-6 0-15,1-4-2 0,-6-3 1 0,-3-1-2 16,-8-2 2 0,-5 5-3-16,-4 2-1 15,1 16-4 1,-18-15-7-16,0 9-27 0,18 6-112 16,-29 11-2-16,13 0-5 0,-3-2-2 0</inkml:trace>
  <inkml:trace contextRef="#ctx0" brushRef="#br0" timeOffset="23492.726">13718 17806 206 0,'0'0'143'0,"0"0"10"15,0 0-12-15,0 0-97 16,-29-59-10-16,29 59 1 16,0 0-20-16,0 0-6 15,0 0-3-15,0 0-1 16,0 0 3-16,60-32 5 15,-60 32-9-15,0 0-9 16,0 0 7-16,0 0 0 16,0 0 8-16,0 0-16 15,-34 58 5-15,34-58-6 0,0 0 6 16,0 0 5-16,0 0-7 16,-62 23-4-16,62-23 3 15,0 0 16-15,0 0-6 16,0 0 5-16,0 0-5 15,10-59 2-15,-10 59-2 0,0 0-3 16,0 0 5-16,0 0-17 16,0 0 6-16,59-1-4 0,-59 1 7 31,0 0-9-31,0 0 12 16,13 57 0-16,-13-57-2 15,0 0 0-15,0 0 7 0,0 0-8 16,0 0 3-16,0 0 9 15,0 0-19-15,-62 35 15 16,62-35-9-16,0 0 0 16,0 0 0-16,0 0 2 0,0 0-1 15,0 0-12-15,45-64 19 16,-45 64-15-16,0 0 2 16,0 0 18-16,0 0-10 15,60 12-1-15,-60-12 0 0,0 0 1 16,0 0-10-16,0 0 14 15,0 0-5-15,-58 32-21 16,58-32-17-16,0 0-13 16,0 0-55-16,0 0-45 15,0 0-3-15,0 0-6 16,0 0 2-16</inkml:trace>
  <inkml:trace contextRef="#ctx0" brushRef="#br0" timeOffset="25106.7091">19430 15907 166 0,'0'0'129'0,"-15"-1"-5"16,15 1 3-16,-4-17-84 15,4 17-35-15,0 0 8 16,20-13-4-16,-20 13 2 16,22-6-5-16,-22 6 3 0,23-3 0 15,-23 3 0-15,0 0 1 16,13 7-1-16,-13-7-2 16,0 0-1-1,-3 13 0-15,3-13-1 16,0 0 0-16,-22 15 1 15,22-15 1-15,-15 17-3 16,15-17 8-16,-9 20-8 16,9-20 7-16,0 15-9 15,0-15 5-15,0 0-8 16,16 10 7-16,-16-10-7 16,0 0 0-16,16-10 0 0,-16 10-7 15,0 0 6-15,0 0-6 0,-13-5 5 16,13 5 0-1,-23 9 0-15,23-9 1 16,-24 19-1-16,24-19 8 16,-15 18-7-16,15-18 8 0,4 15-7 15,-4-15-1-15,26 1 1 16,-9-2-1-16,1-9 0 0,-3 3-9 31,-2-5 9-31,-13 12-9 16,12-20 9-16,-12 20-8 0,0 0 6 15,-25-13 0-15,10 16 0 16,-4-3 9-16,0 6-9 0,-1-4 7 16,5 4-6-1,2-1 8-15,13-5-6 16,0 0 0-16,0 0-1 16,0 0 1-16,19 2-1 0,-2-3 0 15,-1-5 1 1,2 2-9-16,-5-3 8 15,-13 7-8-15,17-13 6 16,-17 13-6-16,4-13 4 0,-4 13-9 0,0 0 2 16,-16-13-15-16,16 13-88 15,0 0-34-15,-14 10-4 16,14-10-2 0</inkml:trace>
  <inkml:trace contextRef="#ctx0" brushRef="#br0" timeOffset="26502.3155">14021 17788 200 0,'0'0'137'0,"0"0"-4"16,0 0-30-16,0 0-72 16,0 0-4-16,0 0 2 15,0 0-9-15,0 0-6 16,0 0 0-16,0 0 6 15,0 0 0-15,0 0-3 16,0 0-5-16,0 0 4 16,0 0-9-16,0 0 1 0,0 0-6 15,0 0-3-15,0 0-4 16,0 0 9 0,0 0-3-16,0 0 3 15,0 0 7-15,63 18-6 0,-63-18 4 16,0 0-2-16,0 0-7 15,62-69-2-15,-62 69 10 16,0 0-17-16,0 0 10 16,0 0-5-16,-62-3-3 0,62 3 10 0,0 0 1 15,0 0 4 1,-53 59-12-16,53-59 11 16,0 0-3-16,0 0 5 0,72 12-6 15,-72-12-7-15,62-26 7 16,-62 26-5-1,0 0 12-15,56-69-4 16,-56 69-14-16,0 0 6 0,0 0-2 16,-65-44-1-16,65 44-11 15,-73 35-49-15,73-35-99 16,-71 49 1-16,71-49 1 16,0 0-3-16</inkml:trace>
  <inkml:trace contextRef="#ctx0" brushRef="#br0" timeOffset="27353.4835">19513 16397 219 0,'0'0'146'0,"-20"21"-1"0,7-14 1 16,12 14-97-16,1-21-14 16,-6 17-4-16,6-17-10 15,16 9-8-15,1-12-5 0,5-3-2 16,0-6-2-16,1-2 0 16,-3-2 0-1,-3 2 1-15,-4-7 1 16,-3 7 0-16,-5-3 1 0,-4 4-1 15,-1 13-1 1,-12-19-5-16,12 19-9 16,-28-19-23-16,28 19-121 15,-26 7-3-15,10 4-6 0,-4-3 0 16</inkml:trace>
  <inkml:trace contextRef="#ctx0" brushRef="#br0" timeOffset="54589.1543">12572 11878 113 0,'-22'0'133'16,"1"-3"0"-16,5 4 5 16,-2-8-95-16,18 7-5 15,0 0-2-15,26-3-8 16,3-1-6-16,16 4-6 15,6-2-3-15,12 1-4 16,5 1-2-16,5 0-2 0,5 1-3 16,-1-2-5-16,1 1-7 15,-8-5-9 1,1 5-12-16,-15-8-12 0,2 8-11 0,-26-13-5 16,-3 10 4-16,-26-10 12 15,-3 13 18-15,-32-12 18 16,-10 7 20-16,-6 5 15 0,-14-9 15 15,12 12 7 1,-8-10 1-16,19 10-9 16,3-8-11-16,36 5-7 15,0 0-7-15,19-6-3 0,17 6-1 16,10 5-3-16,2 1 0 16,-2 4-1-16,-7 0 1 31,-9 7-1-31,-17-1-3 15,-14 1-2-15,-14 1-4 16,-11-3-9-16,-3 11-46 0,-7-7-95 16,2 4-6-16,-7 0-8 15,1 3-4 1</inkml:trace>
</inkml:ink>
</file>

<file path=ppt/ink/ink2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40:20.5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FFC000"/>
    </inkml:brush>
  </inkml:definitions>
  <inkml:trace contextRef="#ctx0" brushRef="#br0">11376 8738 1 0,'-32'-10'119'0,"16"8"10"15,-1-5 7-15,1-1-71 16,16 8-18-16,-22-2-3 16,22 2-7-16,0 0-6 15,3 20-10-15,13-15-3 0,16 5-9 0,13-3 0 16,14 3-7-16,6-4 4 16,13 0-3-1,4-4-3-15,3-2-6 16,-1 0-11-16,-8-11-11 15,1 8-21-15,-21-14-6 16,3 12-8-16,-27-15 6 0,-1 10 7 16,-25-9 22-16,-9 3 17 15,-15 6 23 1,-18-6 22-16,-2 12 14 16,-17-12 5-16,10 13 0 0,-5-5-11 15,18 11-11-15,11-5-11 16,21 2-8-16,0 0-7 0,28 20-1 15,9-4 0-15,7 2-3 16,-2 0 6-16,1 4-2 16,-15-3 6-16,-9 1-4 15,-18-1 6-15,-14-1-6 16,-17-5 2-16,-15-1-1 0,-10-2-9 16,-8-3-14-16,5 11-61 15,-1-8-71 1,10 4-6-16,13 3-2 0,15 1 4 15</inkml:trace>
  <inkml:trace contextRef="#ctx0" brushRef="#br0" timeOffset="2525.8776">14029 9853 3 0,'-26'7'101'0,"26"-7"8"0,-24 5 1 16,24-5-75-16,-15 4-5 16,15-4 3-16,0 0-2 15,0 0-5-15,0 0-7 16,0 0-6-16,22 2-7 16,-22-2-2-16,24 1-1 15,-8 0 0-15,3 1 0 16,1-2 0-16,3 4-1 15,2-5 1-15,2 4 0 16,5-5 0-16,4 2 0 16,3-3 0-16,6-1 0 15,4 0 2-15,9-2 0 0,9 0 1 16,11 0 0-16,5 1 3 16,7 2 2-1,4-6 3-15,9 6-1 16,-2-4 0-1,4 3-1-15,-3-2-1 0,1 2-1 16,-5-1-2 0,0 2-4-16,-3 3-1 15,-1 0 2-15,-6 2 0 0,-6-1 2 16,-8-1 0-16,-8 2 2 16,-9-5 1-16,-8 1 0 15,-13-2-1 1,-7 1-5-16,-6 2-13 0,-23 1-65 0,20-10-72 15,-20 10-4-15,0 0-8 16,0 0-1-16</inkml:trace>
  <inkml:trace contextRef="#ctx0" brushRef="#br0" timeOffset="70169.8747">17123 11341 107 0,'-13'11'58'16,"13"-11"0"-16,-13 0 4 31,13 0 2-31,-15 2-8 16,15-2-10-16,-14-2-7 15,14 2-7-15,0 0-7 16,-15-4-4-16,15 4-6 16,0 0-2-16,0 0-4 15,19-7-2-15,-6 5-3 16,2 0 0-16,3 0 1 0,4-1-1 16,4 2 1-16,3-2-2 15,5 1 2-15,3 0-1 16,3 0 0-1,0 1-1-15,5-2-1 0,0 1 0 0,1 1 0 0,-1-1 3 16,-2 1 1 0,-1-3 0-16,0 1 2 15,-6-4 0-15,-2 2 1 16,-5-3 0-16,0 3-1 0,-6-2-2 16,-3 3-2-16,-5 1-1 15,-2 0 0-15,-13 3-1 16,17-2 0-1,-17 2 0-15,0 0 0 16,0 0 0-16,-17 3-1 16,1-1 0-16,-7 1-2 15,-6-2 1-15,-7 3-1 0,-10-1 0 16,-5 2-1-16,-2-1 1 0,-3 2 0 16,-2-2 0-16,0 0 0 15,2 2 1-15,1 0 0 16,7 0 1-16,5 0 1 15,7 1-1-15,6-1 0 32,10 1 1-32,20-7 1 15,0 0-1-15,13 10 1 16,20-10 0-16,10-2 1 0,10-1 0 16,11-1 0-16,1 0 1 15,1 1-2-15,-2 0 0 16,-4 2-1-16,-3-1-3 15,-6 1-5-15,-3 5-18 16,-16-10-66-16,2 8-55 16,-8-4-1-16,-7 1-9 15,-19 1 1-15</inkml:trace>
  <inkml:trace contextRef="#ctx0" brushRef="#br0" timeOffset="79621.8713">17949 1257 236 0,'0'0'126'16,"0"0"5"-16,0 0-2 16,0 0-85-16,0 0-8 0,0 0-9 15,0 0-5-15,0 0-7 16,0 0-3-16,-10 60-1 15,7-35-2-15,3 9-1 0,-2 1-2 16,0 7 5-16,1 6-9 16,1 5 0-16,0 8-5 15,0 11 2-15,0 4-3 16,1 5-1-16,1 3-1 16,-1 4 2-16,0-3 2 15,1 4 3-15,-2 1-2 16,3 3 2-16,-2 1 0 15,2 4 2-15,0 2 1 0,3 0 1 16,-2-4 0-16,2 5-1 16,-3-6 1-1,1-2-1-15,-2-7 1 16,-1-3-4-16,-1-8-2 0,-1-10-10 16,5-5-21-16,-13-24-110 15,19-8-4-15,-10-28-4 16,16-19-4-1</inkml:trace>
  <inkml:trace contextRef="#ctx0" brushRef="#br0" timeOffset="80644.9878">17993 1260 267 0,'0'0'134'31,"0"0"-1"-31,0 0-1 0,0 0-103 16,0 0-2-16,0 0-2 15,0 0-11-15,0 0-2 16,68-54-3 0,-68 54-3-16,64 5 0 0,-64-5-3 15,73 7-3-15,-73-7-1 16,88 13 0-16,-88-13 0 16,101 3-1-16,-101-3 0 15,115-3 1-15,-54 4 2 0,4-2 1 0,-3 2-1 16,1-1 1-16,2 7-2 15,0-5 1 1,3 8-3-16,0-3 1 0,-1-3-1 16,3 1 1-16,-1 1 4 15,0-4-5-15,0 0 2 32,2-1 0-32,-2-6 1 15,-1 0 0-15,1 2 2 0,-1 0-4 16,2 3-2-16,-4-1 6 0,0 1-4 15,1 1 3-15,-2 5 1 16,1-4 1-16,-1-1 0 16,3 8 8-16,-3-11-1 15,2 8-2-15,-2-2 4 16,0 4-4-16,-7-4 0 16,-58-4-3-16,107 17-10 15,-107-17-21 1,89 3-60-16,-89-3-61 15,0 0 1-15,67 16-6 16,-60 1-5-16</inkml:trace>
  <inkml:trace contextRef="#ctx0" brushRef="#br0" timeOffset="82057.2685">20775 1365 264 0,'0'0'128'0,"0"0"4"16,0 0-3 0,-16-17-90-1,21 35-12-15,-5 8-3 0,5 2-8 0,-5 2-5 16,3 3 1-16,-3 6-7 16,3 2-4-16,-3 5 0 15,0 7 0-15,-2 1 1 16,2 5-2-16,0 10 2 0,-1 2-5 31,-1 2 2-31,-1 8 6 16,2-3-5-16,-2 1 0 0,0 1-2 15,-1-1 0-15,1-1-1 16,0-2 0-16,0-1 0 16,0-5 0-16,0 2 2 15,-1-6 4-15,1 2-4 16,-1-4 2-16,-1-4 0 15,3-4-1 1,-1 1 0-16,0-3 0 0,1-2-3 16,2-1 1-16,0-5-1 15,0-1 2-15,0-2-1 0,2-4 2 0,-2-4-1 16,-2-6 1-16,1-5-1 16,0-2 0-16,-2-5 1 15,0-3-1-15,3-14 1 31,-7 22-1-31,7-22 1 16,-6 17-1-16,6-17 1 0,-5 15 0 0,5-15-1 16,0 0 0-16,0 0 0 15,0 0 1-15,0 0 0 16,-13 7 0-16,13-7 0 16,0 0 1-16,0 0-1 15,-17-9 2-15,17 9-2 16,-16-4 0-16,16 4 1 0,-23-6 0 15,7 2 0 1,-1 1 0-16,-3-1 1 0,-5-2 0 16,-4 0 1-16,-4 0-1 15,-6 1 0-15,-3-3 0 16,-4 1 0-16,-3-1-1 31,-3-1 1-31,0 2-1 0,-1 0 0 16,-2 1 0-1,3-1-1-15,-1 2 2 0,1 1-1 16,0 0-1-16,0 1 1 16,-3-3-1-16,0 2 1 15,0-1-2-15,-4 2 1 16,-1 2 0-16,-4 1 0 0,-2 3 0 16,-2 3 0-16,0 2 1 15,-3 2-1-15,-1 3 2 16,0 2-1-16,-1-1 0 15,0-1 0-15,3-1 1 16,2-2-1-16,2-3 0 0,2 0-1 31,2-1 1-31,1 0-1 16,2 0 0-16,-1-1-1 16,-2 4 2-16,0 0-2 0,-2 2 2 15,-1 5 0-15,0 1 0 16,2-1-1-16,2 3 1 15,3 0-1-15,5-1-8 16,8 3-6-16,1-10-43 16,15 4-88-16,7-17-9 0,22 2 1 15,-3-16-9-15</inkml:trace>
  <inkml:trace contextRef="#ctx0" brushRef="#br0" timeOffset="84151.7661">18938 908 266 0,'0'0'133'0,"0"0"4"16,-59 17-34 0,59-17-51-16,0 0-8 0,0 0-9 15,0 0-13-15,0 0-7 0,0 0 1 16,0 0-6-16,0 0 0 15,0 0-5-15,10-59 1 0,-10 59 0 32,0 0-2-32,0 0 2 15,0 0-3-15,0 0 1 16,-19-67-1-16,19 67 3 16,0 0-1-16,0 0-3 0,0 0 0 15,0 0-1-15,0 0 2 16,0 0-4-16,-1-57-1 15,1 57 0-15,0 0 1 0,0 0 2 16,0 0 3-16,0 0-4 16,0 0 1-16,0 0 2 15,0 0 2 1,0 0 0-16,0 0-2 0,0 0 1 16,10-58-3-16,-10 58 3 0,0 0-2 15,0 0 3-15,0 0-6 31,0 0 1-31,0 0 0 0,0 0 4 16,0 0-2 0,0 0-3-16,0 0 0 0,0 0-2 15,0 0 3-15,0 0-3 16,0 0 2-16,0 0-1 0,0 0 0 16,0 0 6-16,0 0-5 15,0 0 0 1,0 0 2-16,0 0 2 15,0 0 1-15,0 0-4 16,0 0-2-16,0 0-1 0,0 0 1 16,0 0 0-16,0 0 3 15,0 0-2-15,0 0-4 0,0 0 5 16,4 71 1-16,-4-71-2 16,0 0 5-1,0 0-3-15,0 0 0 16,0 0-3-16,0 0 5 0,0 0-6 15,0 0 3-15,0 0-2 16,0 0 3 0,0 0 2-16,0 0-5 15,0 0 7-15,0 0-4 16,0 0 3-16,0 0-3 16,0 0 0-16,0 0-5 15,0 0-5-15,0 0 3 16,0 0-9-16,0 0 3 15,0 0 0-15,0 0 0 16,0 0 3-16,0 0 3 0,0 0 9 16,0 0-2-16,0 0 5 15,0 0 0-15,0 0 1 0,0 0 1 16,0 0 1 0,0 0-6-16,0 0-3 15,0 0 2-15,58 34-3 16,-58-34 1-16,0 0-1 15,0 0 0-15,0 0 1 0,0 0 1 0,0 0 1 16,0 0 2-16,0 0 0 16,0 0 0-16,0 0-4 31,0 0 1-31,0 0 2 16,0 0-2-16,0 0 0 15,0 0-2-15,0 0 6 16,0 0-8-16,0 0 7 0,0 0 0 15,0 0-3-15,0 0 0 16,63-26-1-16,-63 26 3 16,0 0-3-16,0 0 3 0,71-24 0 15,-71 24-1 1,0 0-3-16,0 0 5 0,65 72 0 16,-65-72-6-16,26 59 3 15,-26-59 0-15,19 58-10 0,-19-58-4 16,0 0-12-16,0 0-30 15,0 0-100 1,0 0-1-16,0 0-7 16,0 0 2-16</inkml:trace>
  <inkml:trace contextRef="#ctx0" brushRef="#br0" timeOffset="85092.1654">16934 2415 250 0,'0'0'133'0,"0"-26"1"0,0 26 2 16,-2-27-95-1,2 27-7-15,13-17-5 16,0 15-7-16,-13 2-6 15,25 6-2-15,-25-6-2 0,26 32-2 16,-15-6-2-16,1 8 0 16,-5 1-5-16,0 4 0 15,-2-6-2 1,-4-1-1-16,3-9-3 0,-4-23 1 16,0 0-1-16,21-9-1 15,-6-11 1-15,4-9 1 16,6-1 2-16,1-2 2 15,1 5 5-15,3 9 1 0,-1 13 0 16,0 10 1-16,-3 10-2 16,-1 9 0-16,-4 5-6 15,-3 3-8-15,-1 5-23 0,-14-9-111 16,4 7-9-16,-11-15-7 16,-2 6-1-16</inkml:trace>
  <inkml:trace contextRef="#ctx0" brushRef="#br0" timeOffset="89596.46">17870 2174 86 0,'0'0'97'15,"0"0"-3"-15,0 0-2 0,0 0-55 16,0 0-52 0,13-4-63-16,-13 4-10 0,0 0-5 0,0 0-3 31</inkml:trace>
  <inkml:trace contextRef="#ctx0" brushRef="#br0" timeOffset="89732.3675">17942 2157 116 0,'0'0'100'0,"0"0"-9"16,0 0-19-16,-14 12-118 15,14-12-38-15,0 0-6 0,0 0-6 16</inkml:trace>
  <inkml:trace contextRef="#ctx0" brushRef="#br0" timeOffset="89879.8581">18007 2177 138 0,'0'0'108'16,"0"0"0"-16,-9 13-7 0,9-13-65 0,0 0-73 31,0 0-56-31,0 0-7 15,0 0-8-15,18 2 0 16</inkml:trace>
  <inkml:trace contextRef="#ctx0" brushRef="#br0" timeOffset="90009.8823">18124 2177 162 0,'0'0'106'15,"0"0"-6"-15,0 0-26 16,-17 13-135-16,17-13-36 0,0 0-1 15,0 0-9-15</inkml:trace>
  <inkml:trace contextRef="#ctx0" brushRef="#br0" timeOffset="90161.8386">18247 2213 284 0,'0'0'122'16,"0"0"-6"-16,-16 6-13 15,16-6-141 1,0 0-70-16,26-1-7 0,-10-1-4 16,2 2 1-16</inkml:trace>
  <inkml:trace contextRef="#ctx0" brushRef="#br0" timeOffset="90260.9891">18394 2238 155 0,'0'0'15'0,"13"1"-14"0,-13-1-3 15,0 0-88 1</inkml:trace>
  <inkml:trace contextRef="#ctx0" brushRef="#br0" timeOffset="90392.2582">18557 2241 248 0,'0'0'97'0,"19"0"-28"16,-19 0-68-16,0 0-118 15,16-9-1-15,-4 3 8 32</inkml:trace>
  <inkml:trace contextRef="#ctx0" brushRef="#br0" timeOffset="90517.2492">18785 2205 252 0,'0'0'104'0,"0"0"-19"0,0 0-76 15,0 0-119-15,16 5-4 16,-16-5 0-16</inkml:trace>
  <inkml:trace contextRef="#ctx0" brushRef="#br0" timeOffset="90648.4906">19001 2228 271 0,'5'17'114'0,"-5"-17"-19"0,0 15-55 15,0-15-133-15,0 0-33 16,24 2 0-16</inkml:trace>
  <inkml:trace contextRef="#ctx0" brushRef="#br0" timeOffset="90792.0829">19252 2264 300 0,'0'0'135'0,"0"0"-6"15,0 0-4-15,0 0-91 16,6-13-84-16,14 10-84 16,1-6 1-16,4 6-1 15,1-2 4-15</inkml:trace>
  <inkml:trace contextRef="#ctx0" brushRef="#br0" timeOffset="90925.3159">19544 2239 316 0,'0'0'124'0,"14"6"-2"16,-14-6-12-16,0 0-142 15,28-3-90 17,-11 5-2-32,5-4-2 0,2 2-2 15</inkml:trace>
  <inkml:trace contextRef="#ctx0" brushRef="#br0" timeOffset="91053.0774">19925 2300 302 0,'23'4'101'16,"-23"-4"-16"-16,23-7-60 16,-23 7-156-16,30-14-1 15,-7 9 5-15</inkml:trace>
  <inkml:trace contextRef="#ctx0" brushRef="#br0" timeOffset="91197.9406">20285 2255 315 0,'0'0'127'16,"19"6"-5"-16,-19-6-7 16,13 11-138-16,-13-11-36 15,23 0-63-15,-3 0-3 16,4 3 1-16,2-3-4 16</inkml:trace>
  <inkml:trace contextRef="#ctx0" brushRef="#br0" timeOffset="91430.5378">20627 2290 336 0,'23'8'137'16,"-23"-8"0"-16,15 9-4 15,-15-9-123-15,0 0-25 0,17 4-32 16,-17-4-58-16,25-10-29 16,-7 3-1-16,7 6 1 15,-6-9 84-15,8 8 36 16,-2 5 22-16,-5-7 34 15,7 12 56-15,-9-8 31 16,-2 5-5-16,-2-2-26 16,-14-3-179-16,17 0-33 15,-17 0-13-15,5-15-11 16</inkml:trace>
  <inkml:trace contextRef="#ctx0" brushRef="#br0" timeOffset="92168.4934">17444 2033 268 0,'-17'1'136'0,"17"-1"0"0,-7 13 2 0,13 5-94 16,-9-1-10-1,11 9-7 1,-5-1-11-16,7 2-3 0,1-3-9 15,0 0-8-15,2-3-17 16,-13-21-22-16,29 12-74 16,-29-12-22-16,17-25-3 15,-15-1 1-15</inkml:trace>
  <inkml:trace contextRef="#ctx0" brushRef="#br0" timeOffset="92290.7949">17498 1890 326 0,'-6'-23'140'15,"6"23"-6"-15,-3-17-6 16,3 17-133-16,0 0-114 16,13 4-5-16,-13-4-17 0,12 17 1 15</inkml:trace>
  <inkml:trace contextRef="#ctx0" brushRef="#br0" timeOffset="94625.0293">17769 9794 1 0,'0'-14'104'16,"0"14"8"-16,3-13 1 31,-3 13-65-31,4-13-2 0,-4 13 0 16,0 0-3-1,2-13-10-15,-2 13-8 16,0 0-2-16,-10 30-4 16,-3-10-2-16,0 13-2 0,-6 6-3 15,3 8-1 1,-3-1-3-16,5 1-2 16,1-2-10-16,3-9-6 15,7 0-16-15,-3-20-17 0,12 0-27 16,-6-16-36-16,0 0-25 15,3-25 8-15,-3 25 38 16,-5-34 30-16,3 16 27 16,-10-2 28-16,-1 3 24 0,0 4 46 15,13 13 31-15,-27-10-3 16,12 7-30-16,15 3-22 16,-19 16-13-16,17 4-4 15,-4 0-5-15,4 11-1 16,-1-4-2-16,6 6 0 15,0-7 1 1,6 3 1-16,-2-10 1 0,6-3-1 0,-13-16-3 16,26 4-2-1,-13-11-4-15,4-1-5 16,-4-3-5 0,-13 11-6-16,25-20-14 0,-18 5-28 0,9 10-90 0,-16 5-9 15,19-11 2-15,-19 11-7 16</inkml:trace>
  <inkml:trace contextRef="#ctx0" brushRef="#br0" timeOffset="97564.4241">21676 3447 206 0,'0'0'123'16,"0"0"4"-16,0 0 0 15,0 20-75-15,0-20-15 16,0 41-8-16,-3-15-8 15,6 8-6-15,-4 1-8 16,-1 1-8-16,1-1-16 0,-6-14-24 16,8 2-86-1,-1-23-6-15,-13 18 1 16,0-24-4-16</inkml:trace>
  <inkml:trace contextRef="#ctx0" brushRef="#br0" timeOffset="98253.6853">21600 3562 228 0,'0'0'121'16,"0"0"1"-16,9-20-4 15,5 16-94-15,0-6-5 16,9 4-3-16,3-3-5 16,6 4-6-16,3-3-3 0,1 3-1 15,1 0-1-15,-2 1 2 16,3 0 0-16,-2 1-1 15,1-2 2-15,2 3 0 0,3-3 2 32,3 1 0-32,-2-2 0 15,6 0-1-15,-1 2 1 16,1 1-2-16,-5-1 0 0,3 2 0 0,-1 1-2 16,0 2-1-1,0 1 0-15,2-1 1 16,-1 1-2-16,2-2 2 15,3-3-2-15,3 3 2 16,0-3-1-16,1-1 0 0,-1-1 1 31,0 2-1-31,-2-1 2 16,2 1-1-16,-4 0 1 0,-1 0-2 16,-1 3 1-16,0 0 0 15,-1 2-1-15,-1-1 1 0,-2 1-1 0,1 2 1 16,-1-3-1-16,1 2 0 15,2 0 0-15,-1-1 0 32,1-2 0-32,1 0 1 15,0 1-1-15,2-1 0 16,-1 0 0-16,1 0 0 0,-1 0 0 16,4-3 0-16,-1 2-1 15,3-4 1-15,1 1-1 16,-3-3 1-16,3 1-1 0,0-3 2 15,-2 2-2 1,0 0 1-16,-3 1 0 16,0 1 1-16,0 0 2 15,-3 5 2-15,-2 0 0 16,0 2 0-16,-3-1-1 16,0 2-1-16,-1-2-4 15,-4-2-10-15,4 8-33 16,-8-11-89-16,1 4-2 0,-7-4-4 15,-8 1-3-15</inkml:trace>
  <inkml:trace contextRef="#ctx0" brushRef="#br0" timeOffset="99266.0676">21681 3860 84 0,'-19'1'107'15,"19"-1"8"-15,-15-6 3 0,15 6-48 16,0 0-33-1,-14-18-1-15,14 18-4 16,0 0-3-16,0 0-8 16,17-12-5-16,-2 12-4 15,5-1-7-15,5 1-2 16,6-2-1-16,4 2 2 16,5 0-3-16,5 2 0 0,4-2-1 15,4 1-3-15,5-1 3 0,0 0-1 16,4 1-2-16,3-1 0 15,3 0 2 1,-1 0 1-16,3-1-1 0,-1-2 1 16,2 0-1-16,-1 0 4 15,4-1-1-15,-2 1 0 16,3 0-2-16,-1-1 2 16,2-2-1-1,2 2 1-15,1-2 0 16,-1 2-1-16,-1-2 1 15,-2 2-2-15,1-1 2 16,-1 4-1-16,-4-1-1 0,0 1 1 16,-2 0-2-16,2-2 2 15,4 0-1-15,3-3 3 16,1-1-1-16,2 0 1 16,1-4-1-16,0 6 1 0,2-3 0 15,-5 6-2-15,-4 0 1 16,-2 2-3-16,-1 0 2 15,1 2 0-15,5-2 4 16,2 1 0-16,-1-2 2 16,3 1 1-16,-5-2 0 15,1 2 1-15,-8-3-1 16,-1 2-1-16,-9-1 0 0,-6 1-4 31,-4 1-7-31,-7-7-18 16,3 11-60-16,-11-11-57 0,-5 5 0 15,-11-6-7-15,-3 5-2 0</inkml:trace>
  <inkml:trace contextRef="#ctx0" brushRef="#br0" timeOffset="99918.6871">24861 3513 141 0,'0'0'107'15,"0"0"4"-15,17-4-3 16,-1 7-57-16,10-7-31 16,14 5 2-16,2-10 2 15,10 9-5-15,1-7-4 16,2 6-4-16,-3-4-6 15,-3 4-13-15,-4 7-31 16,-12-6-80-16,-3 1-2 16,-4-2-6-16,-7-4-1 0</inkml:trace>
  <inkml:trace contextRef="#ctx0" brushRef="#br0" timeOffset="103372.5648">22369 2500 241 0,'0'0'128'0,"16"-15"-2"16,-16 15 6-16,0 0-97 0,19 0-7 15,-19 0-2-15,11 18-5 16,-12-3-3-16,4 9-3 0,-9 8-2 16,3 8-4-16,-4 1-3 15,4-1-1 1,3-7-3-16,0-4 0 16,7-11-2-16,-7-18 0 0,26-5 0 15,-7-19-1-15,4-9 1 16,-2-8-1-16,4-1 2 15,1-4-1-15,-2 9 4 16,1 3 0 0,-6 13 3-16,-1 11 1 15,-18 10 1-15,21 11 0 16,-20 12-2-16,-1 11-1 0,-3 3-4 16,-1 2-5-16,4 4-14 0,-4-11-27 15,18 4-100-15,-8-13-7 16,10 0 2-16,-16-23-4 15</inkml:trace>
  <inkml:trace contextRef="#ctx0" brushRef="#br0" timeOffset="103702.6807">22875 2739 317 0,'8'-16'148'15,"9"4"2"-15,-1-14-5 16,11 17-102-16,1-19-25 15,3 6-12-15,4 0-16 16,-8-8-22-16,8 21-33 16,-22-9-79-16,1 13 1 15,-14 5-2-15,-5-13 4 16,-16-3 91-16,8 14 27 0,-4-6 29 16,-6-6 43-16,23 14 85 15,-24-15 3-15,24 15 7 16,-15-1-2-16,22 20-84 15,-7-19-18-15,0 43-12 16,2-10-16-16,2 6-13 16,6 7-23-16,-8-15-54 15,9 11-65-15,-4-18-8 16,5 1 3-16,-12-25-5 16</inkml:trace>
  <inkml:trace contextRef="#ctx0" brushRef="#br0" timeOffset="104033.5826">23255 2489 292 0,'0'0'146'16,"14"-3"-4"-16,-5 20 2 16,-9 2-111-16,6 17-12 15,-5-1-6-15,2 7-8 16,0-2-9-16,0-4-1 15,1-10-4-15,-4-26-1 16,19 7-2-16,-6-28 0 16,6-5 3-16,1-10 2 15,4-3 7-15,2 1 3 0,-3 4 5 16,2 12 2 0,-8 9 4-16,-1 19-1 15,-16-6-1-15,16 40-5 16,-12-5-11-16,-2 4-12 15,5 10-50-15,-4-16-84 16,3-6-1-16,-6-27-5 16,0 0 1-16</inkml:trace>
  <inkml:trace contextRef="#ctx0" brushRef="#br0" timeOffset="105138.5349">24007 2688 268 0,'-18'13'141'0,"18"-13"-3"16,-11 19 4-16,11-19-103 16,0 0-13-16,21 10-7 0,4-13-9 15,5-10-4 1,5-1-5-16,1-11-1 15,-3-1-2-15,-6-4 1 16,-5-1 0-16,-12 4 3 0,-7 5 3 16,-10 7 3-16,-6 10 2 15,-9 10 1-15,-1 16 2 16,-1 8-2-16,2 11 0 0,5 4-4 16,8 3-2-16,6-2-8 15,9-6-5-15,13-6-13 16,-1-26-25-16,20 2-80 15,-11-25-26-15,5 0 4 0,-9-17-5 16</inkml:trace>
  <inkml:trace contextRef="#ctx0" brushRef="#br0" timeOffset="105998.0554">24357 2436 278 0,'0'0'132'15,"15"-18"2"-15,-11 1-38 16,10 11-57-16,-8-10-7 16,-6 16-10-16,16-13-6 15,-16 13-2-15,0 0-2 31,7 16-2-31,-10 1-2 0,-2 11 0 16,-1 5-2 0,1 3 0-16,1 2-4 15,1 2-3-15,6-5-5 16,0-6-4-16,6-3-6 0,-9-26-1 0,20 17-2 0,-20-17 0 16,23-7 2-16,-13-8 3 15,2-2 5-15,-2-5 5 16,0 1 6-16,3 2 4 15,-3 2 2-15,3 5 1 32,-13 12 1-32,19-7 1 15,-19 7 0-15,5 29-2 0,-5-6-1 16,2 7-1-16,-4-1 0 16,5 4-1-16,3-6-3 0,3-1-2 15,4-11-2 1,5-9 0-16,3-6-2 15,-1-9 1-15,0-5-1 0,-3-7 0 16,-2 1 1-16,-4-3 1 16,-2 4 1-16,-5 5 1 15,-4-1 1-15,0 15 1 16,0 0 1-16,0 0 1 16,0 0-1-16,-13 31 0 15,12-11-1-15,1 2-2 16,3 1-2-16,3-5-2 15,1-3-2-15,-7-15-3 16,19 4-2-16,-11-17-1 16,4-1 1-1,-5-11 1-15,2 1 3 0,-5-5 1 0,0 7 2 16,-1 2 3-16,3 3 5 16,3 4-1-16,-2 0 2 15,-7 13-1-15,16-13 1 16,-16 13-2-16,17 0 1 0,-17 0-1 15,0 0-2-15,13 3 0 16,-13-3 1 0,0 0 0-16,3 14 2 0,-3-14 0 15,0 0 0-15,0 0 1 16,0 0-3-16,0 0-4 16,16 4-13-16,-16-4-30 15,0 0-95-15,8-13-6 16,-8 13 0-16,0 0-5 15</inkml:trace>
  <inkml:trace contextRef="#ctx0" brushRef="#br0" timeOffset="106811.8856">24895 2588 181 0,'0'0'131'15,"0"0"6"-15,-16-11 1 16,16 11-69-16,0 0-25 0,0 0-5 16,0 0-12-16,0 0-8 15,-2 13-4-15,0 7-4 16,-1 2-5-16,3 10 0 16,0-1-2-16,2 2 0 15,2-4-3-15,3-4-2 0,2-8-1 16,4-8-1-16,3-11 0 15,1-8-2-15,0-4 2 0,-1-8-1 16,0 1 2-16,0-1-1 16,-2 0 2-1,-1 2 1-15,-2 4 3 16,-11 16 2-16,17-7 3 0,-17 7 0 16,8 30 0-1,-6-4 1-15,-2 3-1 16,0 6-2-16,1-2-5 15,1-7-6-15,2-6-9 16,-4-20-12-16,15 7-22 16,-18-37-33-16,14 5-65 15,-11-18-5-15,6-2 6 16,-9-9-1-16</inkml:trace>
  <inkml:trace contextRef="#ctx0" brushRef="#br0" timeOffset="106996.6119">25090 2323 240 0,'0'0'131'0,"0"0"6"16,0 0-30-16,13 26-53 16,-17-3-13-1,12 16-13-15,-9 3-11 16,7 5-4-16,-3 7-12 0,4-7-11 16,6 11-26-16,-12-19-38 15,9 6-64-15,-2-12-5 16,0-6 4-16,-8-9-4 15</inkml:trace>
  <inkml:trace contextRef="#ctx0" brushRef="#br0" timeOffset="107144.2039">25080 2763 237 0,'0'0'154'0,"-12"-29"-5"0,12 29 5 16,25-29-47-16,5 22-79 16,2-6-27-16,0-13-81 15,10 10-66 1,-6-4-12-16,-5 6-2 15,-10-1-8-15</inkml:trace>
  <inkml:trace contextRef="#ctx0" brushRef="#br0" timeOffset="108823.1221">17091 11347 1 0,'0'0'89'0,"-23"-10"12"16,23 10 4-16,-23-3-64 15,10-2 0-15,13 5 1 16,-15-4-5-16,15 4-6 0,0 0-11 16,18 0-4-16,-2 0-4 15,12 1 1 1,7-1-1-16,14 2-1 15,4-4-2-15,14 4-1 0,2-2-1 16,5 3-1-16,-1 0-2 16,-2 1-6-16,-3 6-21 15,-15 0-93-15,-7-3-6 16,-10 1-2-16,-15-7-7 0</inkml:trace>
  <inkml:trace contextRef="#ctx0" brushRef="#br0" timeOffset="111867.5017">18600 2170 163 0,'0'0'112'0,"0"0"5"0,-13-13 0 15,13 13-60-15,0 0-19 16,-16-7-4-16,16 7-5 16,0 0-8-16,0 0-4 15,0 0-5-15,0 0-3 16,-11 16-4-16,11-16 0 16,0 0-2-16,0 0-1 15,0 0-2-15,0 0 0 0,14-13 0 16,-14 13 1-1,6-22 0-15,-6 22-1 16,0-17 1-16,0 17-1 16,-13-3 3-16,13 3 0 0,-22 16 0 15,11-2 0-15,-2 2 0 16,4 1 1-16,3-2 0 16,5-2 0-16,1-13-2 15,0 0 0-15,24 8-1 0,-8-15 0 16,2-3 0-16,-2-3 0 15,-2-1-1-15,-14 14-1 16,20-26 0-16,-16 13 1 0,-4 13 0 31,-2-16-1-31,2 16 1 16,-18 0-1-16,18 0 1 16,-23 16 1-16,13 0 1 15,1 2-2-15,2 3 1 0,7-6 2 16,2 0-2-16,-2-15 2 15,18 17-1-15,-3-15 0 16,1-7-1-16,0-3 1 0,-2-1 0 16,-14 9-1-1,20-20 0-15,-20 20-1 16,5-22 0-16,-5 22 1 16,0 0 0-16,-22-13 0 0,7 13 0 15,1 5 0-15,1 2 0 16,13-7 1-1,-19 26-2-15,16-12 1 16,3-14 0-16,12 17 1 0,2-12-1 16,5-5 0-16,1-3-1 0,-1-4 1 15,0-3 1-15,-6-1-1 16,-13 11 0-16,11-18-2 16,-11 18 2-16,0 0-2 15,-20-10 1-15,7 12 0 16,0 3-1-16,-1-4 0 15,14-1 0 1,-22 10 1-16,22-10-1 16,-14 8 1-16,14-8-1 15,0 0 1-15,0 0 0 16,0 0-2-16,0 0-1 16,0 0-2-16,0 0 0 0,0 0-2 15,0 0 1-15,0 0-1 16,0 0 2-16,0 0 1 15,-13 11 2-15,13-11 2 0,0 0 0 16,-6 15 3-16,6-15-1 16,0 0 2-16,16 14 0 15,-16-14 2-15,14 4-2 16,-14-4 1-16,13-5-2 16,-13 5-8-16,0 0-24 15,-7-18-102-15,7 18-6 16,-14 2-3-16,14-2-6 15</inkml:trace>
  <inkml:trace contextRef="#ctx0" brushRef="#br0" timeOffset="113207.9569">23963 3278 160 0,'-14'-7'126'0,"14"7"-1"0,0 0 1 16,0 0-49 0,0 0-41-16,-6 23-7 0,3-10-9 15,6 9-5-15,-2 4-3 0,2 7-1 16,-3 1-2-16,3 7 0 15,-1-5-3-15,2-1-1 16,-1-5-6-16,0-6-10 16,5-1-22-1,-8-23-38-15,0 0-63 16,0 0-3-16,0 0 1 16,0 0-1-16</inkml:trace>
  <inkml:trace contextRef="#ctx0" brushRef="#br0" timeOffset="113455.6883">23878 3573 277 0,'0'0'131'0,"-16"25"4"16,16-25-18-16,-6 31-78 15,5-17-7-15,7 8-6 16,-6-22-9-16,10 24-3 16,-10-24-4-16,14 12 0 15,-14-12-2-15,15-4-2 16,-15 4-1-16,11-18-1 15,-11 18-1-15,13-24-3 16,-4 8-1-16,-2 1-4 16,3 2-6-16,-4-2-10 15,7 9-16-15,-12-11-23 0,14 19-52 16,-15-2-29 0,17-10 1-16,-17 10 2 15</inkml:trace>
  <inkml:trace contextRef="#ctx0" brushRef="#br0" timeOffset="118681.2806">17139 11406 67 0,'-16'-10'100'16,"16"10"3"-16,-16-18 0 0,16 18-59 31,0 0-12-31,11-16-7 16,12 19-6-16,8-3-6 0,9 3-5 0,12-3 1 16,10 0-1-16,7-1 0 15,11-1-1-15,1 1 0 16,-2 2-2-16,-4-1-1 15,-9 5-3-15,-12-1-1 16,-14 2-2-16,-17 1-1 16,-23-7 0-16,-21 10 1 15,-20-7 0-15,-19-2 1 16,-14 1 3-16,-16-4 0 16,-6 2 2-16,-1-1 1 15,6 1 1-15,12-3 3 16,18 0 1-16,25-4 0 15,36 7-1-15,13-16 0 0,33 7-3 16,24 2-11-16,13 0-29 16,11 6-82-1,4 2-5-15,-8 2-8 0,-8 4-4 16</inkml:trace>
  <inkml:trace contextRef="#ctx0" brushRef="#br1" timeOffset="134410.0499">18026 1262 239 0,'0'0'121'16,"0"0"5"-16,0 0 2 15,0 0-88-15,0 0-8 16,0 0-7-16,0 0-7 15,0 0-7-15,0 0-1 0,0 0-3 16,0 0-4-16,0 0 0 16,68 21-2-1,-68-21 3-15,0 0-4 0,57 3-1 16,-57-3-1 0,0 0 0-16,70 4-1 15,-70-4 7-15,0 0-6 16,70 11-2-16,-70-11 2 0,0 0 5 15,75 8 0-15,-75-8 3 16,0 0-2-16,80 10-6 16,-80-10 5-16,0 0-3 15,75 4 2-15,-75-4-4 16,0 0 0-16,73 13 0 16,-73-13 1-16,0 0 2 15,81 6 3-15,-81-6-1 16,58-7 2-16,-58 7-2 15,0 0 2-15,73 0-3 16,-73 0-2-16,0 0 5 16,60 5-5-16,-60-5 4 15,0 0-3-15,62 11 1 0,-62-11-3 0,0 0 6 16,75-9 3-16,-75 9-5 16,0 0-2-16,73-2 1 15,-73 2 1 1,0 0 0-16,65 9 1 0,-65-9-6 15,0 0-3 1,65 10 4-16,-65-10 2 0,0 0 1 16,74 6-6-16,-74-6 4 15,0 0-1 1,72 6 3-16,-72-6 0 16,0 0-3-16,73 1 0 0,-73-1-2 15,0 0 5-15,80 4-2 16,-80-4 0-1,0 0 2-15,78-1 0 0,-78 1-2 16,0 0 3-16,68 3-1 16,-68-3-4-16,0 0 3 15,66-2-2-15,-66 2 2 16,0 0-4-16,68-2 4 16,-68 2-4-16,0 0 2 15,66-2 5-15,-66 2-5 0,0 0-1 16,64 7-2-16,-43-2 2 15,-21-5 3 1,45 8 3-16,-20-2-4 0,-2-3-4 0,0 0 6 16,1 3 0-16,-4 1 2 31,3-4-3-31,-4 3 0 16,6-2-6-16,-2-1 8 15,1 1-2-15,1 3 0 0,1-5-1 16,0-2-2-16,1 3 1 15,1-3 3-15,-1 1 0 0,-1 3-1 16,0-8 2-16,0 1 2 16,-1 3 0-1,1 6 4-15,-3-2-2 0,0 3 0 16,-3-8-3-16,0 4 1 16,-3 4 0-16,1-8-1 0,-1 6-2 15,-1-7-1-15,-3-4 2 16,0 4-1-16,-13 2-1 15,20-5-17-15,-20 5-128 16,15-13-6-16,-15 13-4 16,0 0-7-1</inkml:trace>
  <inkml:trace contextRef="#ctx0" brushRef="#br2" timeOffset="141277.5969">18053 1309 189 0,'0'0'112'0,"0"0"4"16,0 0 2-16,0 0-59 0,0 0-24 31,0 0-5-31,0 0-5 16,0 0-5-16,0 0-6 15,0 0-2-15,0 0-4 0,0 0-3 16,0 0 2-16,70-42-2 15,-70 42-5-15,79 3 1 16,-79-3-1-16,99-3-1 16,-99 3 3-16,110-3 0 0,-110 3-4 15,111-2 2-15,-111 2 3 16,101-1-4-16,-101 1 1 16,91 6 1-16,-91-6-1 15,90 3-2-15,-90-3 1 16,85 0 1-16,-85 0-5 15,83 0-1-15,-83 0 1 16,81 3-4-16,-81-3 2 0,74 14-7 16,-74-14 2-1,68 17-1-15,-68-17 3 16,69 13 4-16,-69-13 0 16,78 8 4-16,-78-8-3 0,81 7 6 15,-81-7 2-15,79 13-2 16,-79-13 0-16,72 18 1 15,-72-18-1 1,64 19-1-16,-34-7 2 0,2-6-3 16,-32-6 2-1,65 5 0-15,-65-5 1 0,73 2-5 16,-37 1 4-16,3 1-5 16,-6 0 4-16,1 6-1 15,-4 2 1-15,0 0-2 16,0 0 4-16,1-1 5 15,-1-4 0-15,2-3 3 16,4-4 0-16,-2 0 0 0,5-6-1 0,-2 1 0 31,0 0 0-31,-2-1-7 0,-4 2 0 0,0 4-2 16,-2 0 0-16,-2-1 2 16,-1 5 2-16,-3-5 1 31,2 1-1-31,-4-2 5 15,4 2-1-15,-4-4-1 16,4 0 2-16,-5 2-4 0,0-4-2 16,-4 2 2-16,-1 4-1 15,-15 0-4-15,15-3 2 0,-15 3-1 16,0 0-1-16,-13-3 1 0,0 0 0 16,-4 5-2-16,-3-8-3 15,-2 3 3 1,-5 3-1-16,-3-4 0 15,-4 4 0-15,-5-6 0 16,39 6-3 0,-88-7 3-16,88 7 1 15,-106-9-2-15,48 0-1 0,-1 4 2 16,-5-3 2-16,-1 3 0 16,-1-1-2-16,-2 0 3 15,-2 3-1 1,-4-4 3-16,-4 1-6 0,-3 3 0 15,0-2-4-15,2 0 2 16,-2-2 3-16,5 0-3 0,2 1-1 16,2 2 0-16,1 2 5 15,1 2 4 1,-1-1-4-16,-1-1 4 16,1 2-4-16,2 0-1 0,2 0 4 15,4-2 0-15,4-1-1 0,59 3-5 16,-108-10 2-16,108 10 0 15,-97-5 1-15,97 5 3 16,-89 5-5-16,89-5 1 31,-83 8-2-31,83-8 9 16,-72 10-4-16,72-10-1 0,-60 10 5 16,60-10-3-16,0 0-2 15,-83 15-1-15,83-15-4 0,0 0-1 0,-57 19 3 31,57-19 1-31,0 0-5 0,0 0 3 16,72 3 1-16,-72-3 2 16,122-18 4-16,-42 8-1 15,11-4-2-15,4 2-1 16,0 2 3-16,2-2-5 16,-3 5 1-16,-5 3-2 0,-5 0-3 15,-2 6 0-15,-4 6 1 0,0-8 0 16,0 5-1-16,2 0 3 15,1 1 3 1,1-2 0-16,1 3 3 16,-5-1-2-16,-2 3 5 0,-4 5-6 31,-2-8 4-31,-8 4 2 16,0 0-1-16,-5-4-3 15,1-2 1-15,-58-4 2 16,115 0-1-16,-115 0 4 0,107-4-6 15,-107 4-3 1,97 4 4-16,-97-4 1 16,79 6 1-16,-79-6-3 15,58 7-3-15,-36-1-1 0,-1 0 8 0,-5-5-3 0,-3 0 0 16,-13-1-1 0,0 0-1-16,0 0-1 15,0 0 5-15,0 0-3 0,0 0-6 16,-89 5 1-1,89-5-6 1,-106-6 5-16,41 3-3 0,-7-3 6 0,-10 3-8 16,-7-2 5-16,-11 2 5 15,-8-2 4-15,-5 1 8 16,-5-2-4-16,-3-1 6 16,2 1-3-16,11 4 4 15,7-3-5 1,18-1-16-16,18-1-54 15,65 7-62-15,-84-13-9 16,84 13-5-16,0 0-4 0</inkml:trace>
  <inkml:trace contextRef="#ctx0" brushRef="#br2" timeOffset="143100.7298">21819 3744 89 0,'0'0'107'0,"0"0"8"16,-16-20-3-16,16 20-42 16,0 0-20-16,0 0-6 15,-8-14-12-15,8 14-13 0,0 0-7 16,20 0-6-16,-3 0-3 16,8 0-2-16,5-2-1 31,5 2-1-31,8 0 1 15,3 0 0-15,6 0 0 0,3-1 0 16,3 1 1-16,4-2-2 16,3 1 2-1,2-4-2-15,4 1 2 0,3-2-1 16,-4 1 1-16,0-1 0 16,-5 3-1-16,-6-1 0 15,-7 2-1-15,-9 4-1 16,-6-1-1-16,-9 1-1 15,-8 2 0-15,-6-1 0 16,-14-3 0-16,0 0 0 0,0 0 1 16,-23 7 2-16,-3-6 0 0,-10 1 2 15,-10-1 0-15,-7 1 2 16,-11-1 0-16,-9 2 1 16,-10-2 0-1,-7 2 0-15,-13 2 1 0,-4-1 2 16,-2 0-2-1,2 2 1-15,3-2-1 0,9 2 2 16,8-3-1-16,15 1 3 31,16-4-2-31,18 2-1 0,14-6 0 16,24 4-1-16,0 0 0 16,43-21-2-16,6 11 1 15,17 0-1-15,14-3 2 16,11 3 0-16,7 1 0 15,6 2 0-15,3 1 0 16,4 5-1-16,0 1-1 16,1 0-3-16,-8 1-2 0,-9 1 1 15,-10-2-2-15,-15 1 0 16,-18-2 0-16,-21-2 1 16,-31 3 0-16,0 0 2 15,-36-6-1-15,-13 5-2 0,-14 1 1 16,-14 1-2-16,-12 5 1 15,-8 1-1 1,-2 5-1-16,3-1 1 0,14 4 0 16,16-1 2-16,21-1 2 15,26-1 2-15,19-12 0 16,44 13-1-16,18-15 3 0,20-2 0 16,13-5 2-16,12-1-2 31,4-3 1-31,2 0-1 15,-4 0 3-15,-3 3-1 16,-8 3-1-16,-10 3-2 16,-10 4-1-16,-16 4-2 0,-15 3-6 15,-16-1-10-15,-10 11-25 16,-21-17-53-16,-11 17-39 0,-11-12-5 16,-3 3 1-16,-6-8-5 15</inkml:trace>
  <inkml:trace contextRef="#ctx0" brushRef="#br3" timeOffset="148674.0039">18027 1560 200 0,'0'0'119'0,"-17"4"4"15,17-4-2-15,0 0-58 16,-19 10-30-16,19-10-4 16,0 0-9-16,0 0-11 0,0 0-3 15,20 15-1-15,-20-15-4 16,29 2 3-16,-7-2-2 15,4 0-2-15,1-4 0 0,2 6 2 32,3-4-3-32,0 2-1 15,1 3 2-15,0 0 0 0,-1 3-2 0,1-2 0 32,-1 2 2-32,2-5 1 0,1 2 0 15,3 0 1-15,-1-3-2 16,5 1 0-16,1-2 2 15,2 0 2-15,1-1-1 0,2 5-2 16,-2-3 1 0,0 1 4-16,-3 1-1 15,1 1 1-15,-4 0-2 16,2 1-3-16,-2 2 2 0,2-3 0 0,-2-2 0 16,5 3-3-1,-2-4 0 1,2-2 1-16,0 2 1 0,-2-2 0 15,-1 1-3-15,-2 2 2 0,1 1-1 16,-1 0 3-16,4 0-1 16,-1-1-2-1,0 4-1-15,0-2 1 16,1-2 2-16,-1 0-3 0,2 1 0 16,-3-1 0-16,-2 1 0 15,-1-4 0-15,0 1 1 16,1 2 1-16,-1-2-4 0,2 1 5 31,-5-2-2-31,1 1-1 16,-1 0 1-16,-1 2 0 15,0 2 1-15,-4-2-1 16,2 4 3-16,1-5-4 0,0 0 1 16,1-2 2-16,-2 2-1 15,-1-3 0-15,-3-1 0 16,-3 0 1-1,-6 1-3-15,-4 1 3 0,-16 2 0 16,16-5-2-16,-16 5 3 16,0 0-1-16,0 0-2 15,0 0 0-15,0 0 3 0,0 0-1 16,0 0-2-16,0 0 0 16,0 0 0-16,0 0-1 15,-23 1 1-15,5-4-1 16,-6 0-5-16,-7-1-3 15,-2 2-11-15,-13 0-29 16,1-1-82-16,-12-3-4 16,-7 3-1-16,-14-1-4 15</inkml:trace>
  <inkml:trace contextRef="#ctx0" brushRef="#br3" timeOffset="150742.7763">23592 3741 97 0,'-14'-1'105'0,"14"1"-1"16,-14-2 5-16,14 2-45 15,0 0-28-15,0 0-7 16,0 0-6-16,0 0-6 0,0 0-5 16,24-7-1-16,-7 6-3 15,4-1-1-15,3 2-3 16,2-1-1 0,2 1-2-16,-1 0-1 0,3-2 0 15,-1 2 0-15,1-1 1 16,-1 0 1-16,3-1 0 0,-2-1 2 15,2 0 0 1,1 0-1-16,0 2 0 0,2 0 0 0,0-1-1 16,-1 2-1-16,-2 0-1 15,0 0 0-15,0 0 0 16,-1-1-1-16,2-2 1 16,1 0 0-16,-1-1 0 15,3-2 0-15,0 0 0 31,1 0 0-31,1 1 0 0,-3 0 2 16,-2 2-1 0,-1 0 2-16,-4 1-2 15,0 0 2-15,-2-1-1 0,0 0 2 0,0 0-2 16,-2 1 1-16,1-3-2 16,-2 1 1-16,-1 1 0 15,-7-1-1-15,0 1 1 16,-15 3-2-16,0 0 2 0,0 0-3 15,-20-9 1-15,-1 8-1 16,-5-2 2-16,-4 3-1 16,-4 0-1-1,-3 1 1-15,-3-1-1 0,-3 0 3 16,-3 2 0-16,-9-1 1 31,-4 1 0-31,-6-1 2 16,-2 3 1-16,-6-1 0 15,-1 3 0-15,-1 0 0 0,3 1 0 16,3-3 1-16,10 2-1 0,4-3-2 16,9 1 1-16,8-4-1 15,9 2-1-15,9-5 1 16,20 3-2 0,0 0-1-16,0 0-1 0,16-10 1 15,11 5-2-15,9 0 1 16,12-3 1-1,8-2-1-15,9 0 0 16,9-1 2-16,5-1-1 0,5 1 0 0,4 1-2 16,0-1-1-1,-6 3-4-15,-5 2-1 0,-11 0 0 16,-11 3-2-16,-16-1 2 16,-13 7-1-1,-26-3 3-15,0 0 1 16,0 0 2-16,-28 10 2 15,-6-6 0-15,-11 5 1 0,-8 0 0 16,-11-1 2-16,-7 4-2 16,-7 1 2-1,-8 3 0-15,-5 0-1 0,-3 1 1 16,5-3 0-16,2 2 2 16,8-1 0-16,12-1 0 0,13-4 1 15,16 0 1-15,19-3 0 16,19-7-1-16,23 9 0 15,16-7-2-15,13-4 2 16,13-2 0 0,9-2 1-1,8 0-2-15,3-4 1 0,5 3 0 16,2-2-1-16,5-1-4 0,2 3-6 0,-4-7-25 31,2 8-109-31,-9-6-8 0,-3 4-5 16,-10-4-10-16</inkml:trace>
  <inkml:trace contextRef="#ctx0" brushRef="#br0" timeOffset="178783.8862">18095 10009 109 0,'3'-14'124'16,"-3"-2"4"-16,0 16-3 15,4-16-82-15,-4 16-7 16,0 0-3-16,0 0-9 16,0 0-5-16,-13 17-6 0,3 8-2 15,-10 2-2-15,-3 12-2 16,-9 4-2-1,-4 6 2-15,-3 6 0 0,-3 0-9 16,5 0-4-16,-1-10-14 16,14 1-14-1,-5-17-28-15,20-3-42 16,-1-13-29-16,10-13-3 0,0 0 12 16,5-15 70-16,-3-4 30 15,6-1 24 1,0 3 28-16,-5-5 62 15,0 5 26-15,1 4 9 0,-4 13-5 16,-2-14-62-16,2 14-16 16,-8 13-8-16,3 4-7 0,-8 2-10 0,0 5-3 15,-2-4-2-15,2 2 0 16,2-9-2-16,11-13-1 16,0 0-2-1,0 0 0 1,17-14-2-16,3-2-2 15,3-2-9-15,0 0-11 0,6 8-28 0,-12 1-88 16,4 2-7-16,-5 4 0 31,-16 3-5-31</inkml:trace>
  <inkml:trace contextRef="#ctx0" brushRef="#br0" timeOffset="180793.8717">18664 10234 31 0,'-8'-20'115'0,"6"6"1"15,-6-2 9-15,-3 0-63 16,11 16-10-16,-15-7-9 0,15 7-6 16,-17 18-7-1,7 5-5-15,-9 5 1 16,2 11-10-16,-5 3 3 0,1 5-8 0,-2 2 1 15,-1-1-12 1,6-2-4-16,-4-10-17 16,12 0-20-16,-7-18-17 15,15 2-28-15,2-20-47 16,0 0-2-16,2-20 5 16,5-1 49-16,0-10 51 15,3-1 30-15,2 2 6 0,-8 1 51 16,2 3 52-16,-6 26 8 0,3-18 0 31,-3 18-37-31,-10 18-33 0,-6-1-13 16,4 13-6-16,-5-4-8 15,2 8-1-15,1-9-5 0,5 0 1 16,4-8-3-16,5-17-1 16,0 0-1-1,27 6-2-15,-8-20-1 16,5-4-3-16,1 0-2 15,-2-3-12-15,0 11-40 0,-7-3-84 16,-16 13-5 0,0 0-3-16,0 0-5 15</inkml:trace>
  <inkml:trace contextRef="#ctx0" brushRef="#br0" timeOffset="205440.3284">5799 15405 79 0,'-13'-1'141'0,"-1"-6"4"15,14 7-2-15,-19-10-86 0,19 10-30 16,0 0-6-16,17-3-2 15,-1 1-7-15,6 1-6 16,7-1-3-16,5 1-1 0,8-2-1 31,6-1-2-31,8-1-1 16,3-2-2-16,3 1 0 16,0-4-3-16,0 0-1 0,-4 0-1 15,-3 1 3-15,-13 1 1 16,-12 1 4-16,-14 2 3 15,-16 5 3 1,0 0 3-16,-32-4 3 0,3 10 2 16,-10-3-1-16,0 5-1 15,-1-1-4-15,8 4-1 0,6 0-3 16,15 4 1-16,9 0-2 0,8 3-1 16,7-1-1-16,7 2 2 15,0-2 0-15,2-1 0 16,-8-2 0-16,-14-14-1 31,3 19-3-31,-3-19-5 0,-30 12-16 16,0-18-52-16,10 13-75 15,-4-5-2-15,12 3-6 16,12-5 23-16</inkml:trace>
  <inkml:trace contextRef="#ctx0" brushRef="#br0" timeOffset="206921.3338">6144 15251 74 0,'0'-14'135'0,"0"14"-2"16,0 0 5-16,23 8-105 16,-23-8-6-16,12 33 1 0,-12-10-1 15,4 14-6-15,-5 0-7 16,1 6-3 0,-5 1-4-16,2-4-2 15,-1-2-6-15,0-10-4 0,4-5-5 16,0-23-1-16,0 0-2 15,10-14 1 1,-2-10 0-16,0-11 0 16,3-4 6-1,-1-6 2-15,0-2 10 0,-1 2 1 16,-6 0 6-16,1 11 6 16,-5-3-1-16,1 11 5 15,-5 0-5-15,3 9 3 16,-9 3-8-16,11 14 3 15,-15-13-9-15,15 13-1 16,-16 6-3-16,16-6-4 16,6 26 0-16,8-6-4 15,10 6 4-15,8 3-5 0,11 1 5 16,11 2-4-16,4-6 5 16,-2-2-1-16,-4-5 5 15,-6-5 0-15,-14-4 1 0,-15-1 1 16,-17-9 0-1,-27 17-1-15,-14-7-3 16,-11 1-9-16,-3 7-31 16,-7-3-115-16,12 6-8 0,7-3-5 0,25-1-6 15</inkml:trace>
  <inkml:trace contextRef="#ctx0" brushRef="#br0" timeOffset="208736.1577">6079 13872 92 0,'-11'-21'126'16,"11"21"4"-16,-12-14 1 15,12 14-76-15,0 0-8 16,-13-12-10-16,13 12-9 0,19 11-9 16,2-3-5-1,8-2-5-15,9 3-2 0,8-4-4 16,7 0-7-16,9 2-16 16,-2-13-39-16,7 9-78 0,-5-10-1 31,-1 4-3-31,-11-9-1 0</inkml:trace>
  <inkml:trace contextRef="#ctx0" brushRef="#br0" timeOffset="208926.5228">6620 13792 218 0,'-36'-4'140'0,"7"5"-2"16,3-4-1-16,13 6-117 16,13-3-8-16,10 13 0 15,6-3-2-15,6 5-3 0,-2 2-4 16,-7 6 0-1,-7 6-3-15,-12 0-6 16,-10 8-27-16,-20 0-102 16,3-1-2-16,-7-9-6 15,9-2-4-15</inkml:trace>
  <inkml:trace contextRef="#ctx0" brushRef="#br0" timeOffset="209723.8303">17101 14149 237 0,'-27'0'141'16,"6"-5"-3"-16,21 5 1 0,0 0-107 15,28 2-8-15,5-5-4 16,16 1-5-1,4-2-6-15,5 1-5 0,1-3 2 16,-2 1-4-16,-7 0-3 16,-11 0-10-16,-3 7-17 15,-19-9-68 1,2 10-43-16,-19-3-5 16,15-1-5-16,-15 1-3 0</inkml:trace>
  <inkml:trace contextRef="#ctx0" brushRef="#br0" timeOffset="211329.5846">12889 14108 141 0,'-14'-6'129'16,"14"6"0"-16,0 0-2 0,0 0-94 15,14 8-6-15,11-4-4 16,18 3-6-16,12-2-5 16,17 2-3-16,13-4 0 15,15-2-1 1,5-1-1-16,6 2 0 15,-1-5-1-15,-3 4 0 0,-11-1-2 16,-9 2-3-16,-15 0-2 16,-16 1-3-16,-11 3-8 15,-18-7-17-15,-1 9-104 16,-26-8-5-16,0 0-1 0,0 0-8 0</inkml:trace>
  <inkml:trace contextRef="#ctx0" brushRef="#br0" timeOffset="212611.0749">5930 14602 148 0,'0'0'138'16,"0"0"1"-16,0 0-3 16,11-21-109-16,13 20-7 15,5-5-2 1,14 5-4-16,5-2-9 15,8 1-8-15,3 4-11 0,-1-5-13 16,4 9-10 0,-16-9-8-16,5 12-1 15,-24-11-1-15,-1 9 7 16,-26-7 10 0,0 0 15-16,0 0 19 0,0 0 16 15,-17 5 12-15,2-14 4 16,15 9 3-16,-7-13 0 15,20 9-4-15,-13 4-3 16,39-16-6-16,-14 9-6 16,3 7-2-16,-7 1-4 0,-7 11-2 15,-12 2-3 1,-11 6-7-16,-11 9-15 0,-16-4-37 0,2 12-90 16,-5-4-4-16,9 2-5 15,11-9-4-15</inkml:trace>
  <inkml:trace contextRef="#ctx0" brushRef="#br0" timeOffset="213450.5977">17193 14895 244 0,'0'0'142'0,"0"0"3"0,18-16-5 16,9 17-107-16,3-7-8 15,12 5-2 1,2-3-10-16,6 1-5 16,1 0-8-16,-1-1-5 0,-1 6-20 15,-16-10-52-15,0 12-65 16,-12-7-4-16,-5 6-4 16,-16-3-3-16</inkml:trace>
  <inkml:trace contextRef="#ctx0" brushRef="#br0" timeOffset="217035.2387">12650 14926 169 0,'0'0'139'15,"-6"13"-1"-15,23-3 0 16,6-8-108-16,22 7-6 0,9-8-2 16,23 2-5-16,12-6-6 15,12 0-3-15,4-3-2 16,2-1-4-1,-4 0-3-15,-9-3-9 16,-9 10-20-16,-25-7-97 0,-10 11-13 16,-20-6-7-16,-14 5-5 15</inkml:trace>
  <inkml:trace contextRef="#ctx0" brushRef="#br0" timeOffset="218684.2038">6389 15441 25 0,'0'0'117'0,"-30"9"1"0,10-5 2 0,1 7-95 15,-3-11 1-15,22 0 3 31,-27 2 1-31,27-2-5 0,0 0-4 16,0 0-4-16,22-21-4 16,4 12-3-16,2-2-4 15,7 0-2-15,1 1 0 16,-1 2 1-16,-6-1 2 0,-5 6 2 16,-11 0 1-16,-13 3 2 15,0 0 2-15,-14 9 2 16,-9-6-4-1,0 4 0-15,-6-4-3 0,1-2-6 16,4 7-16-16,-4-14-64 16,28 6-71-16,-11 13-6 0,27-5-8 15,15-2 18-15</inkml:trace>
  <inkml:trace contextRef="#ctx0" brushRef="#br0" timeOffset="220479.7514">9605 15746 11 0,'0'0'113'16,"0"0"-2"-16,0 0 2 15,0 0-84-15,0 0-9 0,0 0-2 0,16-3-3 16,-16 3-6-16,19 4-3 16,-6-2-1-16,3 4-1 15,1-4-1-15,3 3-1 16,2-1-1-16,3 0-1 16,3-1 0-16,6 0 0 15,2 0-1-15,3-2 2 16,4 1-2-16,2-1 1 0,2-1 0 15,4 0 3-15,1-1 1 16,4 1 2-16,-3-3 1 16,4 3 0-16,-3-3 2 15,4 3-1-15,-3-1 1 16,6-1-3-16,-7 1-1 16,4-1-2-16,0 1-1 15,0 0-1-15,-1-1 0 16,1 1-1-16,-2-1 1 0,-1 1-1 15,-3 1 1 1,-1 1-1-16,-2-1 0 16,0 2-1-16,1-2 1 15,-1-2 0-15,3-1 1 0,3 0 0 16,3 1 1 0,2-1 1-16,1 0 1 0,0 1-1 15,-1-2 1-15,2 4 0 16,-4-1 0-16,0 2 1 15,-5-1 0-15,2 0 1 16,-6 0 1-16,3 1 2 16,-9-1 0-16,0 0 1 0,-5-2-2 31,-5 0-4-31,-6 2-7 16,-6-6-24-16,3 5-104 15,-24 1-7-15,22-4-5 16,-22 4-6-16</inkml:trace>
  <inkml:trace contextRef="#ctx0" brushRef="#br0" timeOffset="222807.8497">17957 14740 1 0,'0'0'53'0,"0"0"38"31,0 0-23-31,8-19-13 16,-8 19-1-16,0 0-1 16,0 0-10-16,0 0-6 15,0 0-6-15,-1-15-2 16,1 15-5-16,0 0-5 0,0 0-3 16,0 0-2-16,0 0-2 15,0 0-2-15,-12 13-2 16,12-13-3-16,0 0 2 0,-18 14 0 15,18-14 1-15,-18 22 0 16,8-7 1-16,-3 3 0 16,2 2 2-16,-4 3 0 15,1 3 0-15,-4-4 0 0,5 2-1 32,-1-5 0-32,2-2-2 0,1-2-2 15,11-15-2 1,-17 23-6-16,17-23-8 15,-12 19-15-15,12-19-18 16,-9 14-18-16,9-14-17 0,0 0-12 16,-17 4-10-16,17-4 21 0,0 0 20 31,0 0 28-31,-3-16 26 0,3 16 28 16,2-17 22-16,-5 4 20 15,3 13 15-15,0 0-13 0,0 0-12 16,0 0-13-16,0 0-7 15,-5 17-8-15,3 1-4 16,-10-4-7 0,5 5-2-16,-3-6-2 15,3 1 1-15,7-14-2 16,-11 16 0-16,11-16-3 16,0 0-1-16,0 0-1 15,18-16-2-15,-18 16-1 0,20-20-2 0,-20 20 0 16,23-19-2-16,-23 19-1 15,19-11-5 1,-19 11-7-16,0 0-12 0,20 4-26 16,-20-4-83-16,0 0 1 15,0 0-5 1,0 0 1-16</inkml:trace>
  <inkml:trace contextRef="#ctx0" brushRef="#br0" timeOffset="224891.4109">9478 15254 112 0,'-5'17'133'0,"3"12"-4"16,-5-3-17-1,10 17-87-15,-6 1-5 0,9 6 4 0,0-5-9 16,4 0-5-1,-2-11-4-15,2-6-2 16,1-15-2-16,-11-13-1 16,18-16 1-16,-12-13-3 15,-3-13 1-15,-3-10-1 0,-3-9 0 16,-4-6 4-16,-2-1-2 16,-2 3 4-16,-1 6-2 15,1 8 4-15,-1 11-4 0,3 10 6 16,4 6-3-16,9 11-1 15,-4 13-1-15,27-8 0 32,-2 9-1-32,8 4-1 15,12-1 0-15,11 0-2 0,13 2 0 16,11 0 0-16,13 0 0 16,8 1 0-16,6 3-2 15,7 0 0-15,4 1-1 16,-1 1 1-16,-1 1 0 15,-2 0 1-15,-6-3-2 16,-1-4 2-16,1-3 1 16,0-3 0-16,0-3 0 0,-1-3 1 15,-1 0 0-15,-3 1-1 16,-4-1 2-16,-7 1 1 16,-8 0-1-16,-8 2 0 15,-8 1 1-15,-6 1 0 0,-7 2-2 16,-6 1 1-1,-6 1 0-15,-3 1 0 16,-5 0 1-16,-2 2 2 16,-4-3 0-16,-3 1-1 15,-4-1 1-15,1-1-2 16,0-2 2-16,0 0-3 16,2-2 0-16,-2 1-2 15,0-1 0-15,1 2 1 0,-1-1-1 16,-1 1 2-16,-2 3 0 15,-4 0 1 1,-3 1 1-16,0 3 0 16,-13-7 1-16,12 25-1 0,-10-5 2 0,1 4-4 15,0 4 3-15,4 5-5 16,-2 0 3-16,2 5-4 16,2-2 2-16,-1-3-5 15,1 2-9 1,-8-12-29-16,1 8-105 15,-12-10-4-15,1 5-6 0,-10-9-3 0</inkml:trace>
  <inkml:trace contextRef="#ctx0" brushRef="#br0" timeOffset="225723.1312">18218 15591 65 0,'0'0'124'16,"0"0"4"-16,0 0-4 0,0 0-49 16,4-15-13-16,-4 15-10 15,0 0-17-15,0 0-14 16,0 0-20-16,0 0-38 16,0 0-93-1,0 0-6-15,0 0-5 16,0 0-4-16</inkml:trace>
  <inkml:trace contextRef="#ctx0" brushRef="#br0" timeOffset="226251.0011">13329 15718 170 0,'0'0'143'0,"-4"-20"-1"15,23 17 0-15,11-7-108 16,22 7-8-16,13-4-3 0,23 3-7 16,16-5-3-16,17 2-3 15,10-3-1-15,6 0-3 16,-4 1-5-16,-10-1-12 16,-8 10-31-16,-25-10-102 15,-18 10-5-15,-26-4-5 16,-19 4-6-16</inkml:trace>
  <inkml:trace contextRef="#ctx0" brushRef="#br0" timeOffset="258137.2599">9390 17177 19 0,'0'0'113'15,"0"0"7"-15,0 0-4 0,3-16-77 16,-3 16-13-1,19 0 0-15,-2 5-6 0,-2-7 1 0,9 7-7 16,1-5-1-16,7 1-3 31,-1 0-2-31,8 1-2 16,0-1-3-16,6-1 1 0,1 5-6 16,5-2 2-16,3-1 0 15,6 0 2-15,3 1-1 0,2-3-2 16,4 1 1-1,1 1 2-15,2-4 1 0,-2-2-1 0,3 4-1 32,-4-2-3-32,0 2 3 15,2 0 1-15,-5-1-2 0,2 1-1 16,1-1-1-16,0 2 2 16,-2-2 1-1,2 2 1-15,-3-4 1 0,2 2-1 16,0-2 1-16,1 4-1 15,-4-4 4-15,0 5-3 0,-3-5-1 0,2 1 0 16,-5 2-2 0,0 3 3-16,-3-3-1 0,2-1-1 15,-2 2-1-15,-1-1-1 16,3 3 4 0,0-1-2-16,2-1-1 15,-1-2-1 1,2 4 1-16,0-2 2 0,-2 0 1 15,0-1-1-15,-3-1-2 16,-2 1 0-16,-3 1 2 16,-1 2 2-16,-6-3-2 0,0 2 0 15,-4-2 0 1,2 0 4-16,-3 0 1 16,4 0 3-16,-4-5-2 15,4 1 5-15,-2 0-2 0,3-2 2 0,-2 0-14 31,2 0 11-31,-3 1-16 0,0-1 12 0,-1 0-13 16,-2 5 8-16,1-5-12 16,-2 3 11-16,-1 0 2 31,0 5 1-31,3-4 0 16,-3 4 0-16,2-1 1 15,-1 0 0-15,-1 2 0 0,2-1-2 16,2-2 1-16,2 0-2 15,0 1 0-15,1-1 0 16,3-1 0-16,2-2 1 16,1 1 0-16,2 0 1 0,-4 0-1 15,-1-1 1-15,-2-1 1 16,-2 0-1-16,-3-1-1 16,-3 2-1-16,-3-4 0 15,-1 4 0-15,-4-1 0 16,3 0-2-16,-2-1 1 15,-2 4 0-15,0-2 1 16,2 2 0-16,0-1 1 0,6 1 0 16,1-4 0-16,6 4 0 15,4-2 1-15,6-1-1 16,4 1 1-16,5 1-1 16,2-1 0-16,2 2 1 0,0 4 0 15,-3-5 1-15,-4 4 0 31,-5 1 0-31,-7 0 0 16,-4-2-1-16,-9 2 0 0,-4 3 0 16,-7-2-1-1,-1 0-1-15,-2 1 1 16,1-2-2-16,2-1 3 0,1 1 0 16,0 0 0-16,0-1-4 0,-1-2-6 15,-8 1-19 1,11 6-120-16,-25-7-11 0,0 0 3 15,0 0-12-15</inkml:trace>
  <inkml:trace contextRef="#ctx0" brushRef="#br0" timeOffset="261840.528">19011 16922 10 0,'-14'-5'90'0,"-6"-13"12"15,2-4 2-15,-2-5-62 16,-13-12 16-16,-2 4-6 16,-19-10 8-16,-1 8-22 15,-22-5 1-15,-5 13-20 16,-13 5 3-16,0 8-8 15,-5 6-4-15,13 7-4 0,12 9-1 16,23 6-1-16,28 6-3 16,36 6 2-16,42-2-2 15,44 1 1-15,45-3-1 16,33-1 0-16,35 0-5 16,16-5 1-16,3 4-2 15,-13-4 12-15,-27 5-14 16,-38-2 15-16,-54 3-12 15,-58 2 14-15,-71 0-10 0,-65 3 13 16,-64-1-10-16,-48 0 0 31,-38-1 0-31,-26 0-2 16,-6 0 5-16,10-1-13 0,34-6 14 16,45-7-7-16,62-8 1 15,68-10-2 1,73-8 4-16,70-6-3 15,74-6-4-15,52-7 11 0,36 1-12 0,21-1-3 16,-1 2 12-16,-21 6-8 16,-47 4 12-16,-51 4-8 15,-85 1 11-15,-62 19-11 16,-107-16 11-16,-59 16 0 16,-65 3-3-16,-43 4-3 15,-29 7-4-15,-1 4 7 16,18 2-10-16,42-1 8 15,61 1-11-15,66-3 7 16,84-1-10-16,76-6 9 16,81-7-7-16,65-6 2 15,64-3-1-15,35-7 2 16,27-4 1-16,-3-5-5 16,-28-1 12-16,-39 3-7 15,-66-4 10-15,-74 5-11 16,-96 2 12-16,-87 9-11 15,-92 3 9-15,-72 9-4 16,-59 6-1-16,-32 7-3 16,-12 8-1-16,21 4 7 15,44 0-10-15,59 1 8 0,84-1-10 0,85-8 12 16,95-6-10-16,81-9 10 16,127-8-8-16,22-8 3 15,53-6 0-15,26-5-8 16,6-4 8-16,-19 2-5 15,-45-2 8-15,-54 1-6 16,-125 1 8-16,-44 4-10 16,-103 7 10-1,-84 5 0-15,-84 4 1 16,-52 8-5-16,-34 6 0 16,-5 8 7-16,19 4-9 15,46-1 8-15,74-1-8 0,83-2 9 16,104-6-11-16,92-4 13 15,95-8-11 1,75-4 1-16,71-1-3 16,38-6 2-16,15 3-2 0,-16 2 2 15,-47-3 2-15,-59 0-6 16,-91 0 7-16,-99 1-5 16,-109 7 10-16,-112-15-9 15,-95 7 11-15,-70-1-12 0,-47 3 8 16,-18 2-4-16,10 2 3 15,42 4-6 1,66 1 3-16,83 1-4 16,98 0 0-16,100 1 1 0,144 0-3 15,43 4 4 1,73-5-4-16,47 5 4 16,20-2-2-16,-9-2 10 15,-36-7-6-15,-56 1 2 0,-126-5 1 16,-50-1 0-16,-107 7 1 15,-96-22-1-15,-91 8 1 16,-71 2-8-16,-44 8 7 16,-21 1-3-16,11 6-1 0,37 1-5 0,62 11 1 15,81 2 7 1,94 4-13-16,94 0 10 16,97 0-16-1,75-3 12-15,71-2-6 0,43-4 11 16,20-7-5-16,-7-4 2 15,-39-4 11 1,-49-5-2-16,-74-11 11 0,-79 3-13 16,-98-4 8-16,-87 0-8 0,-83 1 5 15,-62 3-9 1,-41 0 1-16,-16 9-8 16,11 8 2-16,34 7 0 0,57 5-1 15,70 4 8 1,84 0-10-16,86 2 8 15,84 4-7-15,62-1 7 16,59-2-3-16,31-3 7 0,12-4-5 0,-14-3 1 16,-40-2 6-1,-50-7-3-15,-74-5 4 16,-76-5-2-16,-89-5 1 0,-82-1 0 16,-74-6-2-1,-49 0-8-15,-33 1 2 16,-11 7-6-16,15 0 2 15,35 10-5-15,53 6 3 16,70 0 3-16,80 9-3 16,68 1 9-16,79 4-6 15,58-4 6-15,52 4-3 16,32-10 7-16,17-1-3 16,-10-3-3-16,-30-3 6 15,-43-6-3-15,-66-10 3 16,-71 1-7-16,-84-9 6 0,-81 9-7 15,-74-6 5-15,-56 5-6 16,-39 4 3-16,-18 1-5 16,4 10 2-16,31 7 1 15,50 1-2-15,67 2 2 16,75 5-4-16,77 0 7 0,79-1-5 16,68 2 5-16,57-1-4 15,32-8 5-15,22 0-2 16,-10-6 4-16,-24-9-1 0,-44-7-9 15,-64-5 9-15,-69-5-7 16,-83-6 9 0,-77 3-8-16,-72-4 5 15,-56 3-5 1,-39 7 3-16,-14 4 2 0,6 7-3 16,29 8 0-16,51 7-4 15,63 3 2-15,79 7 0 16,74 1 1-1,79 2 0-15,61 0 1 0,56-2 1 16,32 1 0-16,18-8 3 16,-10-1-3-16,-31-6 4 0,-43-3-4 15,-66-9 3-15,-75 1-1 16,-84-8 1-16,-80 0-1 16,-70 2-1-16,-52 1 1 15,-30 4-3-15,-7 8 1 0,18 8-4 16,41 4 0-16,60 10-4 15,78 5 4-15,87 3-1 16,80 6 2-16,79 3 0 31,57-2 7-31,48 2-4 0,21-4 11 0,-1-3-4 0,-23-5 5 16,-49-9-3-16,-58-8 6 16,-80-7-5-1,-80 1 1 1,-84-29 1-16,-78 11-12 15,-71-3 6-15,-50 3-10 0,-33 5-1 16,-12 6-33 0,18 13-111-16,19 0-7 0,44 0-9 0,58-9 2 15</inkml:trace>
  <inkml:trace contextRef="#ctx0" brushRef="#br0" timeOffset="316855.0071">16473 11399 137 0,'0'0'115'0,"-2"15"1"16,2-15 0-16,34 13-100 15,1 0-6-15,14-1 1 16,14 2 1-16,14-5 0 0,15 3 1 31,13-5-2-31,17-1-2 16,10-6-1-16,14-3 1 15,9-2 0-15,5-2-2 0,1 1-1 0,1 1-1 16,-8-1-2-16,-5 4 0 16,-9 1-1-16,-13 2-1 15,-16 1-1 1,-16 1-1-16,-20 0 0 15,-17 1 0-15,-19 0 0 0,-23-1 1 16,-16-3 0-16,-42 0 0 16,-16-1 0-1,-23-4 1-15,-25-2 0 0,-24-2-1 0,-22-2 3 16,-11-1-2 0,-13 1 3-1,-3 2 2-15,-3 2 4 16,15 4 0-16,16-1 2 0,29 8 2 15,30-2 1-15,43 3 1 16,49-5 0 0,58-1 0-16,54-5-2 0,51-1-1 0,44-2-2 15,32 1 0-15,22-1-7 16,5 2-8-16,-12 8-19 16,-29 1-115-1,-29 5-12-15,-39 0-7 0,-51-1-5 16</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33:55.801"/>
    </inkml:context>
    <inkml:brush xml:id="br0">
      <inkml:brushProperty name="width" value="0.05292" units="cm"/>
      <inkml:brushProperty name="height" value="0.05292" units="cm"/>
      <inkml:brushProperty name="color" value="#FF0000"/>
    </inkml:brush>
  </inkml:definitions>
  <inkml:trace contextRef="#ctx0" brushRef="#br0">3281 8894 155 0,'0'0'137'16,"-15"-5"1"-16,15 5-4 15,30-15-77-15,13 10-42 16,21-1 0-16,31 4 0 0,30-1-1 15,38 4-2 1,36 2 0-16,34 6-2 0,24-1-2 16,15 5-1-16,10 0-3 15,-11 2-8-15,-19 2-12 16,-38-11-49-16,-37 4-77 16,-50-6-2-16,-49-5-9 15,-44-5-4-15</inkml:trace>
  <inkml:trace contextRef="#ctx0" brushRef="#br0" timeOffset="12100.303">3482 12655 63 0,'-14'0'126'0,"1"0"4"16,-2 2-2-16,15-2-51 15,-16 13-42-15,28 3-1 0,2-6-5 0,21 8-5 16,14-7-7-16,23 0-1 16,16-5-5-16,20 0-1 31,15-6-3-31,11-2-1 0,10-2-1 15,2-2-4-15,-7 2 1 16,-10-2-1-16,-19 2-2 0,-19-2-9 16,-16 15-68-16,-33-12-69 0,-20 8-1 15,-22-5-8-15,-12 15-5 16</inkml:trace>
  <inkml:trace contextRef="#ctx0" brushRef="#br0" timeOffset="23532.1997">8748 7510 187 0,'3'17'137'15,"6"8"1"-15,0-8-3 16,8 15-96-16,-3-9-8 16,14 3-5-16,-1-12-10 0,6-5-2 15,0-15-3-15,2-11-2 16,-5-12-2 0,-4-8-3-16,-10-11 2 0,-7-1-3 15,-13 0 1-15,-14 7-4 16,-13 15 0-16,-13 12-7 15,-3 18-11-15,-14 4-38 16,11 25-91-16,-2 4-2 0,11 9-4 16,8 1-1-16</inkml:trace>
  <inkml:trace contextRef="#ctx0" brushRef="#br0" timeOffset="24012.2284">11625 7410 282 0,'6'-14'160'16,"-6"14"-1"-16,0 0-1 16,7 26-122-16,-11 13-20 15,3 10-7-15,-1 12-16 16,-4-1-22-16,15 10-130 15,-7-11 1-15,8-7-7 16,-2-19 3-16</inkml:trace>
  <inkml:trace contextRef="#ctx0" brushRef="#br0" timeOffset="24627.8794">14273 7474 237 0,'16'-25'154'0,"1"-5"1"15,15 4-1-15,-2-4-87 0,11 13-47 16,-4 1-6-1,4 6-9-15,-8 15-7 0,-12 13-4 16,-9 13-1 0,-16 11 2-16,-11 12 2 0,-8 3 4 15,-7 4 3 1,-2 5 6-16,-4-9-1 0,10-4 1 16,6-13 1-1,14-9 0-15,12-17-7 0,13-10-9 16,15-2-28-16,-6-14-120 0,19 4-1 15,-3-5-5-15,2 0-2 16</inkml:trace>
  <inkml:trace contextRef="#ctx0" brushRef="#br0" timeOffset="25293.7489">16514 7357 294 0,'0'0'147'0,"10"-13"1"0,-10 13-3 15,24-14-111-15,0 12-18 16,6 1-5-16,7 4-7 16,4 4-5-1,1 6-3 1,-3 4 0-16,-9 6 0 0,-11 6 0 0,-14 0-1 15,-15 1 2 1,-11-1 3-16,-10-3 1 16,0-6 1-1,-1-2-1-15,4-5 1 16,10-6 0-16,18-7 0 16,0 0 0-16,39 6 1 0,-5-3 1 15,4 4 2-15,-4 4 2 16,-6 8-1-16,-18 6 1 15,-19 3-1-15,-18 4-7 16,-19-3-9-16,-8 3-37 16,-21-15-104-16,10-5 0 15,0-12-8-15,13-9 1 0</inkml:trace>
  <inkml:trace contextRef="#ctx0" brushRef="#br0" timeOffset="26376.7879">19000 7240 215 0,'0'0'134'0,"8"-23"4"16,-8 23-2-16,3-29-74 0,-3 29-27 15,0 0-5 1,0 0-10-16,0 0-8 16,-5 39-5-16,-4-3-3 0,0 16-2 15,-1 5-2-15,3 2 1 16,7-3-3-16,6-10 0 15,13-16-3-15,9-19 1 16,11-26 0-16,9-20 2 0,4-14 6 16,0-4 4-16,-7-2 5 15,-5 9 1 1,-16 11 2-16,-11 27 1 0,-18 24-3 16,-8 23-2-16,-7 17-14 15,-4 6-22-15,10 14-124 16,-6-8-7-16,10-4-2 0,0-20-5 15</inkml:trace>
  <inkml:trace contextRef="#ctx0" brushRef="#br0" timeOffset="48841.8985">3574 13648 125 0,'-23'1'134'0,"9"-3"5"15,14 2-1-15,-26-6-81 16,26 6-30-16,0 0-2 15,0 0 0-15,0 0-3 16,33 4-8-16,0-2-4 16,13 0-2-16,9-3-2 15,9-2 0-15,3-3-7 0,3-2-2 16,0 5-39-16,-8-15-103 0,-11 3-3 31,-18-6-9-31,-17-2-5 0</inkml:trace>
  <inkml:trace contextRef="#ctx0" brushRef="#br0" timeOffset="57542.4378">9431 12035 175 0,'0'0'136'0,"0"0"2"16,0 0-2-16,21-13-104 15,0 13-18-15,2 0-2 0,6 1 2 16,2-2-2-16,5-1-3 15,0 0-2-15,-2-1 0 16,-4-3-2-16,-3 0-1 16,-5-3 0-16,-5-1 1 15,-17 10-4-15,15-16 1 16,-15 16-2-16,-19-4 3 0,-3 7-4 16,-5 4 1-16,-6 6 0 15,-8 3-2-15,-3 4 3 16,0 3-1-16,4 2 1 15,7-2-2-15,8-1 3 16,12-2-1-16,15-3-1 0,16-1 1 16,13-4-2-16,11-1 1 15,10 1-2-15,4 1 2 0,0 3-1 16,-4-1 3-16,-10 6 0 16,-10 5 2-16,-17 1 1 31,-10 3 0-31,-18-1 0 15,-10-3 0-15,-10-3-6 16,-5-8-6-16,1-2-17 0,-7-23-39 16,17 1-81-16,-2-16-4 15,16-1 0-15,1-13-2 16</inkml:trace>
  <inkml:trace contextRef="#ctx0" brushRef="#br0" timeOffset="57701.8162">9582 12126 230 0,'0'0'143'16,"18"-15"-2"-16,-5 8-3 16,8 4-128-16,8 2-15 15,1-5-26-15,17 9-100 16,-8-3-5-16,2 4-9 16,-5 1-2-1</inkml:trace>
  <inkml:trace contextRef="#ctx0" brushRef="#br0" timeOffset="58720.4821">9180 13111 139 0,'-15'-6'129'15,"15"6"3"1,3-14 2-16,-3 14-87 0,10-14-11 16,-10 14-2-16,0 0-7 15,18-13-7-15,-18 13-4 0,0 0-6 16,13-11-4-16,0 4-2 16,5 0-1-1,5 1-1-15,3 1 2 0,5 3 0 16,0 4 0-16,6 5 1 15,-4 7 1-15,0 8 0 16,-4 7-1-16,-3 4-1 16,0 3-2-16,-3 0-5 0,1 3-5 15,-6-6-8-15,2 6-25 16,-13-19-39 0,9 9-66-16,-13-12-4 15,0 5 3-15,-3-22-3 0</inkml:trace>
  <inkml:trace contextRef="#ctx0" brushRef="#br0" timeOffset="58901.8101">9357 13400 265 0,'-1'-15'153'16,"5"-15"-1"-16,21 3 1 16,4-11-115-16,14 1-29 15,6-5-2-15,9-2-4 16,4 3-10-16,-2-7-43 15,2 16-100-15,-13-1-6 16,-4 10-8-16,-12-2-3 16</inkml:trace>
  <inkml:trace contextRef="#ctx0" brushRef="#br0" timeOffset="65977.8603">6575 14625 195 0,'-14'4'156'0,"14"-4"0"16,0 0-1-16,20-1-91 15,5-5-41-15,18 4-6 16,9 0-3-16,10 2-6 16,9 0-4-16,-1 0-5 0,3 7-12 15,-13-9-64 1,1 15-78-16,-19-10-7 16,-6-1-9-16</inkml:trace>
  <inkml:trace contextRef="#ctx0" brushRef="#br0" timeOffset="69376.4164">9204 14150 242 0,'5'-13'139'16,"-5"13"4"-16,0 0-5 0,13-11-113 16,-13 11-12-16,0 0-1 15,20-2 0-15,-6 5-3 16,1 1-2-16,3 5 2 15,3 1 0-15,2 7 1 16,0 2 0 0,0 4-4-16,0 5-3 15,1 5 0-15,-2-1-2 0,1-1-7 16,2-2-1-16,-2-6-9 16,0 0-6-16,-4-7-14 0,2 10-26 15,-21-26-87 1,12 35 0-16,-19-21 0 15,-2 11 0 1</inkml:trace>
  <inkml:trace contextRef="#ctx0" brushRef="#br0" timeOffset="69598.4504">9263 14573 191 0,'0'0'143'31,"-13"-32"3"-31,21 12-3 15,-1-12-111-15,16 2-3 16,-1-5-5-16,9 5 3 16,-2-6-8-16,6 6-4 0,-2 1-5 15,-3 3-2-15,-1 7-10 16,-4 2-13-16,2 9-15 0,-10-9-36 16,9 19-79-16,-8-8-6 15,9 12 2 1,-8-5-4-16</inkml:trace>
  <inkml:trace contextRef="#ctx0" brushRef="#br0" timeOffset="69846.9659">9780 14320 258 0,'23'3'157'0,"3"-11"-3"16,20 9-2-16,-1-7-129 0,14 2-10 31,5-2-6-31,1-3-9 16,-1 4-17-16,-12-10-33 16,2 12-90-16,-24-7-8 0,-5 9 3 0,-25 1-6 15</inkml:trace>
  <inkml:trace contextRef="#ctx0" brushRef="#br0" timeOffset="70034.6489">10122 14216 222 0,'0'0'152'16,"-3"-13"-4"-16,3 13 1 16,0 0-95-16,-9 26-37 15,-2-1-9-15,-2 4-9 16,0 4-6-16,-2 0-17 15,13 6-30-15,-9-17-94 0,19-1-2 16,-8-21-1-16,27-8-2 16</inkml:trace>
  <inkml:trace contextRef="#ctx0" brushRef="#br0" timeOffset="70591.1533">10542 13970 213 0,'0'0'139'16,"20"-5"1"-16,-20 5-1 15,0 0-98-15,0 0-14 16,-9 25-4-16,-1-3-5 0,4 5-4 16,-1 6-4-16,4 6 1 15,2 2-4 1,8-1-3-16,10-4-8 16,5-6-7-16,13-8-13 0,-2-16-17 15,16-2-21-15,-13-29-16 16,17 7 10-16,-16-21 28 15,3 4 26-15,-7-1 13 16,-10 4 18-16,-1 18 19 16,-22 14 25-16,17 11 18 15,-30 17-12-15,7 32-25 0,-14 11-25 16,0 11-21-16,4 15-50 16,-7-15-96-16,10 1-7 15,-6-21-11-15,8-15-1 16</inkml:trace>
  <inkml:trace contextRef="#ctx0" brushRef="#br0" timeOffset="92621.2947">9012 15136 159 0,'-5'-19'138'0,"5"19"4"0,-5-23-3 15,5 23-99-15,6-19-11 16,-6 19-8-16,0 0-6 0,17-13-5 15,-17 13 1-15,22 6-2 0,-8 2 1 16,5 10-3-16,1 0 1 16,6 7-4-16,2 0 2 31,2 3-5-31,3 0 0 0,-1-1-7 16,1-2-2-1,-5-11-14-15,3 8-25 0,-31-22-99 16,32 17-4-16,-32-17-1 15,0 0-3-15</inkml:trace>
  <inkml:trace contextRef="#ctx0" brushRef="#br0" timeOffset="92820.0937">9131 15446 173 0,'0'0'154'15,"13"-38"-1"-15,13 9-3 16,-5-21-74-16,11 4-59 15,1-5-9-15,3 2-5 16,0 9-15-16,-8-1-13 16,2 25-34-16,-20-2-83 15,3 16-4-15,-13 2-6 16,0 0 5 0</inkml:trace>
  <inkml:trace contextRef="#ctx0" brushRef="#br0" timeOffset="93182.3634">9717 15174 237 0,'0'0'161'0,"-2"22"-6"15,2-22-1-15,32 15-120 0,1-11-24 16,9-1-7 0,8 1-13-16,-2-7-25 15,13 12-114-15,-21-15-1 0,0 12-4 16,-22-13 0-16</inkml:trace>
  <inkml:trace contextRef="#ctx0" brushRef="#br0" timeOffset="93366.2771">9955 15030 273 0,'-25'2'149'0,"16"16"1"15,-9 1-8-15,6 14-132 0,1 8-7 16,-1-1-16-16,9 9-15 16,-8-20-38-1,11 10-82-15,-11-17-2 0,9-2-1 16,2-20 2-16</inkml:trace>
  <inkml:trace contextRef="#ctx0" brushRef="#br0" timeOffset="95497.3192">12338 10077 208 0,'0'0'134'15,"19"14"-4"1,8-17-1-16,11-1-122 15,14 1-11-15,13 6 1 16,8 1 3-16,8 2 1 0,6 1 2 0,1 1 5 0,4-1 2 31,-5-7 1-31,-1-3 0 16,-11-9 0-16,-6-3-3 16,-14-6-4-16,-10-3-9 15,-10 9-20-15,-19-9-35 16,-3 12-75-16,-13 12-2 0,0 0-1 15,0 0-1-15</inkml:trace>
  <inkml:trace contextRef="#ctx0" brushRef="#br0" timeOffset="98239.2781">10563 14954 108 0,'12'-13'121'16,"-12"13"7"-16,1-15-1 0,-1 15-102 0,-4-14-3 15,4 14 7-15,0 0 4 16,-7-13-4-16,7 13-8 15,0 0-6-15,-19-7-4 0,19 7-3 16,-20 1-3-16,7 2-3 16,-3-2-2-1,-1 4 0 1,-1 1 0-16,0-1 1 16,0 3-1-16,1-1 2 15,3 0-1-15,1 2 0 16,13-9 0-16,-13 21 0 15,16-6 0-15,10 2 0 16,8 6-2-16,12 7-2 0,9 8 2 16,7 5-5-16,2 8 4 0,-2 5-3 15,-9 2 4-15,-12-2-3 16,-17-3 5-16,-18-5 0 16,-23-12 2-1,-14-9 1-15,-13-14 1 0,-2-10-2 16,2-14 1-16,11-9-2 15,17-16 1-15,23-9-3 16,30-9 0-16,23-5 2 16,22-4-3-16,14-2 2 15,3 3-2-15,-1 4 2 16,-10 6-3-16,-18 6 2 16,-26 7-8-16,-26 0-12 15,-15 16-88-15,-34-7-34 16,-6 9-4-16,-18-5-7 15</inkml:trace>
  <inkml:trace contextRef="#ctx0" brushRef="#br0" timeOffset="110358.0127">20636 7959 92 0,'0'0'114'0,"0"0"5"16,0 0-4-16,0 0-63 16,0 0-27-16,0 0-8 15,0 0-5-15,17-6-7 31,-17 6-4-31,25-4-2 16,-12 2 0-16,3 1-1 16,0 1 1-16,1-2 0 0,2 1 0 15,-1-2-1-15,3 2 2 16,2-4-1-16,0 2 0 16,0-1 0-1,3 1-1-15,-2 2-2 0,2-1-2 16,2 4-3-16,-2-4-1 15,5 4-4-15,-3-4 1 16,5 2-1-16,-4-3 3 0,4 2 1 16,-5-2 3-16,0 0 1 15,0 0 2-15,-2 3 1 16,-2-1 1 0,1-1 0-16,-2 2 0 0,0 2 0 15,-1-2-1-15,1 0-4 16,0-2-3-16,1 4-2 15,1-4 1-15,1 4 6 16,3-1 4-16,0-1 3 0,1 2 2 16,-1-1 4-16,1 2 3 15,-4-3 1-15,1 0-6 16,-2 0-6-16,-3-1-11 16,4 2-15-16,-9 0-72 15,0-5-7-15,3 6 2 16,-20-2 34-16</inkml:trace>
  <inkml:trace contextRef="#ctx0" brushRef="#br0" timeOffset="110529.893">22067 7923 180 0,'0'0'129'0,"0"0"-1"16,0 0-11-16,0 0-116 15,0 0-47-15,21-2-75 16,-7 4-4-16,5-4-5 16,1 4 5-16</inkml:trace>
  <inkml:trace contextRef="#ctx0" brushRef="#br0" timeOffset="110664.3963">22243 7940 117 0,'0'0'122'0,"0"0"3"15,0 0-23-15,16 7-71 16,-16-7-51-16,16-8-85 16,0 3-9-16,0-2-13 15,3 1 2-15</inkml:trace>
  <inkml:trace contextRef="#ctx0" brushRef="#br0" timeOffset="110791.3518">22484 7934 187 0,'9'18'137'0,"-9"-18"-10"16,13 11-8-16,-13-11-132 16,27 0-107-16,-8 0-2 15,4-1-12-15,0-1 0 16</inkml:trace>
  <inkml:trace contextRef="#ctx0" brushRef="#br0" timeOffset="110920.4921">22731 8004 166 0,'7'12'117'16,"-7"-12"-10"-16,0 0-31 0,0 0-184 16,0 0-6-16,0 15-6 15,0-15 0-15</inkml:trace>
  <inkml:trace contextRef="#ctx0" brushRef="#br0" timeOffset="111065.1417">22686 8256 78 0,'0'23'110'0,"-4"-10"-3"16,7 3-7-16,-3-16-103 16,3 14-63-16,-3-14-37 15,0 0-2-15,0 0-5 16</inkml:trace>
  <inkml:trace contextRef="#ctx0" brushRef="#br0" timeOffset="111202.3864">22613 8428 213 0,'-13'8'141'16,"-3"0"-4"-16,-1-4-7 0,-7 0-129 15,3-8-65-15,2 2-66 16,2 0-7-16,2 0-2 16,-1 1-2-16</inkml:trace>
  <inkml:trace contextRef="#ctx0" brushRef="#br0" timeOffset="111334.4313">22297 8519 166 0,'-23'10'137'0,"1"-2"-10"15,-1-8-27 1,9-3-174-16,1 2-55 0,-3-3 2 0,16 4-6 16</inkml:trace>
  <inkml:trace contextRef="#ctx0" brushRef="#br0" timeOffset="111444.4911">21894 8605 126 0,'-33'2'37'0,"10"-2"-34"16,4-2-4-16,-1-5-115 15</inkml:trace>
  <inkml:trace contextRef="#ctx0" brushRef="#br0" timeOffset="111613.485">21508 8624 167 0,'-25'-4'118'0,"9"4"-22"16,-1-9-34-16,4-1-176 15,13 10-3-15,-17-15 8 16,17 15 7-16</inkml:trace>
  <inkml:trace contextRef="#ctx0" brushRef="#br0" timeOffset="111741.2761">21115 8621 173 0,'-33'3'121'0,"5"10"-23"0,-5-13-35 31,4 1-159-31,9 9-15 15,-4-2-5-15,6-1-8 16</inkml:trace>
  <inkml:trace contextRef="#ctx0" brushRef="#br0" timeOffset="111895.7934">20779 8627 186 0,'0'0'99'15,"-22"13"-97"-15,22-13-6 16,0 0-104-16,0 0-15 0</inkml:trace>
  <inkml:trace contextRef="#ctx0" brushRef="#br0" timeOffset="114673.8446">21715 6970 216 0,'0'0'134'16,"0"0"-4"0,-16 6 2-16,16-6-102 0,-13 30-9 15,8-1-4-15,0 16-5 16,0 17-5-16,-3 16 0 15,-2 10-3-15,0 4-1 16,-1 2-9-16,-4-10-7 16,11 2-46-16,-6-25-79 15,7-19 0-15,1-23-1 0,2-19 1 16</inkml:trace>
  <inkml:trace contextRef="#ctx0" brushRef="#br0" timeOffset="115030.29">22056 7076 262 0,'-3'24'141'0,"3"15"2"15,-10 10-8-15,1 21-107 0,-5 7-10 16,4 13-9-16,0 5-25 15,-3-10-28 1,14-4-99-16,-4-13 0 16,7-16 2-16,-1-23-5 15</inkml:trace>
  <inkml:trace contextRef="#ctx0" brushRef="#br0" timeOffset="115301.4651">21650 7791 246 0,'21'25'146'0,"-4"-14"-3"16,12 0 0-16,8-6-89 15,11-5-61-15,12 5-34 32,-2-14-98-32,7-5-2 15,-7-8-3-15,-8-4 0 0</inkml:trace>
  <inkml:trace contextRef="#ctx0" brushRef="#br0" timeOffset="115641.5877">21772 6994 264 0,'-8'28'136'16,"3"6"-1"-16,7 10-1 16,6 4-115-16,9 5-6 15,8-1-6-15,6-3-4 16,5-10-5-16,3-14 1 16,0-15-8-16,-6-19-6 0,-1-8-18 15,-16-21-29-15,1 1-70 16,-11-6-3-16,-6 5 1 15,-9 3 0-15</inkml:trace>
  <inkml:trace contextRef="#ctx0" brushRef="#br0" timeOffset="116098.6427">21933 6994 91 0,'15'-3'99'0,"-1"-2"-9"16,-8-11 1-16,13 1-83 15,-4-7-13-15,6-4 9 16,3-3 12-16,-2-10 11 16,8 7 5-16,-10-7 10 15,9 15 1-15,-17-9 2 0,6 18-3 16,-13 2-8-16,-5 13-14 15,-2 19-10-15,-8 6-5 0,-6 6-4 16,-4 8 1-16,-4 7-2 16,-4 5 2-1,-1-2-3-15,2-6-3 0,4-1-19 16,-2-16-41-16,14-6-69 0,11-20-3 16,0 0 3-16,0 0-7 15</inkml:trace>
  <inkml:trace contextRef="#ctx0" brushRef="#br0" timeOffset="116335.1625">21976 6982 96 0,'0'0'108'0,"0"0"-3"16,9-14 3-16,-9 14-81 15,-16-2-4-15,16 2-9 16,-19-3-17-16,19 3-32 16,0 0-70-16,0 0 0 15,0-16-6-15,0 16 1 16</inkml:trace>
  <inkml:trace contextRef="#ctx0" brushRef="#br0" timeOffset="116913.4559">21821 6965 172 0,'0'0'132'0,"4"-18"1"15,-4 18 2-15,0 0-89 16,0 0-10-16,-23 9-7 16,17 8-11-16,-3-1-10 15,4 4-3-15,0-1-3 16,5 3-2-16,3-8 4 16,4-1-2-16,-7-13 2 15,19 10 1-15,-19-10 1 0,23-11-1 16,-8-5 1-1,1-6 0-15,2-1-5 0,4-4 3 16,2 1-1-16,2 3-1 16,-1 4 0-16,-2 10 0 15,-3 9-1-15,-2 12 1 16,-5 8-2-16,0 7-1 16,-6 7 2-16,-1-1 2 0,-2-1-2 15,3-8 0-15,-3-4 0 16,-4-20-3-16,9 16-8 15,-9-16-11-15,0 0-37 16,-13-11-85-16,13 11-1 16,-19-15-3-16,5 14 1 0</inkml:trace>
  <inkml:trace contextRef="#ctx0" brushRef="#br0" timeOffset="117160.7797">21963 7154 243 0,'-11'-16'131'0,"-2"13"3"15,0 6-3 1,-9 0-108-16,4 10-1 16,-4-3-4-16,3 7-4 0,-2-4-3 15,8 0 1-15,13-13-4 16,0 0-5-16,0 0-14 15,18-10-42 1,15-9-84 0,5-7-7-16,2 0 2 0,-6-3-9 0</inkml:trace>
  <inkml:trace contextRef="#ctx0" brushRef="#br0" timeOffset="130780.2331">9037 16134 148 0,'-6'-14'146'0,"6"14"-6"16,7-31-3-1,6 17-106-15,6-8-21 16,7 6 15-16,3-2-16 16,4 5 10-16,-1 1-17 15,1 6 5-15,-4 3 3 16,-3 8-8-16,-7 5 14 16,-2 6-13-16,-10 7 11 0,-3 7-13 15,-6 3 9-15,-4 6-8 16,-3 4-5-16,-7-1-15 15,5 12-25-15,-17-18-75 16,14 10-37-16,-8-13 2 0,8 3-4 16</inkml:trace>
  <inkml:trace contextRef="#ctx0" brushRef="#br0" timeOffset="130983.4001">9239 16570 213 0,'3'17'149'16,"-3"-17"-10"-16,0 0-31 15,0 0-240-15,14 4-15 16,-14-4-3-16,18-15 0 15</inkml:trace>
  <inkml:trace contextRef="#ctx0" brushRef="#br0" timeOffset="131230.9232">9564 16047 256 0,'13'-20'153'0,"10"7"6"0,-3-7-13 0,10 8-129 16,9 7-14 0,7 3 0-16,0 7 6 31,-1 12-14-31,-6 6 10 0,-11 12-20 16,-8 19-3-16,-23-6-65 15,-1 24-64-15,-21-4-6 16,-1 11-4-16,-11-9 0 15</inkml:trace>
  <inkml:trace contextRef="#ctx0" brushRef="#br0" timeOffset="131372.7774">9729 16724 269 0,'0'0'152'16,"15"15"-39"-16,-15-15-111 16,10 17-148-16,-10-17-18 15,-1 13-2-15</inkml:trace>
  <inkml:trace contextRef="#ctx0" brushRef="#br0" timeOffset="137698.2826">3496 17548 240 0,'-20'-3'149'0,"20"3"8"16,-20 6-2-16,20-6-135 0,33 4-14 15,-33-4 9-15,133 2 1 16,-25-2-8-1,31 0-1-15,29-9-8 0,23 8-2 16,20-5 1 0,2 10-1-16,1 9 2 15,-11 16-48 1,-20-2-100-16,-15-1 1 0,-24-10-7 16,-31-16-5-16</inkml:trace>
  <inkml:trace contextRef="#ctx0" brushRef="#br0" timeOffset="156548.4235">9197 17047 1 0,'0'0'78'0,"-7"-13"44"16,7 13-2-16,6-16-56 15,-15-1-15-15,9 17 3 0,-9-21-4 16,9 21-8-16,-18-11-7 15,18 11-6-15,-29 2-7 16,13 2-5-16,-3 1-3 16,0 5-3-16,-1 0-2 15,1 6 1-15,-1 4-1 0,4 1 0 16,3 4 11-16,8 4-13 16,3 5 11-16,9 1-13 15,11 4 8-15,5-1-12 0,6 0 8 16,-1-1-10-16,-2-1-3 31,-8-6 1-31,-13-4-3 16,-15-9 4-16,-14-5 1 15,-14-4 1-15,-8-8 1 0,-1-7 3 16,2-7-2-16,7-6 1 16,18-9 1-16,20-6-2 15,23-8-10-15,20-6 9 16,18-5-9-16,8 4 7 15,2 2-8-15,-6 8 5 16,-12 10-23-16,-28 4-55 16,-25 26-59-16,-16-18-10 15,-30 18 2-15,-13-3 2 16</inkml:trace>
  <inkml:trace contextRef="#ctx0" brushRef="#br0" timeOffset="165403.7501">9034 18144 115 0,'0'0'146'0,"0"0"-3"16,0 0 2-16,0 0-77 16,0 0-28-1,0 0-6-15,0 0-10 16,-6-59-8-16,6 59-6 0,0 0-4 0,74-29-5 31,-74 29 1-31,60-20-2 0,-60 20-1 16,61-18 2-16,-61 18 3 0,0 0-2 15,75-4 10-15,-75 4-1 16,0 0 3 0,68 42 7-16,-68-42-4 0,0 0 1 15,66 81-6-15,-66-81 2 16,0 0-11-16,70 72-3 15,-70-72-19 1,0 0-43-16,0 0-99 0,0 0-7 16,59 26 1-16,-59-26-3 15</inkml:trace>
  <inkml:trace contextRef="#ctx0" brushRef="#br0" timeOffset="165773.9471">9165 18411 276 0,'0'0'162'16,"0"0"-1"-16,0 0-2 0,-20-62-124 15,20 62-24 1,0 0 2 0,92-68 0-1,-92 68-6-15,86-51-2 0,-86 51 1 16,99-60-8-16,-99 60 8 16,104-72-1-16,-104 72-5 15,94-72-14-15,-94 72 0 16,69-49-11-16,-69 49-27 15,0 0-28-15,0 0-81 0,0 0-6 16,0 0 8 0,0 0 8-16</inkml:trace>
  <inkml:trace contextRef="#ctx0" brushRef="#br0" timeOffset="166455.6992">10092 18031 314 0,'0'0'170'0,"0"0"-2"16,0 0-1-16,0 0-144 15,0 0-5-15,0 0 1 16,78 2-11-16,-78-2 2 16,93 0-10-16,-93 0-2 0,97 0-5 15,-97 0-1-15,88 6-18 16,-88-6-39-16,58 8-99 16,-58-8-9-16,0 0 6 15,0 0-2-15</inkml:trace>
  <inkml:trace contextRef="#ctx0" brushRef="#br0" timeOffset="166666.912">10359 17858 324 0,'0'0'175'0,"0"0"-10"15,-42 64-6-15,42-64-138 16,-19 92-2-16,13-30-7 15,0 6-8-15,6 4-53 16,-8-1-121-16,2-11 5 16,6-60-2-1,-17 75-9-15</inkml:trace>
  <inkml:trace contextRef="#ctx0" brushRef="#br0" timeOffset="172414.6696">11012 17547 171 0,'26'-16'146'16,"-26"16"3"-16,23-15 1 0,-23 2-105 15,13 2-14-15,-13 11-1 16,0 0-3 0,0 0-6-16,0 0-4 15,0 0 2-15,0 0-8 16,0 0-1-16,-19 66-2 16,19-66-3-16,-18 74-3 0,18-74 5 15,-5 82-10-15,5-82-2 16,22 76 0-16,-22-76-18 15,0 0-22-15,94 49-28 16,-94-49 2-16,84-34 8 0,-84 34 26 16,80-80 19-16,-44 36 12 15,-10-1 22 1,0 5 28-16,-24 8 27 16,-2 32 1-16,0 0-15 0,0 0-15 15,0 0-23-15,-38 82-6 16,21-20 0-1,1-3-10-15,5 12-11 16,-5 3-24-16,16 2-82 16,-9-17-46-16,9-59-5 15,-6 104-3-15</inkml:trace>
  <inkml:trace contextRef="#ctx0" brushRef="#br0" timeOffset="172639.6757">11755 18098 225 0,'0'0'169'0,"72"-59"-12"16,-72 59-2-1,74-61-64-15,-74 61-94 0,79-59-23 31,-79 59-50-31,71-43-73 0,-71 43-12 0,0 0 7 16,0 0 3 0</inkml:trace>
  <inkml:trace contextRef="#ctx0" brushRef="#br0" timeOffset="172794.5377">11913 17855 253 0,'0'0'154'15,"0"0"5"-15,0 0-8 16,-26 68-76-16,26-68-45 15,0 0-21-15,27 94-18 16,-27-94-87-16,13 81-61 16,-13-81-6-16,0 0 3 15,0 0-9-15</inkml:trace>
  <inkml:trace contextRef="#ctx0" brushRef="#br0" timeOffset="173128.2252">12426 17699 328 0,'0'0'165'15,"0"0"-7"-15,0 0-2 0,-58 87-130 0,58-87-10 16,-10 74 15-16,10-74-16 16,23 65-20-1,-23-65-11-15,0 0-82 16,80 56-62-16,-80-56-7 0,0 0-3 15,66-80-3-15</inkml:trace>
  <inkml:trace contextRef="#ctx0" brushRef="#br0" timeOffset="173268.8732">12478 17391 329 0,'-29'8'5'0,"11"0"-6"15,5 0-12-15,-3-5-164 16</inkml:trace>
</inkml:ink>
</file>

<file path=ppt/ink/ink3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46:00.695"/>
    </inkml:context>
    <inkml:brush xml:id="br0">
      <inkml:brushProperty name="width" value="0.05292" units="cm"/>
      <inkml:brushProperty name="height" value="0.05292" units="cm"/>
      <inkml:brushProperty name="color" value="#FF0000"/>
    </inkml:brush>
  </inkml:definitions>
  <inkml:trace contextRef="#ctx0" brushRef="#br0">14795 4438 319 0,'-4'-21'163'16,"21"-24"-5"-16,41-6-8 0,37-6-163 16,35-5-126-16,42-2-13 15,13-22-11-15</inkml:trace>
  <inkml:trace contextRef="#ctx0" brushRef="#br0" timeOffset="9972.0869">10116 6096 82 0,'-7'-19'134'0,"13"-8"-9"0,20-8 2 31,16-4-97-31,30 8-12 0,23-1-9 16,22 4-14-16,21 11-36 15,9-2-78-15,14-1-6 16,6-2-7-16,0-6 30 15</inkml:trace>
  <inkml:trace contextRef="#ctx0" brushRef="#br0" timeOffset="28564.6185">10136 7474 54 0,'32'-10'119'0,"-3"-7"-3"16,10 4-2-16,6 0-98 0,15 8-15 0,15 2-5 16,19 6-3-16,11-3 1 15,21 2-1-15,10 1 2 16,18-5 2-16,10 5 4 15,12-2 4 1,15 5 6-16,12-3 0 16,17 7 4-16,21-4 2 15,27 3 2-15,23-1-1 16,33 1 1-16,26-3-2 16,25 1 0-16,25-4 0 15,24-2 1-15,18-4-1 16,12 3 0-16,4-7 2 0,5 1 1 15,-4-8 0-15,1 2 1 16,-19-3-4-16,0 2-2 16,-30 4-5-1,-16 6-4-15,-27 9-10 0,-30 7-23 0,-22 19-111 0,-38 1-8 16,-30-6-5 0,-30-5-4-16</inkml:trace>
  <inkml:trace contextRef="#ctx0" brushRef="#br0" timeOffset="32095.6501">3592 7693 93 0,'0'0'119'0,"-25"0"7"16,9 0-47-16,3 12-35 15,-7-5-6 1,3 13-7-16,-9 2-6 0,4 14-10 16,-7 7 3-1,3 12-4-15,-1 10-1 16,4 11-3-16,4 10-3 0,12 2 0 16,8-3-3-16,15-9 6 0,13-11-7 15,17-14 2-15,12-24-2 31,13-23 1-31,6-27 0 16,1-19-1-16,-1-18 3 0,-5-18-2 16,-7-16-3-16,-12-7-2 15,-12-4 3-15,-18 1-1 0,-17 7 1 16,-14 9-1-16,-19 16-1 0,-15 19-7 16,-17 30-25-16,-19 14-111 31,-7 22-4-31,-6 16-8 0,-3 16-4 15</inkml:trace>
  <inkml:trace contextRef="#ctx0" brushRef="#br0" timeOffset="35426.9385">3925 8764 1 0,'0'0'85'32,"-13"-15"24"-32,13 15 1 0,0 0-57 0,0 0-14 15,0 0-11 1,-2 13-4-16,17-1-8 16,9-6 1-16,17 4-4 15,15-7 4-15,22 3-1 0,17-9 6 16,24 3-2-16,16-6-1 15,20 3-3-15,10-3-2 16,9 2-5-16,-4 0-2 0,-6 1-6 16,-12 1-8-1,-21-4-13-15,-18 9-55 16,-31-6-55-16,-27 1-9 16,-26-3 0-16,-29 5 14 15</inkml:trace>
  <inkml:trace contextRef="#ctx0" brushRef="#br0" timeOffset="50415.1079">2045 10921 93 0,'-15'4'125'0,"15"-4"-1"15,0 0 4-15,25 12-104 16,18-2-4-16,14-6 2 16,25 6 4-16,20-8 1 15,31 4-1-15,17-8-3 16,32 2-2-16,20-4 0 16,26-2-1-1,17-3-2-15,12 1-3 16,1-4-3-16,-4 2-2 0,-14-4-2 15,-24 1-1-15,-26-2-5 16,-28 2-4-16,-36 5-12 16,-41-8-36-16,-22 9-96 15,-31-6-4 1,-19 0-5-16,-16-2-7 0</inkml:trace>
</inkml:ink>
</file>

<file path=ppt/ink/ink3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48:05.971"/>
    </inkml:context>
    <inkml:brush xml:id="br0">
      <inkml:brushProperty name="width" value="0.05292" units="cm"/>
      <inkml:brushProperty name="height" value="0.05292" units="cm"/>
      <inkml:brushProperty name="color" value="#FF0000"/>
    </inkml:brush>
  </inkml:definitions>
  <inkml:trace contextRef="#ctx0" brushRef="#br0">4475 4187 189 0,'17'-3'142'0,"12"6"-3"16,5-7 1 0,20 8-105-16,6-5-9 0,15 5-4 15,6-3-7-15,6 2-4 0,-4-1-5 16,0 1-3-16,-8 0-6 31,-10-3-10-31,-5 5-27 0,-24-6-97 0,2 1-4 16,-15-9-5-16,-4 5-2 15</inkml:trace>
  <inkml:trace contextRef="#ctx0" brushRef="#br0" timeOffset="804.4128">1759 4633 172 0,'-19'1'132'16,"19"-1"6"-16,0 0-5 15,3 15-91-15,-3-15-7 16,28 7-9-16,-7-7-7 16,10 4-6-16,2-4-5 15,6 0-5-15,0-1-10 0,-5-5-14 16,7 11-32-16,-15-14-85 16,8 5 1-16,-11-7-4 15,-1 7 3-15</inkml:trace>
  <inkml:trace contextRef="#ctx0" brushRef="#br0" timeOffset="1011.3216">2094 4585 134 0,'-13'-2'135'0,"-3"-6"-2"15,16 8 5-15,-10-13-67 16,10 13-34-16,20 0-12 16,-1 5-8-16,0-1-6 15,1 5-6-15,0 1-1 16,-4 3-3-16,-6 3 1 0,-10 1-3 15,-9-1-1-15,-6 0-14 16,-4 4-21 0,-14-7-102-16,12 0-3 15,0-6-5-15,21-7-4 16</inkml:trace>
  <inkml:trace contextRef="#ctx0" brushRef="#br0" timeOffset="2735.9416">2056 5330 158 0,'-14'-2'134'16,"-2"-3"-3"-1,16 5 1-15,-22-5-93 16,22 5-12-16,0 0-11 0,29 9-8 16,-4-5-6-16,5 4-1 15,0-1-1-15,1 1 2 16,-4 1 3-16,-7 3 1 16,-20-12 1-16,6 21 2 15,-19-11 0-15,-8 2 0 16,-7-1-2-16,-1 1-8 15,0 0-8-15,-5-7-24 16,16 8-89-16,-3-5-23 0,21-8 1 16,-16 14-7-1</inkml:trace>
  <inkml:trace contextRef="#ctx0" brushRef="#br0" timeOffset="4193.1398">1641 6147 69 0,'0'0'128'16,"-20"-8"3"-16,20 8 4 31,-25-11-75-31,25 11-10 0,0 0-8 16,-13 0-14-16,13 0-5 15,0 0-6-15,0 0-4 16,16 17-4-16,-16-17-2 16,27 16 0-16,-6-9-3 15,3 0-2-15,2-2-2 16,3-5-3-16,4 0-6 16,-3-6-3-16,4 0-6 0,-8-5-7 15,1 5-3-15,-11-9 1 16,-2 8 1-16,-14 7 5 15,0-16 8-15,0 16 6 16,-27-8 9-16,8 8 6 16,-5-2 4-16,5 7 0 15,-1-5 1-15,20 0-2 16,-18 5-5 0,18-5-2-16,13 6-1 0,5-2-2 15,6 1 0-15,5-1-1 16,0 2 0-16,0 0 0 15,-2 1 1 1,-2 0 3-16,-4-1 1 0,1 0 4 16,-5-2 0-16,-1 2 2 15,-16-6 1-15,22 6-2 16,-22-6 0-16,0 0-4 16,0 0-8-16,0 0-18 0,4 18-109 15,-18-15-15-15,-1 6-2 16,-3-3-9-1</inkml:trace>
  <inkml:trace contextRef="#ctx0" brushRef="#br0" timeOffset="5019.7961">2639 6530 155 0,'-16'5'143'0,"16"-5"1"15,0 0-4-15,0 0-94 0,38 7-19 16,12-7-6-16,23 1-6 16,19-2-4-16,22-1-4 15,10 0-1 1,7 0-1-16,1 2 0 0,-5 3-1 15,-11 4-1-15,-6 3-2 16,-16 3-6-16,-16-3-6 16,-6 9-34-1,-19-12-99-15,-8 1-9 16,-15-10-3-16,-14-9-7 16</inkml:trace>
  <inkml:trace contextRef="#ctx0" brushRef="#br0" timeOffset="69274.4835">16235 4545 209 0,'-18'6'142'0,"-3"-9"-3"16,21 3 1-16,5-19-98 16,26 9-15-16,13-10 0 0,15 3-7 15,7-8-3-15,11 5-4 16,1-2-1-16,-2 9-2 15,-8 6-1-15,-12 13 0 16,-15 10-3-16,-14 10-3 16,-14 11-9-16,-16 5-7 15,0 14-37-15,-11-11-100 0,8 4-4 16,-4-17-7-16,8-8-3 31</inkml:trace>
  <inkml:trace contextRef="#ctx0" brushRef="#br0" timeOffset="70350.7614">4048 4919 166 0,'0'0'138'0,"-26"-3"0"0,26 3-1 0,-22-9-96 16,22 9-10-16,0 0-13 31,0 0-6-31,26 0-6 0,1-1-3 16,9-2-2-16,6 0 1 15,2 0-3 1,-3 0 0-16,-2-1 1 16,-7 0 0-16,-12 2 0 0,-20 2-1 15,0 0 2-15,-26 0-3 16,0 2-5-16,-7-2-11 15,6 10-34-15,-9-10-83 0,13 7-5 0,-2-3 1 16,25-4-8-16</inkml:trace>
  <inkml:trace contextRef="#ctx0" brushRef="#br0" timeOffset="70821.0924">4097 5585 158 0,'-16'8'131'0,"16"-8"6"0,0 0-55 31,-16-5-29-31,16 5-12 16,14-3-11-16,1 3-9 15,3-5-8-15,11 2-6 16,2-3-3-16,6-1-5 16,4 1-5-16,-7-1-10 15,4 5-18-15,-14-9-29 16,2 11-77-16,-26 0 3 15,20 1-4-15,-20-1 4 0</inkml:trace>
  <inkml:trace contextRef="#ctx0" brushRef="#br0" timeOffset="71412.6381">4248 6523 153 0,'0'0'140'0,"-24"7"2"15,24-7-1-15,0 0-89 16,15 8-26-16,13-14-10 16,14 0-8-16,8 0-9 15,1-5-13-15,11 6-30 16,-20-8-93-16,4 2-5 16,-19-4 0-16,-12 7-4 0</inkml:trace>
  <inkml:trace contextRef="#ctx0" brushRef="#br0" timeOffset="72158.9806">938 6139 176 0,'0'0'135'0,"0"0"-4"16,0 0-17-16,-3-14-79 16,22 17-8-16,4-3-7 0,15 4-4 15,6-1-4-15,16 1-5 16,12-4-1-1,10 0-2-15,6-3-2 0,0 1 0 16,-3 0-2-16,-6-1-4 16,-8 5-5-16,-13-5-8 15,-6 9-14-15,-23-8-23 0,0 8-82 16,-29-6-6-16,0 0 3 16,0 0-2-16</inkml:trace>
  <inkml:trace contextRef="#ctx0" brushRef="#br0" timeOffset="72368.6745">1621 6053 159 0,'-15'19'133'0,"25"-6"2"16,8-2-4-16,25 3-102 16,0-3-11-16,9 3-3 15,0-4-6-15,-3 0-5 16,-6-1-3-16,-9-3-3 15,-16 2-8 1,-18-8-8-16,-13 10-21 16,-21-15-65-16,1 2-29 15,-11-10-3-15,1-3 2 16</inkml:trace>
  <inkml:trace contextRef="#ctx0" brushRef="#br0" timeOffset="72676.248">725 5274 197 0,'0'0'141'0,"0"0"-4"15,0 0 0-15,14 5-110 16,19 11-6 0,12-4-4-16,16 2-2 0,11-4-8 15,9 0-6 1,7 1-15-16,-5-10-15 16,5 12-33-16,-21-14-77 15,-5 5 2-15,-22-7-4 0,-13 4 4 16</inkml:trace>
  <inkml:trace contextRef="#ctx0" brushRef="#br0" timeOffset="72872.1329">1374 5333 193 0,'-22'-7'124'15,"22"7"5"-15,-13-21-45 16,29 17-51-16,6-6-5 16,14 9-8-16,3-1-9 15,1 6-2-15,-4 6-3 16,-5 6-1-16,-17 5-1 15,-10 2-1-15,-12 3-5 16,-12-8-7-16,-5 4-20 16,-13-22-41-16,13-3-59 0,-7-17-4 15,9-12 1 1,-3-17-3-16</inkml:trace>
  <inkml:trace contextRef="#ctx0" brushRef="#br0" timeOffset="73295.8855">906 4593 201 0,'-27'-10'141'0,"5"-1"-8"15,22 11 0-15,0 0-104 16,19-13-8-16,11 9-8 16,12 3-4-16,10-5-4 15,7 2-4-15,9-2-3 16,-1 3-3-1,2 1-4-15,-6 2-1 0,-4 8-3 16,-8 0 0-16,-6 7-1 16,-14-1 1-16,-7 5 3 15,-10-3 5-15,-5-2 5 16,-9 1 5-16,0-15 5 16,-12 16 3-16,12-16 3 0,-16 5 1 15,16-5 1-15,-13-7-2 16,13 7-1-1,-11-17-3-15,11 17-4 0,-15-18-2 16,2 13-4-16,-10 0-2 16,-4 7-4-16,-5-1-6 15,2 9-6-15,-5-4-12 16,11 11-22-16,-10-11-88 16,34-6 1-16,-20 15-5 15,20-15 8-15</inkml:trace>
  <inkml:trace contextRef="#ctx0" brushRef="#br0" timeOffset="73542.2084">1381 4435 229 0,'-24'0'140'16,"-5"-5"-3"-16,10 7-2 15,0-3-105-15,19 1-9 16,7 19-9-16,19-5-6 15,15 2-5-15,11 3 1 16,4 1-3-16,2 2 0 16,-8-1 2-16,-9 1 1 15,-21 0 0-15,-20 2-2 0,-22 4-12 16,-23-5-120 0,4 5-8-16,-10-6-8 15,9-6-9 1</inkml:trace>
  <inkml:trace contextRef="#ctx0" brushRef="#br0" timeOffset="242960.1242">11845 4799 98 0,'-18'1'130'0,"-6"5"5"15,1 11-3 1,-10 7-68-16,7 20-31 16,-6 10-6-16,10 19-6 0,2 12-7 15,16 12-5-15,9 3 0 16,17-5-3-16,20-14 3 15,17-19-4-15,13-28 2 16,12-26 2-16,5-32-8 16,2-26 4-16,-8-28-2 0,-11-14 3 15,-23-11-3-15,-20-2 0 16,-28 2-4 0,-20 14 1-16,-25 15 4 0,-20 21-5 15,-14 27-7-15,-13 17-14 16,8 35-51-1,-7 8-73-15,19 20-1 0,7 7-11 0,14 11 1 16</inkml:trace>
  <inkml:trace contextRef="#ctx0" brushRef="#br0" timeOffset="245986.6234">10579 6998 85 0,'0'0'122'16,"-3"-16"-6"-16,21 6 1 15,6-2-104-15,27 7 2 16,11-4 1-16,19 3-2 16,7-4-1-16,1 4-1 15,-7-1 0-15,-8 6-1 16,-21-1-2-16,-18 8 1 16,-35-6 1-1,-12 16 1-15,-35-6 1 0,-15 4 1 16,-22-1 0-16,0 3-1 15,-2 0-9-15,8-4-24 0,23-1-110 16,19-2-10 0,36-9-4-16,17-12-9 15</inkml:trace>
</inkml:ink>
</file>

<file path=ppt/ink/ink3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49:28.642"/>
    </inkml:context>
    <inkml:brush xml:id="br0">
      <inkml:brushProperty name="width" value="0.05292" units="cm"/>
      <inkml:brushProperty name="height" value="0.05292" units="cm"/>
      <inkml:brushProperty name="color" value="#FF0000"/>
    </inkml:brush>
  </inkml:definitions>
  <inkml:trace contextRef="#ctx0" brushRef="#br0">4903 8373 64 0,'0'0'121'16,"0"0"4"-16,0 0-46 15,-19-13-21-15,19 13-9 16,0 0-9-16,-13 3-8 0,13-3-8 15,0 0-8-15,-14-3-3 0,14 3-3 32,0 0-3-32,0 0 1 15,0 0-3-15,0 16 0 16,0-16-1-16,4 27 0 0,1-11-1 16,2 1 2-16,0 1-1 15,0-1 0 1,2-4 0-16,-9-13 0 15,9 14 0-15,-9-14 0 0,0 0 0 16,-5-13-2-16,-1 0 0 16,4-5-1-16,-1-1 0 15,1-3-1-15,2 1 1 16,3 2-1-16,0 2 0 16,-3 17 1-16,12-21 0 0,-12 21-1 0,14 0 1 15,-14 0-1 1,19 10 1-1,-19-10-2-15,17 12 1 0,-17-12 0 16,16 13 2-16,-16-13-1 16,0 0 1-16,10 14 1 15,-10-14-2-15,-13 8-4 0,13-8-13 16,-29 3-40-16,29-3-91 16,-24 4-3-16,24-4-2 15,0 0-2 1</inkml:trace>
  <inkml:trace contextRef="#ctx0" brushRef="#br0" timeOffset="3442.0448">21297 4095 116 0,'49'-3'90'0,"6"0"-2"16,4-3 1-16,9 6-62 16,-2-4-3-16,9 5-4 0,-3-2-1 0,8 4-4 15,-4-2-4-15,2 2-3 16,-7 0-3 0,-6 0-1-16,-11 0-2 0,-7 0 0 15,-13 0-1-15,-9-2-3 16,-9 0-2-16,-16-1-6 15,0 0-9-15,0 0-22 16,0 0-51-16,0 0-2 16,0 0-4-16,0 0 1 15</inkml:trace>
  <inkml:trace contextRef="#ctx0" brushRef="#br0" timeOffset="6944.9502">18112 3728 219 0,'0'0'98'15,"-7"-17"-5"-15,7 17 2 16,-17-19-71-16,17 19-5 16,-19-6-6-16,19 6-1 15,-26 13-2-15,9 2-1 16,-6 4-3-16,-5 8-1 16,-5 8-5-1,-6 5-4-15,-5 8 3 16,-4 7-4-16,-3 9 2 15,1 10-4-15,-3 10 2 0,2 5-3 16,1 11 4-16,0 7-3 16,-1 14-1-16,-1 10-2 15,4 10-3-15,3 4 1 16,8 11 2-16,6 9-6 16,17 13 1-16,11-5 3 15,20-1 8-15,12-18 3 0,16-14 9 16,10-14 0-16,10-20 3 15,5-22 2-15,4-25 5 16,0-11-3-16,-8-18-4 0,-4-5-3 16,-7-5-4-16,-7-7-2 15,-8-3-1-15,-10-1 0 16,-8-4-1-16,-8-3 1 16,-14-2-1-1,18 1 2-15,-18-1-2 16,0 0 0-16,0 0 1 15,0 0-4-15,0 0-10 16,0 0-29-16,-13-3-70 16,13 3-5-16,0 0-4 15,14 3-6-15</inkml:trace>
  <inkml:trace contextRef="#ctx0" brushRef="#br0" timeOffset="8607.8638">2041 7408 21 0,'0'0'89'0,"-15"8"5"16,15-8-2-16,0 0-68 15,23-1 0 1,0-2-2-16,12 4 1 16,4-5 0-16,14 5-4 15,6-5-2-15,14 3-4 0,7-4 0 16,8 1-4-16,5-2 1 15,3-1-3-15,2-2 1 16,-1 2-5-16,-6 0-4 0,-6 0-7 16,-7 4-6-1,-13 0-16-15,-1 9-56 16,-18-3-24-16,-4 1-4 16,-9-3 0-16</inkml:trace>
  <inkml:trace contextRef="#ctx0" brushRef="#br0" timeOffset="8887.7107">3058 7304 75 0,'-38'4'103'0,"14"0"2"16,11 2-5-16,13-6-89 15,21 15 0-15,11-2-1 16,17 1 2-16,12 2-1 31,8 4 2-31,-1-1-2 0,1 2 1 16,-5-2 0-16,-10 3 2 15,-10-8-2-15,-14 2-1 16,-30-16 0-16,7 22-3 16,-30-12-8-16,-17-3-18 15,-9 10-59-15,-12-4-42 16,0 0-4-16,2-7-6 15</inkml:trace>
  <inkml:trace contextRef="#ctx0" brushRef="#br0" timeOffset="14391.1854">8344 7776 1 0,'0'0'0'0,"0"0"80"15,13 11 2-15,12-7-59 0,9 1-5 16,13 1 2-1,6-5 5-15,12 2 3 16,0-5-1-16,9 2 0 16,-5-5-2-16,4 3-2 15,-9-4-2-15,-2 4-2 0,-15-1-8 16,-6 1-2-16,-15 1-6 16,-26 1-1-1,0 0-2-15,-20 4 0 0,-16-2 1 16,-11-1 0-16,-6 0 2 15,-6 2 0 1,-2-1 3-16,8 1 1 16,4-3 0-16,11 1 1 0,11-1 0 15,27 0 0-15,0 0-3 16,20 3-1-16,16-3-10 16,7-1-14-16,12 9-47 15,-3-2-49-15,-3-5 0 16,-5 2-7-16</inkml:trace>
  <inkml:trace contextRef="#ctx0" brushRef="#br0" timeOffset="20003.629">3918 8579 77 0,'-23'2'126'15,"23"-2"-3"1,0 0 3-16,-15-8-92 15,15 8-7 1,22-4-3-16,2 6-5 16,5-7-4-16,10 5-4 0,4-3 0 0,6 5-4 15,2-4 0 1,1 2-2-16,-6-1-1 0,-4 1 0 16,-9 0-3-16,-7-2 1 15,-13 1 0-15,-13 1 1 16,-13-3 0-16,-14 3 2 15,-14 0-1-15,-9 3 1 32,-5 0 1-32,-3 3-1 0,2-1 0 15,4 1-2-15,12 0 0 0,6-2-3 16,14 1-9-16,20-5-23 16,0 0-84-16,0 0-26 0,22-8 1 31,0 3-6-31</inkml:trace>
  <inkml:trace contextRef="#ctx0" brushRef="#br0" timeOffset="21770.2324">4834 8455 57 0,'-13'-1'109'0,"13"1"6"16,0 0-43-16,0 0-34 16,0 0-4-1,0 0-2-15,0 0-6 0,0 0-4 16,-17 0-4-1,17 0-2-15,-15 13-2 16,15-13-1-16,-11 16-2 16,11-16-1-16,-9 13 0 0,9-13-1 15,0 0-1-15,16 2-2 0,-3-6-2 16,3-2 0-16,-2-2-2 16,2 0 0-16,-16 8-1 15,23-14 2-15,-23 14-1 16,0 0 1-16,9-13 0 15,-9 13 0-15,0 0 1 16,-15-1-1-16,15 1 0 0,0 0 1 31,0 0-1-31,-13 0 1 16,13 0-1-16,0 0 0 16,0 0 0-16,0 0 0 0,-13-3-3 15,13 3 0-15,0 0-1 16,0 0-1-16,0 0 1 15,0 0 0-15,0 0-1 16,0 0 1-16,0 0 1 16,-13-5-1-16,13 5 1 15,0 0 0-15,0 0-1 0,0 0 0 16,-4 18 0 0,4-18 0-16,0 0-1 0,10 16 2 15,-10-16-2-15,0 0 1 16,15 8 1-16,-15-8 0 15,0 0 0 1,0 0 0-16,14 0 0 0,-14 0 1 16,0 0-1-1,14-16 1-15,-14 16 0 16,15-18-1-16,-15 18 0 16,14-19 0-16,-14 19 1 0,9-15-2 15,-9 15 2-15,0 0 0 16,0 0 1-16,-19 3-1 15,19-3 0-15,-19 15 1 0,19-15-1 0,-14 17 1 32,14-17 0-32,0 0 0 0,0 0 0 15,0 0 0-15,14 7 1 16,-14-7-1-16,15-11 1 16,-15 11-4-16,7-13-9 15,-7 13-26-15,0 0-103 0,-29-10-4 16,9 12-2-16,-6-2-6 15</inkml:trace>
  <inkml:trace contextRef="#ctx0" brushRef="#br0" timeOffset="23897.9112">4832 8480 1 0,'0'0'24'0,"0"0"78"16,-14-12 6-16,14 12-62 16,0 0-2-16,3-20 0 15,-3 20-4-15,0 0-7 0,17-3-3 16,-17 3-2-16,0 0-4 16,0 0-1-16,13 0-2 15,-13 0-2-15,0 0-3 0,0 0-3 31,0 0-2-31,0 0-3 16,0 0 1-16,0 0-2 16,0 0 0-16,3-14 2 0,-3 14 0 0,0 0 1 15,-9-15-2 1,9 15-1-16,0 0-3 16,-15-11-9-16,15 11-21 15,0 0-114 1,0 0-5-16,0 0-3 0,0 0-5 0</inkml:trace>
  <inkml:trace contextRef="#ctx0" brushRef="#br0" timeOffset="24374.4895">5223 8612 152 0,'-15'-2'141'15,"0"-4"-3"-15,15 6 4 31,-13-15-104-31,26 14-12 16,3-2-7-16,11 3-5 16,5 1-5-16,7 2-4 15,0 2-1-15,2-2-4 16,-4 1-4-16,-5-7-33 16,0 2-101-16,-7-5-8 0,-4-6-5 15,-4-2-3-15</inkml:trace>
  <inkml:trace contextRef="#ctx0" brushRef="#br0" timeOffset="76036.4914">7063 11482 290 0,'0'0'149'15,"0"0"-20"-15,0 0-66 16,0 0-214-16,0 0-2 15,0 0-2-15,13 9 0 16</inkml:trace>
  <inkml:trace contextRef="#ctx0" brushRef="#br0" timeOffset="90092.0598">6658 12896 291 0,'0'0'160'15,"-8"-17"-10"-15,8 17-12 0,-8-19-187 16,8 19-103 15,0 0-1-31,17 19-7 16,-11-2-2-16</inkml:trace>
  <inkml:trace contextRef="#ctx0" brushRef="#br0" timeOffset="95435.4733">7121 13036 297 0,'0'0'119'0,"0"0"-113"16,0 0-9-16,14 5-157 16,-14-5-11-16</inkml:trace>
</inkml:ink>
</file>

<file path=ppt/ink/ink3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51:28.279"/>
    </inkml:context>
    <inkml:brush xml:id="br0">
      <inkml:brushProperty name="width" value="0.05292" units="cm"/>
      <inkml:brushProperty name="height" value="0.05292" units="cm"/>
      <inkml:brushProperty name="color" value="#FF0000"/>
    </inkml:brush>
  </inkml:definitions>
  <inkml:trace contextRef="#ctx0" brushRef="#br0">22064 15506 101 0,'2'-17'110'15,"-1"-5"4"-15,2 7-31 16,-11-16-8-16,12 15-10 0,-13-13-7 16,14 17-9-1,-13-13-8-15,8 25-10 0,0-22-8 0,0 22-4 16,0 0-4-16,2 19-3 15,-12 7-1 1,-2 14 0-16,-5 14-3 16,-6 9 1-16,-5 8-3 0,-3 8 0 15,-3 1-8 1,-2-5-2-16,7-6-18 0,-4-21-22 16,15-1-47-1,-4-32-55-15,22-15-1 16,-28-12-3-16,21-11 8 15</inkml:trace>
  <inkml:trace contextRef="#ctx0" brushRef="#br0" timeOffset="219.9903">21691 15759 258 0,'0'0'134'15,"-13"-3"-3"-15,7 19 2 16,-4 10-105-16,8 13-7 16,0 1-6-16,4 6-10 15,0-4 0-15,5-3-3 16,3-9 6-16,5-6 4 15,1-17-2-15,7-12 2 16,1-13-2-16,6-7 6 16,-1-8-6-16,4 0-3 15,-1-2-19-15,-9-8-39 16,5 13-89-16,-8-2-13 16,-4 13 0-16,-6 3-7 15</inkml:trace>
  <inkml:trace contextRef="#ctx0" brushRef="#br0" timeOffset="24081.9408">15481 16092 179 0,'0'0'140'16,"11"-17"5"-16,-11 17-7 15,0-13-100-15,0 13-9 16,0 0-1-16,0 0 0 16,-19 17-10-16,8 0-2 15,-8 5-2-15,2 11 0 16,-6 9 4-16,3 12-9 15,-2 2-4-15,3 4-1 0,6 7-8 0,3-5-6 32,13 6-22-32,-2-19-58 0,23 1-67 15,4-20 4-15,16 2-9 16,5-14 4-16</inkml:trace>
  <inkml:trace contextRef="#ctx0" brushRef="#br0" timeOffset="24606.2807">17206 16069 297 0,'0'0'154'15,"0"0"-5"-15,13 16 1 16,2 11-134-16,4 7 8 16,5 16-7-16,1 9 0 15,-2 8-8-15,-5 6-8 16,-12 1-10-16,-9 11-48 16,-21-17-89-16,-14-5-11 15,-17-17 0-15,-9-11-10 16</inkml:trace>
</inkml:ink>
</file>

<file path=ppt/ink/ink3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52:42.9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2553 5141 118 0,'-16'4'131'16,"16"-4"-2"-16,0 0 3 15,-20-6-91-15,20 6-5 16,0 0-10 0,0 0-6-16,18 11-5 15,-2-6-4-15,3 1-2 0,10 1-3 0,4 2-2 16,9 0-1 0,6-1-1-16,5 1-1 0,6 0 0 15,3-2-1 1,3-3 1-16,1-1-1 0,4-2 0 0,5-1 2 15,3-2-2-15,0 0-1 16,5-1 0-16,4 2 3 16,1 1-2-16,1-2 2 31,-2 2 1-31,-3 0-1 16,-8-1 2-16,-8-1 0 0,-9 1-1 15,-11-3-5-15,-11 1-9 16,-14-9-31-16,3 9-100 0,-26 3-4 15,9-14-1-15,-9 14-5 16</inkml:trace>
  <inkml:trace contextRef="#ctx0" brushRef="#br0" timeOffset="1267.8963">2544 6719 138 0,'0'0'145'16,"13"15"0"-16,23-8-2 16,13-17-100-16,23 8-26 15,21-3-2-15,22-1-4 16,16 0-4-16,8 0-4 16,2 3 0-16,-5 5-1 0,-9 2 0 15,-13 5 1 1,-16 1-4-1,-17 0-6-15,-15 6-39 0,-20-15-96 0,-8-3-4 16,-14-10-4-16,-9-11-6 31</inkml:trace>
  <inkml:trace contextRef="#ctx0" brushRef="#br0" timeOffset="146522.9895">3897 16229 55 0,'9'-21'123'0,"-9"21"7"16,3-13-44-16,-9-5-24 16,6 18-11-16,0 0-9 15,0 0-9-15,0 0-9 16,0 0-4-16,0 0-2 16,-8 20-1-16,-4-1-3 0,1 10 0 31,-10 0-2-31,1 10-2 15,-6-2-4-15,0 2-3 16,3 2-8-16,-3-12-9 0,12 5-18 16,-8-21-18-16,21 10-19 15,-12-28-12-15,13 5-2 0,0 0 5 16,23-13 20-16,-22-12 24 0,8 5 28 16,-2 1 26-16,-7-5 25 31,0 24 15-31,3-31 8 15,-3 31-1-15,0 0-12 16,0 0-15-16,0 0-12 0,4 19-7 16,-4-19-8-16,-1 32-2 15,-2-13-5 1,0 2 0-16,-1-2-1 16,-1-2 2-16,0 1-2 0,0-5 2 15,5-13 0-15,-4 15-1 16,4-15-1-16,0 0-5 15,29-5-25-15,-16-3-117 16,11-3-7-16,1-2-4 16,-5 1-4-16</inkml:trace>
  <inkml:trace contextRef="#ctx0" brushRef="#br0" timeOffset="160464.1525">13635 8351 42 0,'-13'10'130'0,"3"6"1"0,10-16 3 16,-19 18-71-16,19 0-28 15,0-18-9-15,6 29-7 16,3-13-5-16,8 3-3 16,2 1-2-16,7 3 1 15,1 0-3-15,5 2-1 16,3 2-1-16,2-5 1 16,7-4-4-16,2-3 2 15,3-8 0-15,3-3-1 16,0-5 0-16,2-3 1 15,1-8-2 1,0 3 0 0,-4-1 2-16,-2-1-3 0,-3-1 2 15,-3-1-1-15,0-3 1 16,1-1 0-16,-5-5 2 16,1-1 0-16,2-3 1 15,1-1 0-15,-1-6 0 0,1 0-1 0,1-3 1 16,0-1-2-16,-3 1 0 15,-1 0-1-15,-4 0 0 16,-4 2-2-16,-5-1 1 16,-2 3-4-16,-6 3-2 31,-6 1-8-31,0 6-14 0,-12-7-24 16,15 12-69-16,-13-5-30 15,0 5 4-15,-5-1 1 0</inkml:trace>
  <inkml:trace contextRef="#ctx0" brushRef="#br0" timeOffset="160716.4118">15098 7701 211 0,'0'0'142'0,"-5"-24"4"15,0 11-5-15,5 13-104 16,12-28-14-16,1 10-8 0,1-3-9 15,5 0-1-15,0 0 1 16,-2 3 0-16,-1 4 1 16,-16 14 0-16,13-7-1 15,-13 7 0-15,-6 26-1 16,-5-2-6-16,-1 10-14 16,-8-6-28-16,11 14-103 0,-10-4-7 0,5 1 4 15,-5-5-4 1</inkml:trace>
  <inkml:trace contextRef="#ctx0" brushRef="#br0" timeOffset="161274.169">15061 7552 160 0,'-17'-4'136'16,"-4"6"1"-16,3 6 1 15,-11-1-98-15,10 16-7 16,-6-1-7-16,5 8-8 16,-3 5-6-16,6 8 0 15,-3 3-8-15,7 7 0 16,4 2-4-16,9 1-1 15,9-1-2 1,9-4 0-16,11-8-1 0,7-13 0 16,10-11 4-16,5-12 1 15,2-14 1-15,1-10 0 0,-4-12 2 16,-2-4 5-16,-8-9-1 16,-2 0 1-16,-9-3 0 15,-2 2 0-15,-7-2 0 16,-1 4-2-16,-7-4 1 15,-4 3-7-15,-5 2 3 16,-4 1-3-16,-7 3 2 31,-2 1-1-31,-7 6 0 0,0 3 1 16,-5 4-1-16,-1 4 0 16,0 3-1-16,1 4 0 15,2 3-1-15,-3 6 1 16,0 3-2-16,-5 8-2 15,1 8-3-15,-6 6-8 16,4 13-20-16,-11-6-68 16,11 14-51-16,0-2-4 15,6-1 0-15</inkml:trace>
  <inkml:trace contextRef="#ctx0" brushRef="#br0" timeOffset="161848.205">13883 8025 128 0,'0'0'140'15,"0"0"3"1,0 0-5-16,21-6-104 16,2 6-38-16,7-3-119 0,-3 9-9 15,-2-6-11 1,-5 5-3-16</inkml:trace>
  <inkml:trace contextRef="#ctx0" brushRef="#br0" timeOffset="163885.3997">15149 17108 34 0,'-15'11'127'0,"-3"-5"3"15,5-1-6-15,13-5-57 0,-21-2-27 16,21 2 9-16,0 0-16 16,0 0-4-16,0 0-21 15,0 0 5-15,0 0-3 0,21-1-3 32,-3 1-2-32,7-2-2 15,7-4 0-15,8-5-1 16,8-5 1-16,7-6 1 0,1-2 3 15,7-6-1-15,-1-5 3 16,2-1-1-16,-6-6 2 16,-7 0-9-16,-12 0 7 15,-7 1-10-15,-12-3 8 16,-10 4-12-16,-10-1 10 0,-8 2-10 16,-9 3 7-1,-5 5-1-15,-4-1 1 16,-4 3-2-16,-4 3 3 0,0 4-2 15,-4 1 2-15,2 3-1 16,-1 3 1 0,-2 3 0-16,0 6 1 15,-2 3-1-15,2 3 0 0,0 3-1 16,-2 5-1-16,-1 3 0 16,-2 2 1-16,3-1-1 15,-1 2 0-15,1 2 0 0,2 1 1 16,3 2 1-16,3 3-1 15,0 1 1 1,0 4-2-16,0 3 3 0,-2 2-1 16,2 7 2-1,3 0-2-15,2 3 9 16,9 3-8-16,11 2 9 0,15-1-9 0,17 1 8 16,20-7-10-16,13-5 5 0,17-5-15 31,2-13-29-31,10-2-113 15,-7-14-10-15,-7-4 1 16,-14-11-11-16</inkml:trace>
  <inkml:trace contextRef="#ctx0" brushRef="#br0" timeOffset="171281.0665">2390 16388 65 0,'0'0'129'0,"0"0"-3"15,0 0 2-15,17 19-99 16,12-21-1-16,18 8 4 16,7-12-1-16,15 8-10 0,8-8-2 15,12 3-3 1,1-7-1-16,9 3-4 15,-2-3-1-15,2 0-7 16,-2 1-10-16,-9-10-29 0,0 6-103 16,-13-7-2-16,-11-3-10 0,-14-3-2 15</inkml:trace>
  <inkml:trace contextRef="#ctx0" brushRef="#br0" timeOffset="190960.9114">8617 15685 182 0,'19'-36'155'0,"4"10"0"0,-9-3-4 0,9 12-128 15,-10 3-7-15,0 15 0 32,-13-1-2-32,8 38-3 0,-17 2-4 0,-8 16-2 15,-11 8 3-15,-5 11-9 0,-6 4 3 32,-3-1-11-32,3-3-2 15,2-16-15-15,9-4-6 16,1-33-24-16,20-4-5 15,-8-32-1-15,20-3 12 0,-10-27 23 0,11-2 8 16,-3-4 23-16,-2-4 11 16,5 17 26-16,-15-2 4 15,9 39 11-15,-12-16-15 16,6 38-15-16,-13 5 0 16,6 13-15-16,-3 5 3 15,5 10-9-15,3-7 4 16,8-7-6-16,6-12 6 15,10-10-4-15,6-16 1 16,5-9-1-16,5-14 1 16,2-10-5-1,3-2-3-15,-3-4-7 16,5 16-60-16,-9-13-79 0,1 12-12 16,-11 0 1-16,-1 6-12 15</inkml:trace>
  <inkml:trace contextRef="#ctx0" brushRef="#br0" timeOffset="201011.9537">3457 5382 93 0,'0'0'124'16,"0"0"6"-16,-11-20-4 15,11 20-86-15,-9-21-3 16,9 21-5-16,-10-24-5 16,10 24-7-16,-13-26-3 15,4 13-3-15,-4 0-2 0,0 3-2 16,-5-2-2-16,-1 5-2 15,-6 0-2-15,1 1 1 16,-3-1 0-16,-1 1-1 16,-1-1 0-16,0 0 0 15,1 0 1-15,-3-1-2 16,-2 1 2-16,0 3-4 16,0-1 2-16,-2 4-2 15,-1 2 1 1,0 4-2-16,-2 2 1 15,-1 0 0-15,2 5-1 16,1-2 2-16,-2 1-2 16,1 1 1-16,1-1-1 15,1 1 1-15,0 0 0 16,2 1-1-16,2-2 2 16,0 5 0-16,1-2 0 15,3 4 0-15,-2-1 0 0,3 0 1 16,1 2-1-16,4 1 0 15,2-1 0-15,0 1-4 16,2 2 5 0,1 0-6-16,4 1 5 0,1 0-5 15,2 0 5-15,2 0-4 0,3 0 3 16,4 0 0-16,1-1-1 16,3-2 2-16,4 0-1 15,3 2-1-15,1-5 1 0,3-1 0 16,3 0-1-16,1-3 0 31,2 1 0-31,2-4 0 0,5 2 0 16,-1-2 1-1,3 3-2-15,1-2 2 0,3 1-1 16,1 0 0-16,2-4 0 16,1 1 0-16,0-3 0 0,2-1-1 15,-1 0 1-15,0-1-3 16,1-1 2-1,2 1-1-15,0-1 0 0,1-1 0 0,2 0 0 16,1-2 1 0,2-2 0-16,1-6 2 15,3 0-1-15,0-4 0 16,2-4 1-16,1-1 0 0,0-3 0 16,-3 0 0-16,0-2 1 31,-4-1-2-31,-5 0 2 15,-6 0-1-15,-3 1 2 16,-7-1-2-16,-7-2 2 0,-4-2-1 16,-7-2-1-16,-6-1 3 0,-6-5-4 15,-7-1 5-15,-8-1-5 16,-6-1 5-16,-9 1-5 0,-11 2 5 31,-5 3-5-31,-10 5-2 16,-7 8-10-16,-9 2-35 0,10 18-105 0,-7 1-9 15,7 9-4-15,4 5-9 16</inkml:trace>
  <inkml:trace contextRef="#ctx0" brushRef="#br0" timeOffset="203496.9775">2211 5819 120 0,'8'-19'119'15,"-8"19"-1"-15,6-13-3 0,-6 13-96 16,0 0 0-16,0 0-2 16,-29 22 0-16,8 1-1 15,-11 7-1 1,-6 8-2-16,-9 4-3 0,-5 8-2 16,-4 4-4-1,-5 8-2-15,-1 1 3 0,1 2-2 16,-1 3 1-16,5 5-1 15,-5 7 2-15,4 8 1 0,-4 8-1 16,1 10-2-16,-4 8-1 31,-1 11 3-31,-2 9-4 16,-1 6 3-16,5 0-5 0,1 0-1 16,2-1 1-16,6-1 3 15,4 5-5-15,3-1 3 16,3-1 1-16,3-1-4 15,-1 6 3-15,3 4 1 16,1 7-1-16,3 0 2 16,4-1 3-16,3-1-4 15,4 2-1-15,7 0 4 16,5-1 2-16,3-3-1 16,7-5 1-16,1 1-4 0,7 3-2 0,0-4 1 15,3-4 3-15,2-1-2 16,1-1-4-16,4-2 3 15,1 1-2 1,-1-5 2-16,6-9-1 0,0-3 2 16,2-4-3-16,3-7 2 15,3-1-3-15,3-6 3 16,5-5-2-16,7-3 2 16,5-1-4-16,9-7 8 15,6 1-5-15,7-6 1 16,4-5 0-16,6-5-1 0,3-1 0 31,1-3-2-31,1-3 3 16,1-1-5-16,2-5 2 15,4-2 3-15,-2-6-2 0,1-3 4 16,3-6-2-16,-1-4 1 0,1-3-2 16,-2-2 7-1,0 0-1-15,0 0-6 16,0-1 5-16,0-1-5 15,-4 0 5-15,1 0-3 0,-2 1 4 16,0-3-11-16,-3-1 6 16,0 1 0-16,3-3 0 15,3 0 0-15,1-3 1 16,3-2-1-16,4 2 0 16,0-3 1-1,5 3-1-15,0 0 1 0,3 3-2 16,-1 1 3-16,1 4-4 15,3-1 4-15,0 0-2 16,4-4 1 0,-2-2-2-16,2-4 3 0,-1-4-3 0,-1-3 1 15,1-3 1 1,-4-4-1-16,-2-1 0 16,1-2 1-16,-1-2-1 15,-2-1 0-15,2-1 1 0,3-1 0 16,-3-1-1-1,1 2 0-15,2-1-1 0,-2 2 1 0,-1 0-2 16,-4 1-3-16,-4 1 4 16,-4 5-5-16,-12-5 0 15,1 5 1-15,-12-1 1 16,-7 1-6-16,-9 0 5 16,-4 2 1-1,-4 1-2-15,-5-3 1 0,5 3 5 16,-9 0-6-1,3 0 5-15,1 1 0 16,0 1 0-16,2-1 1 16,0 1-1-16,-2-1 1 15,2-1-2-15,2 0 2 0,2-1-2 16,0-1 1 0,1-1 0-16,-3 2 0 0,1-1-1 0,-4-1 1 15,-3 3-1 1,-5 3 1-16,-7 2 1 0,-5-1-1 15,-2 3 0-15,-5 3 0 16,-2 0 1 0,-2 2 0-16,-3-1-1 15,-3 1 1-15,-1-2-1 16,0 1 1-16,-4 1-1 16,-2 0 2-16,-1 1-2 0,-3 1 1 0,-4 3-2 15,1-1 3-15,-1 3-3 16,-1 1-1-16,0 0 2 15,1-1-5 1,0-2 5-16,3-1-5 0,0-3 5 16,4 1-5-16,-1-2 6 31,1-2-3-31,1 0 2 16,0 2 1-16,0 1-1 0,0-2 2 15,0 1-2-15,-1 2 1 16,1 1 0-16,0-1 0 15,0 2-1-15,2-2 1 16,1 1 0-16,3 1 0 0,0 1-1 16,1-3 1-1,0 2-1-15,1-1 2 16,-1-1 0-16,0 3 0 0,-1 1-1 0,-1-1 5 16,1 0-4-16,0 2-2 15,1-3 5 1,0 2-7-1,1-2 7-15,-1-1-6 0,2-4 6 0,-2 2-10 16,1-6 10 0,0 4-4-16,-1-6 1 15,0-5-3-15,-3 0-3 16,-4-13-4-16,0 0-7 0,0 0-6 16,0 0-7-16,-3-23-13 15,3 23-19-15,-17-30-42 16,11 15-46-1,-9-8 8-15,2 5-1 16</inkml:trace>
  <inkml:trace contextRef="#ctx0" brushRef="#br0" timeOffset="203810.8158">8021 15987 86 0,'0'0'128'15,"-14"4"-3"-15,14-4 7 16,0 0-94-16,0 16-20 15,0-16 14-15,10 20-15 16,-10-20 8-16,20 31-15 0,-7-14 10 16,6 6-16-16,1 0 5 15,5 2-1 1,0-5-4-16,6-2 0 0,1-7-2 16,2-9 2-16,1-7 0 15,1-8 0-15,-4-9 1 16,1-5 8-1,-7-1-10-15,-5-2 9 0,-6 4-10 0,-5 1 8 16,-7 7-14-16,-6 2 4 16,3 16-33-16,-19-15-116 15,19 15 1-15,0 0-11 16,-16-7-1-16</inkml:trace>
  <inkml:trace contextRef="#ctx0" brushRef="#br1" timeOffset="209958.8872">3706 16492 67 0,'-25'19'122'16,"25"-19"6"-16,-22 15-2 15,22-15-91-15,0 0-6 16,0 0 0-1,0 0-3-15,13-33-8 0,6 9-7 16,4-11-4-16,8-2-4 0,2-10-1 16,6-3-2-16,1-5 3 15,9 0 5-15,5-2-9 16,6 3 6-16,4 1-5 16,5 2 5-16,6-1-4 15,7 3 3-15,5 0-7 16,4 0-2-16,4 6 5 15,3 1 0-15,2 3 0 0,1 4-1 16,-2 2 1-16,2 4 3 16,2 1 1-1,3-1 0-15,2-2 1 16,9-3-2 0,5-4 2-16,7-6 5 15,6-6-4-15,3 3 1 0,6-5-5 16,1 1 4-16,-4-1-2 15,0 1 4-15,-1-4-2 16,5 3-5-16,0-6 3 16,1 0-3-16,0-7 2 15,0-1-2-15,-2-8 5 16,-1-2 0-16,-3-2-3 0,-8-3 3 16,-6-4-3-16,-8-1 1 15,-5-5-2 1,-6 0-1-16,-3 1-5 15,-5-5-3-15,1 0 2 0,-2-3 1 16,0 0-1-16,-3-3 1 16,2 1 1-1,-5-4 0-15,-1 2 1 16,-4-4 1-16,-2 1 1 0,-2-5 1 16,1 1-1-16,1-7 0 15,0 2 0-15,2-4 0 0,1 1 1 16,-3-1 2-16,-1-2-2 15,-5 0-3-15,-4-1 2 16,-3 3-1-16,-2-2 4 16,-4 2 3-16,-6-2-4 15,-2 2-1-15,-2 2 2 0,-2 1-2 16,-4 5 2-16,-1 3-2 16,0 6-3-16,-1 2 0 15,0 2-1-15,1 0 1 16,0 2-1-16,-3-3 2 15,0 1-2-15,-3 2 1 16,-1 4 2-16,-4 2-3 31,4 5 2-31,-1 5-3 0,4 5 3 16,3 9-3-16,4 0 1 16,4 0 0-16,3-1 1 15,2 0-1-15,-2 2 2 16,2 1-1-16,-2 1 3 15,0 4-2-15,0 5 3 0,0 5-3 0,-1 8 2 16,1 4 2-16,0 5-4 16,2 5 4-1,-1 5-5-15,1 3 5 0,1 2-5 16,0 2 6-16,2 1-7 16,2 1 3-16,2 1 1 15,5 1-1-15,2 0 1 16,3 1-1-16,0-1 1 15,2 3-1-15,0-2 2 16,0 2 0 0,-4 0-1-16,-4-1 1 0,-2 0 1 15,-3 2 0-15,3 0 0 16,-3 0-1-16,0 1 1 16,1 0-1-1,-2-2 2-15,-1 0-1 0,-2-2 1 16,4-2-1-16,-7-2 2 0,1-2-2 15,-3-2 0-15,1 0 0 16,1 1-1-16,5 0 1 16,-1 0-1-16,-1 3-1 15,-2 0 1-15,-2 4-1 16,-5 2 0-16,-4 3 0 16,-4 0 0-16,-7 2-1 15,-3 1 0-15,-5-1 1 16,-4 1-1-16,-4-1 0 15,0 2 1 1,-4-1-2-16,-2 0-1 16,-17 1-1-16,19-5-2 0,-19 5-3 15,0 0 1-15,7-13-2 16,-7 13 1-16,0 0 0 16,-17-11 1-16,2 6 1 15,0 1 3-15,-4-2 2 16,-3 0 2-16,-2 1 1 15,-1-4 1-15,1 3 0 0,0-1 1 16,7 1 0-16,17 6-1 16,-14-13 0-16,14 13-1 15,16-11-1 1,5 8 0-16,8 1 2 16,1 4 0-16,6 1 1 15,-1 4 2-15,3 2 1 16,-5-1-1-16,-3 2 1 15,-7-2 0-15,-4 0-1 0,-5-1-1 0,-14-7 0 0,8 24-3 16,-20-10-1-16,-5 0-3 16,-8 1-5-16,2 4-14 31,-9-9-34-31,12 7-97 16,1-4-2-16,11 0-2 15,8-13-2-15</inkml:trace>
  <inkml:trace contextRef="#ctx0" brushRef="#br1" timeOffset="269363.0466">18346 14518 82 0,'-33'-1'117'0,"6"-2"8"16,2 4-4-16,5-8-53 31,20 7-30-31,-20-3-1 16,20 3-3-16,0 0-8 15,0 0-8-15,23 9-5 16,-2-5-2-16,8-3-3 16,9 1-1-16,8-2-2 15,10-3-1-15,12 0-1 0,11-3-2 16,11 1 1-16,5-1-1 16,12 1 1-16,5 1 0 15,11 1 0-15,8-1 0 16,6 0 0-16,8-1 1 15,3-1 0-15,8 1-1 16,3-2 0-16,1-1 0 16,2 3 1-16,-4-1-2 15,0 3 1-15,-3 3-1 16,0 1 0-16,-4 2-2 16,-4 2 2-16,-2 0-3 0,-7 3 2 15,-2-3-1-15,-9 2 2 0,-9-1-3 31,-8 0 2-31,-12 0-1 16,-10 0 0-16,-10-2-1 16,-12 0 1-16,-12 1 0 15,-14-3 2-15,-10 1 1 0,-12-3 1 16,-18 0 0-16,0 0 2 0,-28-5 0 16,-9 2 0-16,-14 0 0 15,-18 0-3-15,-18-1 0 16,-16 1-2-16,-22-2 0 15,-17 2-2-15,-20 1 0 16,-14 0 0 0,-16 4 0-16,-16-1-2 15,-11 3 3-15,-9 1-3 0,-9 2 3 16,1 2-2 0,-1-1 1-16,8 4-1 0,11-2 1 0,19 0 1 15,20-1-1-15,26 1 1 0,32-2-1 16,33-2 1-1,33 0 1-15,33-3 0 16,38-2 0 0,35-2 0-16,32-1 2 0,31-3 1 15,33-1 1-15,29-1 1 16,24 1 0-16,19-1-1 16,13 2 1-1,9 0-1-15,9 0 0 0,-2 2-1 16,-6 2-5-16,-11-1 4 15,-13 1-4-15,-19-3 4 16,-17 1-2 0,-26-2 2-16,-25 3-1 0,-30-3 1 15,-29 2 1-15,-33 0-1 16,-39 3 1 0,-30 0-2-16,-41 0 1 15,-37-1-1-15,-36 0 1 0,-34 1-2 0,-34-2 0 0,-29 2-2 16,-24 2 2-1,-14 0-4-15,-9 4 2 16,2 4-3-16,9 5 1 0,13 2-1 31,23 3 2-31,35-1 0 16,41-2 1-16,48-2 1 16,54-7 0-16,63-8 1 0,36-1 1 15,68-9 1-15,50-6 1 0,52-1 1 16,41-1 0-16,37 0 0 15,18 0-1-15,17 5 1 16,4 5-3-16,2 5 1 16,-12 7-4-16,-22 5 1 15,-27 5-2 1,-43 4 1-16,-41 2 0 16,-56-2 0-16,-54 0 0 15,-66-4-6-15,-69-11-28 16,-56 0-95-16,-71-13-2 15,-48-5-11-15,-45-3-2 16</inkml:trace>
  <inkml:trace contextRef="#ctx0" brushRef="#br0" timeOffset="273000.5675">18935 14607 173 0,'-105'-8'111'0,"-11"-2"-3"15,-1 0 3-15,0 1-107 16,9 3 1-16,13 0 4 15,13-5 5-15,24-1-1 16,26-4 0-16,35 3-5 16,36-2-4-16,36 0 0 0,38 1 0 15,34-2 9-15,32 3-5 16,27 1 5-16,24 5-5 16,12 6 2-16,6 2-1 15,-1 6 0-15,-15 5-1 16,-20 4-8-16,-30 2 3 15,-33 4-3-15,-43-5 4 0,-41 2 1 16,-49-4 0-16,-46-4 1 16,-52-5-1-16,-44-3 1 15,-46-3-2-15,-34 0-1 16,-33 0-4-16,-27 0 1 16,-9 3-2-16,3 0 0 15,23-1-1-15,31 3 1 16,42-2 1-16,50-3 0 15,63-6 3 1,63 6 0-16,75-26 3 16,55 7 0-16,54-2 3 0,49-1 1 15,39-1 1-15,28 1 2 16,12 3-6-16,1 9 3 16,-17 3-2-16,-26 3 1 0,-44 4-6 15,-47 1 2-15,-60 4-2 16,-62-1 2-16,-70 0 1 15,-63-2-3 1,-69-4-1-16,-58 1 2 0,-54-2-2 16,-44 3-2-16,-34 1-1 15,-13 4-5 1,6 0 1-16,22 6 1 16,36 2 0-16,50 4-4 15,68-1 5-15,74-5-1 0,92-11 3 16,59 10 3-1,82-11 0-15,63-5 1 0,63-4 2 0,47-3 0 16,34 0-1-16,15 0 2 16,3 4-3-16,-12 4 0 15,-27 2 1 1,-36 4-3-16,-53 4 1 16,-50 2-1-16,-63 0 2 0,-58 5-2 15,-67-12 3 1,-73 24-3-16,-58-14 0 0,-58 0 2 15,-42-3-3-15,-30-1 2 0,-13-1-3 16,3-5 2-16,27 0-2 16,43-3 2-1,66 0-3 1,73-2 2-16,83 1 1 16,76 1 0-16,76-1 1 0,65 2-2 15,56 1 3-15,37 4-2 16,19 3 2-16,0 4-2 15,-33 3 1-15,-37 1-1 16,-64 2 2-16,-67-3 0 16,-87-1 1-16,-81-7 0 15,-87-5 0-15,-82-5 1 16,-72-8-3-16,-56-5 2 0,-42-3-4 16,-22-2-1-16,-3 1-6 15,12-3-6-15,34 10-29 16,37-6-92-16,69 4-2 15,61-3-6-15,69 0-6 16</inkml:trace>
  <inkml:trace contextRef="#ctx0" brushRef="#br0" timeOffset="274961.7114">16850 11735 128 0,'4'-19'119'0,"-4"19"5"31,0-23-3-31,0 23-76 0,0-20-10 16,0 20-5-16,-3-15-8 15,3 15-9-15,0 0-6 16,-17-10-3-16,17 10-2 16,-17 0-1-16,17 0-1 0,0 0-1 15,-13 13 1-15,13-13-1 16,0 0 0-16,8 15 0 15,-8-15 1-15,0 0-1 0,12 14 1 32,-12-14 2-32,-20 12 2 15,-2-4-1-15,-8 2 1 16,-2 0 0-16,-3 2-1 16,5-2 1-16,7 0-1 0,23-10-1 15,-4 13-1-15,24-11 0 16,13-2-1-1,10-5 0-15,7 1 0 0,-1-2 0 16,-5 2 1-16,-9 1 0 0,-16 3 0 16,-19 0 2-1,0 0 0-15,-41 16 1 16,-2-6 0-16,-5 1 0 0,-4 0-1 16,5-3 0-1,8 1-1-15,11-3 0 0,28-6-1 16,0 0 0-1,24 0 0-15,13-3-1 0,11 0 1 16,4-1 0-16,-2 2 2 16,-7 1-1-16,-12 2 0 15,-17 5 2-15,-14-6-1 16,-23 16 1-16,-10-5-1 0,-9 1 1 16,-4-1-3-1,0-1 1-15,7-1-2 0,11-3 1 16,28-6 0-16,0 0-1 0,26 3 0 15,19-6-1-15,13-1 2 32,7-1-2-32,1 2 1 15,-4 0 0-15,-14 3 0 0,-18 2 0 16,-30-2 1-16,0 0 0 0,-42 19-1 31,-8-11-1-31,-12 1 1 16,-5 1-1-16,1-3 0 0,8 1-2 0,15-4 2 15,15-1 0-15,28-3 1 16,0 0 2-16,47-5-2 16,2 1 1-1,11 1-1-15,4-1 2 0,-4 1-2 16,-5 3-3-16,-17 1 2 16,-21 4-3-16,-17-5 4 15,-33 17-2-15,-18-4 1 16,-12 3-2-16,-14 0 3 0,-3-2 0 15,0 1-1-15,14-4 1 32,15-1-1-32,24-5 1 15,27-5-1-15,16-3 1 0,24-2 1 16,16 1-2-16,12-2 2 16,0 1-2-16,-4 0 1 15,-15 4 0-15,-19 1 1 16,-30 0-1-16,0 0 0 15,-52 19 1-15,-10-9-2 16,-16 1 2-16,-7-1-1 16,-3 2 0-16,10-2-2 15,12-1 1-15,18 1 1 0,23-3 0 16,25-7-1-16,26 7 1 16,18-5 0-16,15-1 0 15,6-1 1-15,0 0 0 0,-3-1-1 16,-12-1 0-1,-17 4 2-15,-15 0-1 16,-18-2 1-16,-18 8 0 16,-9-4-1-16,-9 0 2 0,-4 1-2 15,-1-3-1-15,7 1-11 16,5-6-27-16,29 3-98 16,0 0-1-16,7-14-7 15,23-2-2-15</inkml:trace>
  <inkml:trace contextRef="#ctx0" brushRef="#br0" timeOffset="278245.2042">14162 9477 57 0,'0'0'107'0,"-25"-6"7"16,25 6-5-16,-17-4-83 15,17 4-8-15,0 0-2 16,-1-16-5-16,1 16-1 16,27-10-2-16,-4 5-4 15,5-1-1-15,0 1-1 0,1-1 3 16,-3 3 1-16,-4-3 2 16,-6 5 1-16,-16 1-1 15,0 0 1-15,0 0-2 0,-19-4 1 16,-3 5-3-16,1 2-2 15,-5 0 0-15,4 1-2 16,2-1 1-16,5 0-1 16,15-3 0-16,-12 1 0 15,12-1-1-15,14-3 0 16,0 2 0-16,7-2 0 16,5-1-1-16,2 1 1 15,0 1 0-15,-4 1 0 0,-6 2 0 16,-18-1 0-16,0 0 2 15,-2 16 2-15,-22-7 0 16,-5 0 2-16,-7-1-1 0,-2 2 0 31,2-2 1-31,7 0-1 16,8-3-1-16,8-1-2 16,13-4-1-16,0 0 0 0,24 1-1 15,4-4 0-15,8 1 0 16,4-1 0-16,0 0 0 15,-2 0 0-15,-6 1 0 16,-9 1 0-16,-10 2 0 0,-13-1 0 16,0 0 1-1,-32 13-1 1,8-5 4-16,-5 2-4 0,0 1 3 16,1 1-3-1,5 1 3-15,7 3-2 0,8-3 1 16,5 0-1-16,3-13-2 15,16 20 2-15,0-13-1 16,5-1 1-16,2-3-1 16,0-3 0-16,-2 1 1 15,-7-1-1-15,-14 0 0 16,0 0 1-16,0 0-1 0,-16 10 1 16,-3-4 0-16,-4 1 1 15,-1 0-1-15,2 2 1 16,2-2-1-16,4 2 0 15,3-2 1-15,13-7-1 16,-10 16 0-16,10-16-1 0,16 13 0 16,0-9 0-16,8 1 0 15,4-1-2-15,1-1 1 16,1-2 0-16,-4 1-1 16,-4-1 1-16,-8 1 0 15,-14-2 0-15,0 0 1 0,-13 7 1 16,-7-6 1-16,-6 2 0 15,-2-1 1-15,-2-1 0 16,3-2 1-16,4-2 0 16,5-3-1-16,18 6 0 15,-13-22-1-15,20 8-1 32,6-3 0-32,9-5-1 0,6 3 0 15,2-1-1-15,-1 1 2 16,0 2-2-16,-8 3 2 0,-5 2-2 15,-16 12 2-15,0 0-2 0,-6-16 0 16,-14 16 1-16,-6 6 0 16,-6-3 0-16,-2 3 0 15,-1-4 0 1,3 4 0-16,5-3 2 0,7 1-2 16,20-4 1-16,0 0-1 15,0 0 0-15,20-15 0 31,13 9 0-31,5-6-2 0,2 4 1 16,2-2-1-16,-5 1 2 16,-5 0-2-16,-9 3 3 15,-23 6-4-15,0 0 3 16,0 0 0-16,-27-11 0 0,-3 12 0 16,-7 2-1-16,1 0 2 15,-1 1-1-15,4-1 0 16,8 0 1-16,8-1-1 15,17-2 1-15,0 0 0 16,0 0-2-16,27-9 1 16,-1 2 0-16,5 0 0 15,2-4 1-15,-3 1-1 16,-1 0 0-16,-7-1 0 16,-8 1 1-16,-14 10-1 15,0-16-1-15,-14 10 1 16,-8 5-1-16,-6 1 2 15,-3 2-2-15,-2 6 1 16,-1 0 0-16,4 2 0 16,4 0 0-16,3 1 0 15,4-3 1-15,6-2-1 0,13-6 0 16,0 0 0-16,0 0 0 16,0 0 0-16,29 3 0 15,-4-7 0-15,1-1-1 16,1 1 1-16,-1 0 0 0,-3 1 0 15,-3 1 0-15,-5 2 0 16,-15 0-1 0,0 0 1-16,0 0 1 15,0 0-2-15,-23 15 2 0,0-10-1 0,-5 1 0 16,1 0 1-16,-2 1-1 16,3-1 2-16,7 0-2 15,19-6 3-15,-14 7-3 16,14-7 0-16,18 1 0 15,3-2 0-15,5 0 0 32,1-2-2-32,3-2 2 0,-2 2-3 0,-5 1 3 15,-9-1 0-15,-14 3-1 16,0 0 1-16,0 0 0 16,-26 1-1-16,-1 1 1 15,-5 0 0 1,-1 1 0-16,1 0 0 0,6-3 1 0,5 0-1 15,6-1 0 1,15 1 0-16,0 0-1 16,13-12 1-16,10 6 0 0,8-1-1 15,2 1 1-15,4 1-1 16,-2 0 2-16,-3 2-1 16,-11 1 0-16,-8 2 0 15,-13 0 0-15,0 0 0 16,-19 8 0-16,-6-1 0 15,-7 2 0 1,-7 0 2-16,0 1-1 0,1 1 1 16,5 0-1-16,7-3 1 15,10-2-2 1,16-6 2-16,0 0-2 0,23 10 0 16,9-11-1-16,10-2 0 15,6-2 0-15,1 2 0 16,-3-1-1-16,-6 4 1 15,-9-1-1-15,-13 2 0 16,-18-1 1-16,0 0 0 0,-29 20 1 16,-7-8-1-1,-5 2 1-15,-6 1 0 0,3-1 1 16,5-1-1-16,8-1 1 16,13-4 0-16,18-8 0 15,0 0-1 1,21 12 1-16,7-14-1 15,8 1 0-15,4 0 1 16,1-2-2-16,-4 1 2 16,-7 4-1-16,-9 1 1 0,-21-3 0 0,0 0 0 15,0 20 1 1,-22-10-2 0,-6-1 2-16,-3 1-2 0,-5-3-6 15,5 6-26-15,-2-4-98 16,16-2-6-16,4-2-1 15,13-5-7-15</inkml:trace>
  <inkml:trace contextRef="#ctx0" brushRef="#br0" timeOffset="279933.2471">16737 9705 1 0,'0'0'89'0,"-14"-3"10"16,14 3-33-16,-14-3-18 15,1-3 3-15,13 6-6 0,-16-7-5 16,16 7-8-16,0 0-7 16,0 0-7-16,18-6-6 0,6 8-4 15,7-4-2-15,15 4 0 16,14-5 1-16,18 0 3 15,14-6 2-15,22 3 2 16,13-5 2-16,20 1-1 0,12-3-1 16,8 4-1-16,2 3-4 15,-3 5-2-15,-9 4-4 16,-10 3-2-16,-11 4-3 16,-18 0 0-16,-14 3-2 15,-13-5 1 1,-16 1 1-16,-11-6 0 15,-14-2 2 1,-11-4 0-16,-14-2 1 16,-25 5 0-16,8-19 1 0,-24 7 0 15,-13-1 0-15,-15 2-1 16,-17-1-3-16,-15 2-2 16,-20 2-1-16,-16-1-2 15,-21 6-2-15,-20 2 0 16,-16 5-1-16,-11 2 0 0,-9 5 2 15,-3 2 1-15,9 3 1 0,14 3 3 16,26-2 0-16,28-2 0 16,34-2 0-16,38-5 1 15,43-8 2-15,47 2 2 16,38-10 2-16,32 0 3 16,29-5 3-16,26 1 1 0,17-4 1 15,10 5 0 1,-4-2-2-1,-2 1 0-15,-20 2-2 16,-17 3-3-16,-32 0-3 16,-34-2 0-16,-41 5 0 0,-49 4-2 15,-22-7-1-15,-53 2-2 16,-38 4 0-16,-32-5-2 16,-27 2 2-16,-20 1-2 15,-7 1 0-15,-3 2 0 16,9 0 2-1,19 3 1-15,27 0 1 0,33 3 2 0,39-2 2 16,46 1 1-16,51-8 1 16,44-2 1-1,41-3 0-15,39-2 2 16,28 0-2-16,23-1 1 16,9 3-4-16,-4 1 0 15,-22 5-2-15,-27 2 1 16,-40 2-1-16,-50 2-1 15,-63-4-1-15,-33 6 0 16,-65-3-2-16,-46-2-2 0,-35 6-4 16,-23-5-24-16,4 9-101 15,1-2-1 1,20-1-7-16,32 0 0 16</inkml:trace>
  <inkml:trace contextRef="#ctx0" brushRef="#br0" timeOffset="280723.1234">17170 8858 138 0,'-5'-13'124'15,"-1"-2"1"1,3-1-48-16,3 16-41 0,-2-17-6 16,2 17-6-16,0 0-7 0,-1 19-4 15,-8 2-3 1,4 10-1 0,-6 5 0-16,7 3 4 15,-3-5 0-15,11 1 2 0,3-12-1 16,15-7 0-16,6-17-3 0,12-12-2 15,5-16 0-15,2-6-6 16,4-8 1-16,-4-6 0 16,-6 0-8-16,-9 3-3 15,-7 11-14-15,-16 2-10 16,-9 33-21-16,-4-26-25 0,4 26-65 31,-22 19-2-31,9-1 6 16,2 4 34-16</inkml:trace>
  <inkml:trace contextRef="#ctx0" brushRef="#br0" timeOffset="281049.7461">17811 8816 151 0,'3'13'125'15,"-3"-13"-4"-15,-23-2 1 16,8 1-110-16,-3-1-7 16,0 5 1-16,-5 0 1 15,1 4 2-15,-5 4 0 16,1 6 0-16,0 2 0 16,7 2 2-16,6-3 1 0,13-1 2 15,0-17-1-15,26 17-3 16,0-17-3-16,12-4-3 15,4-6-9 1,0-8-20-16,4 8-45 16,-9-8-64-16,-1-4-3 0,-7-1 0 15,1-9-1 1</inkml:trace>
  <inkml:trace contextRef="#ctx0" brushRef="#br0" timeOffset="281478.887">18234 8500 197 0,'0'0'137'16,"14"-4"5"-16,-14 4-5 0,-17 23-111 15,-3 0-8-15,-2 10-3 16,-7 2 1-16,0 2-9 16,2 2-4-16,1-4-12 15,9 1-7-15,2-10-16 0,19 1-9 16,-1-14-13-16,19 0-10 31,-8-13 1-31,17 1 7 0,-8-11 15 16,7 0 19-16,-4-6 23 15,-6-1 16-15,0 3 21 0,-14-1 12 16,-6 15 4-16,0 0-1 0,0 0-7 31,-16 9-9-31,6 14-10 16,-7-3-2-16,10 9-7 15,1-6 0-15,10 2-4 16,6-9-3-16,11-5-1 0,6-9-3 0,9-7-1 16,0-8-2-1,0-4-4-15,0-2-5 16,-5-5-7-16,-4 6-12 0,-11-8-20 16,1 19-26-16,-17 7-71 15,0 0-2-15,0 0 2 16,0 0 2-16</inkml:trace>
  <inkml:trace contextRef="#ctx0" brushRef="#br0" timeOffset="281830.4996">18561 8849 138 0,'0'0'128'15,"0"0"-2"-15,0 0 3 16,0 0-101-16,0 0-2 15,20-6-3-15,3-2-9 16,9 0-5-16,4-2-4 16,5 2-4-16,1-1-1 15,-3 0 0-15,-8 2-1 0,-6 0 0 16,-9 0 0 0,-16 7 1-16,-5-13 0 15,-15 11 4 1,-12 4 2-16,-5 3 3 15,-6 6 2-15,2 6 3 16,1 3-2-16,14 9 3 16,14-3-3-16,25 1-1 15,18-2-4-15,15-2-6 16,11-3-10-16,4-8-21 0,10 2-92 16,-12-7-19-16,-10-1-6 15,-16-3-1-15</inkml:trace>
  <inkml:trace contextRef="#ctx0" brushRef="#br0" timeOffset="296459.7647">1466 16786 188 0,'-18'13'161'0,"-1"-6"-9"15,19-7 12-15,-19 10-127 16,33-2-13-16,10-5-6 16,19-1-1-16,15 0-4 15,17 1-4-15,14 1-2 16,13 2-1-16,8 0-1 15,8 2 0-15,1-3 0 0,2-1-1 16,-4-5-1-16,-6-2 0 16,-7-7-2-16,-13-3-7 15,-12-3 2-15,-17-3-13 16,-13 3-9-16,-24-8-61 0,-8 8-70 16,-14-2-12-16,-3 18 7 15,-20-21-5-15</inkml:trace>
  <inkml:trace contextRef="#ctx0" brushRef="#br0" timeOffset="297784.2829">1394 17384 232 0,'0'0'157'0,"0"0"-2"16,0 0-1 0,23-24-115-16,-13 11-14 0,6 6-5 15,-3-3-8-15,3 13-4 16,-16-3 0-16,20 17 0 16,-17 2 1-16,-1 10-2 0,-5 1-4 15,3-30 2-15,-6 64-4 16,6-64 1-16,0 0 2 15,13 65 2-15,-13-65-9 16,30 3 0-16,-7-15 1 0,3-10-1 16,5-4 2-1,-3-2 0 1,1-4-4-16,-1 4-2 16,-2 4 13-16,-3 5-3 15,-6 5 2-15,-1 9 2 0,-16 5 0 0,22 21 2 0,-11-3-4 16,-2 2-1-1,-1 4-4-15,1-3 3 16,1 1 0-16,-3 1-5 0,-7-23-1 16,18 19-1-16,-18-19 3 31,21-2 0-31,-5-8 1 16,2-3-1-16,2 5-1 0,-3-8 4 15,2 7 1-15,-3 2 0 16,-3 1 0-16,-13 6-3 0,10 13 0 15,-10-13 1-15,0 16-7 16,0-16-2-16,0 24-12 16,0-24-16-1,8 26-24-15,-8-26-22 0,22 0-14 16,-22 0-3-16,32-7 19 16,-22-7 16-1,13-1 28-15,-9-3 28 16,-1-3 33-16,6 8 31 15,-16-3 23-15,11 12 6 16,-14 4-7-16,0 0-12 0,9 15-14 16,1 3-13-16,-10-18-9 15,0 0-6-15,36 61-4 16,-36-61-11-16,45 32 0 16,-16-34-9-16,0-6-2 15,0-10 0-15,-5-3-1 16,-8-1-1-16,-9-4-6 15,-7-3 3-15,-8 6-7 0,-13 6-7 16,5 17-29-16,-20 1-75 0,12 1-33 16,-2-5 1-1,7 6-3 1</inkml:trace>
  <inkml:trace contextRef="#ctx0" brushRef="#br0" timeOffset="298131.5113">2514 17249 277 0,'0'0'156'16,"0"0"-1"-16,0 0-3 0,0 0-131 16,1 16-5-16,4 4 1 15,6 8-4-15,-1 4-3 16,5 5-1-16,-1-1-1 0,2-1-1 15,1-6-5 1,2-3 1-16,1-9-3 16,3-14 0-16,2-9-2 15,-1-13-2-15,-1-2 5 0,1-11-2 16,-4-3 4 0,-3-2-2-16,-3-2 1 15,-5 7-3-15,-3 6-2 16,-6 3-13-16,0 23-38 0,-9-16-104 15,9 16-8-15,0 0 3 16,-14 3-4 0</inkml:trace>
  <inkml:trace contextRef="#ctx0" brushRef="#br0" timeOffset="298459.7127">1664 17790 354 0,'0'0'169'0,"0"0"1"0,97 23-7 16,-21-36-137-16,32-4-7 31,18 1-12-31,12-1-6 0,7 0-7 16,-4 7-16-16,6-2-141 16,-23 5-4-16,-17-12-9 15,-17-1-8-15</inkml:trace>
  <inkml:trace contextRef="#ctx0" brushRef="#br0" timeOffset="306062.4817">1107 2333 255 0,'13'-20'140'15,"10"0"-2"-15,3-5-10 16,14 9-120-16,12 6-9 16,8 4 1-16,12 6-3 15,6 2-1-15,10 2-2 16,4 1 2-16,9-1 0 16,4-6 2-16,11 0 3 15,6-3 2-15,8-5 2 16,6 0-2-16,4-2 2 15,6 4-1-15,5 1 0 0,11 7-1 16,5 0-1-16,6 2-2 0,7 6 0 16,12 0-1-16,12-2 2 15,11-3-1-15,14-4 0 16,8-5 0-16,10 0 1 0,11-3-1 16,10-1 2-1,3-1-2-15,7-1 2 16,0 5 0-16,5 4-2 15,2 3 2-15,7 2-2 0,2 5 3 16,5 0-3-16,5 2 4 31,5-1-2-31,3 1 4 16,-2-2 2-16,-3 0 1 16,-8-1 1-16,-6 0-1 0,-16-2 2 15,-9 5-1-15,-15 1-1 16,-9 4-2-16,-15 2-3 15,-11 2-2-15,-16 0 0 0,-12 0-1 0,-18-2-1 16,-18-1-2-16,-15 1-3 31,-21-7-7-31,-14 7-22 0,-27-9-102 0,-1 2-3 16,-17-14-9-16,-11-5-5 16</inkml:trace>
</inkml:ink>
</file>

<file path=ppt/ink/ink3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19:57:52.006"/>
    </inkml:context>
    <inkml:brush xml:id="br0">
      <inkml:brushProperty name="width" value="0.05292" units="cm"/>
      <inkml:brushProperty name="height" value="0.05292" units="cm"/>
      <inkml:brushProperty name="color" value="#FF0000"/>
    </inkml:brush>
  </inkml:definitions>
  <inkml:trace contextRef="#ctx0" brushRef="#br0">2469 3319 246 0,'141'-13'145'0,"44"-16"-6"16,46-6-6-16,37-11-123 16,40 6-9-1,37 6-17-15,9-10-28 16,22 10-75-16,-8-9-10 16,-11 4-5-16,-18-4-11 0</inkml:trace>
  <inkml:trace contextRef="#ctx0" brushRef="#br0" timeOffset="68834.9562">3854 5422 31 0,'9'-14'117'0,"-9"14"9"0,0 0-3 32,16 13-62-32,-16-13-13 15,10 30-12-15,-9-11-4 16,6 11-14-16,-5-1 1 0,4 4-12 15,-1 2-4-15,-2-6-25 16,9 4-44-16,-8-16-68 16,-4-17-5-16,16 12 2 15,-16-12 15-15</inkml:trace>
  <inkml:trace contextRef="#ctx0" brushRef="#br0" timeOffset="69051.2602">4075 5245 97 0,'0'0'137'0,"-1"19"3"15,-8-1-4-15,0 14-69 0,-5 0-39 16,5 10-9-16,-5-2-2 16,2 6-9-16,1 0-4 15,-1-4-8-15,2 1-5 16,-3-12-23-16,9 6-40 15,-6-16-63-15,4-6-5 16,6-15 1-16,-18 6 18 16</inkml:trace>
  <inkml:trace contextRef="#ctx0" brushRef="#br0" timeOffset="69420.6168">3743 5487 185 0,'0'0'151'15,"-7"19"-2"-15,7-19 1 16,22 13-112-16,-9-12-11 16,14 5-7-16,2-4-8 15,3-1-8-15,2 0-14 16,-6-5-21-16,5 11-73 0,-19-12-44 15,-14 5-5-15,0 0 2 16</inkml:trace>
  <inkml:trace contextRef="#ctx0" brushRef="#br0" timeOffset="69615.4458">3843 5352 232 0,'4'18'149'0,"-1"8"1"15,-10-3-3-15,5 15-122 0,-6-1-4 16,5 7-12 0,-6-2-6-16,2-5-17 0,5 5-26 15,-11-19-108 1,15 0-3-16,-9-10 0 0,7-13-5 16</inkml:trace>
  <inkml:trace contextRef="#ctx0" brushRef="#br0" timeOffset="71115.62">4641 5476 146 0,'0'0'138'0,"-19"-2"5"15,19 2-5-15,-10-13-100 16,7-4-20-16,3 17-1 0,17-32-2 15,2 15-9-15,-3 0-3 16,4 1-4 0,-3 3 1-16,1 4 3 15,-18 9 1-15,13 7 2 0,-22 6 1 16,-7 13 1-16,-10 2 2 16,-3 6-5-16,-3-1 5 15,5 1-9-15,5-7 3 0,14-7-7 16,12-5 3-1,13-15-7-15,17-9-2 0,10-8 7 16,8-5-6-16,5-3 8 0,-4 1-3 16,-8 1 7-16,-14 7-2 15,-15 9 9-15,-16 7 2 16,-27 20-5-16,-18 5 4 16,-10 6-6-1,-11 4 3 1,0 1-7-16,3-1 2 0,13-5-7 0,14-8 1 15,19-11-1 1,17-11-1-16,28-7 0 16,16-9 0-16,12-10 2 0,12-6-6 15,4-4 8 1,3 2-5-16,-6 0 8 0,-12 7-4 16,-13 5 8-16,-19 9-4 15,-25 13 2-15,0 0 5 16,-38 29-6-16,-9-3 4 0,-10 6-7 15,-5 1 3-15,2 0-7 16,3-2 4-16,10-7-5 16,14-7 0-1,20-8 2-15,13-9-3 16,33-9 1-16,16-6 1 16,13-10-1-16,13-5-1 15,6-3 7-15,0-2-3 16,-8 5 5-16,-11 2-4 15,-14 9 8-15,-21 8-5 16,-27 11 6-16,0 0 0 16,-34 32-6-16,-13-5 4 0,-6 6-5 15,-3 0 3-15,0 2-6 16,6-5 4 0,12-7-7-16,17-7 3 0,21-16-1 15,19 0-1-15,19-14 1 16,15-6-4-16,9-11 7 15,7-2-5-15,6-1 6 0,-4 0-3 16,-10 8 7-16,-14 3-5 0,-15 10 5 16,-32 13 0-1,0 0-1-15,-23 25 3 0,-20 1-6 16,-14 6 4 0,-2 2-6-16,-1 2 3 0,5-3-5 31,11-5 4-31,14-9-6 15,30-19 1-15,-4 13-1 16,33-19 1-16,13-7-1 0,12-4 1 16,7-5 0-16,4 0 2 0,-6 2 1 15,-10 4 1-15,-16 8 0 16,-20 8 1-16,-13 0 1 0,-33 26 0 31,-12-1-1-31,-12 6-1 16,-7 2 0-16,4-1-1 15,3-5 0-15,13-2-1 16,15-9 0-16,29-16-2 0,0 0 1 16,29-5-1-16,15-14 0 0,11-1 0 15,7-4 1-15,2-2 1 16,-4 0 1 0,-8 4 2-16,-13 5-1 15,-17 5 3-15,-22 12-2 16,0 0 1-16,-45 12-1 15,-4 4 0-15,-9 7-1 16,-5 1 0-16,1 2 0 16,5-3-2-16,11-2-1 15,16-7-5-15,14-13-17 16,29 2-131-16,4-17-2 16,20 2-7-16,-1-9-2 0</inkml:trace>
  <inkml:trace contextRef="#ctx0" brushRef="#br0" timeOffset="74713.1371">14243 4376 157 0,'-124'26'122'0,"-21"-4"-4"16,-6 2 1-16,-15-1-103 16,13 8 2-1,9-4-6-15,24 3-5 16,28-1-6-16,31-4-1 0,42-8 2 15,42-7 3-15,48-11 8 0,47-9 2 16,45-15 6 0,48-7 1-16,36-12 3 0,34 2 0 0,13-6-2 15,11 8-7-15,-15 2-4 16,-25 12-7 0,-42 10-3-16,-56 11-4 15,-67 12-2-15,-69 7 0 0,-68 5 0 16,-61 1 2-16,-52-1 2 31,-32-2 2-31,-17-4 2 16,0-4 0-16,20-5 0 15,32-2-1-15,50-2-2 0,58-5-2 16,69 1 0-16,63-5-1 16,64-1 0-16,51-1 1 15,46-2 1-15,27-2 1 16,13 0 2-16,-7 3 1 0,-30 5-1 15,-39 4 3-15,-59 7-2 16,-61 6 0-16,-72 5-2 16,-65 5 1-16,-64 3-1 15,-44 0-1-15,-32-1-1 16,-13-5-1-16,5-2 1 16,18-7 0-16,35-6 0 15,46-7 0-15,58-9-1 0,58-6 2 16,62-11 2-16,53-3 1 15,46-5 1-15,33 6 0 32,20 2 1-32,2 10-1 0,-19 12 0 15,-30 13-2-15,-49 14-3 16,-51 8 1-16,-63 7-3 0,-57 1 2 16,-53 1 0-16,-41-2-1 15,-27-5 0-15,-11-5 2 16,4-6-1-16,17-3-1 15,38-3-3 1,46-7 0-16,52-4-1 0,75-6 1 16,53-3 0-16,54-2 2 0,52-2-1 15,33 0 3-15,20 1 2 16,-1 4 0-16,-25 6 1 16,-36 7 0-16,-59 2 1 0,-65 6 0 15,-75 4 1-15,-71 0-2 16,-66 2-1-1,-46-1 0 1,-31-4-1-16,-8-1-1 0,11-4-3 0,29-7 0 16,44-4-1-16,57-7 1 15,65-5 2-15,64-7-1 32,66-3 3-32,53-4 0 0,45-2 3 15,29 1-1 1,10 5 2-16,-10 3-2 0,-30 9 1 15,-44 4 0 1,-68 8-1-16,-73 5 0 0,-79 6-2 0,-70 4 0 0,-63 0 0 16,-43 1-1-16,-28-1-1 15,-6-1-1-15,15-4 0 16,32-2-1-16,47-6-1 16,58-4 2-16,63-7-1 15,62-4 3-15,64-3 0 16,52-3 0-16,47-1 2 15,33 1 0-15,18 3 1 16,-2 8-1-16,-20 3-1 16,-31 8 0-16,-50 6 0 15,-57 3 0-15,-72 2 0 16,-68 0 0-16,-70 1-1 0,-57-7 1 16,-45 0 0-16,-30-5 0 15,-16-3-1-15,10 0-1 16,26-3-1-1,42-2-2-15,55 1 0 0,67-2-1 16,64 6 2-16,94-13-1 16,63 5 1-16,55-3 2 15,50 1 1-15,26 3 2 16,15 4 1-16,-9 3 1 16,-31 8-1-16,-41 3 1 15,-63 6-3-15,-65 4 2 31,-78 0-1-31,-73-1-1 0,-75-1-1 0,-62-4 0 16,-50-7 1-16,-33-3 0 16,-15-7 0-16,0-4-1 15,21-2 1 1,39-5-3-16,53-2 0 16,60-3 1-16,73-4-1 0,66-1-1 15,71-3 2-15,59 3 1 16,51 4-1-16,38 6 2 0,27 7-1 15,4 9 2-15,-14 10-3 16,-28 7 2-16,-43 6 0 16,-52 2 0-16,-65-1 1 31,-68-1 2-31,-71-1-1 0,-56-7 0 16,-50-2 0-16,-38-3-1 15,-19-3 0-15,0-4-2 16,16-4-1-16,34-4-3 15,48-4 3-15,52-5-1 16,64-2 1-16,59-5 0 16,56 3 0-16,47 2 0 15,41 0 2-15,27 5 0 0,14 4-1 16,3 3 1-16,-15 2 1 16,-26 3 2-16,-39-4-1 15,-40-1 1-15,-61-5 0 16,-46 6 0-16,-88-23 1 0,-48 6-6 15,-51 1-11 1,-51-7-38-16,-26 17-97 16,-34-7-10-16,-3 9-9 15,-1-1-9-15</inkml:trace>
  <inkml:trace contextRef="#ctx0" brushRef="#br0" timeOffset="75786.4797">13125 7877 181 0,'-19'17'130'16,"4"3"1"-16,7 10-5 16,8 17-119-16,4 0-8 15,9 12-1-15,4 6 0 16,4 3 2-16,3-4 2 15,5-4 4-15,3-5-2 16,7-6 3-16,5-10-3 16,10-6 2-16,9-13-3 15,17-7 1-15,15-7-1 16,14-4-1-16,14-4 1 16,11-4-1-16,9-1 1 0,12 0-1 15,5 0 1-15,6-1-1 16,1 4 0-1,3 0-1-15,8-1-1 16,1 1 0-16,8 0 0 0,7 1 1 16,8 0 0-16,5 2 0 15,11 2 0-15,4 2 2 16,8 3-1 0,4 1 0-16,5 3-1 0,2 0 0 15,1 0 0-15,5-3-1 16,-2 1-1-16,-1-5-1 15,-4-2 1 1,-5-4-1-16,-11-4 1 0,-12 0 0 0,-18-5 1 16,-15 1 1-1,-18-4 0-15,-19 1 0 16,-19-1 1-16,-18-1-2 16,-15 2 3-16,-12-3-1 15,-13-1 3-15,-6 0-2 16,-7-5 2-16,-2-3-1 15,-2-6 1-15,2-6-1 0,2-5 1 0,5-6 0 0,2-6 1 16,1-3 4 0,-5-5 2-16,1 1 2 15,-8-2-2-15,-6 7 2 0,-15 0-5 16,-9 10-4-16,-17 6-16 16,-18 4-41-16,-11 18-92 15,-15 2-5-15,-10 5-6 16,-8 2-6-16</inkml:trace>
  <inkml:trace contextRef="#ctx0" brushRef="#br0" timeOffset="81487.5026">16654 5988 1 0,'0'-15'80'0,"0"15"23"0,0-17 4 16,-3 4-55-16,3 13-9 16,3-19-6-16,-3 19-6 15,4-13-6 1,-4 13-4-16,0 0-2 0,0 0-2 16,0 0-2-16,-1 23-2 0,-4-7-2 15,1 9 0-15,0 7-2 16,1 5 0-16,-2 8-2 0,5 8 4 15,-1 6 3-15,2 8-1 32,1 3 0-32,2 10-1 15,-1 1 0-15,3-1 1 16,-2-2 3-16,2-4-3 0,-3-8-5 16,1-4 4-16,-1-5-3 15,1-8 3-15,-1-8-1 16,2-2-2-16,-1-7-2 15,2-3-3-15,-1-4 1 16,4-5-2-16,0-6-4 16,-9-14-6-16,16 19-9 15,-16-19-25-15,0 0-104 16,0 0 1-16,13-6-7 0,-13 6 2 0</inkml:trace>
  <inkml:trace contextRef="#ctx0" brushRef="#br0" timeOffset="84220.3151">16817 5870 51 0,'20'-21'113'16,"-1"-2"2"-16,1 6 3 16,-1 10-76-16,-6 7-12 15,1 23-3-15,-10 23-3 0,-4 25-6 16,-11 24-3-16,-9 23-4 15,-12 15-5 1,-6 7 3 0,-3-6 1-16,-1-13 2 0,3-24 1 0,9-25 1 31,6-37-5-31,24-35 2 16,-2-35 3-16,22-28-5 15,9-33-8-15,11-22-2 0,9-26 3 16,12-12-2-16,2-1 3 15,6 14-3-15,-7 19 1 16,-5 26 0-16,-17 36 7 0,-15 44-3 16,-25 56-3-16,-22 46 4 15,-23 41 0-15,-17 31 1 16,-11 21-5-16,-7 9 3 16,4-8 2-16,7-18 2 15,11-32 2 1,13-29-3-16,16-42-7 15,19-39 2-15,16-41 2 16,18-37-2-16,14-31-1 16,15-27-3-16,12-20-5 0,13-14-1 15,6-2 6-15,-2 11-3 16,-5 20 4 0,-12 32-1-16,-18 42-3 15,-15 49 3-15,-29 51 11 0,-22 50-1 16,-23 45-4-16,-13 31 0 15,-11 24 1-15,-6 8 2 0,-2-10-2 0,8-20 3 16,11-29-9-16,12-38 3 16,12-45 2-16,17-44 0 15,14-48-1-15,13-42-1 16,14-43-2-16,14-39-2 16,14-30-5-16,11-18 0 31,8-5 1-31,1 11-1 15,-5 20-1-15,-5 35 0 16,-13 49 1-16,-16 57 2 0,-23 62 14 0,-24 53-3 0,-21 52-2 16,-13 35-1-16,-12 25 2 15,-6 7 1-15,1-2-2 16,3-20 2-16,10-31-10 16,13-37 3-16,15-49 1 31,13-48 2-31,17-50-3 15,13-48-1-15,15-53 0 16,15-42-5-16,16-29-1 0,8-16 0 16,7 2 2-16,0 13-1 15,-3 25 0 1,-7 40 2-16,-14 53 2 16,-15 66 2-16,-28 61 11 0,-22 55-4 15,-23 52-1-15,-20 34-3 16,-16 28 5-16,-13 8-1 15,-3-3-1-15,2-23 1 0,8-31-8 0,13-38 3 16,21-55-1-16,18-46 4 16,23-50-5-16,18-49 1 31,21-51-2-31,15-42-3 0,16-27-3 16,8-14 0-1,3 3 2-15,-3 16-1 16,-7 22 1-16,-11 42-1 15,-18 59 4-15,-17 64 0 0,-28 62 12 16,-21 56-2-16,-19 48-2 0,-14 34-2 16,-14 22 3-1,-5 9 0-15,0-11-1 0,7-24 1 0,10-37-9 16,14-45 3-16,17-54-1 16,24-53 4-1,9-38-4-15,21-52-2 16,15-50 0-1,13-38-4-15,13-24-2 16,6-10-1-16,4 7 3 16,-4 13-3-16,-9 29 3 15,-9 43 0-15,-16 58 3 0,-18 64 2 0,-24 63 11 16,-18 52-1-16,-18 46 1 16,-10 29 1-1,-8 12-5 1,-2 3 4-16,2-15-3 0,4-25 1 15,13-43-8-15,10-47 2 0,15-53-3 0,14-45 1 16,13-49-3-16,15-47-3 16,15-47-5-1,11-37-1-15,17-21 4 0,8-3-2 16,2 9 4 0,-3 24-3-16,-11 33 9 0,-12 55-2 15,-23 70 6-15,-25 64-1 16,-26 68 5-16,-22 52 1 15,-13 43-1-15,-10 27 2 16,-4 10-6-16,2-4 5 16,6-23-2-16,14-27 3 0,14-45-10 15,10-48 2-15,16-55-3 16,12-46-1-16,13-46-1 31,10-41-3-31,14-41 5 16,7-30-6-16,11-14-2 0,2-7 0 15,-1 10 1 1,-3 20 1-16,-7 31 4 16,-12 48 0-16,-13 55-4 0,-17 60 10 0,-18 55 6 15,-16 47-1-15,-9 45 1 16,-12 17 0-16,-4 15-2 31,0-7 2-31,4-18-2 16,7-33-4-16,15-41-4 0,12-48 0 15,8-59-3-15,38-35-1 16,6-55-2-16,12-50-3 16,16-38-3-16,9-25 0 15,7-17 5-15,1 7-1 16,-6 15 5-16,-8 29-1 0,-12 38 6 16,-11 58 0-16,-23 52 5 15,-16 52-1-15,-19 48 5 16,-14 35-2-16,-10 29-2 15,-9 18-1-15,-3 7 4 16,-1-7-1 0,4-16 2-16,5-21-1 0,13-30-8 0,11-31 1 15,11-34 0 1,12-32-1-16,15-29-9 16,12-24 2-16,10-28 0 0,11-18 0 15,7-8-6-15,-2 1 7 16,-7 5-5-16,-5 19 7 15,-17 18 9-15,-15 31-3 16,-22 36 2 0,-3 25-2-16,-17 21 7 15,-5 13-8-15,4 7 5 0,5-2-6 16,10-7-4-16,10-13 1 16,15-21-1-16,10-19 0 0,9-17 1 15,5-14 1-15,6-11 3 16,-2-1 1-16,-3 6 1 15,-4 10-1 1,-5 16-1-16,-9 18-3 0,-6 21-9 0,-8 4-25 16,3 18-118-1,-15-1-5-15,-4 2-3 0,-19-8-4 16</inkml:trace>
  <inkml:trace contextRef="#ctx0" brushRef="#br0" timeOffset="86633.7543">18840 7750 180 0,'-34'1'136'0,"1"2"-1"16,4 0 4-16,-4-6-93 16,33 3-8-16,-18 0-6 0,36-2-10 15,17-8-8 1,23 2-4-16,18-4-4 15,15 2-2-15,11 1-1 16,8 4-3-16,4 2-2 0,-9 0-1 16,-11 4-2-16,-16 2 0 15,-25 4 0-15,-24 2 0 16,-29-9 1-16,-30 25 1 16,-29-8 4-16,-26 2 2 15,-22 2 2-15,-16-1 3 16,-5-1-1-16,5-3 4 15,15-6-3-15,21-1 2 0,25-9-3 16,36-3-2-16,26 3-1 16,58-25-2-16,24 8 0 15,31-2-3-15,25-2 0 16,15-1-5-16,9 3-1 16,-10 1-2-16,-15 5-1 15,-25 0 2-15,-30 8-1 16,-37 5 2-16,-45 0 4 15,-32 12 4-15,-44 1 4 16,-27 1 3-16,-25 2 1 16,-18 3 2-16,-11-5-1 15,7 2 1-15,9-6-1 16,21-1-3-16,23-5-1 0,29-4-2 0,34-4-1 16,34 4-1-16,47-20-1 15,25 4-2-15,28-4 1 16,24-5-3-16,20-2 4 15,8-2-4-15,-5 0 2 16,-11 3-2 0,-22 6 2-1,-26 5-5-15,-31 11-4 16,-35 6-7-16,-31 15-19 0,-37-4-33 16,-11 13-78-16,-24 1-2 15,-7 5 1-15,-5 1-1 16</inkml:trace>
  <inkml:trace contextRef="#ctx0" brushRef="#br0" timeOffset="87967.3301">19275 8105 91 0,'8'-18'105'16,"-8"18"1"-16,-2-23-42 15,2 23-23 1,-7-14-2-16,7 14-5 16,0 0-5-16,-17-10-4 15,17 10-2-15,-19-6-3 0,19 6-3 16,-20-3-4-16,20 3-3 0,-22-3-2 15,22 3-1-15,-20-1 0 16,20 1 0-16,-17 1 0 0,17-1-2 31,-16 1 2-31,16-1-2 16,-15 2 0-16,15-2-1 16,0 0 0-16,-17 3-1 15,17-3 0-15,0 0 1 16,0 0-1-16,0 0 0 15,-13 3 0-15,13-3-1 16,0 0 0-16,0 0 1 16,0 0 0-16,0 0 0 0,0 0 0 15,0 0-1-15,0 0 1 16,0 0-2-16,0 0 1 16,0 0-2-16,0 0 0 0,0 0 2 15,-13 4-2-15,13-4 0 16,0 0 0-1,0 0 1-15,0 0-2 16,0 0 2-16,0 0-2 0,0 0 1 16,0 0 1-16,0 0 0 15,0 0-1 1,0 0 2-16,0 0-1 0,0 0 0 0,0 0 0 16,0 0-1-16,-13 3 1 15,13-3-1-15,0 0 1 16,0 0-2-16,0 0 2 15,-13 1-1-15,13-1 0 0,0 0 1 16,0 0-1 0,0 0 1-1,0 0-1-15,0 0 1 16,0 0-1-16,-9 15 1 16,9-15-1-16,0 0 1 15,0 0-1-15,-13 14 0 16,13-14 1-16,0 0-2 15,-16 18 1-15,16-18 0 0,-7 17 0 16,7-17-1-16,2 23 2 16,3-7-2-16,6 7 2 15,3 4-1-15,3 6 1 16,2 5-2-16,1 4 1 0,0 0-2 16,-5-2-1-16,-4-5 0 15,-6-6-2 1,-10-9 0-16,-8-10 1 15,-7-7 0-15,-9-12 1 16,-1-5 0-16,-3-7 2 16,4-2 1-16,5-4 0 15,11-2 1-15,11-1-1 16,14 0 2-16,11 1-1 0,11 1 1 16,8 2-1-16,3 2 2 15,0 2-1-15,-6 3 1 16,-6 2-2-16,-10 0 1 0,-10 1-4 15,-13 16-10-15,-7-25-24 16,7 25-53-16,-32-4-50 16,7 4-4-1,-2 1 0-15,2 5-3 0</inkml:trace>
  <inkml:trace contextRef="#ctx0" brushRef="#br0" timeOffset="89171.87">19701 7721 253 0,'-43'10'137'0,"-1"-2"2"16,4 1-3-16,8 1-124 15,14-1-3-15,18-9 2 16,17 9-1-16,18-11-2 16,15-7-3-16,18-4-5 15,14-4 1-15,10-6-3 0,8-1 1 0,-2-1 1 16,-7 2-1 0,-9 3 1-16,-18 5 1 15,-21 7 1-15,-29 8 1 16,-14 0 1-16,-50 20 0 0,-9-1 2 15,-21-1 0-15,-5 4 0 16,-3-5 0-16,7-1 0 16,14-9-2-16,19-4-1 15,22-7 0-15,26 4-2 16,33-25-1-16,19 8 0 0,23 0-1 16,16-1 0-1,12 4-1-15,0 4 0 0,-4 3 1 16,-13 5 2-16,-25 7 1 15,-25 5 3-15,-36 4 2 16,-33 6 3 0,-34 5-1-1,-24 1 3-15,-17-2-1 0,-3-1-4 0,6-5-13 16,12-17-63-16,40-1-82 16,31-13-9-1,35-11-3-15</inkml:trace>
</inkml:ink>
</file>

<file path=ppt/ink/ink3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00:57.912"/>
    </inkml:context>
    <inkml:brush xml:id="br0">
      <inkml:brushProperty name="width" value="0.05292" units="cm"/>
      <inkml:brushProperty name="height" value="0.05292" units="cm"/>
      <inkml:brushProperty name="color" value="#FF0000"/>
    </inkml:brush>
  </inkml:definitions>
  <inkml:trace contextRef="#ctx0" brushRef="#br0">20619 6237 121 0,'1'-20'118'0,"8"4"2"0,5 5-2 0,11-1-97 16,24 8-2-1,17-5 4-15,28 6-1 16,17-1 1-16,23 8-2 16,13 4-3-16,19 9-2 15,6 6 3-15,6 9-6 0,-5 0-2 16,-9 1-4-16,-12-3-6 16,-20-10-29-1,-13-2-102-15,-33-10-4 0,-27-9-12 0,-28-6-1 16</inkml:trace>
  <inkml:trace contextRef="#ctx0" brushRef="#br0" timeOffset="6900.5271">4052 6729 152 0,'-39'39'149'16,"9"-1"1"-16,2-18-2 16,28-20-84-16,0 0-42 0,28-37-4 15,24-24-3-15,20-14-1 16,16-17-11-16,13-9 0 16,10-3-5-16,0-2-3 15,0 11-5-15,-13 10-8 0,-8 23-16 16,-27 7-25-1,-1 29-81-15,-32 9-5 16,-9 21 0-16,-21-4 1 0</inkml:trace>
  <inkml:trace contextRef="#ctx0" brushRef="#br0" timeOffset="7123.7063">4682 6164 61 0,'-20'11'124'0,"20"-11"0"16,0 0-5-1,0 0-58-15,25-24-46 0,12 1-4 16,5-6-2-16,6 2-4 0,-5 2 1 16,-1 8 1-16,-12 7 2 15,-7 11-1 1,-23-1-2-16,5 27-8 16,-17 2-33-16,-10-1-86 0,-4-1-6 15,-7 1-8 1,-6-4-2-16</inkml:trace>
  <inkml:trace contextRef="#ctx0" brushRef="#br0" timeOffset="7640.4544">3460 7076 136 0,'-24'37'139'16,"-1"1"-3"-16,9 5 3 15,-2-10-100 1,18 8-9-16,2-18-4 15,19-5-6-15,5-19-7 0,13-15-2 16,5-21-4-16,4-11-1 16,-3-13-3-16,-8-3-1 15,-8-6-2-15,-13 4-2 16,-15 8 1-16,-14 15-2 0,-15 18 3 16,-14 17-2-16,-6 19-3 15,-4 12-9 1,7 21-28-16,-1-1-96 15,25 5-9-15,12-8 0 0,19-13-5 16</inkml:trace>
  <inkml:trace contextRef="#ctx0" brushRef="#br0" timeOffset="9363.6496">6151 4510 23 0,'2'-20'99'15,"1"7"2"-15,-3 13-11 0,0-29-39 16,0 29-7 0,5-29-7-16,-5 29-4 15,5-24-5-15,-5 24-3 16,3-17-3-16,-3 17-3 0,0 0-5 16,1-15-4-16,-1 15-4 15,0 0-1-15,0 0-2 16,0 0-2-16,-6 18 0 15,5 0-1-15,-1 5-1 16,1 6 2-16,-1 6-3 16,0 4 3-16,0 0 0 15,2-2 3-15,-1-5 0 0,2-5-1 16,-1-8 5 0,3-4-3-16,-3-15 1 15,0 0-2-15,0 0 0 16,-17-2 2-16,17 2-1 0,-22-13 4 15,9 5-4-15,13 8 4 16,-23-15 0-16,23 15 1 16,0 0-2-16,0 0-2 15,3-17-2-15,14 8-4 16,8 3-7-16,2-5-14 16,9 8-38-16,-6-10-83 15,1 7 0-15,-14-2-8 16,-17 8 4-16</inkml:trace>
  <inkml:trace contextRef="#ctx0" brushRef="#br0" timeOffset="10920.5073">6134 4528 142 0,'0'0'135'15,"-16"-5"4"-15,16 5-2 16,-13-10-82 0,6-6-12-16,7 16-13 0,8-28-8 15,5 10-8-15,2-6-4 16,7 1-5-16,2-6 0 16,2 1-2-16,-1-1-1 15,-2 3-2-15,-3 2 2 16,-4 4-2-16,-6 7 1 15,-10 13-1-15,0 0 0 16,0 0 0-16,-15 30-1 0,5 3 1 16,-1 11-2-16,-2 6 2 15,0 5-3-15,1 7 5 16,4-1-3-16,3-5-1 16,2-7 2-16,2-7-2 0,1-11 2 15,3-5-2 1,-2-10 3-16,-1-16-4 0,0 0 5 15,0 0 0-15,0 0 2 0,-20-8 0 16,7-2 1-16,-4 1 0 16,-1 2 1-16,0-1-2 15,0 4 0-15,3 3-4 32,2 1-6-32,13 0-8 0,-19 8-14 15,6-8-26-15,11 19-36 16,-12-12-54-16,7 11-1 15,-14-10 73-15,13 11 28 16,-9-9 22-16,2 0 24 16,15-10 31-16,-26 10 42 15,26-10 57-15,0 0 4 16,25-5-69-16,-2-14-21 0,21 6-15 16,1-9-10-16,11 3-5 0,1-1-8 15,-2 1-3-15,-5 5-10 16,-10 1-11-16,-5 17-48 15,-19-4-78-15,-16 0-5 16,0 0-5-16,1 16-5 16</inkml:trace>
</inkml:ink>
</file>

<file path=ppt/ink/ink3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01:31.896"/>
    </inkml:context>
    <inkml:brush xml:id="br0">
      <inkml:brushProperty name="width" value="0.05292" units="cm"/>
      <inkml:brushProperty name="height" value="0.05292" units="cm"/>
      <inkml:brushProperty name="color" value="#FF0000"/>
    </inkml:brush>
  </inkml:definitions>
  <inkml:trace contextRef="#ctx0" brushRef="#br0">4792 12248 175 0,'0'0'139'15,"-4"28"-4"-15,21 15-2 16,15 19-111-16,30 26-10 16,23 19-6-16,22 18-3 0,27 8-1 15,19 1-2-15,14 2 2 16,3-8-9 0,1-6-7-16,-14-24-27 0,-3-12-49 15,-19-32-39-15,-20-21-2 0,-20-27-8 16</inkml:trace>
  <inkml:trace contextRef="#ctx0" brushRef="#br0" timeOffset="195.8379">6766 12455 235 0,'-55'-13'150'15,"-30"30"-11"1,-25 35 2-16,-37 43-131 15,-27 45-12-15,-28 32-4 16,-22 15-17-16,0 26-43 0,-5 0-73 16,12 2-2-16,12-11-12 15,24-23 9-15</inkml:trace>
</inkml:ink>
</file>

<file path=ppt/ink/ink3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02:10.52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brush xml:id="br2">
      <inkml:brushProperty name="width" value="0.05292" units="cm"/>
      <inkml:brushProperty name="height" value="0.05292" units="cm"/>
    </inkml:brush>
    <inkml:brush xml:id="br3">
      <inkml:brushProperty name="width" value="0.05292" units="cm"/>
      <inkml:brushProperty name="height" value="0.05292" units="cm"/>
      <inkml:brushProperty name="color" value="#00B050"/>
    </inkml:brush>
  </inkml:definitions>
  <inkml:trace contextRef="#ctx0" brushRef="#br0">16326 7234 150 0,'25'-5'120'16,"9"2"-2"-16,24-2 2 15,21 4-106 1,22-2 2-16,31 5 3 16,16-5 0-16,20 3-1 15,6-2-1-15,15 5-7 16,-1 1-19-16,-3-1-25 16,1 6-86-16,-16 0-3 15,-17 1-5-15,-19 0-3 16</inkml:trace>
  <inkml:trace contextRef="#ctx0" brushRef="#br0" timeOffset="565.4529">2560 8025 88 0,'36'-1'135'16,"28"-5"-3"-16,28-6-5 15,35 1-62-15,24-1-53 0,31 5-3 16,27 7-35-16,3 0-95 16,14 6-7-16,-4 3-4 15,-7-5-5-15</inkml:trace>
  <inkml:trace contextRef="#ctx0" brushRef="#br0" timeOffset="132307.8289">5397 11426 1 0,'-6'-16'43'0,"6"16"61"15,0 0-42-15,-10-16-6 16,10 16-1-16,0 0-3 15,0 0-4-15,0 0-8 0,0 0-8 0,-18 10-8 16,18 13-3-16,-4 6-6 16,3 12-1-16,-4 8-3 15,5 13 1-15,-1 11-5 16,4 12-2-16,0 15-2 16,1 14 1-16,5 9 0 0,1 12 6 15,-3 8-2-15,4 12-2 31,-3 6 4-31,3 9 2 16,-5 5 1-16,3 7-2 16,-8 2 0-16,2 5-6 15,-3 3-3-15,1-1 0 0,-2-2 1 0,2 1 0 16,-1-4-2-16,6-1-2 16,-1-7 2-16,5-7-3 15,1-12 3-15,1-10-6 16,5-9-14-16,-7-31-41 15,10-6-87-15,-7-27-2 16,5-17-6-16,-8-24-3 0</inkml:trace>
  <inkml:trace contextRef="#ctx0" brushRef="#br0" timeOffset="145859.785">5293 11436 105 0,'0'0'123'0,"-16"3"0"15,16-3 0-15,0 0-95 0,17-19-9 16,6 13-2 0,3-2-1-16,15 2-4 0,5 0-4 15,13 3-1-15,13 0-3 16,13 2-1-16,19 0-2 15,13-1 0 1,14-1 0-16,14 0-1 0,12 2 2 16,10-2-3-16,6 2 3 31,13-2-1-31,11 1 1 16,8-1-1-16,11 0 1 15,11-1-1-15,9-3-1 0,9-2 0 0,9 1 0 16,-3-2-1-16,-4 1 0 15,-4-1-1-15,-13 1 2 16,-15 2-1-16,-15 0 3 16,-20 1 0-16,-24 0 1 15,-16 3 1-15,-21-1 0 16,-16 4 1-16,-21-2-1 16,-13 4 0-16,-15-2-1 15,-10 3-1-15,-12 0 1 16,-9 1 0-16,-7 0 1 15,-16-4-1-15,15 18 1 16,-12-2 0-16,-3 1-1 16,1 7 2-16,-1 7-3 15,0 8 2-15,-1 8-4 16,-1 10 2-16,2 9-4 16,0 9 4-16,2 10-3 0,2 10 1 15,2 11 0-15,4 8 3 16,1 5 0-1,7 8 1-15,-1 2 1 16,5 6-2-16,-2 4 3 0,3 2 0 16,1 1 0-1,2-2 1-15,-1-3-1 0,2 0-3 16,-1 1 3 0,0-2 0-16,-1-6-1 0,-2-2-3 15,-3-7-1-15,0-5-6 16,-4-7 3-16,-1-3-1 15,-7-8 2-15,-1-3-2 16,-4-5 1-16,-1-4 1 16,-4-2 1-16,-1 0 1 0,0-4 0 15,1-2-3-15,0-1 3 16,2-4-4 0,0-2 3-16,0-2-2 15,-1-2 2-15,-1-2-2 0,-1-5 1 16,-1-2 2-16,-2-5-1 15,1-4 1-15,-1-4-1 16,0-5 2-16,-1-5-1 16,1-2 0-16,0-2 0 15,0-5-2-15,-1-3 1 16,1-3-2-16,-2-1 3 16,-1-5-4-16,-2-1 8 15,-2-1-9-15,-5-2 8 16,-3-3-4-16,-7-1 4 15,-5-2-5-15,-7 0 5 16,-8-2-4-16,-8-1-1 16,-9-2-1-16,-10-1 2 15,-10 1 0-15,-9-2-1 0,-10 2-1 16,-14-1 0-16,-8 1 0 16,-7-1 0-16,-11 1 0 15,-4-1-2-15,-8 1 1 16,-7 1 0-16,-5-2 1 15,1 1-1-15,-5 1 1 16,-7-1-1-16,-2-2 2 0,-7 0 0 16,-1 0 1-1,-3-1-4-15,-3-2 10 0,0 0-9 16,1-1 11-16,3 0-11 16,7-1 11-16,5 1-11 15,5 1 11-15,11 1-8 0,8 0 2 16,6 2-2-16,8 0 1 15,9 2 0 1,11 0 0-16,11-1 0 16,12 1 0-1,12 1 1-15,15 0-2 0,16 1-4 16,13-4-20-16,28 8-117 16,14-5-10-16,-3-21 0 0,20 6-13 15</inkml:trace>
  <inkml:trace contextRef="#ctx0" brushRef="#br1" timeOffset="149768.3331">5278 11723 1 0,'0'0'51'16,"-20"-1"46"-16,20 1 1 15,0 0-50-15,-16-5-11 16,16 5-5-16,0 0-3 15,23-5-5-15,-23 5-6 16,33-3-3-16,-8 1-4 0,8 5-4 16,3 0-3-16,8 1-3 15,5 1 0-15,8 1-1 16,8-4 1 0,6 1 0-16,5-1-2 0,5-1 1 0,6-1 1 15,2 0 0-15,1 0 0 16,1 2 0-16,1-2 0 15,5 3 0-15,2-1 0 16,2 0 0-16,5-1 0 16,5 1 2-16,5-2 2 15,7 0 2-15,4-5 1 16,3 4 1 0,3-3-1-16,5 1 0 0,-1 0 0 15,8 3-2-15,-1-2-2 16,0 2-2-16,-2 0-2 15,0 0 1-15,1-1 0 16,3 0 2-16,-2-4 0 16,-2 1 0-16,-4-2-1 15,2 0 1 1,-3-1 1-16,-1 1-1 0,-8 1-1 0,-8 2-1 16,-9-2-1-16,-7 2 0 15,-12 2 0-15,-9-2 0 16,-16 2 1-1,-6-2 0-15,-9 0 0 0,-4 1 0 16,-8-2 1-16,-1 1-1 16,-3 0 1-1,-3 2-1-15,0-1 0 16,-2 2-2-16,-7 2 1 0,-4-2-5 16,-1 6-14-16,-19-6-24 0,13 5-77 15,-13-5-3-15,0 0-2 16,-17 18-5-16</inkml:trace>
  <inkml:trace contextRef="#ctx0" brushRef="#br1" timeOffset="150706.9811">5378 12168 25 0,'0'0'101'15,"23"-11"4"-15,-23 11-5 16,20-10-60-16,-1 9-30 16,3 0-8-16,5 1 2 15,5 0-1-15,7 1 1 0,7-1-1 16,7 0 2 0,6 1-3-16,5 1 2 0,7 1-3 15,2-2 0-15,9 2 2 16,8-2-3-16,5 2 2 0,10-1-2 15,6 1 3-15,8-2-3 16,6 1 3-16,7 0-2 16,5-2 1-16,7 2 1 15,3-1 1-15,3 2 1 16,5-1-1 0,5-2 1-16,3 1-1 15,3 1 0-15,1-2-1 16,-1 2-1-16,1-2-2 15,2 2 0-15,-4 1 0 0,-1 1-2 16,-4 0 2-16,-1 1-1 16,-2-1 1-16,-2-1 0 15,-8 0 1-15,-6 0 2 16,-8-3 0-16,-3 1 2 16,-12-2-1-16,-4 2 0 15,-11-1 0-15,-11 3 0 16,-11 0-1-16,-11 0-1 15,-12 0-1-15,-15 0 1 16,-11 1 0-16,-14-4-6 16,-18 0-13-16,0 0-31 0,0 0-63 15,-18 6-2-15,1-6-4 0,-2 3 35 16</inkml:trace>
  <inkml:trace contextRef="#ctx0" brushRef="#br1" timeOffset="151601.4208">5496 12732 38 0,'3'-16'107'0,"-3"16"-13"15,0 0 5-15,0 0-81 16,0 0 0-16,13-13-6 16,1 11 0-16,8-3 2 15,8 2 0-15,9-3-1 16,12 2 1-16,8-2-5 15,10 2-3-15,9-1 0 0,10 2-4 16,9-1 0-16,8 1-1 16,12-1 1-16,10 1-1 15,7-1 2-15,11-1-2 16,7 1 1-16,9-2-1 16,7 2 0-16,4 1 0 15,3 0 1-15,4 2-2 16,0-1 1-16,4 1-2 15,-1 1 1-15,2 3-1 16,4 0 0-16,-2 2 0 16,3 1-1-16,-1 1 1 0,2 1 0 0,-4-1 1 15,0-2 0-15,-7 3 1 16,-10-4-1 0,-2 0 1-1,-9-1 1-15,-14 0 0 16,-19 0 1-16,-11 1 2 0,-17-4 3 15,-13 5 0-15,-18-5 2 16,-12 4-1-16,-17-7 1 16,-7 3-1-16,-9 0-3 15,-8-1-11-15,-13 1-23 16,0 0-87-16,0 0-7 16,0 0-2-16,-22 10-8 15</inkml:trace>
  <inkml:trace contextRef="#ctx0" brushRef="#br2" timeOffset="157476.4045">5610 11227 52 0,'0'0'116'0,"12"-32"0"16,-2 5 10-16,-2-6-88 15,0-12-5-15,6-3 1 16,-10-17 0-16,2 3-5 16,-17-14-5-16,-7 4-6 0,-21-5-7 15,-13 4-7-15,-23 5 0 16,-23 7-6-16,-21 16 2 15,-19 14-3-15,-17 15 2 16,-17 14-1-16,-8 17 0 0,-5 14-6 16,6 12-7-1,3 9-12-15,19 12-22 16,5-3-75-16,32 1-5 16,24-2-3-16,28-3 1 15</inkml:trace>
  <inkml:trace contextRef="#ctx0" brushRef="#br2" timeOffset="157936.8042">6187 11184 191 0,'0'0'141'0,"16"-29"-3"15,-13-15 1 1,4-8-125-1,-2-15 1-15,3-11 2 0,-8-17 1 0,-3-5-3 16,-15-11-5-16,-13-2-3 16,-16-6-3-16,-20 5-4 15,-18 5-2-15,-22 11-3 0,-20 15 0 16,-20 18-2-16,-17 17 1 31,-19 21-3-31,-14 24-1 16,-10 17-6-16,-3 25-12 15,0 4-13-15,18 21-32 0,10-4-61 16,26 10 0-16,19-4 3 16,32-1 24-16</inkml:trace>
  <inkml:trace contextRef="#ctx0" brushRef="#br2" timeOffset="158358.6714">6903 11349 202 0,'66'-24'139'15,"-14"-18"-3"-15,-13-14 1 16,-11-6-130-16,-17-23-1 16,-12-16 1-16,-18-13 6 15,-14-13-1-15,-22-13 0 0,-19-6-2 16,-21-7-2-16,-19 4-5 15,-21 11-2-15,-21 14-5 16,-25 17-3-16,-24 21-8 16,-21 29-4-16,-22 24-16 15,-9 40-13 1,-19 16-16-16,11 42-42 16,1 16-27-16,19 22 1 0,19 9 9 15</inkml:trace>
  <inkml:trace contextRef="#ctx0" brushRef="#br2" timeOffset="158851.3159">7585 11253 269 0,'49'-30'153'16,"-7"-17"-1"-16,-7-10-8 15,-12-20-142-15,-17-9-5 16,-11-13 2-16,-18-15 2 16,-21-12-2-16,-27-19-2 15,-24-12 2-15,-25-9-2 0,-26 4-1 16,-24 7-2-16,-20 9-3 15,-24 16-5-15,-20 29-3 16,-23 23-7 0,-15 41-11-16,-27 25-8 0,0 41-14 15,-12 14-38-15,15 31-37 16,15 14 4 0,22 16 2-16</inkml:trace>
  <inkml:trace contextRef="#ctx0" brushRef="#br2" timeOffset="159401.1457">8072 11302 178 0,'49'-39'133'15,"8"-14"6"-15,4-17-2 16,-9-19-116-16,6-12-3 16,-14-16-1-16,-8-14 1 15,-21-21-5-15,-18-8-2 16,-26-9-3-16,-23-1-7 15,-24 5-4-15,-28 11-1 16,-32 14 2-16,-30 25-2 16,-36 27 1-16,-43 31-3 15,-36 31-2-15,-44 29-1 0,-37 35 0 32,-32 22-4-32,-14 31-5 15,-11 15-14-15,21 26-39 16,23 4-59-16,31 5-1 0,50 1-1 15,50-5 14-15</inkml:trace>
  <inkml:trace contextRef="#ctx0" brushRef="#br2" timeOffset="163022.5925">5236 11817 1 0,'0'0'83'0,"0"0"21"16,0 0 5-16,15 1-67 0,-15-1-5 16,0 0 2-16,0 0-1 15,13-7-2-15,-13 7-6 16,16-8-7-16,-16 8-9 0,24-6-4 16,-8 6-3-16,4 3 1 15,3 0-1-15,6 2 2 16,0 0 1-16,4 2 1 15,2-3 0-15,5 1 0 0,1-4 0 16,2 2-3 0,0-6-1-16,5 2 0 0,-2-2-2 15,5 0-1-15,-2-2-1 16,0 4-1-16,0 0 0 16,-2-1-1-1,5 2 1-15,0-1 0 16,0-2 0-1,0 0 0-15,2 0 1 0,0-1 0 16,0 1 0-16,1 0 0 16,-5 1-1-16,2 2 1 0,0 2-1 15,0-1 0-15,-2 2 0 0,4-1 0 16,-1 1 0-16,5-2-1 16,-2 2 1-1,0 0 0-15,-1-3-1 16,0 3 0-16,0-3 1 0,0 1-1 15,0-1 0 1,-1 0 0-16,0-1 0 16,1-1 0-16,-2 2 0 15,-1 0 0-15,0 0 0 16,-3 0-1-16,0 0 0 16,2 0 0-16,-2 2 1 15,-2-2-1-15,1 1 1 16,-2-1-1-16,0 0 0 0,0 2 0 15,0-2 1-15,-2 1 0 16,-2 0-1-16,-1 1 0 16,4-2 0-16,1 0 1 15,1 0-1-15,0-2 1 16,1 1-2-16,-2-2 1 0,-1 2 1 16,1-1-2-16,-4-1 0 15,-2 2 0 1,0-1 0-16,-1 2-1 0,0-1 2 15,3 1-2-15,-1-1 1 16,2 1 2-16,0-2-1 16,3-1 0-1,2 2-1-15,-2-2 1 16,0 0 0-16,-1 0 0 0,0-1 0 16,-5-1-1-16,2 4 1 15,-3 0 0-15,-2-1 0 16,2 2 0-16,0 2-1 15,0 0 1-15,2 1 0 16,-1 2 0-16,2-1-1 16,3 0 1-16,1-1-1 15,2 2 2-15,2-3-1 0,3 1 0 0,4-3 0 16,0 0 0-16,4-1 1 16,1-2-2-16,2-1 2 15,-2-2-2-15,0 0 1 16,-3-1 0-16,-2 1 0 15,0 0-1-15,-4 1 0 32,-5 0 1-32,-4 1 0 0,-2 1 0 15,-1-1-1 1,-4 1 1-16,-2-1 0 16,-3-1 0-16,-4 1 0 0,-2 0-1 15,-2-1 1-15,-4 1 0 16,-4 0 0-16,-16 4 0 15,21-6 0-15,-21 6-1 16,0 0 1-16,0 0 0 0,0 0 0 0,0 0-1 31,0 0 1-31,0 0-1 0,-14-13 0 16,1 11-1-16,-3 1 0 16,-3 1 0-1,-2 0 0-15,-7-2 0 16,1 2 1-16,-5 0-1 0,-1 0 0 15,-2 0 1-15,1 0 0 16,-1-1 0 0,0 1 0-16,2-1 0 0,-2-2-1 15,-1 1 1-15,-3 1-1 16,-1-2-1-16,-5 3 1 16,-2-3 0-16,-4 2 0 0,-4 1 1 15,-4-2-1 1,-1 2 1-16,-2-1 0 15,-3-2 1-15,1-2-1 0,1 3 1 16,-1-4 0-16,1 1 0 0,-2 0-1 16,1 0 1-16,1 0-1 15,-2 0 0-15,-3 2 1 16,-3-1 0-16,-1 1 0 16,2-1 0-16,-1 2 0 15,0-2 0 1,2 0 1-16,0 1 0 15,1-3-1-15,1 0 0 16,1 1 1-16,-2-4-1 16,-2 2 1-16,-3-1-1 15,-2 3 1-15,-3-3-2 16,1 4 1-16,-6 0-1 16,1 0 1-16,0 1 0 15,1 0-1-15,0 1 1 16,0-1-1-16,2 3 1 15,0 0 0-15,4 0-1 16,0 2 0-16,1-1-1 0,0 1 1 16,4-2-1-16,1 1 1 0,-1-1 0 15,1 2 0-15,0-4 1 16,1 4-1-16,-1-2 1 0,2 1-1 16,1 2 1-1,1 1 0-15,2 1 0 0,3 0-1 16,0 1 2-1,1-2-2-15,4 2 1 0,0 1 0 32,3-1-1-32,0 1 0 15,3 2 1-15,0 1 0 16,3 0-1-16,1 3 1 0,0-1 0 16,3 1 0-16,-1 0 1 15,4-2-2-15,2-1 2 16,2 1-2-16,3-3 2 15,2-1-1-15,3 2 0 0,1-2-1 16,1 2 2 0,2-2-1-16,-1 2 0 15,2-2-1-15,0-1 1 0,3-2-1 0,1-1 1 16,0-2 0-16,3-1-1 16,-3 0 1-16,4-1 1 15,-2 1 0 1,0 0 0-16,-3 1-2 0,2 2 2 15,-2 0-1 1,0 2 0-16,2 0 0 0,3 0 2 16,1-1-2-16,13-4 1 15,-22 6 1-15,22-6-1 0,0 0 1 16,0 0-1-16,0 0 0 31,13 4-1-31,3-4 1 16,6 2-1-16,5-2 1 0,9 1-1 15,4 0 1-15,7 1 0 16,5-1 0-16,4-2 0 16,4 1 0-16,4-2 0 15,4 1 0-15,-2 1 0 0,2-1-1 16,1 1 0 0,2-2 1-1,1 1-1-15,0-1 1 16,3-1 0-16,3-1 0 0,-1 0-1 15,2 1 2-15,0 0-1 16,1 3-1-16,-1 1 1 16,-1 2-1-16,1 2 1 15,-1-3 0-15,2 3 0 16,0-4 0-16,1 1 0 16,-1-2 0-16,0-2 0 0,-2-1 0 15,-3 0 0-15,-3 2 0 16,-1 0-1-16,-2 1 1 15,-1 0-1-15,-1 0 1 16,-1 0-1-16,2 0 1 16,1 1-1-16,3-1 0 0,2 1 0 15,-4-1 1-15,1 0 0 0,-3 2-1 16,-2-2 1-16,-2 0-1 16,-2 0 0-16,-3 1-1 15,-1-1 1-15,-1 0 0 16,1 2-1-16,1 1 0 15,2 0 0-15,-1 1 1 32,3 3 0-32,0-1 0 0,0 3 0 15,1-4 0 1,2 1 0-16,2-3 2 0,1 0-1 16,-1-3 1-16,4 0-1 15,2-2 1-15,2 1-1 0,5-1 1 16,-1 1-1-16,0-2 0 15,3 0 1 1,-1-4 1-16,-1-2 0 0,-5-1 1 0,-4-1-1 16,-5-1 2-16,-4 1-2 15,-7 1-1 1,-4 2-2-16,-4 4-5 16,-6 1-6-1,3 7-17-15,-14-4-115 0,8 6-2 0,-8-4-8 16,0-2-4-16</inkml:trace>
  <inkml:trace contextRef="#ctx0" brushRef="#br3" timeOffset="183002.8925">9336 12336 75 0,'0'0'121'16,"0"0"3"-16,0 0-2 31,0 0-85-31,0 0-8 0,15 13-2 16,-15-13-4-16,18 10-8 15,-18-10-4-15,24 18-1 16,-9-12-1-16,5 2-1 0,0-5 0 16,5 1 1-1,-1-2-1-15,4-1-1 16,-1-4 0-16,3 5-1 15,-4-4-1-15,0 5 0 0,-3 0-1 16,-1 2 0 0,-2 0-1-16,0 1 0 15,-1 0 0-15,1-3 1 16,-1-2 0-16,4-1 1 0,2-3 2 0,2-1-2 16,1-2 1-16,-1 2-1 15,0-2 0 1,1 3-1-16,-4-1-1 15,2 2-1-15,-3 1 0 0,2 1-1 16,-1 0 0-16,1 0 0 16,1 0-1-16,1-1 1 0,1 1-1 15,1 0 1-15,-1 0 1 16,0-2-1-16,1 1 1 16,0 1-1-16,-1 0 1 31,1 0-1-31,2 1 1 15,-1 1-2-15,0 0 0 0,3 3 0 16,-1-2 1-16,1 1 0 16,2-1-1-16,1-3 0 15,0 0 1-15,2 0-1 16,-1-2 1-16,-1 1-1 16,0 0 0-16,-3 1 0 15,-1 1-1-15,-3 2 1 16,-3 1 0-16,-3 1-1 0,-1-1 2 0,1-1-1 15,-3-2 0-15,0 1-1 16,-2-4 2-16,-1 1-1 16,-3-4 0-16,-14 5 0 15,19-8 0-15,-19 8 0 16,0 0-1-16,0 0 2 16,-26-15-2-16,3 12 1 15,-7 1 0-15,-8-3-1 0,-9 2 0 31,-7-1 1-31,-8 0-1 16,-6-2 0-16,-5 3 1 16,-5-1-2-16,-3 1 1 15,-3 0 1-15,2 1 0 16,0 2-1-16,1 0 1 0,3 3 0 16,2-1 0-1,4 2 1-15,4-1-1 0,4 0-1 0,5 0 1 16,6-2 1-1,5-2-1-15,8-1 0 16,4 2-1-16,5-3 1 16,5 2 1-16,5 1-1 0,0 0 0 15,9 1 0-15,-1 2 0 16,13-3 0-16,0 0 0 16,-13 0-1-16,13 0 1 15,0 0-1 1,18-4 0-16,-18 4 2 15,33-3-2-15,-7 2 1 16,11-1 0-16,10 1 0 16,15-4 0-16,12 1 0 0,11 0 0 15,9 0 0-15,4-1 0 16,3 4 0-16,0 1 0 16,-5 3 0-16,-6 1 0 15,-8 2-1-15,-8 1 0 16,-9-1 0-16,-9-1 0 15,-8 1 0-15,-11-3 1 16,-7-1 0-16,-12-2 0 16,-18 0 0-16,0 0 0 0,0 0 0 0,-29-6 0 15,-6 4-1-15,-10 1-2 16,-11-1 0-16,-10 4-1 16,-15-4-1-16,-7 4 1 15,-13-2 0-15,-7 3-1 16,-9-2 2-16,2 2 1 15,-1 1 2-15,4 2 0 16,8 1 2-16,11 1 0 16,14-1 1-16,15 0 0 15,18-1 0-15,17 0 1 16,29-6-1-16,0 0 0 16,32 3 0-1,19-3-1-15,24-2 1 0,20-2 1 0,20-1 0 16,12 0-1-1,10-1 0-15,-1 0 0 16,0 2-1-16,-11-2 0 0,-14 3-4 16,-18 2-4-16,-23 2-2 15,-16 3-7-15,-25-2-11 16,-9 12-32 0,-20-14-88-16,-25 19 0 0,-2-13-3 15,-3 5 2-15</inkml:trace>
  <inkml:trace contextRef="#ctx0" brushRef="#br3" timeOffset="184105.7806">5594 12853 37 0,'-23'-7'116'0,"2"1"6"16,-3 5-36-16,-6-11-19 15,11 13-17 1,-9-8-10-16,9 10-7 0,-7-7-8 15,10 7-8-15,-3-2-4 0,19-1-3 16,-16 7-1-16,16-7 1 16,18 6-3-16,6-4 1 15,12-4-1-15,13 1 1 16,13-4 1-16,12 0-2 16,10-1 0-1,7 1-2-15,5 0 1 16,4 3-1-16,2-1-2 15,-1 5-1-15,-1-2-1 16,-2 0 1-16,-7 0-2 16,-6-3 1-16,-13 1-2 15,-8 0 0-15,-14-1 1 0,-10 0-1 16,-14 3 1 0,-13-2-1-16,-13 2 0 0,0 0 1 15,-33 3 1 1,-1-1-2-16,-13 1 0 0,-13-2 1 15,-15 0 0-15,-15 1-1 16,-11 1 0-16,-11-2-1 16,-11 1 2-16,-4-1-1 0,0 1 1 15,2 0-1-15,8 1 1 16,16 2 2 0,17-2 2-16,23 1 1 15,27-1 1-15,34-3 0 16,27 4 1-16,38-7 1 0,29-3-2 0,24-2 4 15,14-5-5-15,10 0 6 16,1 0-9-16,-7 1 5 0,-18 1-10 31,-21 1-1-31,-22 14-46 16,-36-3-98-16,-16 9-8 16,-23-10-7-16,-20 21-3 15</inkml:trace>
</inkml:ink>
</file>

<file path=ppt/ink/ink3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07:25.794"/>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2498 6639 176 0,'-19'2'144'16,"19"-2"2"-16,-26 15-1 16,25 1-100-16,1-16-12 15,16 21-10-15,8-12-7 16,15 1-4-16,12-6-4 0,8 1-2 16,6-4-3-1,5-7-5 1,3 1-7-1,-7-7-10-15,2 6-24 0,-19-17-36 16,0 12-69-16,-15-12-3 16,-2 5 2-16,-19-6 2 15,-4 9 138-15,-13-6 9 16,-11 1 0-16,1 14 0 16,-11-7 115-16,3 10 23 0,-3-1 0 15,10 6-1-15,15-2-55 16,0 0-54-16,22-7-13 15,17 6-5 1,13-1-5-16,5 2 0 0,2 2 3 16,-1 9 3-16,-15 2 1 15,-14 12 2-15,-21 4-2 0,-20 5 1 16,-21 0-4-16,-10 0-4 16,-5 1-18-16,-4-16-45 15,10 5-93-15,9-9-4 16,17-2-4-16,16-13-4 15</inkml:trace>
  <inkml:trace contextRef="#ctx0" brushRef="#br1" timeOffset="4384.3132">13969 8289 118 0,'-18'-17'133'0,"18"17"2"16,9-19 3 0,8 5-102-16,21 8-10 0,9-4-1 15,23 4-2-15,8-5-5 0,18 2-6 16,10-4-3-16,8 3-6 15,0 0-10-15,-6-2-12 16,-1 9-17-16,-18-8-14 16,0 12-11-16,-25-11-1 15,-11 16 2-15,-27-12 13 16,-13 7 17-16,-13-1 23 0,-46-2 25 0,1 4 18 16,-20-9 16-16,5 12 1 15,-9-10-1 1,15 11-9-16,9-6-9 15,28 7-13-15,17-7-11 0,26 15-3 32,20-5-1-32,18 4 1 15,6 2 1-15,6 4 3 0,-9 0 1 16,-6 5 2-16,-19-3 0 0,-13 4-1 31,-28-8-4-31,-18 1-5 16,-18-2-19-16,-17-5-101 15,2-3-30-15,-4-4-6 16,4-3-4-16</inkml:trace>
  <inkml:trace contextRef="#ctx0" brushRef="#br1" timeOffset="6928.9654">13924 4845 152 0,'-15'3'115'0,"15"-3"-2"15,16 10-3-15,19-10-97 16,39 4 4-16,37-5 0 0,44 1 2 16,46-6 1-1,44 0-1-15,40-4 1 16,35 6-5-16,29-2-4 0,19 5-5 16,9 1-2-16,-1 1 0 0,-15 4-2 15,-18-3 1-15,-30 1 0 16,-27-1 0-16,-42-1-2 15,-41 1-2-15,-44 1-4 16,-44-3-8-16,-34 5-26 16,-42-5-77-16,-21 9-9 15,-34-8-6-15,-13 5-10 16</inkml:trace>
  <inkml:trace contextRef="#ctx0" brushRef="#br1" timeOffset="42267.7031">16274 1332 187 0,'0'0'133'0,"0"0"3"16,-62-42 12-16,62 42-50 16,0 0-20-16,0 0-17 15,0 0-15-15,0 0-18 16,-13 59-7-16,13-59-4 0,0 0-3 16,70 19-7-16,-70-19-10 15,70 8-4-15,-70-8-14 16,71-15-31-16,-71 15-102 15,65-12-5-15,-65 12-3 16,0 0-3-16</inkml:trace>
  <inkml:trace contextRef="#ctx0" brushRef="#br1" timeOffset="43105.1074">16626 1099 289 0,'0'0'133'0,"0"0"-1"15,0 0-2 1,0 0-92-16,0 0-10 0,0 0-7 16,0 0-10-16,0 0-3 15,0 0 2-15,0 0 2 16,0 0-5-16,0 0-1 0,0 0-2 31,0 0 1-31,0 0 6 0,0 0-4 0,0 0 1 16,0 0-4-16,0 0 3 15,0 0-3-15,0 0 6 16,0 0-4 0,32 64-5-16,-32-64 1 0,-6 75 2 15,6-75-5-15,6 72 6 16,-6-72 1 0,0 0-7-16,0 0 2 15,71 43 1-15,-71-43 1 16,0 0-3-16,70-54 7 15,-70 54-8-15,0 0 6 16,0 0 2-16,0 0-4 16,42-32-1-16,-43 62 5 0,-2 11-7 15,6 12 4-15,4-4-4 16,8 0-6-16,6-9 2 16,11-15 10-16,8-25-3 0,-40 0 1 15,85-45 2-15,-85 45-4 0,77-121 1 16,-47 46 6-1,-10-3-2 1,-7 6-10 0,-8 11 3-16,-5 2 2 0,0 59 0 15,-9-84-6-15,9 84 4 16,0 0-11-16,0 0-20 0,0 0-63 0,0 0-64 16,0 0-5-16,0 0 2 15,0 0-5-15</inkml:trace>
  <inkml:trace contextRef="#ctx0" brushRef="#br1" timeOffset="43492.5823">17548 1381 375 0,'0'0'151'15,"64"-49"2"-15,-64 49-4 16,0 0-111-16,0 0-15 0,0 0-3 16,0 0-9-16,-81-31-6 15,54 50-1-15,-2 10-6 16,1 14 6-16,8-4-4 15,6 9 3-15,8-11-7 16,7-2 3-16,12-12 0 16,5-10 0-16,6-16 4 15,5-14-3-15,1-2 2 16,-1-7 3-16,-4 0-2 0,-7 12-1 16,-3 4-7-16,-15 10-9 15,16-3-29-15,-16 3-107 16,0 0-3-16,0 0-4 15,0 0 1-15</inkml:trace>
  <inkml:trace contextRef="#ctx0" brushRef="#br1" timeOffset="43846.4553">17873 1050 416 0,'0'0'156'15,"0"0"7"-15,0 0-6 16,0 0-128-16,27 99-14 15,-32-37-5-15,-1 11-15 16,2 1-13-16,12-8-23 16,-8-17-43-16,22-14-68 15,-2-25-2-15,-20-10 1 16,72-42 4-16,-72 42 86 0,84-113 57 16,-51 51 39-16,-33 62 46 15,65-96 78 1,-65 96 0-16,0 0 7 0,55-9-2 15,-55 55-81-15,6 18-52 16,-5 6-42 0,-10 7-135-16,15-2-22 15,-7-4 1-15,1-16-15 0</inkml:trace>
  <inkml:trace contextRef="#ctx0" brushRef="#br1" timeOffset="125654.7433">16361 14534 128 0,'0'0'125'16,"1"17"7"-1,-2 9 1-15,-6 2-95 16,8 24-3-16,-7 2-1 16,11 21 1-16,-7 2-9 0,9 12-9 15,1-2-8-15,2 1-9 16,3 0-7-16,-3-10-11 15,7-5-17-15,-13-21-35 16,8-1-70-16,-6-18 2 16,0-7-2-16,-6-26 3 15</inkml:trace>
  <inkml:trace contextRef="#ctx0" brushRef="#br1" timeOffset="126347.977">16276 14600 174 0,'-6'-13'130'15,"6"13"3"-15,0 0-1 16,-4-14-99-16,17 14-9 16,-13 0-5-16,33-6-2 15,-10 2-4-15,10-1-4 16,5 0-3-16,5-3-2 0,6-2-2 15,9 0-2 1,2-1 1-16,5-2-1 16,4 0 2-16,5 1-2 0,2 2 1 15,4 1 0-15,2 4 0 16,-3-1 0-16,4 4 0 16,0 0 1-16,1 2-2 15,3-2 3-15,4 1 0 16,8-2 2-16,11-6-1 15,11 2 4-15,15-5-3 0,11-1 6 16,19-1-5-16,11-1 4 16,12 1-5-16,9 1 2 15,7 6-3-15,8 0 0 16,8 4-2-16,4 3-1 16,6 1-1-1,1 1-1-15,8 2 0 0,-1-1 1 0,4-2 0 16,1 2 0-16,-4-1 1 15,-1-1-2-15,-9 2 1 16,0 1 0-16,-9-1 0 31,-5 4-2-31,-17-4-4 0,-11 0-5 16,-14 6-14-16,-27-14-54 16,-8 8-63-16,-29-4-7 15,-21 4 0-15,-31-3-2 0</inkml:trace>
  <inkml:trace contextRef="#ctx0" brushRef="#br1" timeOffset="127147.6161">16460 15466 209 0,'-14'3'135'0,"14"-3"-1"0,-19 11-4 15,19-11-108-15,5 16-10 0,9-6-2 16,13 3 0-16,11-3 3 31,15 1 0-31,14-4 0 16,19 1-1-16,14-2-4 16,15-3-3-16,17 0-1 0,15-2-1 15,20-3-1-15,18-4 0 16,24-4 1-16,22-5 0 15,24-1 1-15,19-1 0 0,24-2 0 16,18 3 2-16,15 3-2 16,13 3 0-16,8 9-1 15,-2 4 0-15,5 3-1 16,0 1 0-16,-5 3 0 16,-7 1-4-16,-17-1 2 15,-17 2-4 1,-24 1-4-16,-22-6-15 15,-26 15-29-15,-41-6-92 16,-33 5-6-16,-37-2-2 0,-38 3-6 16</inkml:trace>
  <inkml:trace contextRef="#ctx0" brushRef="#br1" timeOffset="138134.3016">15212 13307 67 0,'0'0'116'15,"0"0"0"-15,-8-13 3 16,8 13-81-16,0 0-9 15,0 0-6-15,0 0 0 0,0 0-5 16,-3 19-2-16,3-6-2 16,3 9-2-16,-3 1-4 15,3 9 3-15,-1 2-2 0,6 8-3 32,-1 0 1-32,4 3-3 15,4-2 1-15,2 0-3 16,5-4 3-16,2 0-5 15,2-7 4-15,3-2 0 0,1-5-1 16,4-4 1-16,3-5-1 16,4-6 0-16,2-4-1 15,3-7 0-15,5-2-1 16,-1-3 1-16,5 0 1 16,0 2-1-16,-2 4 1 15,0 6 0-15,-2 4 0 0,-1 7 1 16,-2 5 0-16,-2 5 0 15,-4 3 1-15,-6 2 2 16,-4 0-2-16,-3 0 2 16,-6-2-2-16,-3-1 0 15,-7-3-2-15,-1-5 2 0,-7-3-3 16,1-2 0-16,-2-3-2 16,-4-13 0-16,12 21 1 15,-12-21-1-15,19 13 0 16,-5-11 0-16,8-5 0 15,5-4-1-15,9-8 2 16,10-6-1 0,12-11 2-16,13-9-2 15,13-6 2-15,11-8 0 0,10-7 3 16,5 0-1-16,-3 3 1 16,-5 5-2-16,-10 7 1 15,-11 9-6-15,-14 11-5 16,-18 5-18-16,-3 18-117 15,-17-5-5-15,-3 6-6 16,-5-2-5-16</inkml:trace>
</inkml:ink>
</file>

<file path=ppt/ink/ink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37:30.263"/>
    </inkml:context>
    <inkml:brush xml:id="br0">
      <inkml:brushProperty name="width" value="0.05292" units="cm"/>
      <inkml:brushProperty name="height" value="0.05292" units="cm"/>
      <inkml:brushProperty name="color" value="#FF0000"/>
    </inkml:brush>
  </inkml:definitions>
  <inkml:trace contextRef="#ctx0" brushRef="#br0">4925 5802 210 0,'-18'14'144'16,"18"-14"-3"-16,0 0 0 0,15 12-118 15,12-20-6-15,15 3-2 16,9-5-4-16,9 2-4 0,7 3 1 16,2 3-2-1,2 5-1-15,-2 4-1 16,-1 5-1-16,-1-1 0 15,1 1-1-15,2-3-1 0,-6-7-1 16,-1-2 1-16,-7-4 0 0,-4-3 0 16,-8-2-3-1,-12-1-4-15,-6 6-19 0,-26 4-109 16,10-13-13-16,-10 13-4 16,-21-12-5-16</inkml:trace>
  <inkml:trace contextRef="#ctx0" brushRef="#br0" timeOffset="1283.2911">2212 5829 134 0,'-20'6'128'0,"6"-8"2"16,14 2-44-1,-15-7-31-15,15 7-9 0,13-14-8 16,6 7-13-1,-5-2-8-15,9 5-8 0,3 1-3 0,5 3-1 32,0 4-2-32,6 2-1 0,1 1-1 15,6 2 0-15,5-4 0 16,4 3 0-16,2-5 1 16,0-1 0-16,-2 1 0 0,1-1 1 31,-5 1-1-31,0 0 1 0,-2 2-1 15,0 1 1-15,-3 1-2 16,4-1 0-16,-1-3-1 16,3 1 1-16,0-4-1 15,1-3 1-15,-2 1-1 16,0-3 2-16,-3 1 0 16,-3 0-1-16,-2 1 1 15,-4 1-1-15,-1 4 0 0,-3-1 0 16,2 1-1-1,0-2 1-15,2 1-1 16,2-1 0-16,3 0 1 16,-2-1-1-16,-1-2 1 15,0 1-1-15,-6 2 1 16,-1 2-1-16,-6-1 0 16,0 2 0-16,-3-2 0 15,3 2 0-15,0 2 0 0,-1-2 0 16,2-2 0-16,0 0 0 0,4 2 0 15,-1-1 0 1,2 2 0-16,-3-1 0 0,1 0 0 16,0 0 0-1,1 0 0-15,-1 1 0 16,-3-3 0-16,1 4 0 0,-2 0 0 0,1 0 2 16,0-1-2-16,2-2 1 15,2-1 0-15,-1-1 0 16,0-1 0-16,2-1 1 15,-3 2-1-15,-3 0 1 16,0 2-1 0,-2 0 2-16,-1 3 0 0,3-1 3 15,-1 0-1 1,-1-1 0-16,-1-1 0 16,1-4-2-16,-1 4-5 15,-6-9-18-15,10 8-126 16,-15-14-8-16,-12 13-6 15,9-20-5-15</inkml:trace>
  <inkml:trace contextRef="#ctx0" brushRef="#br0" timeOffset="17517.8504">7183 5761 119 0,'0'0'119'16,"0"0"0"-16,0 0-3 15,-10-14-86 1,10 14-10-16,20 4-8 15,-3 1-5-15,2-4-1 16,3 2 2-16,-1-3 2 16,5 0 2-16,-4-6 1 15,4 3 0-15,-2-5-1 0,5 2-2 0,0-3-2 16,4 3-1-16,2-1-3 16,4 3-1-16,3 1-1 0,0 1-2 15,1 1 1 1,2 0 0-16,-2-4 2 15,2 0 1-15,-2-3 0 16,0 1-1 0,-1 0 1-16,-2 1-1 15,-1 2 0-15,-1 4-1 16,-3 6-2-16,-4 1-1 16,0 3-1-16,-3 1 0 0,0-1 1 15,-1 1 1 1,2-6 1-16,0-2 0 0,1-3 1 15,2 0 0-15,4-1 1 16,3-1-1-16,3 2 0 0,6-1-1 16,2 1-1-16,2 0-1 15,3 0 0-15,3 0 1 16,1-3 1-16,1-3 0 16,4 0 0-16,-1-1 0 15,2 2-1-15,-1-3 1 16,1 3 1-16,-1 0-2 15,-1 2 0-15,-3 2 1 16,-2 1-1-16,-3-2-1 0,0 2 2 16,1-1 0-1,1-2-1-15,3 0 0 16,0-1 0-16,2 0 0 16,0-1 0-16,-1 1 1 0,-2 0-1 15,-4 1 0 1,-3 0-1-16,-3 3 2 15,-4 0 0-15,-4 0 0 16,-2 1 0-16,0 1-1 0,0-2 1 16,2 0 2-1,2-3-2-15,0 0 1 16,2 1 0-16,3 2-1 16,-1 0 0-16,1 2 1 15,0 2-2-15,-4 1 0 0,-3 0 2 16,0 0 0-16,-3-1 0 15,-2-1 0 1,2-2 2-16,-1-1-1 0,1-1 1 16,-1-1-1-16,4 1-1 15,-1-2-1-15,2 2 0 16,3-1-1-16,-2 1 1 16,2 1-1-16,2-2 0 15,4 4 0-15,2-4 1 16,5 2-1-16,1-1 2 0,4-1 0 0,1 1-1 31,1 1 1-31,-2 0 0 0,2 0 0 16,0 1 0-16,0 2 0 15,3-1-1-15,0 2 0 16,0-1 1-16,2-2-1 16,4-1 0-16,2-1 1 15,1-2 1-15,2-1 1 16,-2-2-1-16,2 0 2 0,-1 0-1 15,1 5 1-15,-2 2-2 0,-4 4 1 16,-1 2-2 0,-4 3-1-16,1 2 1 15,-4 1-1-15,-1-3-2 16,-5-3-4-16,2 0-19 16,-17-7-125-16,10-4-5 15,-11-16-5 1,-1-6-10-16</inkml:trace>
  <inkml:trace contextRef="#ctx0" brushRef="#br0" timeOffset="24122.5997">7971 4497 49 0,'0'0'42'15,"0"0"3"-15,0 0 0 0,0 0 3 16,0 0-1-16,0 0 3 16,0 0-5-16,0 0-5 15,0 0-6-15,0 0-5 0,-6 15-4 31,9-2-2-31,-3-13-4 16,6 30 0-16,-4-11-4 16,7 5 0-16,0-2 4 0,7 0-4 15,-1-11-1-15,9-1-2 16,0-11-1-16,5-8-2 16,-2-12 2-16,4-5-4 15,-4-9-4-15,-4-1 1 16,-8 1 0-16,-8 2-2 0,-10 4 3 0,-6 6-1 31,-9 6 1-31,-7 8-2 16,-8 8 0-16,-2 6-1 0,1 7-5 15,-4 4-9 1,11 11-26-16,-8-8-102 16,19 10-1-16,-1-10-5 0,14 4 2 0</inkml:trace>
  <inkml:trace contextRef="#ctx0" brushRef="#br0" timeOffset="25225.2687">9308 4415 139 0,'15'-3'138'15,"-15"3"-2"-15,2 16 4 0,-2-16-67 0,6 29-37 16,-7-6-10-16,7 6-9 15,-2-3-8-15,2 0-7 16,-1 0-14-16,-5-13-31 31,5 7-94-31,-5-20-10 0,-13 23 3 16,0-21-8-16</inkml:trace>
  <inkml:trace contextRef="#ctx0" brushRef="#br0" timeOffset="26636.8822">10432 4393 104 0,'-1'-14'124'0,"1"14"3"16,0 0 2-16,-9-22-63 15,9 22-21-15,0 0-11 16,0 0-8-16,0-21-9 0,0 21-5 15,10-16-3 1,3 10-3-16,2 0-2 16,6 2-2-16,4 1-2 15,1 2-1-15,0 5-1 0,0 2-1 16,-6 5 0-16,-4 4-1 16,-9 5 0-16,-10 5 1 15,-11 3 2-15,-5 4 6 16,-7-2 4-16,0 5 3 15,-3-6 3-15,5-2 0 16,0-5 1-16,14-5-1 0,10-17-2 16,5 16-3-16,11-16-5 15,10-7-5-15,7-3-8 16,1-5-8-16,8 7-20 16,-14-14-42-16,9 16-70 15,-18-7-4-15,0 13 2 0,-19 0-4 16</inkml:trace>
  <inkml:trace contextRef="#ctx0" brushRef="#br0" timeOffset="27309.561">11410 4321 268 0,'0'0'147'0,"-2"-24"-3"15,2 24-1-15,-2-22-117 16,2 22-10-16,6-17-8 15,-6 17-7-15,24-10-5 16,-6 8-2 0,2 8-2-16,-1 3 0 0,-3 5-2 15,-8 5 4-15,-6 4 4 16,-10 3 3-16,-6 1 2 16,-5-1 1-16,-2-1 2 0,2-5 0 15,3-4-1 1,16-16-3-16,0 0-4 15,13 9-1-15,13-15-1 16,3 2 1-16,3-1 1 16,-2 4 1-16,-6 4 3 15,-3 7 5-15,-13 4 2 16,-8 8 1-16,-11-1-1 0,-7 5 1 0,-8-1-3 16,-2-3-2-16,-6-4-8 15,1-5-6-15,6-1-11 31,-5-14-20-31,19 11-43 16,-6-15-67-16,19 6 5 0,-10-16-4 16,10 16 5-16</inkml:trace>
  <inkml:trace contextRef="#ctx0" brushRef="#br0" timeOffset="27898.5173">12409 4287 164 0,'0'0'140'0,"0"0"1"0,0 0-1 15,0 0-67-15,0 23-42 16,1 1-3-16,-1 1-10 16,6 4-7-16,6-2-8 15,5-2-1-15,7-8-5 16,4-11-5-16,8-9-2 15,1-12 0-15,4-8 3 16,-4-3 6-16,-2-4 7 16,-5 6 5-16,-8 3 5 15,-5 14 5 1,-17 7 2-16,10 25 0 0,-15 5-4 16,-3 9-7-16,-3 7-16 15,-2-10-37-15,0 7-113 0,-2-17-10 16,8-8-5-16,7-18-7 15</inkml:trace>
</inkml:ink>
</file>

<file path=ppt/ink/ink4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10:06.660"/>
    </inkml:context>
    <inkml:brush xml:id="br0">
      <inkml:brushProperty name="width" value="0.05292" units="cm"/>
      <inkml:brushProperty name="height" value="0.05292" units="cm"/>
      <inkml:brushProperty name="color" value="#FF0000"/>
    </inkml:brush>
  </inkml:definitions>
  <inkml:trace contextRef="#ctx0" brushRef="#br0">22200 10003 10 0,'7'-18'119'0,"-2"-7"5"31,2-1 2-31,3 7-77 0,-9-7-2 0,11 12-5 15,-11-5-6-15,-1 19-9 16,0 0-6 0,0 0-5-16,-1 17-3 0,-11 15 0 15,-6 6-3-15,-4 11 1 32,-8 7-5-32,-1 9 1 0,-3 6-1 15,-2 2-9-15,5 2-10 16,-2-14-21-16,16 2-10 15,-5-25-17-15,19-1-14 0,3-37-20 16,2 13-3 0,1-36 15-16,13-1 30 0,-8-12 32 15,2-5 27-15,-4 7 19 16,-7-1 27-16,2 13 18 0,-11 9 10 16,10 13-10-16,-25 16-16 15,17 12-14-15,-7 3-13 16,12 8-1-16,-1-3-6 15,13 5-1-15,1-14-3 16,12-4 2-16,-1-14 0 16,11-8 0-1,-3-15 1-15,4-3-7 16,-4-9-2-16,-3-2-5 16,-5-5-3-16,-5-1-15 15,6 9-55-15,-8-7-76 16,-2 5-5-16,-3 4-3 0,-4 3-3 15</inkml:trace>
  <inkml:trace contextRef="#ctx0" brushRef="#br0" timeOffset="52876.9397">3476 6025 9 0,'20'-8'98'0,"8"2"-6"16,-1-3 0-1,2 2-82-15,10 7-6 0,3 2-7 16,3 3-1-16,2 1-2 16,2-2-1-16,2 4 1 0,1-3 1 31,1 0 1-31,2-1 1 15,3-1 4-15,1 0 0 16,3-2 3-16,1 1 1 16,4-2 0-16,-1 0 1 0,3 1 0 15,2 1 0-15,-2-1-2 16,5 3 0-16,-1-1-3 16,4 0 0-16,2-1 0 15,4-2 0-15,0-3 2 0,2 0-1 16,-1-3 3-16,-3 3-2 15,-3 0 1-15,-3 2 0 16,-5-1 0-16,1 5-1 16,-4-1-3-16,0 2 1 15,1 2-2-15,0-2 1 16,1-1 1-16,3 1 0 16,-4-1 1-16,1 2 0 0,-4-3 1 15,-3 1 0 1,2-3 0-16,-2 0 1 15,-3-1-1-15,-1-1 0 16,-2 1 0-16,-1 0-1 16,-3 2 1-16,0 2-2 15,-5 0 0-15,1 1 0 16,1 2-1-16,-1-2 0 0,1 2 0 16,-2-2 0-16,0-1 0 15,0-1 2-15,2-2-1 16,0 1 1-16,-3 0 0 15,2-1-1-15,1 2 1 0,2-2-2 16,1 0 1 0,1 0-1-16,0 0 0 15,2-2-1-15,0 1 2 0,1-2 0 16,-2 0 0-16,-1 2 0 16,0 1 0-1,1-2 0-15,-1 2-1 16,2-1 1-16,3 0-1 15,1-1 2-15,3 1-1 16,1-2 0-16,4-2 2 16,-2 3-1-16,3-1-1 15,1 0 1-15,-4 3 0 16,1-2-2-16,-1 1 1 0,3-2-1 16,1 2 0-16,2-1 1 15,-1-1 0-15,1 0 1 16,1-1-1-16,0 0 2 0,-1 1-1 15,-2-2 1 1,-4 1 0-16,0 0 0 16,-1 1-1-16,-1 1 0 15,-1 0 0-15,2 0-1 0,-1 1-1 0,1 1 0 16,-1 0 0-16,1 1 0 16,-1-1 3-16,2 2-1 15,-3-1 1-15,0 2 1 16,3-2-1-16,0 2 2 15,3-1-2-15,3-1 1 16,-1 1-1-16,1-1-1 16,1-1 0-16,3-1-1 0,-1-2 2 31,-1 1-2-31,-2-2 2 16,-3 1-1-16,0-1 0 15,-2 1 0-15,2 1 1 16,-2 1-1-16,1 2-1 0,-1-1 0 15,-1 3 0-15,4-1-1 16,0-1 0-16,4 1 0 16,-1-4 0-16,1 2 0 15,5-3 0-15,2 2 1 16,3-4-1-16,1 3 1 16,2-3-1-16,2 2 1 15,1 2 0-15,-1-1 0 0,1 2 0 16,-2 2-1-16,2 1 1 15,3 0-1-15,4 1 0 16,2-3 0 0,4 2 1-16,9-3 0 15,8-1 1-15,10 1 0 16,11-3 1-16,9 2 0 16,10-2 0-16,11-2 0 15,9 2 0-15,6-1 2 0,1 0-1 16,4 1 1-16,-2 0-1 15,-1 3 1-15,1 0-1 16,-3 6 0-16,-5 0-2 16,-3 2 0-16,-8 2-1 0,-7 0 0 15,-12 1-1-15,-10 0 0 16,-15 1-7-16,-18-4-16 16,-12 8-46-16,-21-7-52 0,-16-6-3 15,-12-10-7 1,-14-15 51-16</inkml:trace>
  <inkml:trace contextRef="#ctx0" brushRef="#br0" timeOffset="60234.1597">7997 8773 210 0,'37'-5'142'16,"11"-5"0"-16,20-9-3 15,24 1-143-15,18 0 1 16,17 4-13-16,5-5-14 16,13 10-60-16,-10 2-47 15,-9 6 0-15,-9 15-9 0</inkml:trace>
  <inkml:trace contextRef="#ctx0" brushRef="#br0" timeOffset="60896.5281">12327 12647 190 0,'37'18'143'0,"19"-2"-4"15,18-1 4-15,14-7-126 16,22-2-10-16,7-6 0 31,5 2 0-31,-2-5-2 16,-5 0-9-16,-4 10-50 15,-17-6-83-15,-16 11-4 0,-19-3-6 0,-15 1-6 16</inkml:trace>
</inkml:ink>
</file>

<file path=ppt/ink/ink4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12:12.975"/>
    </inkml:context>
    <inkml:brush xml:id="br0">
      <inkml:brushProperty name="width" value="0.05292" units="cm"/>
      <inkml:brushProperty name="height" value="0.05292" units="cm"/>
      <inkml:brushProperty name="color" value="#FF0000"/>
    </inkml:brush>
  </inkml:definitions>
  <inkml:trace contextRef="#ctx0" brushRef="#br0">4586 9592 1 0,'-25'2'0'0,"25"-2"35"15,-13 13-5 1,13-13-22-16,0 0 5 16,0 0-10-16,0 0-15 0,-14 5-51 15,14-5 49 1,0 0 14-16</inkml:trace>
  <inkml:trace contextRef="#ctx0" brushRef="#br0" timeOffset="7844.4606">5226 8858 112 0,'8'-15'141'0,"-6"2"4"0,-2 13-3 15,-1-27-91-15,1 27-14 16,0 0-6-16,-16 27-8 15,3 2-7-15,0 16-3 16,-6 10-4-16,-1 12 1 16,-6 10-5-16,0 2-1 15,0-2-4-15,-1-8-6 16,5-7-4-16,1-16-10 16,6-10-6-16,-1-20-3 15,16-16-2-15,-17-4 3 16,16-12 2-16,-5-10 13 15,1 2 6-15,1-1 14 16,-2 2 7-16,6 23 5 16,-11-15 2-16,11 15 1 15,-13 29-1-15,10-1-7 0,-3-2 1 16,6 5-5-16,0-3 2 16,6-4-1-16,-6-24-1 15,17 18-6 1,-17-18-12-16,19-13-38 15,-10 0-99-15,7-12-7 0,4-1-3 16,4-6-8-16</inkml:trace>
  <inkml:trace contextRef="#ctx0" brushRef="#br0" timeOffset="8650.9465">9962 8986 88 0,'-7'-23'141'0,"-2"1"1"16,0 2 1-16,9 20-90 15,-20-30-14-15,20 30-7 16,0 0-9-16,0 0-4 16,-13 27-5-16,3 9-1 15,-9 12-2-15,-2 10 0 16,-10 8-4-1,-3 8 0-15,-7 5-5 16,-1-4-4-16,5-3-11 0,1-13-7 16,13-5-15-16,-2-21-14 0,24-3-11 15,1-30-1-15,0 0 5 16,17-24 13 0,3-1 21-16,-5-2 20 0,-5-4 21 15,0 16 18-15,-14-1 16 16,2 29 2-16,-17-3 1 15,14 22-7 1,-13-7-14-16,13 12-9 0,0-7-10 16,10-4-7-16,8-10-18 15,7-19-35 1,16-6-106-16,4-10-1 0,8-8-3 16,2-3-9-16</inkml:trace>
  <inkml:trace contextRef="#ctx0" brushRef="#br0" timeOffset="9514.9509">14970 9280 138 0,'-3'-17'141'0,"2"0"3"15,-4 1-2 1,5 16-97-16,3-25-11 0,-3 25-9 16,0 0-8-16,0 0-5 0,-4 15-3 15,0 5 0-15,-5 5-2 16,-3 3 1-16,-2 4-2 16,-2 1 0-1,-1-2-1-15,-1-2 0 16,3-6 0-16,3-5-3 15,12-18-1-15,-12 18-2 16,12-18 1-16,0 0-2 16,13-19 0-16,-5 6-1 15,-1 0-1-15,-7 13 1 16,11-20 1-16,-11 20 0 16,0 0 1-16,-11 16 0 15,-2 8 2-15,-6 9 0 16,-5 8 2-16,-1 5-1 0,-4 6 0 15,3 3 0-15,0-2 0 0,6-4-3 16,6-7-7-16,4-12-7 16,8 1-17-16,2-31-25 15,12 15-62-15,-12-15-30 16,23-21-2-16,-12 1 4 16</inkml:trace>
  <inkml:trace contextRef="#ctx0" brushRef="#br0" timeOffset="9816.2867">14631 9645 108 0,'-17'16'132'16,"1"2"5"-16,3 2-1 15,-6-7-89-15,17 11-7 16,-8-9-7-16,15 4-6 16,-5-19-7-16,14 21-3 15,-14-21-3-15,30 6-4 0,-11-7-4 0,1-5-5 16,2 1-11-16,-6-6-23 16,11 7-86-16,-11-4-28 0,3 3-4 15,-3 0-1-15</inkml:trace>
  <inkml:trace contextRef="#ctx0" brushRef="#br0" timeOffset="12447.7155">16703 5359 26 0,'0'0'89'15,"-2"-16"-2"-15,2 16 4 16,19-16-60-16,3 13-6 16,-5-1-4-16,6 4 0 15,-7 0-1-15,4 7 2 16,-20-7-1-16,18 13 0 16,-18-13-5-16,-9 17 0 15,-4-9-5-15,-3-3-10 0,2 4-20 0,-8-8-57 0,9 5-32 16,-3-4-10-16,2-2 0 31</inkml:trace>
  <inkml:trace contextRef="#ctx0" brushRef="#br0" timeOffset="54280.79">5298 8657 176 0,'26'-36'145'16,"2"3"-1"-16,-5 0-3 15,0 12-117-15,-9 3 1 16,2 12-2-16,-16 6-7 16,5 13-2-1,-21 16-3-15,-4 11-3 16,-12 11 2-16,-7 14-5 15,-7 10-2-15,-6 10-6 16,0 3-5-16,1-2-4 16,8-6-2-16,6-12-5 15,8-8-11-15,3-21-5 16,17-7-4-16,-4-25 4 0,13-7 8 16,0 0 11-16,-9-24 10 15,9 24 11-15,-10-16 12 16,10 16 10-16,-18 11 5 15,13 9 1-15,-5 2-2 16,10 5-8-16,-6-3-7 16,9-1-5-16,-1-10-5 15,-2-13-10-15,17 7-20 0,-14-24-70 0,6 4-53 16,-7-9-3-16,1-4-1 16</inkml:trace>
  <inkml:trace contextRef="#ctx0" brushRef="#br0" timeOffset="55314.925">5609 7825 85 0,'-18'27'141'0,"11"-1"4"16,-1 6 1-16,15 15-78 0,-14-8-11 15,21 12-16-15,0-14-8 31,22-4-13-31,9-20-6 16,13-14-2-16,1-19-7 0,6-16 4 16,-7-12-8-16,-9-7 2 15,-13-2-5-15,-19 2 2 16,-23 7-4-16,-20 12 0 16,-15 16-11-16,-17 8-31 15,0 24-106-15,-7 11-6 0,7 10-4 16,12 9-4-16</inkml:trace>
  <inkml:trace contextRef="#ctx0" brushRef="#br0" timeOffset="58995.1871">16931 5213 47 0,'-6'-13'110'0,"6"13"1"16,-7-17 2-16,0 1-68 0,7 16-7 16,-11-23-3-16,11 23-7 15,-13-20-4-15,13 20-5 16,-20-16-2-16,7 8-4 16,-4 1-2-16,0 3-3 0,-6 0-3 15,1 1-2-15,0 1-1 16,1 5-1-16,0 0-1 15,0 4 1-15,1 3-1 16,1 5 1 0,2 4 0-16,2 5 2 0,1 9-2 0,4 5 1 15,4 7-2-15,7 6 2 16,5 9 0-16,1-3-8 16,3 2 4-16,-2-7-4 15,-3-7 5 1,-6-10-5-16,-5-11 6 0,-10-15-6 15,-3-10 6-15,-1-10 3 16,-3-7 3-16,4-3 0 0,6-6-6 16,12 0 7-16,13-2-4 31,16 0 6-31,16-1-7 16,12 1 4-16,5-3-7 15,4 0 5-15,-3 1 0 16,-8-1-2-16,-13 3-2 15,-20 3-6-15,-18 9-5 0,-19-1-15 0,-7 18-27 16,-18 2-79-16,-1 11-2 16,-6 6-3-1,5 9 0-15</inkml:trace>
  <inkml:trace contextRef="#ctx0" brushRef="#br0" timeOffset="59684.3125">16776 5815 7 0,'0'0'95'16,"0"0"1"-16,0 0-2 15,-11-15-71-15,11 15-2 16,0 0 0-16,0 0-3 16,0 0 0-16,0 0 4 15,0 0 0-15,0 0 0 16,-2-13 1-16,2 13-2 15,0 0-3-15,0 0-4 16,0 0-3-16,0 0-4 16,0 0 1-16,0 0 1 15,0 0 0-15,-15 19 1 0,0 3 0 16,1 9 0-16,-4 6 0 16,2 7-2-16,2-2-2 15,5 1-1-15,9-7-2 16,11-8 0-16,7-14-3 15,8-11 0-15,7-14 0 16,5-12 0-16,1-8 3 16,0-3 3-16,-7-1 3 15,-6 9 1-15,-11 9 2 16,-15 17 1-16,0 0-1 16,-2 37 0-16,-17 2-11 15,-4 6-26-15,4 13-114 16,0-6-5-16,6-11-6 15,6-13-10-15</inkml:trace>
  <inkml:trace contextRef="#ctx0" brushRef="#br0" timeOffset="61132.747">16621 6665 172 0,'10'-18'140'0,"-10"18"3"16,13-3-1-1,-6 28-87-15,-14 4-5 16,7 23-12-16,-10 2-14 15,5 14-8-15,1-1-6 16,2-4-13 0,11 2-48-16,-2-20-93 0,9-12-9 15,-4-17 1-15,-12-16-6 16</inkml:trace>
  <inkml:trace contextRef="#ctx0" brushRef="#br0" timeOffset="63948.1366">15401 5383 81 0,'-14'-16'121'16,"14"16"6"-16,-19-13-4 15,19 13-70-15,-14-2-10 16,14 2-9-16,0 0-9 0,20 11-10 16,7-8-4-16,14 1-4 15,12-1-2-15,9-1-4 16,6-2-6-16,3-5-8 15,1 5-17-15,-13-8-15 0,3 9-14 16,-23-11-5-16,0 11 2 16,-25-8 9-16,-14 7 18 15,0 0 18-15,-27 0 27 16,-6 6 23-16,-16-7 15 16,5 11 7-16,-9-10-2 15,16 8-6 1,3-6-15-16,34-2-11 0,0 0-10 0,21 6-7 31,19-4-2-31,9 3-2 16,4 2 0-16,-1 3 1 15,-7 3 0-15,-12 4 3 16,-15 2 7-16,-17 1-8 16,-20-1 7-16,-11-2-8 0,-10-1 0 15,-8-6-22-15,10 3-55 16,-1-8-51-16,15-7-8 15,11-5 1-15</inkml:trace>
  <inkml:trace contextRef="#ctx0" brushRef="#br0" timeOffset="64815.2858">17833 5767 61 0,'-22'3'110'16,"3"0"5"-16,6-2-2 15,13-1-63-15,0 0-31 16,0 0-3-16,39 23-2 16,7-15-4-16,21 2 0 15,21-3 0-15,29 0 2 16,28-5 2-16,33 0 1 15,28-4 1-15,29 3 3 0,21-7-1 16,21 8 0-16,1-4-4 16,-1 7-2-16,-17-3-2 0,-21 4-2 15,-31 0-3 1,-33 1-1-16,-40-1-2 16,-31-3-3-16,-33 3-13 15,-29-12-33-15,-19 6-88 0,-23 0-4 16,10-13-6-16,-10 13-6 0</inkml:trace>
  <inkml:trace contextRef="#ctx0" brushRef="#br0" timeOffset="83472.6432">16912 5281 64 0,'0'0'102'16,"0"0"6"-16,0 0-5 16,0 0-69-16,0 0-6 15,0 0-1-15,0 0-5 0,0 0-11 16,0 0-17-16,0 0-40 15,13 3-56-15,-13-3-5 16,0 0-1-16,13 1-6 16</inkml:trace>
  <inkml:trace contextRef="#ctx0" brushRef="#br0" timeOffset="84359.3197">16986 5929 50 0,'0'0'102'0,"-5"-15"-2"16,5 15-4-16,0 0-70 0,0 0-9 15,0 0-13-15,0 0-36 16,0 0-63-16,0 0-4 16,6 13-4-16,-6-13 38 15</inkml:trace>
  <inkml:trace contextRef="#ctx0" brushRef="#br0" timeOffset="89580.3624">15345 5644 40 0,'-22'0'100'0,"8"3"0"15,0-3-3-15,14 0-80 16,-15 8-4-16,15-8-2 15,7 14-2-15,6-5-5 16,6 2-2-16,10-1 0 0,8 0 0 16,13-1 2-16,12-2 0 15,15-2 5-15,14-1 5 16,12-10 4 0,17 2 3-16,8-12 1 0,13 2 2 15,2-12 2-15,6 2 1 16,-6-12-14-16,2 2 2 15,-9-10-8-15,-6 0 2 0,-16-10-5 0,-7-5 3 16,-15-9-4-16,-10-5 1 16,-17-4 6-1,-14-2-3-15,-20 0 4 16,-16 1-2 0,-21 3-3-16,-20 11 3 15,-27 9-6-15,-22 12 3 16,-21 11-8-16,-22 11 3 0,-20 13-9 15,-23 14 2-15,-17 16-1 16,-17 14-5-16,-9 20 3 16,-6 19-4-16,3 19 3 15,8 10-1 1,23 7 13-16,32 2-6 0,39-5 10 16,45-10 0-16,52-16 4 0,47-23-4 15,44-20-5-15,31-23-54 16,36-9-77-16,14-15-4 0,4-11-15 15,0-7-3-15</inkml:trace>
  <inkml:trace contextRef="#ctx0" brushRef="#br0" timeOffset="170941.9618">17261 5018 192 0,'0'0'129'15,"-16"-13"1"-15,16 13-5 16,12-16-97-16,14 16-3 16,13-5-5-16,23 5-5 15,19-2-3-15,23 5-3 16,18-1-2-16,18 0-1 16,13-2-3-16,9 2-3 0,2 1-9 15,-5-6-19 1,2 11-96-16,-16-12-3 15,-11 10-10-15,-17-9-7 16</inkml:trace>
  <inkml:trace contextRef="#ctx0" brushRef="#br0" timeOffset="172428.0203">17758 5926 114 0,'0'0'122'0,"30"-3"5"0,-1-9-1 15,24 2-99 1,8-4 1 0,24 10 0-16,9-9-3 0,17 5-8 0,4 1-9 15,6 7-12-15,1 12-20 16,-17 1-15-16,-3 17-22 16,-25-7-43-16,-9 10-24 0,-21 2-1 31,-18 4 3-31</inkml:trace>
  <inkml:trace contextRef="#ctx0" brushRef="#br0" timeOffset="172697.3836">17885 6764 170 0,'0'0'121'16,"0"0"3"-16,30 7-4 15,20-12-104-15,11-6-5 16,20 3 1-16,8-7-3 16,14 2-4-16,5-1-7 0,0-2-17 15,5 10-36-15,-8-4-65 16,-11 4-2-16,-11 4-5 15,-12 0-3-15</inkml:trace>
  <inkml:trace contextRef="#ctx0" brushRef="#br0" timeOffset="174343.0096">6307 14289 140 0,'-7'-35'137'0,"-6"9"5"15,-12-6-5-15,8 11-92 16,-15-8-7-16,9 11-10 16,-6 5-5-16,3 16-5 15,-5 12-3-15,-4 19-7 16,-7 20-4-1,-7 18-4-15,-10 19 0 0,-7 20-2 16,-7 9-2-16,-2 2-1 16,-1-2-3-16,5-13-3 0,9-12 0 15,7-23-8-15,18-21-3 16,8-33-4 0,29-18-5-16,-13-27 0 15,27-10 3-15,1-17 5 0,12 2 2 16,-4-6 8-16,2 12 8 15,-5 10 9 1,-10 13 10-16,-10 23 3 0,0 0 2 16,-16 42 3-16,-7-4 1 15,3 13 1-15,-5-4-4 16,10 2-7 0,-1-10 1-16,16-8 0 0,6-18-1 15,12-10-1-15,7-13-3 16,5-7 0-16,2-6-2 15,0 0 4-15,-4-2-5 0,-6 8-2 16,-6 4-2-16,-16 13 0 16,17-6 0-1,-17 6-1-15,12 15-1 16,-5-3 0-16,6 4-4 16,6 0 4-16,10 6-3 0,10 0-4 15,10 2 2-15,11 2-3 16,14 3 5-16,8 1-5 0,13 3 7 15,11 2-7 1,13 0 4-16,14-5 3 0,14-3 0 16,16-8 1-16,18-6-1 15,15-7 1-15,16-8-1 32,10-2 1-32,6-3 0 0,3 0 0 15,-2 2 0-15,4 5 0 16,-8 6 0-16,-2 4 0 15,1 5 1-15,0-1-1 16,2 2 2-16,2-3-2 16,0-6 1-16,-3-7-1 0,-5-9 2 0,-7-8-3 15,-14-10 3-15,-14-11-3 16,-21-8 1-16,-15-7 3 16,-25-6-3-16,-20-4 4 15,-26-4-5-15,-23-7 4 16,-28-4-5-16,-22-6 4 15,-29-1-3-15,-26-1-3 0,-27-5 4 16,-29-1 0 0,-26 5 0-16,-26 5 1 15,-27 8-1-15,-30 6 3 16,-24 11-3-16,-20 8 4 16,-18 14-4-16,-11 13 0 15,-12 18 1 1,-15 14 0-16,-13 17 0 0,-8 18-1 15,-6 17-2-15,-10 16-2 16,6 14 4-16,3 12-2 16,11 5 3-16,23 0 0 15,30-5 1-15,37-7 3 0,39-11 1 16,44-13-3-16,36-14 0 16,38-17-4-16,36-14 1 15,32-12-9-15,17-16-1 16,36 7-17-16,24-4-66 0,5-14-52 15,22 1-3 1,5-2-6-16</inkml:trace>
  <inkml:trace contextRef="#ctx0" brushRef="#br0" timeOffset="175201.2242">14573 14700 220 0,'-3'-25'139'15,"-5"5"-3"-15,-17-9-2 16,-5 3-126-16,-11 5 0 16,-9 5-1-16,-18 1 1 15,-11 7 1-15,-22 5-3 0,-16 7-1 16,-19 8-2-1,-12 9 0-15,-14 8-2 0,-1 12 1 16,0 10-3-16,4 9 2 16,16 7-4-16,22 8 3 0,27 5 0 15,34 2-3-15,34 0 4 16,39-8-2-16,39-11 4 16,40-11-2-16,36-17 4 15,33-16-1-15,25-16 2 16,19-16-1-16,7-18 0 15,4-11 2 1,-4-11-3-16,-11-10 1 16,-21-11-2-16,-24-5 1 15,-30-5-2-15,-33-1 1 0,-39 1 0 16,-43 3-3-16,-50 11 0 16,-46 8-6-1,-48 17-4-15,-43 7-17 0,-20 31-60 16,-23 4-56-16,13 23-8 15,14 9-3-15,47 16-6 0</inkml:trace>
  <inkml:trace contextRef="#ctx0" brushRef="#br0" timeOffset="175713.7632">16896 14701 205 0,'-26'-16'125'0,"-16"-1"0"15,-11 8-2-15,-15 4-114 0,-7 13 2 16,-14 12 6-16,-1 19 4 15,-9 9-2-15,9 13 3 0,9-1-2 16,27 8 3-16,20-9-5 16,34-4 2-1,35-17-8-15,28-15 0 16,28-22-1 0,19-14-3-16,11-16-1 0,3-10-6 15,-4-8-2-15,-13-7-12 16,-19 4-8-16,-32-6-42 15,-20 18-81-15,-29-2-6 16,-22 17-8-16,-29 4-4 16</inkml:trace>
</inkml:ink>
</file>

<file path=ppt/ink/ink4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14:48.483"/>
    </inkml:context>
    <inkml:brush xml:id="br0">
      <inkml:brushProperty name="width" value="0.05292" units="cm"/>
      <inkml:brushProperty name="height" value="0.05292" units="cm"/>
      <inkml:brushProperty name="color" value="#FF0000"/>
    </inkml:brush>
  </inkml:definitions>
  <inkml:trace contextRef="#ctx0" brushRef="#br0">1155 3134 212 0,'-23'-45'166'0,"38"-4"-9"0,30-17-3 15,45 5-85-15,39 11-61 0,43 19-9 0,46 14-11 16,27 3-9-16,40 18-7 15,18-11-6-15,38 17-7 16,7-22-11-16,27 18-20 16,-8-20-61-1,2 3 6 1,-12 1 0-16,-33 5 10 0</inkml:trace>
  <inkml:trace contextRef="#ctx0" brushRef="#br0" timeOffset="27222.0726">3662 6999 138 0,'0'0'134'16,"0"0"4"-16,31 7-3 0,2-1-98 0,7-7-10 16,18 5-6-16,8-5-7 0,12 1-6 31,2-3-4-31,-1 0-6 15,-6 1-12-15,-10-5-19 16,-4 12-37-16,-22-10-71 16,-14 7 2-16,-23-2-5 0,0 0 32 15</inkml:trace>
  <inkml:trace contextRef="#ctx0" brushRef="#br0" timeOffset="28049.8928">1875 7562 158 0,'-18'-13'75'15,"18"13"2"-15,-14-10 2 0,14 10-5 16,-13-6-15-16,13 6-11 16,0 0-11-16,0 0-10 15,0 0-8-15,27 9-6 16,4-11-5-16,12 1-2 15,10-5-6-15,5-4-7 16,8 4-12-16,-9-10-21 16,8 12-23-16,-27-10-57 15,-1 8-19 1,-22-4-2-16,-15 10 74 0,0 0 29 16,-26 3 26-16,-2 0 28 15,-10-11 31-15,12 11 59 16,-3-4 21-16,13 1 3 15,16 0-68-15,0 0-21 16,25-10-11-16,10 15-8 16,-1 0-5-16,2 9-4 15,-7 2-1-15,-9 7-1 16,-14 2-5-16,-12 2-5 0,-10 1-14 16,-14-8-27-16,7 3-100 15,-3-10-3-15,6-2-2 16,5-8-5-16</inkml:trace>
  <inkml:trace contextRef="#ctx0" brushRef="#br0" timeOffset="28875.8608">1821 8408 148 0,'-24'4'142'16,"5"4"3"-16,-3-3-1 15,17 8-103-15,5-13-12 16,8 20-7-16,15-13-6 0,13 3-5 16,9-4-8-16,6-3-7 15,8 1-14-15,-7-9-19 16,8 7-18-16,-19-15-13 15,3 12 1-15,-23-13 6 16,0 9 18-16,-21 5 16 16,-7-19 23-16,-6 17 24 0,-14-10 24 15,8 13 13-15,-9-11 1 16,15 13-7-16,13-3-11 16,0 0-12-16,21-13-8 15,12 13-7-15,7-3-4 16,2 5-1-16,-4 1 0 15,-2 4-1-15,-16 2-1 16,-20-9-1-16,1 24-4 16,-21-12-5-16,-12 1-13 15,-8-9-27-15,13 5-99 16,-10-8-2-16,19-1-3 16,18 0-5-16</inkml:trace>
  <inkml:trace contextRef="#ctx0" brushRef="#br0" timeOffset="29890.3375">1784 9029 57 0,'-28'-1'136'0,"1"-2"3"16,4 4 1-16,0-8-86 16,23 7-12-16,-18 7-9 15,18-7-7-15,16 12-10 16,9-5-4-16,7-2-5 15,11-1-3-15,9-1-4 16,4-6-7-16,8 1-8 16,-8-6-9-16,4 2-6 0,-13-7-1 0,-4 7 0 15,-19-4 6-15,-5 4 9 16,-19 6 12-16,0 0 14 16,0 0 10-16,-9-13 7 15,9 13 4-15,-17 2 3 16,17-2-4-16,0 0-5 15,0 0-4 1,0 0-8-16,-19 17-1 16,2-14-4-16,-5 3-3 15,-8-2-8-15,-7-2-13 0,1 9-32 16,-16-9-102-16,20 6-3 16,4-6-3-16,28-2-5 15</inkml:trace>
  <inkml:trace contextRef="#ctx0" brushRef="#br0" timeOffset="31653.5739">5073 7393 45 0,'0'0'111'16,"0"-19"-1"-16,0 19 4 15,19-18-77-15,0 5-8 16,16 5-8-16,8-2-4 15,15 6-3-15,9 0-2 0,17 9-3 16,8 8-4 0,12 13-1-16,7 18-4 15,6 15 2-15,-1 19 0 16,-2 14-3-16,-5 18-1 0,-6 12 1 0,-7 13-1 16,-15 3 3-16,-12 2 4 15,-12 3-1-15,-15-3 2 16,-11 0 2-1,-13-3 2-15,-15-4 0 0,-14-9 5 16,-7-2-4 0,-11-12 2-16,-3-3 1 15,-4-15-4-15,0-7 1 0,1-15-6 16,8-13-14 0,11-9-121-16,6-15-1 15,4-19-10-15,6-14-4 16</inkml:trace>
  <inkml:trace contextRef="#ctx0" brushRef="#br0" timeOffset="37975.3971">13823 6105 39 0,'0'0'118'16,"-7"-16"6"-16,7 16 0 15,0 0-71-15,0 0-11 16,-8 23-3-16,0 1 0 15,5 18-8-15,-7 7-3 0,8 15-5 16,-1 4-2-16,14 4-2 16,3-9 0-16,13-5-2 15,9-23-7-15,14-18 0 16,6-24-2-16,6-21-1 0,-3-19-5 16,2-14 1-16,-8-8-2 15,-8-6-2-15,-15 6-4 16,-11 7 0-16,-12 11-8 15,-8 14-7-15,-4 24-30 16,-19 8-99-16,11 18-2 16,-5 7-4-16,10 16 3 15</inkml:trace>
  <inkml:trace contextRef="#ctx0" brushRef="#br0" timeOffset="38139.5498">14469 6519 274 0,'0'0'147'0,"0"0"-8"15,0 0-17 1,0 0-162-16,0 0-72 0,0 0-27 16,36 0 0-16,-4-5-4 15</inkml:trace>
  <inkml:trace contextRef="#ctx0" brushRef="#br0" timeOffset="38372.6427">14932 6375 124 0,'51'-37'124'16,"-9"1"4"-16,-8 5 4 15,-21-7-75-15,3 21-10 16,-27 1-11-16,-4 22-10 16,-19 7 9-16,0 17-6 15,-2 6 0-15,9 10-8 16,2 3-2-16,14 2-4 15,11-5-3-15,10-6-5 16,9-8-7-16,5-10-6 16,5-6-15-16,-6-21-52 15,9 1-82-15,-6-10-3 16,0-2-5-16,-9-7 1 16</inkml:trace>
  <inkml:trace contextRef="#ctx0" brushRef="#br0" timeOffset="40789.9439">11793 8438 81 0,'0'0'130'16,"0"0"6"-16,-13 13-38 15,13-13-48-15,20 10-10 0,9-4-6 16,3-9-10 0,15 4-3-16,9-8-3 0,20 6-1 15,4-7-4 1,10 7-2-16,-4-2-1 15,4 4-1-15,-1 4-2 16,-4 2-3-16,-5 0 0 0,-10 2-1 0,-8-3 1 16,-2-3 0-16,-7-2-1 15,-7-2 1-15,-8-4-2 16,-8-1-8-16,0 6-35 16,-12-5-112-16,-3 0-1 15,-15 5-6-15,15-10 1 16</inkml:trace>
  <inkml:trace contextRef="#ctx0" brushRef="#br0" timeOffset="43554.054">12416 6526 67 0,'-1'-14'130'16,"-1"-5"6"-16,2 3-2 15,-3-10-72-15,3 26-23 16,5-26-3-16,-5 26-12 16,8-19-6-16,-8 19-5 15,0 0-4-15,0 0-1 16,0 0-1-16,-4 16 1 0,-10 1-2 15,-2 7 2-15,-6 3-3 16,-1 9 1-16,-3 7-1 16,-1 6 1-16,-4 8-1 15,1 3 0-15,3 5-2 16,-1 4-3-16,5 1 5 16,1-4-3-16,7-4-3 15,0-11-7 1,9-5-10-16,-1-17-15 0,13 1-17 0,-6-30-12 15,3 14-15-15,-9-27 3 16,6 13 3-16,1-39 18 16,1 13 14-1,-5-5 32-15,-1-4 24 16,4 11 22-16,-8-2 11 16,8 26 4-16,-8-15 4 0,8 32-11 0,-7 2-2 15,7 17-15-15,-8-1-1 16,8 5-6-16,-3-8 1 15,6 0-4-15,0-16-3 16,-3-16-1-16,20 1-2 16,-2-15 1-16,-1-12-10 15,3-6 2-15,0-1-8 0,2-3-3 32,-3 4-8-32,-6 2-13 15,6 17-48-15,-11-3-81 0,-8 16 5 16,16-9-10-16,-16 9 7 15</inkml:trace>
  <inkml:trace contextRef="#ctx0" brushRef="#br0" timeOffset="48832.845">15107 6216 50 0,'0'0'119'0,"0"0"6"16,0 0-2-1,0 0-68-15,7-17-13 16,-7 17-3-16,0 0-9 16,0 0-9-16,3-15-7 15,-3 15-4-15,-17-1-2 0,-1 5-4 31,-5 6-1-31,-4 7 2 16,-6 8 6-16,1 8-1 16,-1 7 3-16,4 10 0 0,4 0 2 15,14 3-1-15,7-4 2 16,14-1-4-16,7-9-6 16,12-7 1-16,6-11-3 0,5-10-1 15,2-9-6-15,-3-9-11 16,0 4-24-16,-13-15-79 15,7 0-31-15,-9-3-1 16,1 2-3-16</inkml:trace>
  <inkml:trace contextRef="#ctx0" brushRef="#br0" timeOffset="49426.2713">16522 5949 102 0,'-13'-9'125'0,"13"9"1"16,-15 0 1-1,15 0-85-15,-16 13-14 16,11 3 0-16,-6-1-4 16,2 12-5-16,-5 2 0 15,2 13 0-15,-5 5 6 0,7 8-3 16,3-2-2-16,9 4-1 0,9-11-2 16,10-4-2-16,11-18-1 15,10-14-4-15,10-21-13 16,3-14 2-1,-1-17-2-15,0-8 0 0,-9-6-1 16,-7-3-1-16,-10 1-1 16,-8 6 2-1,-11 9 4-15,-8 7-6 16,-4 14-3-16,-5 6-10 0,8 16-20 16,-23 6-42-16,15 15-66 15,1 4-3 1,4 11 1-16,0 2 0 15</inkml:trace>
  <inkml:trace contextRef="#ctx0" brushRef="#br0" timeOffset="49706.9647">17004 6429 294 0,'0'0'158'16,"0"0"2"-16,-13 3-7 15,13-3-102-15,0 0-40 16,13-11-16-16,-13 11-33 0,38-10-111 15,-19 4-2-15,4 4-7 16,-6-2 3-16</inkml:trace>
  <inkml:trace contextRef="#ctx0" brushRef="#br0" timeOffset="50035.1167">17501 6129 272 0,'-12'20'148'0,"5"-2"4"15,-7-4-51 1,8 22-61-16,-7-3 2 0,11 14-12 16,1-4-6-16,7 5-8 15,2-7-3-15,8-3-7 16,3-8-12-16,-5-20-31 16,12-4-117-16,-10-22 1 15,0-5-8-15,-7-20 3 0</inkml:trace>
  <inkml:trace contextRef="#ctx0" brushRef="#br0" timeOffset="50209.9872">17505 5898 276 0,'-4'-20'150'16,"-5"0"-3"-16,9 20-7 15,1-17-129-15,-1 17-24 0,25 5-46 16,-12-2-83-1,12 6-6-15,-5-3 1 16,6 2-3-16</inkml:trace>
  <inkml:trace contextRef="#ctx0" brushRef="#br0" timeOffset="50673.3923">17925 5855 230 0,'0'0'143'0,"0"0"-2"15,17-4-2-15,3 1-118 16,4-4-5 0,3 2-13-16,2 4-18 15,-9-8-24-15,6 14-36 0,-26-5-62 16,23-8-1-1,-23 8 33-15,0 0 47 0,-6-13 18 16,6 13 23-16,-23 2 32 0,3-7 44 16,6 8 65-16,-8 0 6 15,2 12-28 1,-11-7-42-16,13 21-10 16,-14-4-10-16,7 15-9 0,-9 2-6 15,8 10-4 1,-3 4-3-16,9 8 2 0,5-7 2 0,11 1-5 15,7-7 1-15,13-2-4 16,5-12 0-16,8-7-5 16,7-8-2-16,0-15-11 31,2-4-13-31,-6-11-11 16,4 2-25-16,-19-20-42 0,9 8-65 15,-9-10 4-15,2 0-3 16,-7-2 3-16</inkml:trace>
  <inkml:trace contextRef="#ctx0" brushRef="#br0" timeOffset="54393.2344">18397 5997 1 0,'-22'1'68'15,"22"-1"32"-15,0 0 3 16,-17-10-46-16,17 10-1 15,-5-16-4-15,5 16-5 16,-14-4-1-16,14 4-3 0,-30 21-7 16,14 7-8-16,-9 2-8 15,11 10-3-15,1 1-6 16,11 5 0-16,10-11-4 16,12-7-1-16,12-10-2 15,8-14 0-15,6-13-2 16,3-11-1-16,-3-10 0 0,-7-10-4 15,-11 1 2-15,-14-2-2 16,-12 7 0-16,-15 5-2 16,-8 11-5-1,-12 5-7-15,7 18-23 0,-10-5-38 16,17 13-59-16,5 0-3 16,14 1 1-16,0-14-2 15</inkml:trace>
  <inkml:trace contextRef="#ctx0" brushRef="#br0" timeOffset="54789.4501">18628 5887 221 0,'-2'-15'140'0,"2"15"-1"15,10-20-5-15,8 16-106 0,2-2-7 16,11 5-9-16,6 1-7 0,4 0-3 15,4 0-1 1,-3-2 0 0,-2 1 0-16,-4 1-2 15,-4-2 1-15,-7 5 1 16,-8 6-2-16,-8 11 1 0,-8 12-2 16,-2 13 3-16,-2 8-2 15,-2 12 8-15,3 7 5 16,2 3 1-1,0-4 3-15,4-6-1 0,0-13 4 16,1-9-3-16,-8-14 2 0,-5-10-8 0,-7-8-4 16,-8-2-2-1,-6-5-5-15,-5-3-11 0,10 10-38 16,-6-11-99-16,30 0-6 16,-19 4-2-16,19-4-6 15</inkml:trace>
  <inkml:trace contextRef="#ctx0" brushRef="#br0" timeOffset="57204.9208">12027 9573 25 0,'0'0'105'15,"0"0"-4"-15,0 0 8 0,-13-7-86 16,13 7-6-16,0 0-1 16,0 0 2-1,23-1-2-15,-10-2 0 0,5 4-2 16,4-1-4-16,4 2-2 15,3-2-2-15,5 1 0 16,7-2 0 0,4 1 0-16,4 0-1 0,4 0 0 15,2 0-1-15,3 1 0 16,4 2 1-16,3-2-1 16,-2 2 1-16,5-1 0 15,0-1 0-15,2-1 1 16,3 0 0-16,2-1-2 15,-3-1 0-15,0 1 0 16,3-2-2-16,-3 2-1 0,-1 1 0 16,-2-2-1-16,-1-1 1 15,2 0-1-15,3-1 1 16,0 1-1-16,-1-1 1 16,0 2 0-16,2-2 1 0,0 3-2 15,-1 2 1-15,-1-1 1 16,-2 4-1-16,-1-2 0 15,0 2 1 1,0 3-1-16,-1-1-1 16,3 3 2-16,-5-5-2 15,1 5 1-15,-2-5-1 16,-2 2 1-16,-1-3 0 16,-1-3 0-16,-5 0 3 0,-1-3-2 0,-6 1 1 15,-2 0 0-15,-6-1 0 16,-6 1-1-16,-8 1 0 31,-7-1-1-31,-4 2-1 0,-16 0 0 16,17 0 0-16,-17 0 0 15,0 0 0-15,0 0 1 0,0 0-1 16,0 0-1-16,-14-16 2 0,1 9-1 16,-4 0 0-1,-5 0 0-15,-4 0 0 16,-6-2 0-16,-5 2-1 15,-4 1 1-15,-3-3-3 0,-7 2 3 16,-5 0-4-16,-9-3 4 16,-10 0-3-16,-6 0 1 15,-13-2 0-15,-8 0-1 16,-12 1 1-16,-12 1-1 31,-4 1 2-31,-7 2-2 16,-1 1 1-16,-4 3 0 15,1 0 0-15,0 2 1 0,2 0 1 16,5-1-1-16,3 2 1 16,4-1-1-16,4 1 0 15,3 0 0-15,5 1-1 16,5 1 0-16,5 2-1 0,5-1 2 0,5 3-1 16,4-2 0-16,5 2 1 15,8-1 1 1,7 1 1-1,8 1-1-15,9 1 0 0,8 0 1 16,10-1 1-16,11 2-2 16,25-9 3-1,-4 13-3-15,29-7 3 0,14-2-2 0,15-2 2 16,23-1 3-16,18-2 1 0,23 1 3 16,18-5 0-16,20 4 1 31,13-3 0-31,18 1 0 0,12-3-2 15,12 2-2-15,3 1-3 16,-2 0-2-16,-5 3-2 16,-5 1 2-16,-14 2-3 15,-12 3 2-15,-17 1-2 16,-19 0 2-16,-21-1-1 16,-13 0 1-16,-20-2 2 15,-16-1-2-15,-17-3-1 16,-14 0 1-16,-10-1-1 0,-9-1 0 15,-6 1 0 1,-14 1 0-16,15-5-3 16,-15 5 2-16,0 0 1 15,0 0-2-15,0 0 1 16,0 0-1-16,-17-2-2 16,-9 2-1-16,-13 1-1 15,-16-2-1-15,-16 2 0 16,-20-2-4-16,-20 3 1 15,-20-3-4-15,-18 2 3 16,-21-2-2-16,-13 2 4 0,-15-1-2 16,-10 2 2-16,-1-1 2 15,7 2 3-15,12-1 2 0,19 2 2 16,27-1 1-16,31 0 3 16,37-2 3-16,41-4 1 15,35 3 3-15,61-10 0 16,34 3 4-1,36-6 0-15,34 3 1 16,25-3-2-16,23 6-2 16,7-1-2-16,7 8 0 15,-9 0-4-15,-12 6 0 0,-14 1-4 16,-19 4 1-16,-23-3-3 16,-20-1 0-1,-28-1-1-15,-19-4-2 0,-23-1-5 0,-19-5-10 0,-15 5-27 31,-26-1-94-31,0 0 2 16,-13-21-7-16,-3 8 3 16</inkml:trace>
  <inkml:trace contextRef="#ctx0" brushRef="#br0" timeOffset="59903.6646">10780 9002 25 0,'10'-27'123'0,"6"9"2"16,3-8 3-16,9-5-85 0,19 6-13 0,2-8 0 16,16 3-2-16,8-5-16 15,11 3 0-15,1 2-10 16,6 1-2-16,-3 4-13 16,-10-1 0-16,-5 8-10 15,-15 0-2 1,-13 8 0-16,-19-1-3 15,-13 6 3-15,-13 5 3 0,-19-8 7 16,-10 8 11-16,-3 0 10 16,-4 1 6-16,0-2 6 15,5 2 4-15,5-5 0 16,11 4 0-16,15 0-2 16,0 0-6-16,31-20-5 15,6 14-5-15,9-1-1 16,10 2-3-16,-4 4 2 0,-1 4 4 15,-15 0 3-15,-13 5 4 16,-23-8 0-16,-9 25 1 16,-25-11-1-16,-10 2 1 15,-5-1-14 1,-4-8-48-16,16 3-84 16,16-1-11-16,21-9 2 15,15 2 5-15</inkml:trace>
  <inkml:trace contextRef="#ctx0" brushRef="#br0" timeOffset="62252.514">15374 8747 1 0,'0'0'74'15,"0"-21"35"-15,0 21 3 16,1-15-77-16,-2 2-4 15,1 13 0-15,-3-22-2 16,3 22-4-16,-13-22-7 16,13 22-4-1,-24-21-4-15,5 10-3 16,-6 0 1-16,-4 1 0 16,-7-3 0-16,-3 1 1 15,-7-2 0-15,-3 2-1 0,-6-4 0 16,-2 3-1-16,-8-1-1 15,-2 0-2 1,-3-1 0-16,-5 2-2 0,-2-1 0 0,-4 1 0 16,-2 1 2-1,0 2-2-15,0 2 1 0,-2 2 0 16,-1 1 0-16,1 4 0 16,2 0 0-16,2 3-1 0,0 1 0 15,-1 3 0-15,-2 0-2 16,0 2 1-1,-2 1-1 1,-2 1 0-16,0 2-1 16,0 2 2-16,1 4-1 15,5 2 1-15,0 0 0 16,4 3 1-16,4 3 0 0,4 3-5 16,-1 3 8-16,2 2-6 15,1 1 6-15,3-1-7 16,3 3 6-16,6 0-6 15,4 1 5-15,8 2 0 16,8-1-4-16,9 4 3 16,8 5-3-16,8 2 2 15,9 4-1-15,8 1 1 0,8 1-1 16,11-3 2-16,12-4-2 16,9-5 1-16,15-8 1 15,11-6 0-15,16-7 1 16,18-4-1-16,18-9 3 15,16-4 0-15,17-5 0 16,15-1 0 0,14-6-1-16,8-2 1 0,8-5-1 15,0-6 0-15,-4-6-3 16,-6-6 1-16,-12-10-1 16,-15-8-1-16,-21-11 1 15,-15-8-2-15,-24-6 5 16,-17-2 0-16,-22-4 2 15,-15 7 3-15,-21 5-3 0,-15 7 1 16,-20 9-5-16,-18 8-3 16,-19 9-21-16,-28 0-75 15,-16 17-52-15,-26 0-7 16,-21 4-1-16</inkml:trace>
  <inkml:trace contextRef="#ctx0" brushRef="#br0" timeOffset="64505.8582">12019 10523 85 0,'-30'31'117'16,"7"3"4"-16,1-4 0 15,2-6-87-15,17 4-2 0,0-11-7 16,15 2-4-16,2-9-5 16,14 0 0-16,5-4-3 15,12 0-3-15,7-2-3 16,11-1-3-16,11 3-1 16,9-1-2-16,11 1 1 15,13 0 1-15,16-6 0 16,19-3 1-16,23-4 0 0,17-6 0 15,21-6 2-15,19-4 1 16,21-4 1-16,19-1-1 0,20 1 2 31,15 2-2-31,20 1 1 16,18 2 0-16,19-1 0 16,16 3-3-16,11 4 2 15,7 4-2-15,-1 5 1 0,-5 9-1 16,-15 5 0-16,-22 10 0 15,-31 9-3-15,-25 6 1 16,-37 1-3 0,-28 0 0-16,-35-1-7 0,-40-9-9 15,-30 5-36-15,-36-17-87 16,-27-7-5-16,-30-9-3 0,-28-10-5 16</inkml:trace>
</inkml:ink>
</file>

<file path=ppt/ink/ink4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17:04.604"/>
    </inkml:context>
    <inkml:brush xml:id="br0">
      <inkml:brushProperty name="width" value="0.05292" units="cm"/>
      <inkml:brushProperty name="height" value="0.05292" units="cm"/>
      <inkml:brushProperty name="color" value="#FF0000"/>
    </inkml:brush>
  </inkml:definitions>
  <inkml:trace contextRef="#ctx0" brushRef="#br0">3746 6926 1 0,'20'-2'96'16,"-1"-6"5"-16,5 3-6 16,1 2-66-16,1 2-16 0,6 2-6 15,-1 2-4-15,6 3-1 16,0-2-2-16,3 1 3 15,4-2 3-15,0-1 3 16,0-2 1-16,3 2 1 16,1-2 0-16,2 0 1 15,1-2 0-15,4 4 0 16,0-4-2-16,7 2-1 16,-3-1-1-16,7 1 0 15,-2-1 1-15,5 1-1 16,2-2 0-16,4 4-1 15,0-1-2-15,4 0-1 16,3 1 0-16,5-2-1 16,2 0-1-16,2-2-1 15,3 1 0-15,1-2 0 0,0 0 0 0,1 3 0 16,-1 0 0-16,0 3 0 16,-1 1-1-16,3 2 1 15,2-1-1-15,5 0 1 16,4 0-1-16,3-4 1 0,6-1 1 31,3-1 1-31,3-1 1 16,2 1-2-16,2-1 2 15,0 2-1-15,3 2 1 16,3 1-2-16,1 0 0 0,3-1-2 16,1 4 1-1,0 0-2-15,2 1 1 16,5 3 0-16,4 0-1 15,4-1 1-15,5 0-2 16,4-1 2-16,4 1-3 0,6 0 3 0,1 1-2 16,0 3 7-16,4 3-1 15,2 1-4-15,3 3 3 16,3 0-3-16,5 1 4 31,4 0-4-31,3-3 4 16,4-4-9-16,5-1 5 15,2-3 0-15,3 0 0 0,1 0 2 16,4 0-3-16,5-1 2 16,7 1-1-16,7-1 2 15,8-1-2-15,3-2 4 0,7-3 0 16,8 0 3-16,-3-6 3 0,-2 2 1 16,-7-5 1-1,-6 3 2-15,-18-3 1 16,-12 3-1-16,-18 0-3 15,-16 2-2-15,-20 1-3 16,-18 3-6 0,-17 6-20-16,-21-8-36 0,-13 12-79 15,-12-4-2-15,-14-9-6 16,-11 0-2-16</inkml:trace>
  <inkml:trace contextRef="#ctx0" brushRef="#br0" timeOffset="2671.8589">6653 8239 112 0,'54'-13'131'0,"5"-5"-5"16,19-2-4-16,17 3-107 16,19 14-14-16,23 3-6 15,20 9-4-15,14 1 0 0,21 6-2 16,14-2 3-16,23 6-3 16,15-1 3-16,20 1 2 15,16 0 7-15,14-1 2 16,17 3 4-16,9-2 3 0,15 2 2 15,4-4 1-15,3 8 2 16,-2-3-2 0,-1 5 0-16,-7-2-4 0,-4 1-1 15,-14-4-4 1,-15-1-4-16,-16 1-18 16,-27-10-35-16,-20 10-72 0,-24-7-4 15,-33-12 0-15,-25-4 36 0</inkml:trace>
</inkml:ink>
</file>

<file path=ppt/ink/ink4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6T20:18:20.270"/>
    </inkml:context>
    <inkml:brush xml:id="br0">
      <inkml:brushProperty name="width" value="0.05292" units="cm"/>
      <inkml:brushProperty name="height" value="0.05292" units="cm"/>
      <inkml:brushProperty name="color" value="#FF0000"/>
    </inkml:brush>
  </inkml:definitions>
  <inkml:trace contextRef="#ctx0" brushRef="#br0">2761 12110 1 0,'0'0'103'0,"0"0"9"15,0 0 4-15,0 0-71 0,0 0-10 16,0 0-5 0,0 0-6-16,18-3-5 15,-5 3-5-15,7 6-4 16,2-2-3-16,7 3-3 0,6 1-2 15,5-1 0-15,8-1-1 16,8-1 1-16,10-2-1 16,12 0 1-16,10-4 0 15,12-2 2-15,8-4 0 16,9-1 0-16,16 0 2 16,11-2 0-16,9-3 4 15,10 0-1-15,6 0 0 16,10 2-1-16,-1 3 2 15,9 3 1-15,-1 1 0 16,1 6 0-16,-3-1-1 16,0 3 1-16,-11-1 2 0,-2 3-2 15,-11-5 0-15,-9 2-6 0,-15-1-12 16,-21-7-46-16,-9 7-87 16,-20-6-5-1,-17-5-10-15,-19-5-2 0</inkml:trace>
  <inkml:trace contextRef="#ctx0" brushRef="#br0" timeOffset="6694.5969">8264 5919 4 0,'-25'-9'98'15,"5"0"0"-15,1-1-1 16,3-7-66 0,16 17-5-16,13-20-1 0,19 14-2 15,14-6-1-15,25 9-5 16,17-4-1-16,24 6-5 0,18-2 0 0,19 0-4 16,5-1 0-16,8-1 0 15,-6-3-2-15,-6-1 1 16,-15 0-2-16,-16 1-3 31,-26 5-20-31,-32 6-90 16,-28 1-12-16,-33-4-10 0,-21-10-4 15</inkml:trace>
  <inkml:trace contextRef="#ctx0" brushRef="#br0" timeOffset="17914.3421">5042 4304 48 0,'0'0'101'16,"-23"-4"4"-16,23 4 2 15,-18-8-59-15,18 8-11 16,0 0-6-16,28 11-7 15,-4-10-5-15,15 5-4 16,9-3-2-16,17 1-4 16,10-1-1-16,14 0-1 15,11-2 1-15,9-1-1 16,7-6 2-16,6 2-3 16,-3-5 1-16,-5 1-1 15,-12-2-1-15,-12 0-9 16,-18 10-24-16,-22-5-92 15,-16 11-8-15,-34-6-8 16,0 0-11-16</inkml:trace>
  <inkml:trace contextRef="#ctx0" brushRef="#br0" timeOffset="21363.2271">10009 5213 1 0,'0'0'39'0,"0"0"59"15,0-17-1-15,0 17-47 16,3-15-6 0,-3 15-10-16,5-14-6 15,-5 14-6-15,1-13-6 0,-1 13-3 16,-9-13-1-16,9 13-2 15,-21-13-1-15,6 7-2 16,-5 0 0-16,-2 2 0 16,-3-3 0-16,0 0 0 0,-2-2 1 15,1 2-1 1,-3-5 1-16,3 4-1 16,-3-5 1-16,0 1-3 15,-1-1 0-15,-1 1-1 0,-2-1 0 16,-1 3-1-16,-4 2 0 15,1-2 0-15,-4 1-1 16,1 2 1-16,-2 1-1 0,-3-1-1 16,-1 1 1-1,-4 0 0-15,1 0-1 16,-1 1 0-16,1-1-1 0,-1 0 0 16,-1 2 1-16,2-1-1 15,-1 1 0-15,4 0 1 16,-3 1-1-1,0 0 1-15,0-1 0 16,-1 1 0-16,1-1 0 0,0-1 0 16,3 2 0-16,1-1 0 15,4 1 0-15,-1-1 0 16,1 2 0-16,1 1 0 16,2 1 0-16,-1-2-1 15,1 2 1-15,-1 0-2 16,0 2 2-16,0-2-1 15,0 0 0-15,0 0 1 16,0 1-1-16,0 2 1 0,0-1 1 16,0 2 0-1,1 0-1-15,-1 4 1 0,-1-1-1 16,-2 3 1-16,-1-2-1 16,0 4 0-16,-4 1-2 15,1-1 2-15,-1 1-1 16,1 0 2-16,1 0 0 15,0-2 0 1,0 1 0-16,3-1 0 0,-2-1 1 16,2 3-1-16,0 0 1 15,3 2-2-15,0 1 0 16,0 2 1-16,3 2-2 0,0 4 1 16,3-1-1-1,1 1 2-15,0-1-1 0,2 2 1 16,1-2 0-1,6 0 0-15,1-1-1 0,5-1 1 16,3 1-2-16,1-2 1 16,3 2-2-16,2-1 1 15,3 2-1 1,2 2 4-16,3-3 1 0,1-1-5 16,5 1 6-16,3-2-6 15,5-1 6 1,3-3-6-16,5-2 5 0,4-1-8 15,3 0 4-15,1-1 0 16,2-1-1-16,3 1 1 16,-2 1-1-16,4-2 1 15,2 1 0-15,-1 1 0 0,1-3-1 16,1 1 1-16,3 0 0 16,4-3-1-16,4 2 1 15,4-1-1-15,6 0 1 16,2-1 0-16,5 0 0 0,1 0-1 15,6 1 0-15,-1-1 0 16,1-2 0-16,-1 0 0 16,-4-2-1-1,3 1 0-15,0-1 2 0,2-3-1 16,-1 1 1 0,-1-2-1-16,1 0 1 15,2 1-1-15,1 1 1 16,2-2 0-16,1-2-1 0,0 2 0 15,4-3 1 1,0-1 0-16,1 0 0 16,-1-5 0-16,4-4 1 0,0-1 0 15,-2-8 0-15,1-2 1 16,-4-4-1-16,-2-4 0 16,-4-4-5-16,-4-4 10 15,-5-2-10-15,-6-1 5 16,-6-3-3-16,-8 1 2 0,-9-3-2 15,-9 2 3 1,-10-3 1-16,-12 4-5 16,-18 1 5-16,-18 2-7 15,-15 9-10-15,-26-5-50 16,-9 18-65-16,-23 0-8 16,-5 8-10-16,-3-1 1 15</inkml:trace>
  <inkml:trace contextRef="#ctx0" brushRef="#br0" timeOffset="23600.1186">3133 6615 19 0,'0'0'92'16,"0"0"-2"-16,0 0 0 0,23 6-78 16,7-1 0-16,15-5 4 15,17 1 2-15,10-7 1 0,19 2 0 16,9-6 0-16,12 0-4 16,6-2-4-16,6 1-4 15,-2 1-3-15,-5 1-1 16,-8 3-3-1,-8 0 1-15,-10 1 0 16,-13 0 0 0,-16-1-3-16,-13 1-5 0,-14 2-14 15,-15-3-73-15,-20 6-11 16,0 0-3-16,-2-19-3 16</inkml:trace>
  <inkml:trace contextRef="#ctx0" brushRef="#br0" timeOffset="24862.1509">12679 6917 34 0,'-19'10'128'0,"19"-10"0"16,-13 4 5-16,13-4-58 0,0 0-32 16,0 0-7-1,0 0-8-15,1-17-7 0,-1 17-6 16,9-16-1-1,-9 16-4-15,4-16-1 16,-4 16-2-16,-4-13-2 16,4 13-1-16,-13-7-4 0,13 7-8 0,-14 2-15 15,14-2-27-15,0 0-70 16,-15 11-23-16,15-11 1 31,-1 20-3-31</inkml:trace>
  <inkml:trace contextRef="#ctx0" brushRef="#br0" timeOffset="27698.6002">9496 7431 1 0,'-25'0'90'16,"25"0"12"-16,-16-6 0 0,16 6-84 15,0 0-1-15,13-9 1 16,6 8-3-16,0-2 0 16,11 0-5-16,3 0 0 15,11 0-3-15,5-1 1 16,10 3-1-16,7-2 0 0,11 3 1 15,9-3 0 1,12 1 3-16,11-3 1 16,10 3 1-16,10-2 1 15,6 1 0-15,4-1 0 16,4 2 0-16,-3-1-4 0,3 5-1 0,-8 1-4 31,-4 1-3-31,-6-1-2 16,-9 0 0-16,-10-2-1 0,-10-1-1 15,-12 0-3-15,-15-3-15 16,-9 8-28-16,-17-4-76 16,-14-2-4-16,-8 5-1 15,-21-4 26-15</inkml:trace>
  <inkml:trace contextRef="#ctx0" brushRef="#br0" timeOffset="30374.2057">12718 7579 160 0,'0'0'118'0,"20"-3"-34"16,-20 3-77-16,0 0-128 15,17 11-6-15,-17-11 7 16</inkml:trace>
  <inkml:trace contextRef="#ctx0" brushRef="#br0" timeOffset="35530.027">11008 7794 1 0,'0'0'77'0,"0"0"29"15,0 0-3-15,0 0-74 16,0 0-15-16,0 0 0 16,9-13-1-16,-9 13-4 15,0 0-7-15,0 0-12 16,0 0-27-1,21 6-65-15,-21-6 0 16,26 2-3-16,-26-2 94 0</inkml:trace>
  <inkml:trace contextRef="#ctx0" brushRef="#br0" timeOffset="36123.0332">11200 8487 17 0,'-13'-7'111'16,"13"7"2"-16,-6-15-7 16,6 15-87-16,0 0-6 15,0 0-3-15,0 0-11 16,0 0-10-16,0 0-18 16,14 10-34-16,-14-10-45 15,12 21-1-15,-12-21 42 16</inkml:trace>
  <inkml:trace contextRef="#ctx0" brushRef="#br0" timeOffset="36721.5748">11304 9166 1 0,'0'0'98'16,"0"0"3"-16,0 0-3 15,0 0-91-15,0 0 0 16,0 0-3-16,-9-15-3 16,9 15-9-1,0 0-16-15,0 0-57 0,0 0-16 16,17 8-1-16,-17-8 90 16</inkml:trace>
  <inkml:trace contextRef="#ctx0" brushRef="#br0" timeOffset="37173.9082">11501 10171 50 0,'19'13'106'0,"-19"-13"1"16,0 0-17-16,0 0-156 15,0 0-34-15,0 0-7 16,-16-2 28-16</inkml:trace>
  <inkml:trace contextRef="#ctx0" brushRef="#br0" timeOffset="58927.068">6170 14232 235 0,'0'0'137'0,"13"-3"3"0,7-4-52 16,19 12-65-16,9-7-2 15,22 2 0-15,13-6-5 16,16 2-5-16,11-3-2 0,8 1 0 16,2-3 0-16,1 4-2 15,-8-3-1-15,-8 4-3 16,-18 3-4-16,-14-2-6 15,-15 6-15-15,-23-8-87 0,-4 8-31 16,-16-7-8-16,-15 4-3 16</inkml:trace>
  <inkml:trace contextRef="#ctx0" brushRef="#br0" timeOffset="64884.4071">1993 14941 1 0,'0'0'91'16,"0"0"35"-16,0 0-2 15,16-9-66 1,-16 9-17-16,23 3-6 16,-7-2-7-16,11 8-8 15,1 0-10-15,6 1-4 16,7-2-2-16,5-2-2 16,6-3-1-16,3-4 1 15,1-5 0-15,-1-1 1 0,-1-3 2 16,-2 1 2-16,-5-3 0 0,-6 8 1 15,-9-2 0 1,-3 6 1-16,-9-1-1 16,-1 4-2-16,-6-2-1 15,-13-1-2-15,19 5-1 16,-19-5-5-16,13 4-13 16,-13-4-41-16,0 0-77 0,0 0-4 15,7-16-2-15,-7 16 7 16</inkml:trace>
  <inkml:trace contextRef="#ctx0" brushRef="#br0" timeOffset="65875.2064">3247 14814 152 0,'7'-15'140'15,"-7"15"1"-15,9-23-7 0,-9 23-112 16,0 0-35-16,0 0-57 16,0 0-58-16,0 0-7 15,11-13-6-15</inkml:trace>
  <inkml:trace contextRef="#ctx0" brushRef="#br0" timeOffset="68434.9812">3805 11044 14 0,'-22'-9'107'16,"22"9"-1"-1,-17-1 8-15,17 1-82 16,-13 0-1-16,13 0-1 16,0 0-1-16,20 0-6 0,5 1-3 15,1-1-4-15,9 3-3 16,5-3-3-16,8 1-1 16,3-2 0-16,10 1 0 15,7-6 2-15,7 3-2 0,4-1 0 16,6 2-1-16,1 0-2 15,2 2 0-15,-3 1-3 16,-5 2 0-16,-7 3-3 16,-10-2 2-16,-7 0-1 0,-8-1 1 15,-10 0 2-15,-10-3-1 16,-13-3 1-16,-15 3-1 16,0 0 0-16,-15-10 1 15,-11 6-2-15,-8-1-1 16,-11-2-1-16,-8 3 0 15,-9 0-2-15,-11 1 0 16,-12 1 0-16,-6 2-2 16,-5 0 3-16,-4 2-2 15,1 1 1-15,3-1 0 16,8 1 3-16,13-1 1 16,16-1 1-16,19-1 1 15,20 0-1-15,20 0 2 16,21-1 0-16,24-1 1 15,20-1 1-15,23 1 0 16,17-6 1-16,14 5-1 16,3-2-1-1,4 2 0-15,-6 0-1 0,-7 3-3 16,-16 3-2-16,-17 0 0 16,-24 4-3-16,-22-1 1 15,-19 1-1-15,-15-7 1 0,-36 16 0 16,-15-9 1-16,-19 0-1 15,-18-1 0-15,-15 1 0 16,-11-1-1-16,-6 1 1 16,-2-1 0-16,8 0 2 15,11-2 0-15,18-1 2 16,25-3 1-16,26-2 0 0,34 2 1 16,28-10 1-16,32 0-1 15,28-1 1-15,19-1-2 16,12 2-2-16,2 0-6 15,-2 9-19-15,-19-7-115 16,-13 11 0-16,-27 2-9 16,-30 2-2-16</inkml:trace>
  <inkml:trace contextRef="#ctx0" brushRef="#br0" timeOffset="71636.5514">5053 14786 116 0,'16'10'141'0,"-16"-10"2"0,0 0 1 31,13 8-93-31,-13-8-23 16,17 10-9-16,-17-10-10 15,18 1-24-15,-18-1-74 16,0 0-50-16,-2-19-6 0,2 19-3 15</inkml:trace>
  <inkml:trace contextRef="#ctx0" brushRef="#br0" timeOffset="72636.6673">5375 14912 124 0,'-14'0'142'0,"-1"-3"0"16,15 3 0-16,0 0-102 15,0 0-12-15,29 1-10 0,8 4-3 16,7-5-7-16,9 1-4 16,5-1-4-16,1 0 1 15,-3-1-1-15,-4-2-1 16,-7 1-1-16,-10 0-7 16,-7 3-18-16,-28-1-49 15,18-13-62-15,-18 13-5 16,-18-14-2-16,1 3 23 15</inkml:trace>
  <inkml:trace contextRef="#ctx0" brushRef="#br0" timeOffset="75346.1321">11154 10137 96 0,'26'-7'117'0,"-26"7"0"0,21-11-13 16,-21 11-97-1,16-19-113-15,-16 19-8 16,12-17 1-16,-12 17 6 0</inkml:trace>
  <inkml:trace contextRef="#ctx0" brushRef="#br0" timeOffset="75589.3252">11129 9034 7 0,'0'0'98'0,"3"16"-9"0,-3-16-31 16,-16-9-151-16,16 9-4 15,0 0 36-15</inkml:trace>
  <inkml:trace contextRef="#ctx0" brushRef="#br0" timeOffset="77311.6269">9405 8846 1 0,'-19'-10'1'0,"19"10"98"15,0 0 0-15,-13-10-56 0,13 10-9 16,0 0-3-16,0 0-5 0,0 0-5 16,13 6-7-16,0 1-4 15,12 0-3-15,5-1 1 16,15 1 1-16,11-3 2 15,15 1 1 1,9-5 1-16,17 0 3 16,7-6-1-16,9 3 0 15,-2-4 0-15,3 1-2 16,-9-1-2-16,-8 3-2 0,-14-2-1 16,-12 3-3-16,-18 0-1 0,-11 3-2 31,-14 3-6-31,-13 0-9 15,-15-3-16-15,0 0-27 0,6 19-70 0,-6-19 0 16,-3 18-5-16,3-18 65 16</inkml:trace>
  <inkml:trace contextRef="#ctx0" brushRef="#br0" timeOffset="82396.9576">14502 12928 19 0,'0'-13'121'0,"0"13"1"15,-1-26 4-15,1 26-57 16,0-22-19-1,0 22-10-15,3-14-9 0,-3 14-9 16,0 0-6 0,0 0-3-16,0 0-2 15,0 0-2-15,0 0-1 16,-9 23-1-16,2-7-1 0,1 7 1 0,-4 2 0 16,2 3 0-16,-4 3-2 15,2 2 1-15,-3-1-1 16,1 2 0-16,-1 1-3 0,2-3 0 15,2-1-5-15,0-5-3 16,5-3-7-16,-2-7-3 16,5-1-4-1,1-15 0 1,0 0-1-16,0 0 2 16,0 0 1-16,-7-21 4 15,7 21 5-15,-3-17 6 16,3 17 3-16,0 0 1 15,0-13 3-15,0 13 2 16,0 0 4-16,0 0 1 16,13-16 3-16,-13 16 0 15,8-17 1-15,-8 17-2 16,11-22-1-16,-11 22-3 0,11-26-4 0,-5 12-5 16,-6 14-9-16,13-26-12 15,-13 26-29 1,11-13-85-1,-11 13-2-15,0 0-3 0,13 3-1 16</inkml:trace>
  <inkml:trace contextRef="#ctx0" brushRef="#br0" timeOffset="84504.2487">14264 13289 131 0,'0'0'124'0,"2"-22"-1"16,-2 22-38-16,-4-16-39 15,4 16-10-15,0 0-7 16,-2 16-7-16,-1-3-6 16,3 10-4-16,-3 2-2 15,6 8 0-15,-1-1-2 16,3-1 2-16,3-3-3 0,3-7-1 15,2-8-1-15,2-8 0 16,0-10-1-16,3-6 0 16,-2-7-1-16,-2-2-3 0,-1 0-4 15,-3-2-7 1,0 8-14-16,-8-6-29 16,-2 20-82-16,0 0-5 15,0 0 1-15,-3 14-4 0</inkml:trace>
  <inkml:trace contextRef="#ctx0" brushRef="#br0" timeOffset="85490.051">14246 14472 70 0,'0'0'114'0,"-13"-9"-3"15,13 9 3 1,0 0-78-16,-13-4-9 0,13 4-3 16,0 0-6-16,0 0-2 15,-19 8-1-15,19-8-1 16,-15 18-1-16,10-4-2 15,-4-1-2-15,5 5 0 0,-2 0-2 16,3 5 0 0,-1 3-2-16,4 2 2 15,0 2-2-15,3 2 1 16,0 0-1-16,2 1 2 0,2-4-2 16,5-3 2-16,0-11-1 15,5-4 1-15,2-14-1 0,2-13 0 16,1-12 2-16,0-8-2 15,-5-8 1-15,-3-1-2 16,-8-3 2 0,-7 3-3-16,-9 5 2 0,-5 8-2 0,-7 11-3 15,-3 6-10-15,1 18-41 16,-4 0-92-16,2 14-8 16,-5 2-4-16,5 11-6 15</inkml:trace>
  <inkml:trace contextRef="#ctx0" brushRef="#br0" timeOffset="91989.907">5316 15704 1 0,'-15'-1'65'0,"1"-2"53"16,-5-2 1-16,19 5-59 15,-26-5-16-15,26 5-5 0,-17-2-9 16,17 2-9 0,0 0-8-16,0 0-6 15,27 12-3-15,2-8-2 16,10-1 2-16,10-2 0 0,9-1-1 15,7 2 0 1,4-4 0-16,3-1 1 16,-4 1 0-16,-3 0 0 15,-7 1-4-15,-9-1-7 0,-7 5-18 16,-18-3-98-16,-1 3-4 16,-23-3-7-16,16 3-1 0</inkml:trace>
  <inkml:trace contextRef="#ctx0" brushRef="#br0" timeOffset="94074.4873">9390 8090 1 0,'-23'-7'88'16,"10"7"18"-16,13 0-3 16,-18-13-80-1,18 13-2-15,33-3-1 0,6 4-3 16,13-2-1-16,17 2-3 16,15 1-3-16,14 1-2 0,7 0-3 15,6-2 0 1,-4-1-3-16,-6 0 0 15,-10 0-4-15,-16 0-6 16,-17 3-14-16,-21 3-78 0,-12-2-14 16,-25-4-2-1,10 17 39-15</inkml:trace>
  <inkml:trace contextRef="#ctx0" brushRef="#br0" timeOffset="95895.838">13777 15664 72 0,'-13'7'124'16,"13"-7"-1"0,0 0 2-16,0 0-89 0,11 14-9 15,2-15-3 1,12 5-6-16,-1-7-8 0,5 5-3 0,-1-5-3 31,-2 3-2-31,-5-3 0 0,-5 3-1 16,-16 0 1-16,0 0 1 15,0 0 3-15,-17 6 2 16,-5-5 4-16,-1 3 1 0,-4-2 2 16,4 2 1-1,-1-5 0-15,9 4-1 16,0-5-3-16,15 2-5 16,0 0-9-16,0 0-21 15,13-3-115-15,-13 3-6 16,29-14-4-16,-16 1-4 15</inkml:trace>
  <inkml:trace contextRef="#ctx0" brushRef="#br0" timeOffset="96359.9633">13843 15241 113 0,'0'0'127'0,"-14"-10"5"15,14 10-7 1,-18-5-89-16,18 5-11 15,0 0-2-15,-10 15-5 0,10-15-9 16,-14 32-2 0,5-8 0-16,0 9 3 0,-2 3-2 15,2 3 1-15,-1 2-3 16,7 2 3-16,5-7-3 16,8-6 2-16,7-9-3 15,13-11 0-15,7-10-2 16,6-10 1-16,3-11-1 15,-1-9-1-15,-6-7 0 16,-8-7-1-16,-9 1 1 16,-12 0-3-16,-13 4-3 15,-11 1-12-15,-6 18-41 16,-14-3-83-16,-4 16-8 0,-13 4 0 16,1 12-9-16</inkml:trace>
  <inkml:trace contextRef="#ctx0" brushRef="#br0" timeOffset="150971.7132">12725 7399 1 0,'-13'-12'80'16,"13"12"37"-16,-20-15 3 15,-1 2-65-15,21 13-6 16,-15-16-6-16,15 16-9 16,0 0-6-16,0 0-5 15,20-3-6-15,6 10-2 16,7-1-3-16,15 2-1 15,5 0-2-15,9 0 1 0,3-3-3 16,-2-2-3-16,-1-1-11 0,-11-6-23 16,-1 6-103-1,-15-2-4-15,-12-3-4 0,-10 1-1 16</inkml:trace>
  <inkml:trace contextRef="#ctx0" brushRef="#br0" timeOffset="152282.3627">12291 14240 100 0,'0'0'127'16,"-22"-6"-2"-16,22 6 4 16,-13-7-91-16,13 7-8 15,16-3-2-15,3 4-7 16,1-2-7-16,9 4-5 16,4-3-1-16,7 4-3 0,5-3-1 15,8 4 2 1,5-2 1-16,10-1-1 15,5-3 2-15,11 1-1 0,4-3 1 16,3 2-1-16,-3-2-1 16,-3 1-2-16,-7 2-2 15,-6 2 0-15,-13 1-2 16,-7 1 1-16,-11-1-1 16,-11 1 1-16,-5-2-1 0,-8-2-1 15,-4 0-7-15,-13 0-18 16,13-5-107-16,-13 5-8 15,-7-14-1 1,7 14-10-16</inkml:trace>
  <inkml:trace contextRef="#ctx0" brushRef="#br0" timeOffset="154050.4428">11009 7829 1 0,'0'0'114'16,"0"0"2"-16,0 0 5 15,-7-22-81-15,7 22-16 16,0 0-5-16,0 0-13 0,0 0-28 15,-1 16-90-15,1-16-3 16,0 0-8-16,11 15 55 0</inkml:trace>
  <inkml:trace contextRef="#ctx0" brushRef="#br0" timeOffset="155413.5582">13999 13147 116 0,'0'0'135'15,"6"-21"2"-15,-6 21-3 16,-3-22-94-16,3 22-5 0,3-17 0 15,-3 17-9-15,0 0-7 16,0 0-5-16,-13 14-4 16,4 5-2-1,-5 5-2-15,-2 4-1 16,-2 2-3-16,1 2-4 0,1 1-7 16,-3-6-10-16,11 5-21 0,-8-19-20 15,22 10-22-15,-6-23-41 16,0 0-16-16,0 0 55 15,23 5 42-15,-23-5 30 16,13-8 32-16,0 16 26 0,-13-8 26 16,0 0 45-16,6 20 18 31,2 3-50-31,-8-23-36 16,3 24-19-16,-3-24-14 15,13 13-9-15,0-14-14 16,-1-15-27-16,12 2-102 15,-9-17-9-15,3 0 0 0,-6-17-6 16</inkml:trace>
  <inkml:trace contextRef="#ctx0" brushRef="#br0" timeOffset="155925.7422">11650 8631 83 0,'-10'-17'114'16,"10"17"-15"-16,-17-10-7 15,17 10-142-15,0 0-65 16,-12 18-1-16,16 4 10 16</inkml:trace>
  <inkml:trace contextRef="#ctx0" brushRef="#br0" timeOffset="156627.3634">14430 13253 93 0,'9'-13'126'15,"-9"13"6"-15,12-21-3 16,-12 21-85-16,0 0-8 15,15 12-3-15,-15-12-4 16,-11 39-8-16,-4-12-6 16,2 8-3-16,-5 0-6 15,-3 1-5-15,3-2-13 0,-5-11-31 16,13-2-92 0,-3-17-9-16,13-4 3 15,-12-28-7-15</inkml:trace>
  <inkml:trace contextRef="#ctx0" brushRef="#br0" timeOffset="157219.217">11591 9179 121 0,'0'0'119'0,"-13"-24"-11"16,13 24-10-16,-10-19-135 16,10 19-81-16,0 0-6 15,18 7 0 1,4 6 82-16</inkml:trace>
</inkml:ink>
</file>

<file path=ppt/ink/ink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38:12.844"/>
    </inkml:context>
    <inkml:brush xml:id="br0">
      <inkml:brushProperty name="width" value="0.05292" units="cm"/>
      <inkml:brushProperty name="height" value="0.05292" units="cm"/>
      <inkml:brushProperty name="color" value="#FF0000"/>
    </inkml:brush>
  </inkml:definitions>
  <inkml:trace contextRef="#ctx0" brushRef="#br0">6922 10251 123 0,'0'0'118'15,"0"0"9"-15,0 0-3 16,17-5-75-16,2-3-7 16,14 10-7-16,-1-5-11 15,10 7-6-15,-3 1-7 16,4 3-2-1,-3 2-5-15,-1 1-6 16,0 7-34-16,-11-10-98 16,2-4 2-16,-3-7-11 15,-2-11-2-15</inkml:trace>
  <inkml:trace contextRef="#ctx0" brushRef="#br0" timeOffset="4281.2228">9552 10231 172 0,'0'0'130'15,"-13"-11"-2"-15,13 11 5 16,0 0-96-16,14-10-13 16,1 7-6-16,7 3-7 0,2 0-11 15,3-3-19-15,10 7-65 16,-6-4-47-16,2-1-3 16,-1-1-5-1</inkml:trace>
  <inkml:trace contextRef="#ctx0" brushRef="#br0" timeOffset="4949.2334">12074 10220 157 0,'-16'4'124'16,"16"-4"-4"-16,0 0 2 16,29-4-108-1,-4 4-18-15,8 6-15 0,-1-6-53 16,2 1-42-1,2 3-6-15,-5-4 0 16</inkml:trace>
  <inkml:trace contextRef="#ctx0" brushRef="#br0" timeOffset="8916.7781">19721 10184 190 0,'0'0'129'0,"0"0"-1"15,28 18-21 1,2-16-71-16,20 7-3 0,5-12-2 16,16 0-9-16,3-7-6 15,6-3-13-15,3 3-20 16,-13-9-38-16,-3 12-75 16,-12-1-7-1,-11 7-1-15,-13 2-8 16</inkml:trace>
  <inkml:trace contextRef="#ctx0" brushRef="#br0" timeOffset="9605.1935">7075 12538 203 0,'-21'-2'139'16,"7"-1"3"-16,1-12-5 0,16 2-93 16,6-7-25-16,18 6-3 15,8-4-6-15,8 4-15 16,12 12-51-1,0-2-78 1,5 11-5-16,-6-1-12 0,-4 3-3 16</inkml:trace>
</inkml:ink>
</file>

<file path=ppt/ink/ink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39:56.829"/>
    </inkml:context>
    <inkml:brush xml:id="br0">
      <inkml:brushProperty name="width" value="0.05292" units="cm"/>
      <inkml:brushProperty name="height" value="0.05292" units="cm"/>
      <inkml:brushProperty name="color" value="#FF0000"/>
    </inkml:brush>
  </inkml:definitions>
  <inkml:trace contextRef="#ctx0" brushRef="#br0">3641 8778 118 0,'0'0'116'0,"-16"10"6"16,16-10-50-16,0 0-37 15,-2 21-3 1,2-21-5-16,28 15-3 16,2-9-4-1,21 4-4-15,18-5-3 0,32 0-4 16,33-5-1-16,33-2-1 16,31-4 2-16,26-3-2 15,14-2 2-15,11 1-4 16,-2 2 1-16,-12 3-1 15,-26 0-3-15,-27 5-4 0,-32 5-16 16,-37-1-110-16,-24-1-11 16,-28 0-1-16,-29-9-8 15</inkml:trace>
  <inkml:trace contextRef="#ctx0" brushRef="#br0" timeOffset="19272.3105">5043 10184 135 0,'0'0'125'0,"0"0"8"15,13-15-4-15,12 17-97 16,5-7-1-16,23 8 1 16,11-7-3-16,24 5-6 15,17-4-3-15,24 5-3 16,16-2-1-16,17 3-2 15,4 0-3-15,1 4-3 16,-7 2-5-16,-11 2-3 0,-19 5-8 16,-22-3-18-16,-11 1-113 15,-28-4-7-15,-14-4-2 16,-16-9-9-16</inkml:trace>
  <inkml:trace contextRef="#ctx0" brushRef="#br0" timeOffset="26370.7657">12328 14469 104 0,'-22'-4'132'0,"9"1"-3"0,13 3 4 16,0 0-93-1,-5-16-11-15,25 16 1 16,0-6-4-16,15 6-9 15,4 0-5-15,10 4-2 0,6 2-1 16,4 1-3-16,-2 1-3 16,0-1 0-16,-7-1 0 15,-8-4 2-15,-15-4 0 0,-11-3 3 16,-20-8 0-16,-15-1 3 0,-13-5-9 16,-11-8-46-16,0 12-96 15,-8-5-13 1,7 4-7-16,8 8-5 0</inkml:trace>
  <inkml:trace contextRef="#ctx0" brushRef="#br0" timeOffset="31197.7027">5187 6460 209 0,'15'4'133'0,"2"-18"1"16,8-10-6-16,4-9-130 15,11-13 5-15,8-10 4 16,11-8 4-16,4-15 1 16,11-3 2-16,-1-9 1 15,10 3 0-15,-5-3-2 0,5 3 0 16,1 0-6-16,0 6 0 15,-4 4-5-15,0 6 0 16,-1 2-5 0,-4 5 1-16,0 8-4 0,-10 5-12 31,-4 13-8-31,-15-3-16 16,3 22-19-16,-23-11-28 15,3 17-51-15,-11-5 3 16,1 9 4-16,-7-4 68 15</inkml:trace>
  <inkml:trace contextRef="#ctx0" brushRef="#br0" timeOffset="31431.8591">6809 4890 191 0,'-21'-3'130'0,"21"3"-3"16,-22 10-8-16,22-10-99 16,-13 7-9-1,13-7-4-15,0 0-1 0,24-18-2 16,-6 0 1-16,2 2 4 15,-3-4 2-15,-1 4 3 16,-7 2 2 0,-9 14 1-16,0 0 0 0,0 0-1 15,-5 23-6 1,-8 6-10-16,0 13-33 16,-7-12-109-16,13-3-6 15,7-27-6-15,0 0-11 0</inkml:trace>
  <inkml:trace contextRef="#ctx0" brushRef="#br0" timeOffset="34308.1812">12514 15189 80 0,'-17'-9'124'0,"17"9"6"16,-20-8 0-16,20 8-68 15,13-5-24-15,23 7-3 0,4-8-6 16,24 9-6-16,6-5-7 16,13 7-6-16,5-1-7 15,2 0-12-15,4 11-42 0,-13-12-87 16,0 5-6 0,-16-11-11-16,-9-2 0 15</inkml:trace>
  <inkml:trace contextRef="#ctx0" brushRef="#br0" timeOffset="44577.0099">3599 15967 117 0,'-13'-8'130'0,"13"8"-1"0,0 0-3 15,1-20-104 1,14 20-7-1,-1-4 4-15,6 7-8 16,1 1-4-16,6 0-2 0,0 4-3 16,5-1 5-1,1-1-3-15,5-3 5 16,-4-5-3-16,5 1 1 16,0-7 0-16,0 6-4 0,2-7 3 15,3 2-5-15,3-1 1 16,0 3-3-16,4 0 1 15,4 2 1-15,1-1-1 16,2 0 2-16,1-2 0 0,0 2 0 16,-1-2 1-1,-1 2 1-15,0-2 0 0,-1 1 0 16,-1 1-1-16,-2 1 0 16,2 0 0-1,0 2 0-15,0 0-2 16,-1 2-1-16,1 0 0 15,-1 1 0-15,2-4 0 16,0 4 0-16,-1-2-1 16,0 1 0-16,0-1 1 0,-1 2 0 15,4-2-1-15,6 0 0 16,-1 3 0 0,5-2 1-16,1 2-1 0,2 1 1 15,4-1 0-15,-2 1 1 16,-2-1-1-16,-2 0 1 0,-1-3-1 15,0 0 1-15,0-1 0 0,1-1-1 16,2-1 1-16,1 2-2 16,4 1 2-16,2 1-1 15,6 1 0-15,4 1 1 16,6-2-2-16,5 1 2 16,8-2 0-16,7 0 1 31,7-2-1-31,6 2 1 0,-1 0-1 0,4 5 1 15,-5-4-1 1,-5 6 1-16,-6 0-2 16,-7 4 4-16,-9-3-2 15,-10 2 6-15,-12-1-4 16,-12-5 5-16,-12 4-5 0,-12-6 1 16,-11 3-19-16,-29-5-129 15,20-6-3 1,-20 6-15-16,-6-17-4 15</inkml:trace>
  <inkml:trace contextRef="#ctx0" brushRef="#br0" timeOffset="60590.5888">3965 16741 113 0,'0'0'152'0,"-24"19"-10"16,24-19 13-16,-25 7-95 15,25-7-15-15,0 0-7 0,0 0-19 16,0 0-1-16,23-18-16 15,-7-3 8-15,7-6-12 0,3-13 8 32,7-5-13-32,4-11 11 15,7-8-4-15,7-5 4 0,4-2-5 0,2 0-5 0,1 4 1 32,3 9-19-32,-11-1-16 15,9 27-53-15,-18-3-55 16,-4 20-7-16,-14 0 5 15,-5 17 14-15</inkml:trace>
  <inkml:trace contextRef="#ctx0" brushRef="#br0" timeOffset="60864.5585">4469 16052 206 0,'-13'-7'148'16,"-2"-1"-5"-16,15 8 1 15,-20-10-134-15,20 10-5 16,15-20-4-16,6 7 0 16,8-7 4-16,4 3-6 15,2 1 6 1,1 4 0-16,-7 5 6 16,-7 11 2-16,-15 11 0 15,-10 12-3-15,-14 5 5 0,-7 4-12 16,-1 4-8-16,-7-15-52 15,7 4-91 1,4-16-10-16,8-8 0 16,13-5 0-16</inkml:trace>
  <inkml:trace contextRef="#ctx0" brushRef="#br0" timeOffset="61665.3459">3548 16933 177 0,'-16'2'142'16,"16"-2"8"-16,0 0-6 16,0 0-87-1,-1-18-27-15,18 11-6 0,1-6-1 0,8 2-10 16,1 1-4-16,9 2-2 15,0 1-3-15,-1 4 1 16,-5 3-5-16,-4 5 1 16,-9 5-3-1,-9 11 5-15,-16 8 1 0,-12 9 0 16,-12 5 13 0,-4 8-13-16,-8-1 15 0,2 1-9 15,3-2 13-15,10-8-18 16,16-7 10-16,14-13-10 15,17-11-2 1,16-7-3-16,13-10-8 16,2-10-14-16,10 2-20 15,-17-8-34-15,7 2-90 16,-19-3 1-16,-10 10-4 0,-23 0 6 16</inkml:trace>
  <inkml:trace contextRef="#ctx0" brushRef="#br0" timeOffset="61807.7994">3495 17176 319 0,'-4'-20'158'0,"28"9"9"0,5-3-17 0,13 1-129 15,10 12-53-15,-5-7-111 32,7 4-10-32,-8-3-18 15,-4-2 4-15</inkml:trace>
  <inkml:trace contextRef="#ctx0" brushRef="#br0" timeOffset="65275.7994">5746 16962 210 0,'-15'9'152'0,"15"-9"6"16,0 0-6-16,19-28-114 0,6-8-10 31,19-5-16-31,8-14 9 16,18-7-23-16,5-12 11 15,7-2-18-15,3-1 12 16,-3 1-18-16,-5 9 7 0,-12 5-9 16,-6 16-13-1,-23-2-37-15,-2 22-88 16,-16 2 1-16,-18 24-5 16,10-13 4-16</inkml:trace>
  <inkml:trace contextRef="#ctx0" brushRef="#br0" timeOffset="65537.1321">6574 16128 189 0,'22'-16'152'16,"1"-10"-10"-16,10 5 1 0,4-11-139 16,11 2 6-16,1 1-6 15,3 7 11-15,-10 5-10 16,-3 15 1-1,-15 8 12-15,-11 19-11 16,-17 11 11-16,-10 16-8 0,-14 4 3 16,-2 8-14-16,0-1-13 15,-11-14-128-15,18-3-15 16,3-21-2-16,11-11-8 16</inkml:trace>
  <inkml:trace contextRef="#ctx0" brushRef="#br0" timeOffset="66589.301">5912 17141 177 0,'0'0'136'16,"0"0"14"-16,0 0-12 0,13-14-100 16,-13 14-12-16,0 0-10 15,0 0 17-15,0 0-28 16,-3 14 18 0,3-14-22-16,-12 23 21 15,8-3-19-15,-2 1 21 0,3 0-17 16,3 4-3-16,5 5 0 15,2-1-1-15,3 1 4 16,4 1-2-16,2-4-1 16,-1 0-5-16,-1-1 5 0,-1-3-1 15,-3-2 0-15,-10-21 0 16,13 7-6-16,-13-7 3 16,-13-26-1-16,-7 0 3 15,-7-7-3-15,-10 2-1 16,-4-3-3-16,-4 9 4 0,0 11 3 15,2 4 0-15,5 8 0 16,8 14-1-16,7 8 4 31,10 6 0-31,7 4 0 16,11-4-3-16,5 2-4 0,11-2-10 16,4-6-18-16,-25-20-41 0,78 29-90 15,-26-35-3 1,-2-6 2-16,5-1-1 15</inkml:trace>
  <inkml:trace contextRef="#ctx0" brushRef="#br0" timeOffset="66713.9286">6167 17369 226 0,'17'-4'160'0,"-17"4"2"16,0 0-3-16,0 0-79 16,2 17-64-16,-8 0-25 15,-7-1-69-15,17-1-80 16,-4-15-2-16,0 0-7 15,0 0 2-15</inkml:trace>
  <inkml:trace contextRef="#ctx0" brushRef="#br0" timeOffset="66836.5034">6321 17270 287 0,'0'0'142'16,"0"-18"-42"-16,0 18-99 15,0 0-144-15,0 0-12 16,0 0 4-1</inkml:trace>
  <inkml:trace contextRef="#ctx0" brushRef="#br0" timeOffset="67225.9537">6624 17288 158 0,'13'0'145'16,"-13"0"-5"-16,0 0 1 15,5-20-97-15,-8 7-22 16,3 13 1-16,-3-23 2 0,3 23-11 16,-7-17 0-16,7 17 0 15,-13-2 1-15,13 2-3 16,-16 19-3-16,9-5-2 16,0 7-2-1,-1 3 2-15,1 5-7 16,4 4 5-16,3 5-6 15,0-38 5-15,10 81-2 16,-10-81 0-16,12 66 1 16,-12-66 5-16,3 58-4 15,-3-58-10-15,0 0 12 16,-54 60-9-16,54-60 8 0,-67 38-7 16,67-38-3-16,-78 18-5 0,78-18 1 15,-67-10-20-15,54-13-124 16,7-7-2-16,11-6-13 0,9-9 7 15</inkml:trace>
  <inkml:trace contextRef="#ctx0" brushRef="#br0" timeOffset="68190.1773">7826 16222 126 0,'-13'22'157'16,"6"17"-2"-16,-12 1 0 16,5 21-78-16,-11-4-56 15,7 14-3-15,-10-2-8 16,-1 1-2-16,-1-1-27 16,-12-16-24-16,16-1-107 0,-13-16 0 15,11-7-3-15,-3-19-1 16</inkml:trace>
  <inkml:trace contextRef="#ctx0" brushRef="#br0" timeOffset="68834.0444">7584 16447 1 0,'-14'3'0'0,"14"-3"101"15,-13 10 6-15,13-10-54 16,0 0 1-16,-8-20 6 15,21 23-3-15,-14-18-4 16,14 21-3-16,-13-6-6 0,0 0-6 16,14-9-12-16,-14 9-4 15,19-5-5-15,-5-4-7 16,4-8-3-16,3-8-3 16,5-7 2-16,5-5-4 15,0-3 0-15,0-4-2 16,-2 4 2-16,-3-1-2 0,-8 8-2 31,-5 6 3-31,-4 8-5 16,-8 5 4-16,-1 14-4 0,-7-16 4 15,7 16 1-15,-13-3-2 0,13 3 6 16,-6 22-6-16,11-2 6 16,5 6-5-16,9 5 4 15,5 4-3-15,8 0 0 16,3-2 3-16,1-10-1 0,0-7 2 31,-7-9 1-31,-6-5-1 16,-23-2 2-16,0-16-1 0,-23 1-6 0,-21-2-10 15,-6 18-85-15,-19-12-59 16,1 8-14-16,0 1-1 16,14 7 8-1</inkml:trace>
</inkml:ink>
</file>

<file path=ppt/ink/ink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1:22.195"/>
    </inkml:context>
    <inkml:brush xml:id="br0">
      <inkml:brushProperty name="width" value="0.05292" units="cm"/>
      <inkml:brushProperty name="height" value="0.05292" units="cm"/>
      <inkml:brushProperty name="color" value="#FF0000"/>
    </inkml:brush>
  </inkml:definitions>
  <inkml:trace contextRef="#ctx0" brushRef="#br0">1462 12015 96 0,'-17'-10'136'15,"17"10"-1"-15,0 0 3 16,0 0-105-16,0 0-7 0,0 0 1 0,17 2-4 16,6 6-10-16,3-3-7 15,7 1-4-15,8 3-12 16,-4-9-22-1,14 4-84-15,-11-4-18 0,-1-3-4 16,-9-4 2-16</inkml:trace>
  <inkml:trace contextRef="#ctx0" brushRef="#br0" timeOffset="212.3986">1642 11922 180 0,'-13'-4'135'0,"13"4"1"15,0 0-1-15,36-3-112 0,2 10-20 0,7 6 2 16,-1 0 10-16,3 9 0 16,-11 0 3-16,-8 6-3 15,-17 0 2 1,-11 2-4-16,-22-8-3 0,-5-5-14 16,-2-1-124-1,-16-9-17-15,2-5-10 16,1-5-6-16</inkml:trace>
  <inkml:trace contextRef="#ctx0" brushRef="#br0" timeOffset="8496.2331">7181 7519 1 0,'0'-15'62'16,"0"15"29"-1,13-23-2-15,-7 6-54 16,-6 17-11-16,22-17-4 16,-9 11-4-16,-13 6-4 15,21-9-5-15,-21 9-8 0,16 2-11 16,-16-2-20-16,16 17-58 15,-16-17-5-15,0 0-1 16,0 0 66-16</inkml:trace>
  <inkml:trace contextRef="#ctx0" brushRef="#br0" timeOffset="9481.8589">9836 7546 11 0,'0'0'98'16,"12"-14"-3"0,-12 14-5-16,16-16-70 0,-16 16-15 15,23 8-17-15,-10 5-58 16,0-4-20-16,14 4-5 15,-2-10 44-15</inkml:trace>
  <inkml:trace contextRef="#ctx0" brushRef="#br0" timeOffset="9736.1746">12254 7527 1 0,'0'0'0'16,"0"0"0"-16,16-3 0 15,-16 3 0-15</inkml:trace>
  <inkml:trace contextRef="#ctx0" brushRef="#br0" timeOffset="10006.016">14879 7581 47 0,'20'4'79'0,"-20"-4"-68"16,18 6-9-16,-18-6-87 16,0 0 32-16</inkml:trace>
  <inkml:trace contextRef="#ctx0" brushRef="#br0" timeOffset="11932.4669">8056 11606 56 0,'0'0'114'15,"6"-16"3"-15,-6 16 3 16,1-21-82-16,-1 21-5 16,14-13-1-16,-14 13-3 15,13-6-5 1,-13 6-5-16,0 0-5 0,15 7-2 15,-15-7 0-15,0 0-1 16,-3 19-1-16,3-19-2 16,-7 23 0-16,2-8-1 15,-3-1 0-15,1 5 0 16,-4-1 0-16,3 6 0 16,-1-3-1-16,2 5 3 15,1 0-3-15,5 0 2 0,4-3-2 16,7-1-1-16,4-5-2 15,8-2-2-15,2-7-4 16,4-8-9-16,9-1-14 16,-5-15-17-16,11 6-17 0,-12-18-5 15,10 11 2 1,-16-13 12-16,8 8 19 16,-11-2 21-16,-5-1 23 15,-1 14 23-15,-15-10 22 16,-1 21 10-16,0 0-1 15,13 15-10-15,-20 1-15 16,7 15-15-16,-9 5-12 0,2 9-7 16,-3 6-10-16,-1-4-14 15,3 7-21-15,-9-18-42 16,10 1-68-16,-5-12 0 16,8-5-1-16,4-20 0 15</inkml:trace>
  <inkml:trace contextRef="#ctx0" brushRef="#br0" timeOffset="12446.941">8885 11817 159 0,'15'-9'124'16,"-6"-4"6"-16,-5-3-4 15,-3 3-102-15,-4-4-11 16,2 4 0 0,-9-4 3-16,10 17-3 15,-26-23-3-15,10 18-3 0,-4 1 0 16,1 6 1-16,2 2-2 0,2 9 1 0,7 7-2 15,5 9-2-15,10 8-1 16,7 11-2 0,9 7-2-16,6 3-4 15,6 5 0-15,-3-2-5 16,-2-2-1-16,-13-12-2 16,-9-8 0-16,-19-17 1 15,-9-13 4 1,-14-16 4-16,-8-15 7 0,-2-8 2 15,3-14 6 1,12-2 6-16,10-6 1 0,22 5 4 0,16 0-4 16,20 8-2-16,13 5-8 15,5 6-6-15,5 11-19 16,-15-3-55 0,-3 14-63-16,-21 3-10 0,-23 3-2 15,-16 5-7-15</inkml:trace>
  <inkml:trace contextRef="#ctx0" brushRef="#br0" timeOffset="16231.6585">14912 11756 123 0,'16'-1'131'16,"3"-1"5"-16,-6-6-3 15,4 1-63-15,-8-14-41 16,5 4-7-16,-11-12-2 31,-1 3-7-31,-15-1-4 16,-8 4-4-16,-9 5-1 16,-9 10-2-16,-4 8 0 15,-2 8 1-15,2 10-1 0,8 6-1 16,9 5-1-16,16 0 0 15,17-3-1-15,14-4 0 16,10-4 0-16,10 0 3 16,6-7 4-16,4 4 3 15,-4-2 3-15,-6 5 1 0,-14 6 0 16,-7 7 1-16,-12 5-2 16,-7 5-4-16,-10 2-6 0,-4 2-8 15,-1 2-15-15,-9-6-39 16,7 5-88-16,0-9-6 15,5 0-3 1,-1-9-4-16</inkml:trace>
  <inkml:trace contextRef="#ctx0" brushRef="#br0" timeOffset="18703.3068">19277 11674 139 0,'13'-16'125'0,"-13"16"7"16,19-11 2-16,-1 15-84 15,-5 2-7-15,12 20-3 0,-8 4-7 16,8 18-7-16,-9 5-8 16,2 12-11-16,-5 3-6 15,0-2-10-15,2-2-8 0,-4-21-22 16,17-4-22 0,-11-29-49-16,21-16-30 15,-4-24 0-15,8-16 6 0</inkml:trace>
  <inkml:trace contextRef="#ctx0" brushRef="#br0" timeOffset="18852.6918">19851 11665 242 0,'9'-33'143'16,"-11"17"-3"-1,2 16 4-15,-36 35-95 0,15 20-23 16,-15 7-11-16,-2 13-14 16,2 6-12-16,-4-5-27 15,11 6-53-15,-4-15-51 16,8-8 1-16,2-17-4 15,8-8 1-15</inkml:trace>
  <inkml:trace contextRef="#ctx0" brushRef="#br0" timeOffset="19168.4482">19564 12211 251 0,'0'0'139'16,"-6"23"0"-16,6-23 1 15,9 13-116 1,10-7-9-16,12-2-1 0,10-5 1 0,6-2-6 16,4-6-5-1,2-5-5-15,-2-7-3 16,-9-3 1-16,-12-2 2 16,-11-3 0-16,-16 5 3 15,-9 2 0-15,-14 6 4 0,-8 10 1 16,-11 6 0-16,-3 12 1 15,1 4-2 1,2 5-3-16,7 5-8 16,6 0-12-16,20 6-32 15,0-12-89-15,29 3-4 0,8-8-3 16,18-2-1-16</inkml:trace>
  <inkml:trace contextRef="#ctx0" brushRef="#br0" timeOffset="19446.2798">20362 12136 215 0,'0'0'128'0,"-9"-22"4"15,-17 15 4-15,-5 11-101 16,-7-4-23-16,-1 8 1 16,0-3 1-16,7 8 1 15,9-1-2-15,16 2-5 16,13 1-5-16,15 3 2 0,11 4-1 15,10 0 4-15,0 1 1 16,-3 4 5-16,-12-1-2 0,-9 5 1 16,-23-7-1-1,-14-1-2-15,-17-7-5 16,-14-3-10-16,-3-1-22 0,-15-12-115 16,17 1-4-1,2-7-7-15,17 3-2 0</inkml:trace>
  <inkml:trace contextRef="#ctx0" brushRef="#br0" timeOffset="20435.911">1031 12971 176 0,'0'0'140'0,"-2"-14"-3"16,2 14 1-16,35-16-114 15,-9 12-8-15,16 4-2 16,9 0-4-16,12 3-4 16,3 2-10-1,2-2-13-15,8 10-32 16,-15-10-84-16,7 1-5 16,-15-7 0-16,-8 2 0 0</inkml:trace>
  <inkml:trace contextRef="#ctx0" brushRef="#br0" timeOffset="20652.6449">1587 12864 183 0,'-23'-4'130'0,"23"4"-2"0,0 0 2 15,13-4-116-15,22 8-10 16,11 5 2-16,6-1 0 16,3 7 4-16,-6-2 1 15,-6 4 2-15,-17 1-3 16,-13-1 1-16,-23-3-1 15,-13-1-5-15,-14 0-11 16,-14-8-27 0,6 5-103-16,-8-6-2 15,7 5-8-15,7-4-3 0</inkml:trace>
  <inkml:trace contextRef="#ctx0" brushRef="#br0" timeOffset="31547.8701">8448 7330 1 0,'9'17'39'0,"-9"-17"44"16,0 0-2 0,0 0-54-16,13-1-15 15,-13 1-11-15,0 0-11 0,14 2-20 16,-14-2-46-16,0 0-2 0,13-4 29 16</inkml:trace>
  <inkml:trace contextRef="#ctx0" brushRef="#br0" timeOffset="32920.5615">8422 6680 210 0,'3'39'143'0,"3"-5"-3"15,10-1 1-15,3-12-118 16,18-3-3-16,5-20-3 16,7-8-7-16,-1-14 0 15,-2-12-4-15,-10-8 2 0,-10-2-2 16,-18-2 3-16,-16 8-2 15,-18 7 2-15,-12 17-2 16,-12 12-3-16,-6 14-6 16,2 20-16-16,2-1-37 0,25 16-94 15,12-3-3-15,25 1-4 16,18-7-3 0</inkml:trace>
  <inkml:trace contextRef="#ctx0" brushRef="#br0" timeOffset="33222.5628">10667 6382 233 0,'3'17'164'31,"-11"18"-6"-31,-20 7 0 16,1 11-106-16,-4 13-56 15,4-1-25-15,18 7-115 16,8-11-7-16,17-9-8 15,8-17-1-15</inkml:trace>
  <inkml:trace contextRef="#ctx0" brushRef="#br0" timeOffset="33788.21">13757 6617 234 0,'-3'-16'151'0,"3"16"0"15,10-27 3-15,4 12-106 16,2-12-18-16,16 4-7 0,7-9-6 16,8 6-8-16,1 0-4 15,-3 7-5-15,-3 11-3 16,-14 8-2 0,-13 18-1-16,-20 14 3 15,-18 14-1-15,-16 9 5 16,-8 9-1-16,-2 1 5 15,0-2-2-15,8-2 2 0,12-8-2 16,16-10-6-16,21-7-14 16,12-21-51-1,27-1-84-15,13-12-5 16,20-7-1-16,10-9-2 0</inkml:trace>
  <inkml:trace contextRef="#ctx0" brushRef="#br0" timeOffset="34332.3388">16400 6380 219 0,'-16'5'146'0,"-1"-5"2"16,17 0-5-16,-13-13-63 16,13 13-68-1,28-8-7-15,3 8 0 0,6 6-3 16,4 6-4-16,-1 6 0 16,-2 10 1-16,-8 8 8 15,-8 7-7 1,-12 2-1-16,-10 1 4 0,-12-4-1 15,-7-3 4-15,-8-10 1 16,-5-5 3-16,-11-3 0 16,0-3 1-16,-6-2-1 15,0 4 0-15,-1 2-6 16,4 1-8-16,10 10-20 16,-1-13-60-16,25 8-69 15,11-12-3-15,18-6-1 0,10-12-4 16</inkml:trace>
  <inkml:trace contextRef="#ctx0" brushRef="#br0" timeOffset="34871.5563">18330 6412 269 0,'0'0'145'16,"0"0"-2"-16,0 0 2 16,-3 14-110-16,-7 4-12 15,6 14-3-15,-3 8-12 16,4 9-3-16,4 4-6 15,7-1 0-15,7-8-4 0,7-14 1 16,10-21-2 0,5-17 0-1,5-16 3-15,0-12 5 16,-2-8 6-16,-2 4 0 16,-14 4 5-16,-3 16 0 15,-21 20 1-15,0 29 1 16,-16 17-4-16,-4 17-8 15,-2 17-22-15,-5-1-98 16,18 0-36-16,5-21-2 0,17-20-7 16</inkml:trace>
  <inkml:trace contextRef="#ctx0" brushRef="#br0" timeOffset="38255.8978">8455 8683 164 0,'13'-11'138'0,"0"3"3"16,-13 8-1-16,22 5-106 15,-6 2-55-15,1-4-103 16,11-8-6-16,5 0-11 16,3-7-1-16</inkml:trace>
  <inkml:trace contextRef="#ctx0" brushRef="#br0" timeOffset="42699.4176">5509 6308 292 0,'0'0'150'0,"0"0"3"16,26 4-8-16,-4-2-131 15,12-1-8-15,8 4-7 0,6-5-20 16,12 11-83-16,-6-12-41 16,-1 1-7-16,-8-9-4 15</inkml:trace>
  <inkml:trace contextRef="#ctx0" brushRef="#br0" timeOffset="45620.1368">8174 12621 194 0,'-13'4'138'15,"-6"2"-3"-15,1 5 5 0,-11 4-114 16,7 15-4 0,-8 5 2-16,7 14-8 0,-2 7-1 15,11 10-3-15,5-2-1 0,12-2-6 16,13-12 0-16,13-15-1 15,8-18-5-15,9-20-1 0,5-17-1 32,-1-16 0-32,-3-6 1 15,-11-4-1-15,-13 4 3 16,-15 9 1-16,-12 11 3 16,-12 15 1-16,-13 14 0 15,-7 14-3-15,0 9-5 16,0 5-10-16,16 9-27 15,-3-15-43-15,24 3-62 16,8-18-1-16,18-5-2 0,5-16 3 16</inkml:trace>
  <inkml:trace contextRef="#ctx0" brushRef="#br0" timeOffset="45867.7843">8471 13009 253 0,'9'34'144'0,"14"8"1"16,2-22-22-16,15 2-92 15,0-19-10-15,9-13-6 16,-2-18-7-16,-4-9-3 0,-11-9 0 16,-14-5-3-16,-16 5 2 0,-15 7-3 15,-16 13 0-15,-13 15-9 31,-4 28-55-31,-13 2-81 0,8 21-6 0,1 9-7 0,11 10-5 32</inkml:trace>
  <inkml:trace contextRef="#ctx0" brushRef="#br0" timeOffset="48164.0989">14678 12674 77 0,'0'0'106'16,"3"-14"5"-16,-3 14-37 15,0 0-39-15,9-21 1 0,-9 21 5 16,13-13-2-16,-13 13-3 16,13-8-4-16,-13 8-3 15,0 0-5-15,7 20-6 16,-14-3-2-16,3 12-4 0,-6 3-2 15,2 5-6-15,1 2 3 16,6 0-9-16,4-6 1 16,8-9-5-16,11-9-2 15,5-15-6-15,11-5 3 0,2-14 2 16,3-6 5-16,2-2 8 31,-3 1 2-31,-5 9 9 16,-9 7 2-16,-4 17 3 0,-12 10 1 15,-5 18-2-15,-13 9-7 16,-2 8-11-16,-7 6-14 16,-8-12-71-16,7 9-65 15,-7-16-5-15,5-4-5 16,-1-17-6-16</inkml:trace>
  <inkml:trace contextRef="#ctx0" brushRef="#br0" timeOffset="65050.4797">19063 13394 343 0,'0'0'151'0,"0"0"3"16,0 0-4-16,0 0-115 16,15-32-12-16,-2 2-8 0,4-16-5 15,5-9-6 1,4-13 0-16,5-10-4 15,5-5 1-15,-2 2-1 16,-3 6-3-16,-6 10 2 0,-3 20-2 16,-8 19 2-16,-14 26-2 15,13 29 2-15,-14 24 0 16,-1 18 0-16,2 14 3 0,4 5 0 16,1-1 4-16,6-10-2 15,2-17 2-15,6-18 1 16,-2-27-3-1,5-20 0-15,-3-23 0 0,0-11-5 16,-4-8-3-16,-5-3-7 0,2 9-15 16,-13-7-37-1,8 25-93-15,-10 2 0 0,3 19-2 16,0 0 1-16</inkml:trace>
  <inkml:trace contextRef="#ctx0" brushRef="#br0" timeOffset="65259.5064">19708 13277 381 0,'59'20'159'0,"-2"-18"-3"16,6 2-1-16,-7-20-128 15,4-8-10-15,-11-11-6 16,-9-7-8-16,-15-1-1 16,-23 4-3-16,-17 10 1 15,-16 10 0-15,-11 18 0 16,-7 15-4-1,0 20-14-15,-5-3-74 16,20 17-63-16,13-8-6 0,21-4-5 16,17-14-6-16</inkml:trace>
  <inkml:trace contextRef="#ctx0" brushRef="#br0" timeOffset="66437.0544">1928 14186 245 0,'17'32'158'0,"15"-16"-4"32,30 3-1-32,29-12-131 15,45-6-6-15,30-12 1 0,28-4-7 16,18-6-4-1,12-1-7-15,0 6-14 16,-18-4-69-16,-8 21-67 16,-35 6-8-16,-31 9-3 0,-26 3-7 15</inkml:trace>
  <inkml:trace contextRef="#ctx0" brushRef="#br0" timeOffset="75654.2561">1046 13895 189 0,'0'0'148'0,"0"0"-1"15,13 4-1-15,-13-4-125 16,38 6-9-16,-5-6 1 15,12 0-2-15,4-3-6 0,6-3-11 0,4 2-14 16,-4-9-29-16,10 4-90 16,-13-1-3-16,-5 3-2 15,-12-5 1-15</inkml:trace>
  <inkml:trace contextRef="#ctx0" brushRef="#br0" timeOffset="75852.0489">1557 13758 230 0,'-32'-10'148'15,"8"8"-3"1,1-4 1-16,23 6-129 0,0 0-8 0,0 0-1 16,42 20 1-16,-3-7-3 15,4 2 0 1,3 4 1-16,-7 2 0 0,-9 2 1 16,-12 0-5-16,-17-1-10 15,-10 8-41-15,-18-12-99 31,-6-4-5-31,-8-7-6 0,1-7-4 16</inkml:trace>
  <inkml:trace contextRef="#ctx0" brushRef="#br0" timeOffset="84470.0841">8080 13727 228 0,'0'0'143'0,"13"-29"2"16,-13 29-2-16,18-27-113 15,-5 17-17-15,0 0-2 16,5 3-1-16,4-1-3 15,4 4-3-15,-2 1-3 16,2 5-1-16,-5 1 1 16,-4 4 1-16,-17-7 1 15,7 27 2-15,-20-10 0 0,-8 5 2 32,-8 0-1-32,-3 1 0 15,0-3-1-15,5-1-2 16,9-5-1-16,18-14 0 0,13 19-3 0,19-12 1 15,14-2-1-15,9 2 1 16,6 1 0-16,-1 2 1 16,-6 5 0-1,-12 2 1-15,-18 3-1 0,-18 4-1 0,-18 0-4 16,-18-1-4-16,-10 2-13 16,-15-12-21-1,12 10-37-15,-11-23-67 16,20 3-1-16,6-19 0 15,25 0 4-15</inkml:trace>
  <inkml:trace contextRef="#ctx0" brushRef="#br0" timeOffset="84705.6849">8499 13794 251 0,'63'-29'137'0,"-11"0"2"16,-1 13-4-16,-17-1-110 16,-3 11-14-16,-8 3-5 15,-9 10-3-15,-14-7-1 16,6 36 4-1,-18-5 2-15,-4 11 4 16,-9 1 1-16,-1 9 4 16,-3-3-2-16,6 0 3 15,7-7-1-15,13-6-3 0,10-10-7 16,15-10-5 0,11-6-14-16,4-17-43 0,14 11-97 0,-9-8-12 15,0 5-3-15,-9-4-8 16</inkml:trace>
  <inkml:trace contextRef="#ctx0" brushRef="#br0" timeOffset="87541.3601">14725 13703 161 0,'-21'-22'138'0,"21"22"-1"16,-18-14 4-16,18 14-86 0,-15-19-24 15,15 19-7-15,-4-20-7 0,4 20-8 16,23-18-5-16,0 13-3 16,7 2-2-16,6 3 0 15,3 4-2-15,2 2 2 0,-5 3-1 32,-7 1 0-32,-10 3 1 15,-12 1 2-15,-16 0 2 16,-13 4 3-16,-12-2 0 0,-5 0 2 15,-3-2-2-15,4-1 1 16,10-3-1-16,15-3-1 16,13-7-2-16,29 6-2 15,9-5 0-15,13 2 0 16,2 3-1-16,4 4 2 0,-10 6 1 16,-11 4 2-16,-17 6-1 15,-15 5 1-15,-15-1-1 16,-12 0 2-16,-13-2-2 15,-8-5-1-15,-3-5-4 16,-2-3-6-16,7-2-14 16,-4-17-46-16,15 14-82 15,0-13-5-15,16 7-4 16,15-4-5-16</inkml:trace>
  <inkml:trace contextRef="#ctx0" brushRef="#br0" timeOffset="88920.0967">19076 14214 175 0,'-7'15'127'0,"0"0"3"16,4 1 5-16,3-16-83 16,-6 24-8-16,6-24-1 15,0 0-4-15,0 0-9 16,25-14-9-16,-11-12-4 16,8-4-6-16,-2-15-1 15,5-4-6-15,-1-9 1 16,1 2-6-16,-4 2 2 15,-1 8-4-15,-5 9 1 0,-6 14 0 16,-9 23 0-16,0 0 3 16,8 30 2-16,-6 9 3 0,1 8-3 15,7 5 5-15,4 0 0 16,11-5 3-16,5-13-3 31,9-11-1-31,3-16-1 16,4-12-2-16,-3-15 0 15,-2-11-3-15,-8-6-2 0,-9-7-5 16,-6 1-6-16,-11 0-8 16,-6 11-12-16,-14-4-25 15,10 22-92-15,-15-2-2 16,5 17 0-16,-5 2 3 0</inkml:trace>
  <inkml:trace contextRef="#ctx0" brushRef="#br0" timeOffset="89131.693">19717 14170 360 0,'39'19'144'16,"9"0"2"-16,-4-21-3 15,5-1-126 1,-3-11-7-16,-1-6-1 16,-9-13 1-16,-7-2-2 15,-14-1-2-15,-23 6-3 0,-16 7-2 16,-19 11-6-16,-18 15-9 15,-17 3-36-15,0 18-94 0,-1-1-8 16,17 6-2-16,17-7-8 16</inkml:trace>
  <inkml:trace contextRef="#ctx0" brushRef="#br0" timeOffset="90172.0953">2169 15325 219 0,'43'-2'150'0,"32"-12"2"0,39-4-3 16,33-3-141-16,37 2 1 15,34 2-5 1,24 2 4-16,22-4-5 16,12-1 1-16,-4 2-9 0,-9-4-3 15,-21 5-16-15,-37-9-93 16,-30 11-24-16,-44-1-8 16,-40 9 0-16</inkml:trace>
  <inkml:trace contextRef="#ctx0" brushRef="#br0" timeOffset="100467.6988">19071 4834 84 0,'13'-18'103'0,"-13"18"6"16,13-10-1-1,-13 10-49-15,0 0-10 16,0 0-9-16,0 0-7 0,0 0-6 16,0 25-5-16,-11-7-6 15,1 7-6-15,-3 1-6 16,2 3-4-16,1-2-10 16,-2-5-16-16,12 8-28 0,-6-15-72 15,9 0-2 1,-3-15-1-16,0 0 0 15</inkml:trace>
  <inkml:trace contextRef="#ctx0" brushRef="#br0" timeOffset="102634.2851">19260 7252 173 0,'13'-12'121'16,"-13"12"0"-16,23-13 2 0,-8 18-83 31,-15-5-10-31,35 1-6 0,-10-2-15 0,5-2-19 15,9 4-34-15,-4-2-77 16,1-2-5 0,-3-2 0-16,-6 0-3 15</inkml:trace>
  <inkml:trace contextRef="#ctx0" brushRef="#br0" timeOffset="106284.3242">9174 2954 323 0,'-7'-15'152'15,"-8"-4"-6"-15,15 19-17 16,-16-14-153-16,16 14-49 0,19-3-69 16,4 4 4-16,15 11-8 15,-1-8 2-15</inkml:trace>
  <inkml:trace contextRef="#ctx0" brushRef="#br0" timeOffset="106588.9359">11344 3093 346 0,'6'-17'153'0,"-2"4"-28"15,-4 13-117-15,20-8-148 16,-2 18-18-16,2-3-4 0</inkml:trace>
  <inkml:trace contextRef="#ctx0" brushRef="#br0" timeOffset="106963.3167">14210 2868 284 0,'-13'-10'15'15,"13"10"-5"-15,0 0-10 16,0 0-144-16</inkml:trace>
  <inkml:trace contextRef="#ctx0" brushRef="#br0" timeOffset="107323.9022">16439 2786 343 0,'0'0'66'16,"16"-13"-58"-16,-16 13-10 16,13-3-150-16,-13 3 1 15</inkml:trace>
  <inkml:trace contextRef="#ctx0" brushRef="#br0" timeOffset="107719.0108">19118 2801 353 0,'-16'8'95'0,"-1"-6"-88"15,3-5-8 1,14 3-146-16,0 0 3 0</inkml:trace>
  <inkml:trace contextRef="#ctx0" brushRef="#br0" timeOffset="108439.2737">8754 5243 193 0,'30'-14'145'16,"-5"4"-28"-16,-9-6-41 15,3 10-164-15,-5-4-59 16,15 7 1-16,0-4 0 16</inkml:trace>
  <inkml:trace contextRef="#ctx0" brushRef="#br0" timeOffset="108751.1319">11393 5044 278 0,'0'0'147'0,"4"18"-25"15,-4-18-62-15,19 8-205 16,-4-6-7-16,16 5-1 16,4-6 0-16</inkml:trace>
  <inkml:trace contextRef="#ctx0" brushRef="#br0" timeOffset="109084.1197">14122 5109 298 0,'0'0'138'16,"0"0"-46"0,0 0-89-16,13-6-151 15,4 11-5-15,3-8-3 16</inkml:trace>
  <inkml:trace contextRef="#ctx0" brushRef="#br0" timeOffset="109351.4346">16518 5054 323 0,'16'-1'140'0,"0"-8"-41"15,7 1-97-15,-6-4-154 16,14 8-2-16,0-9-1 15</inkml:trace>
  <inkml:trace contextRef="#ctx0" brushRef="#br0" timeOffset="109602.551">19199 4886 338 0,'40'-3'126'16,"-9"-7"-115"-16,-7-3-13 15,-14-3-151-15,-10 16-6 16</inkml:trace>
  <inkml:trace contextRef="#ctx0" brushRef="#br0" timeOffset="110069.5525">8756 7442 315 0,'43'2'148'16,"-1"-4"-30"-16,7 4-91 16,-3-7-174-16,0 4-11 15,-1-5 3-15</inkml:trace>
  <inkml:trace contextRef="#ctx0" brushRef="#br0" timeOffset="110376.4317">11345 7324 310 0,'18'1'138'16,"9"9"-51"-16,-1-8-84 15,-1-1-150-15,2-11-10 16,15-1-1-16</inkml:trace>
  <inkml:trace contextRef="#ctx0" brushRef="#br0" timeOffset="110669.2539">14057 7245 346 0,'10'15'143'16,"-10"-15"-35"-1,29 8-107-15,-29-8-153 0,34 4-6 16,-1-5 4-16</inkml:trace>
  <inkml:trace contextRef="#ctx0" brushRef="#br0" timeOffset="110976.0127">16556 7367 369 0,'-6'13'145'0,"6"-13"-29"15,16 3-103-15,1-9-159 16,10-5-9-16,8-9 2 15</inkml:trace>
  <inkml:trace contextRef="#ctx0" brushRef="#br0" timeOffset="111283.6631">18958 7178 253 0,'43'-14'6'0,"2"-1"-8"15,-3-11-4 1,0-5-153-16</inkml:trace>
  <inkml:trace contextRef="#ctx0" brushRef="#br0" timeOffset="112833.005">20215 7897 199 0,'-15'-5'134'15,"15"5"-2"-15,-16-11-4 16,16 11-102-16,12-19-21 0,11 19-35 0,0-4-93 31,13 4-3-31,3 3-7 16,3 0-1-16</inkml:trace>
  <inkml:trace contextRef="#ctx0" brushRef="#br0" timeOffset="113098.7388">20795 7911 247 0,'20'-3'135'0,"-6"2"-1"0,1-3-11 15,-15 4-131-15,23-8-19 16,0 13-31-16,-6-4-70 15,8 1-4-15,4-8 35 16,8 12 33-16,-7-11 19 16,7 7 23-16,-7 1 28 15,-4-6 37-15,1 0 67 16,1 3 5-16,-7 3-33 16,-2-8-34-1,4 8-16-15,-4-4-24 0,3-2-38 0,-2 1-80 31,6 4-4-31,-5-4-6 0,7 4 0 16</inkml:trace>
  <inkml:trace contextRef="#ctx0" brushRef="#br0" timeOffset="113263.759">21630 7903 237 0,'16'2'144'0,"-16"-2"-2"16,0 0-5-1,0 0-118-15,0 0-45 16,30 5-102-16,-9-1-8 16,6 2-5-16,2-2-1 15</inkml:trace>
  <inkml:trace contextRef="#ctx0" brushRef="#br0" timeOffset="113392.0548">21943 8016 270 0,'0'0'143'0,"-6"16"-7"15,6-16-9 1,0 0-161-16,13 8-102 0,-13-8 0 0,19 23-5 16,-14-9 2-16</inkml:trace>
  <inkml:trace contextRef="#ctx0" brushRef="#br0" timeOffset="113530.7437">21896 8377 251 0,'-10'23'131'15,"2"-8"-6"1,8-15-24-16,-1 13-177 16,1-13-58-16,23 8-1 15,-23-8 0-15,16 5 8 0</inkml:trace>
  <inkml:trace contextRef="#ctx0" brushRef="#br0" timeOffset="113666.0837">21720 8555 264 0,'-29'7'137'16,"3"-4"-1"-16,3-6-22 16,-3-9-174-16,8 4-74 15,4-2-2-15,0-1 1 16,-4 3-4-16</inkml:trace>
  <inkml:trace contextRef="#ctx0" brushRef="#br0" timeOffset="113803.1063">21154 8571 216 0,'-45'1'131'0,"5"0"-12"15,1-8-27-15,7 3-208 16,8 1-12-16,2-6 2 16,9 4-5-16</inkml:trace>
  <inkml:trace contextRef="#ctx0" brushRef="#br0" timeOffset="114007.3564">20841 8501 244 0,'-32'6'132'0,"-5"-3"-6"15,1 4-25-15,-9-7-155 16,9 2-78-16,5-4 0 0,4-1 3 16,-3-4 83-16,12 6 31 15,0-4 15-15,-2 0 25 16,5 7 41-16,-7-2 60 0,-5-1-2 15,-2 7-25-15,-5 1-183 16,-14-13-28 0,3 2-14-16,-11-16-6 15</inkml:trace>
  <inkml:trace contextRef="#ctx0" brushRef="#br0" timeOffset="117584.1707">19024 2760 273 0,'0'0'130'16,"-1"-13"-5"-16,1 13 4 15,0 0-93-15,0 0-8 16,-10 23-8-16,13 5-7 16,-2 3-3-16,3 8-2 15,4-1-3-15,2 7 0 16,4-11-3-16,5-9 0 0,4-11-1 15,4-14-3-15,1-13-1 16,1-10 1-16,-3-7 5 16,0-5 3-1,-9 8 4-15,-4 9-2 0,-13 18 1 0,0 0 5 0,-3 38-6 16,-7 8-14-16,6 18-36 16,-6-5-94-16,11 13-6 15,-1-13-4-15,12 2-3 16</inkml:trace>
  <inkml:trace contextRef="#ctx0" brushRef="#br0" timeOffset="118267.0819">19117 4555 98 0,'0'0'107'0,"0"0"-6"15,0 0 3-15,0 0-63 16,0 0-20-16,0 0-6 0,-13-13-3 0,13 13-2 31,0 0 0-31,-12-19 1 16,12 19 2-16,0 0 0 0,0 0 0 15,0 0-2-15,-11 22-3 0,9 0 1 16,5 8-7-16,4 6 2 16,5 6-6-16,7 7-2 15,1 3-6 1,0 6 1-16,-3-4-3 15,-4 0 0-15,-10-12 6 0,-7-9 2 16,-11-10 8-16,-11-19 7 16,-4-7 9-1,-4-20 7-15,6 0 3 0,1-16 1 16,17 5-1-16,7-10-2 16,20 5-6-16,10-1-7 15,20 7-1-15,2 5-13 0,3 4-2 16,-5 9-14-16,-12 0-20 15,-8 20-50-15,-27-5-55 16,-13 12-3-16,-21-4-4 16,-8 4-2-1</inkml:trace>
  <inkml:trace contextRef="#ctx0" brushRef="#br0" timeOffset="119919.1194">19011 7309 128 0,'-1'-24'121'16,"-2"8"10"-16,3 16-33 0,-9-26-13 15,9 26-13-15,0 0-19 16,-8 30-18-16,-2 1-14 15,2 13-8-15,0 7-12 16,-2 4-7-16,5 5-18 16,-3-12-23-16,13 0-82 15,-2-12-8-15,6-13-1 16,-9-23 0-16</inkml:trace>
  <inkml:trace contextRef="#ctx0" brushRef="#br0" timeOffset="120224.5364">19310 7330 144 0,'16'-19'127'0,"-6"6"0"0,-10 13 2 0,0 0-49 16,0 0-46-16,-20 37-6 16,4-8-9-16,4 13-8 15,4 0-8-15,5-2-2 16,10-5-3-16,8-13-1 0,12-14-1 31,8-15-1-31,5-10 4 16,3-9 2-16,-2-3 8 15,-5 7 3-15,-12 8 3 16,-8 21 0-16,-19 16 0 0,-7 20 1 16,-10 9-8-16,-2 8-10 15,5 6-34-15,-2-11-102 16,19-8-5-16,10-24-4 15,18-18-1-15</inkml:trace>
  <inkml:trace contextRef="#ctx0" brushRef="#br0" timeOffset="120995.6864">21213 7226 233 0,'16'-15'138'16,"-16"15"-1"-16,4 15-3 0,-15 2-105 16,12 15-10-16,-8 2-8 15,1 7-15-15,-2 9-28 0,-11-11-33 16,7 8-69-16,-4-9-3 15,3-4 1-15,-1-10-2 16</inkml:trace>
  <inkml:trace contextRef="#ctx0" brushRef="#br0" timeOffset="121219.0643">21531 7292 207 0,'-26'13'134'31,"3"7"-3"-31,7 6 0 16,11 10-94-16,13-1-23 0,16 5-4 16,11-1-14-16,7-7-15 15,7 4-32 1,-10-13-73-16,-5-5-7 0,-11-11 1 0,-23-7 0 15</inkml:trace>
  <inkml:trace contextRef="#ctx0" brushRef="#br0" timeOffset="121344.4694">21531 7395 223 0,'17'-26'129'16,"18"5"-1"-16,11 6-11 16,10 7-128-16,3 5-101 15,-3-2-9-15,-1 5-7 16,-16 0-8-16</inkml:trace>
  <inkml:trace contextRef="#ctx0" brushRef="#br0" timeOffset="124303.0461">7862 14561 88 0,'0'0'113'0,"-4"-17"1"15,0 1-34 1,4 16-33-16,-9-16-18 16,9 16-5-16,0 0-4 0,-13-11-2 15,13 11-1-15,0 0-3 0,-16-5 0 16,16 5-1-1,0 0-2-15,0 0-1 16,0 0-1-16,0 0-2 16,18 5-1-16,0-5-1 15,4-5-2-15,5 1-2 16,7-2 0-16,2-1-1 16,1 0 0-16,1 1 0 0,-4 3 2 15,-3 6 3 1,-7 7 0-16,-5 12 3 0,-9 11 0 15,-9 12 2 1,-6 7-2-16,-5 10 2 0,-6 3-5 16,-2 1-2-16,0-3-7 15,-5-8-9-15,8-1-29 16,-12-15-100-16,12-5 0 16,-6-14-6-16,6-2 4 15</inkml:trace>
  <inkml:trace contextRef="#ctx0" brushRef="#br0" timeOffset="124467.4462">7926 14983 252 0,'16'-15'148'0,"-2"-8"-6"31,9 6 0-31,2-3-136 0,1-5-12 16,7 3-9-16,-4-4-21 15,13 15-35-15,-11-12-68 0,6 13 0 16,-7-6-2-1,4 7 0-15</inkml:trace>
  <inkml:trace contextRef="#ctx0" brushRef="#br0" timeOffset="124747.0447">8523 14593 111 0,'0'0'129'15,"0"0"6"-15,-18 23 2 16,-8 0-85-16,1 26-23 0,-8 6-5 0,7 13 3 15,-2-3-5-15,14 3-5 16,8-12-10 0,15-7-1-16,13-20-6 15,11-18 0-15,10-16-2 0,5-17 0 16,-1-11 1-16,-5-6-2 16,-7 0 2-16,-14 7-2 15,-13 10 3-15,-8 22-3 16,-32 2-7-16,-6 15-19 0,4 22-105 15,-14-1-8-15,12 8-7 16,4-6-3 0</inkml:trace>
  <inkml:trace contextRef="#ctx0" brushRef="#br0" timeOffset="127723.4324">14435 14840 191 0,'-15'-5'137'16,"15"5"0"-16,-21-21-2 15,19 3-106-15,-1-10-14 16,10-4-3-16,5-9 0 0,10 3-6 15,7-3-2 1,4 5-3-16,4 3 0 16,1 7-2-16,1 9 2 0,-6 6-1 15,-3 11 2-15,-7 8-1 16,-5 6 0-16,-8 6-3 16,-5 12-8-16,-7 0-21 15,6 11-101-15,-16 2-3 16,4 11-3-16,-8-3-4 15</inkml:trace>
  <inkml:trace contextRef="#ctx0" brushRef="#br0" timeOffset="127859.3243">14684 15149 274 0,'18'10'136'15,"-18"-10"-13"-15,0 0-25 16,15-5-230-16,-15 5-10 15,-2-16 2-15,-1 2-4 16</inkml:trace>
  <inkml:trace contextRef="#ctx0" brushRef="#br0" timeOffset="128032.397">14928 14668 274 0,'15'-19'151'16,"-8"-4"-1"-1,9 9-5-15,-8-5-128 0,8 3-17 16,4 9-14-16,-1-5-28 16,14 20-97-16,-10 0-2 0,3 21-3 15,-10 4 0-15</inkml:trace>
  <inkml:trace contextRef="#ctx0" brushRef="#br0" timeOffset="128155.5346">15070 15049 274 0,'-19'50'144'0,"-6"-18"2"15,14-1-3 1,-2-14-113-16,13-17-41 16,3 20-97-16,-3-20-35 15,17 1-10-15,-17-1-2 0</inkml:trace>
  <inkml:trace contextRef="#ctx0" brushRef="#br0" timeOffset="129267.2677">20997 8054 202 0,'0'0'139'0,"-22"9"4"0,18 4-4 16,-1 0-102-1,18 8-8-15,3-2-7 0,12 0-8 16,8-5-13-1,6-5-9-15,7-3-15 0,-6-15-23 32,9 2-63-32,-13-11-30 0,-6-2-4 0,-11-4 3 15</inkml:trace>
  <inkml:trace contextRef="#ctx0" brushRef="#br0" timeOffset="129408.1235">21166 8005 115 0,'0'0'99'16,"-19"-4"-18"-16,19 4-18 16,-10 14-143-16,-3-7-24 15,3 11 4-15,-6-8 27 16</inkml:trace>
  <inkml:trace contextRef="#ctx0" brushRef="#br0" timeOffset="129799.9259">21004 8077 181 0,'-13'12'132'0,"-3"5"2"16,-1-1-3-16,-5 0-98 15,8 7-9-15,-2-7-6 16,9 2-5-16,5-5-9 15,2-13-2-15,28 16-2 16,-2-11 0-16,7-4 0 16,7-2 0-16,5-1-1 15,1-2-1-15,-3-2-1 16,-4-1 0-16,-4 0-1 16,-9-6-1-16,-4-3 0 15,-8-3 0-15,-4-3 2 16,-4-1 1-16,-2 2 5 15,0 0 0-15,-2 1 2 16,1 7 0-16,-3 13-1 16,6-19-4-16,-6 19-13 0,0 0-24 15,0 0-57-15,-6 15-37 16,6-15-3 0,-32 13 1-16</inkml:trace>
  <inkml:trace contextRef="#ctx0" brushRef="#br0" timeOffset="130251.0911">21093 8031 193 0,'0'0'134'16,"-15"-9"0"-16,15 9 2 16,0 0-100-16,-11 22-12 15,9 1-2 1,-10 3-8-16,0 9-4 0,-6 4-4 16,-2 5 2-16,-5 2-4 15,2 2 1-15,1-2-1 16,5-1 2-16,5-6-4 15,7-2-1-15,8-5-4 0,7-7-1 16,5-7-2 0,4-7 0-16,4-6 0 15,-2-3 0-15,0-4 1 16,-5-1 1-16,-2 2 1 16,-14 1 2-16,24 6 0 15,-10-3 1-15,2 0 0 16,5-2-1-16,7-2 2 15,7-5-2-15,2-4 2 16,5-6-2-16,0-3 2 0,-5-3 0 16,-1-1 1-1,-8-1-1-15,-8 1 4 0,-7 4-2 16,-6 0 2-16,-4 6 0 16,-3 13 1-16,-1-21-2 15,1 21 1-15,0-18-6 16,0 18-16-16,8-27-54 0,4 11-70 15,-1-4-5-15,2-6-4 0,0 0-2 16</inkml:trace>
  <inkml:trace contextRef="#ctx0" brushRef="#br0" timeOffset="133915.5731">18703 15551 282 0,'-21'2'145'16,"10"-18"3"-16,8-3-3 15,-3-19-117-15,15-5-11 16,4-16 1-16,16-6 3 16,5-6-12-16,8 1-2 15,3 5-8-15,0 7 3 0,-2 18-6 16,-7 15 5-16,-7 28-6 15,-13 20-5-15,-11 22 10 16,-3 14-1-16,-5 7 7 16,3 8-2-16,4-6 4 15,8-9-3-15,11-25 4 16,13-16 2-16,10-25-5 0,11-19 7 16,5-16-11-16,0-13-1 15,0-3-13-15,-9-7-9 0,-2 18-25 16,-24-7-19-16,2 34-20 15,-31-4-9-15,2 24 18 16,-17 15 28-16,0 13 23 16,-6 8 19-16,-3 3 32 15,14 16 24 1,-1-15 24-16,29 12 3 16,1-23-8-16,34 1-26 15,5-25-10-15,19-7-10 16,4-18-5-16,1-8 1 15,-11-11-7-15,-13-2 2 16,-25 2-4-16,-26 7-1 16,-31 15-12-16,-31 8-12 0,-14 23-133 15,-26 2-9-15,-1 17-3 16,2 2-8-16</inkml:trace>
</inkml:ink>
</file>

<file path=ppt/ink/ink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4:36.691"/>
    </inkml:context>
    <inkml:brush xml:id="br0">
      <inkml:brushProperty name="width" value="0.05292" units="cm"/>
      <inkml:brushProperty name="height" value="0.05292" units="cm"/>
      <inkml:brushProperty name="color" value="#FF0000"/>
    </inkml:brush>
  </inkml:definitions>
  <inkml:trace contextRef="#ctx0" brushRef="#br0">5055 4469 191 0,'18'7'120'16,"-18"-7"-14"-16,21 21-2 15,-8-6-114-15,8-5 4 16,12-3 10-16,14-3 8 0,6-9 7 16,15 2 5-1,0-9 11-15,15 8-2 16,1-6-10-16,8 5-9 15,2 1-5-15,4 3-4 0,5-4-4 16,2 0 2-16,2-3 1 16,-2 3 1-16,-2-3 2 15,-4 4-1-15,-7-2 1 0,-6 5-1 16,-10 4 1 0,-10 3-4-16,-9 2-1 15,-11 1-4-15,-10 4-3 0,-10-5-11 16,-3 8-39-16,-23-16-85 15,16 18-4-15,-16-18-4 16,0 0-2-16</inkml:trace>
  <inkml:trace contextRef="#ctx0" brushRef="#br0" timeOffset="1124.6847">3687 2868 258 0,'4'-41'147'0,"6"13"-1"16,-8-4 0-16,-2 32-106 0,7-23-11 16,-7 23-6-16,0 31-8 15,-4 5-2-15,-8 19-5 16,-2 8-3-1,-8 12-2-15,-3 6-7 0,-2 5-6 16,-5-8-11-16,8 5-17 16,-9-29-22-16,21 3-29 15,-13-34-57 1,18-6-1-16,-6-34 20 0,16-1 82 0,-6-19 23 16,5-11 30-16,4 12 28 15,-12-16 38 1,13 26 61-16,-11 2 4 0,4 24-14 15,0 0-75-15,-8 42-10 16,0-9-14-16,6 9-5 0,-2-6-6 16,7 1 1-1,1-14-4-15,5-7 0 0,4-16-3 16,6-10-8-16,7-7-24 16,-5-18-124-16,21 2-10 31,0-16-10-31,10-4-9 0</inkml:trace>
  <inkml:trace contextRef="#ctx0" brushRef="#br0" timeOffset="9018.8132">2711 4639 1 0,'-8'-18'84'0,"8"18"21"16,0 0 11-1,-3-13-54-15,3 13-9 16,0 0-10-16,0 0-3 15,0 0-12-15,0 0-4 16,-10 13-5-16,10-13-3 0,-3 13-4 16,3-13-5-16,-2 13 1 0,2-13-5 15,3 13 5 1,-3-13-7-16,2 15 6 0,-2-15-6 16,0 14 5-1,0-14-3 1,-2 16 1-16,2-16-2 0,-1 17-1 15,1-17 1-15,0 19 1 16,0-6 0-16,1 0-1 16,-1 3 2-16,-1 0-1 15,-1 4 1-15,1 2 0 16,-2 2-1-16,0 2-2 16,0-1 1-16,-1-2-2 0,0-1 1 15,1-5-1 1,3-17-1-16,-10 20-1 0,10-20 1 15,-13-3-1-15,13 3 0 16,-15-19 1-16,15 19-1 16,-5-23 2-16,5 23 1 15,5-18 0-15,-5 18 3 16,26 0 0-16,-6 11 0 0,2 6 1 16,1 8 2-16,-3 2-1 15,-1 11 2 1,-6 1-3-16,-4 1 0 0,-9 1-8 0,-7-10-13 15,2 1-103-15,-11-13-26 32,6-3-4-32,-3-18-7 15</inkml:trace>
  <inkml:trace contextRef="#ctx0" brushRef="#br0" timeOffset="10688.5246">9403 7002 55 0,'0'0'102'0,"16"-19"-14"0,-16 19-23 16,0 0-6-16,0 0-13 16,12-15-5-1,-12 15-15-15,14-5 1 0,-14 5-4 16,13-3-1-16,-13 3 0 16,0 0-4-16,13 5 0 0,-13-5-5 15,0 0 1 1,0 0-3-16,-13 11-1 0,13-11-2 15,-17 19 0-15,7-3 4 0,1 8-5 16,1 2 4-16,2 9-4 16,4 1 3-16,8 2-6 15,4-4 0-15,5-5-3 16,3-7-2-16,1-8-2 31,1-8 1-31,-2-8-1 16,-5-2 2-16,-13 4 3 0,7-13 3 15,-7 13 1-15,-15 7 1 16,4 9 3-16,-2 9-2 0,3 8 1 0,1 4-3 31,8-1-9-31,6 8-36 16,1-12-113-16,6-11-2 0,-12-21-4 16,19 13-4-16</inkml:trace>
  <inkml:trace contextRef="#ctx0" brushRef="#br0" timeOffset="13057.97">9486 4295 13 0,'0'0'90'15,"-9"-15"7"-15,9 15-31 0,0 0-18 0,-4-16-4 16,4 16 0-16,0 0-4 16,0 0-6-16,0 0-6 15,0 0-6-15,-18 11-3 16,14 2-3-16,-8 2-1 15,7 6-1-15,-5 2-1 32,4 8 1-32,-1-3 0 0,11 4 2 15,2-6-2-15,11-1 0 16,6-12 0-16,9-5-2 16,4-12-2-16,6-8-1 0,-2-8-1 15,-1-6-4-15,-7-4 1 16,-8-3-2-16,-9 0 2 15,-9 1 0-15,-11 4 1 16,-8 4-1-16,-7 7-1 16,-6 1-3-16,-1 9-7 15,-8-1-24-15,12 10-112 16,-16-4-5-16,6 8-5 16,-8-6-5-16</inkml:trace>
  <inkml:trace contextRef="#ctx0" brushRef="#br0" timeOffset="15295.382">9598 5245 84 0,'7'-20'124'0,"-7"20"4"16,5-21 2-16,-5 21-79 15,0 0-7-15,0 0-5 0,8-13-7 16,-8 13-7-1,6 22-6-15,-4 0-5 16,-4 4-7-16,-1 5-6 16,2 10-10-16,-6-8-26 0,12 10-102 15,-9-12-4-15,6 0-1 16,-5-10-3-16</inkml:trace>
  <inkml:trace contextRef="#ctx0" brushRef="#br0" timeOffset="15973.9778">9631 5890 208 0,'8'-20'140'32,"-8"20"1"-32,13-22-43 15,0 23-56-15,-13-1-13 16,20 0-10-16,-7 6-9 0,1 4-6 16,-1 2-4-16,-4 4-3 0,-5 2 1 15,-4 3 0-15,-4-1 2 16,-5 0 3-16,-2-1 1 15,-2 1 3 1,-3-4 0-16,3 0 2 0,13-16 1 0,-19 23 0 16,19-23-3-16,0 17 1 31,0-17-4-31,26 7-2 16,-3-5-9-16,3-8-14 15,16 9-43-15,-12-13-85 0,9 4 1 16,-10-4-5-16,-3 6 0 0</inkml:trace>
  <inkml:trace contextRef="#ctx0" brushRef="#br0" timeOffset="17208.3348">9253 6729 151 0,'0'0'132'15,"5"-15"0"-15,-5 15-2 16,0 0-95-16,0 0-9 16,20-18-7-16,-1 15-9 0,-1-1-5 15,5 1-1 1,2 2-3-16,0 2 1 15,-4 4-2-15,-5 3 1 16,-7 5-2-16,-9 2 2 0,-6 2 1 16,-7 2 1-16,-7-1 2 15,-2 0 1 1,-1-5 0-16,1-2 0 16,8-8 0-16,14-3-1 0,0 0-1 15,0 0-2-15,23-19-1 16,4 9 0-16,5 3 1 15,3 4 2-15,-3 5 3 0,-5 8 3 16,-7 4-1 0,-8 9 1-16,-14 2-1 15,-9 4 1-15,-11 1-4 16,-5 0-6-16,-2 3-17 16,-9-10-127-16,14 1-6 0,2-9-2 0,9-2-5 15</inkml:trace>
  <inkml:trace contextRef="#ctx0" brushRef="#br0" timeOffset="20822.9651">1485 6184 143 0,'-23'4'131'0,"23"-4"3"15,-17-1-5-15,17 1-88 16,0 0-19-16,0 0-6 15,0 0-4-15,23-3-6 16,-5-4-2-16,7-2-2 0,2-1-1 16,5-1 0-16,0-2 1 15,1-2-1-15,2-2 1 16,2-3-1-16,2-1 2 16,2-2-2-16,-1-1 2 0,2-1-2 15,1 1 2-15,3-1-2 31,-1 2 1-31,0 2-2 16,-1-1 1-16,1-1-1 0,0 0 1 16,0-3 1-16,1-2-2 15,1-1 1-15,1-4 1 0,1 0 0 0,-1 1 1 16,-2 2-1-16,-1 4 0 16,-2 4 0-16,-1 4 0 15,-3 0-1-15,-2 4-2 16,2-2 5-16,-1 0-6 15,4-1 5-15,-4-3-3 16,3-2 4-16,-2-3-5 31,-2 2 6-31,-1 0-2 0,-1 3-1 0,-2 1 0 16,-4 2 0-16,1 0-2 16,1 2 1-1,-2 2 0-15,-1-1-1 16,0 2 1-16,-1 1-1 0,-4-1 1 15,-1 2-2-15,-3 0 3 0,-3 0-2 16,-3 3-2-16,-13 7-5 16,23-13-10-1,-23 13-17-15,17-6-31 0,-17 6-73 32,0 0 0-32,0 0-3 15,0 0 1-15</inkml:trace>
  <inkml:trace contextRef="#ctx0" brushRef="#br0" timeOffset="21124.182">3390 5138 84 0,'-13'3'123'16,"13"-3"-1"-16,-22 7 1 15,22-7-64-15,0 0-29 0,0 0-7 16,16-14-7-16,4 6-7 15,-1 1-5-15,2 3 2 16,1-2-1-16,0 3 1 16,-4 2 1-16,1 4 3 15,-3 0 0-15,0 1 3 0,-16-4 2 16,26 11-1-16,-26-11 0 16,13 15-1-16,-13-15-3 31,-6 20-7-31,-2-3-21 0,-16-2-119 15,7 11-5-15,-10 0-11 16,-2 8-5-16</inkml:trace>
  <inkml:trace contextRef="#ctx0" brushRef="#br0" timeOffset="24992.2802">875 8051 147 0,'0'0'142'15,"11"-16"-1"-15,-1 2 2 16,18 5-109-16,-7-8-6 16,15 4-6-16,-2-4-9 15,-1 2-14-15,1 8-25 16,-13-6-45-16,-1 16-71 15,-20-3 0-15,-2 13-4 16,-18-5 5-16</inkml:trace>
  <inkml:trace contextRef="#ctx0" brushRef="#br0" timeOffset="25218.4828">889 8035 161 0,'-14'9'138'0,"4"7"-3"0,-3 1-1 15,7 12-107-15,-4 3-10 16,7 11-2-16,0 2-7 15,3 4 0-15,1-2-3 16,7 1 2-16,-1-8-3 16,6-5 2-16,0-10-3 15,0-11-3-15,4-5-8 16,-2-11-10-16,6 5-19 16,-14-17-31-16,11 9-71 15,-18 5-4-15,18-16 2 0,-18 16 28 16</inkml:trace>
  <inkml:trace contextRef="#ctx0" brushRef="#br0" timeOffset="25475.0871">1183 8285 179 0,'18'11'143'16,"-10"2"-1"-16,10 9-1 15,-18-22-108-15,34 26-9 16,-9-25-8-16,7-6-6 15,1-16-4-15,3-7-3 16,-4-11-1-16,-8-2-2 16,-6-1 0-16,-16 5-2 0,-12 8 0 15,-10 10 0-15,-13 14-1 16,-7 12-1-16,-5 13-6 31,-3 4-9-31,14 15-30 0,-7-4-92 16,24 1-5-16,4-14 1 15,20-5-1-15</inkml:trace>
  <inkml:trace contextRef="#ctx0" brushRef="#br0" timeOffset="25933.5574">1557 7934 187 0,'0'0'145'16,"5"-14"-1"-16,9 12-4 16,0-6-117-16,11 2-8 15,7-3-5-15,5 2-5 16,4-2-4-16,0 4-1 15,-2 5 0-15,-5 4-2 16,-10 9 2-16,-7 6-2 16,-9 7 2-1,-7 7-1-15,-5 6 0 16,-2 6 1-16,2-1-1 16,2 0 3-16,5-3-1 0,4-2 4 15,5-4 1-15,1-5 2 0,-6-5 0 0,-1-2 1 16,-12-4-1-16,-7-2-1 15,-10-1-3-15,-6-5-4 16,-6 0-8-16,-5-11-10 16,8 2-21-16,-10-19-32 15,22 6-77-15,-1-11-2 32,16 0 2-32,4-7 10 0</inkml:trace>
  <inkml:trace contextRef="#ctx0" brushRef="#br0" timeOffset="26429.1843">2007 7923 77 0,'10'-16'142'0,"3"10"0"16,-13 6-1-16,32-17-63 16,-15 2-50-16,14 7-10 15,-2-7-14 1,4 2-13-16,1 6-15 0,-5-7-12 16,4 11-12-16,-15-9-19 15,2 15-42-15,-20-3-24 16,0 0 34-16,-20 7 38 15,20-7 40-15,-25 12 23 0,7-11 22 16,18-1 26-16,-31 10 47 16,31-10 29-1,-19 10-28-15,15 9-33 16,-16-3-29-16,6 12-13 16,-10 0-7-16,6 11-6 15,-5 3-2-15,7 7 0 16,0-4 0-16,12 3 2 15,2-9-1-15,9-2 3 0,8-10-4 0,2-5-3 16,5-10-7-16,-2-8-8 16,4-4-13-16,-11-10-23 31,12 7-39-31,-11-10-54 0,-14 13 0 16,18-29 1-16</inkml:trace>
  <inkml:trace contextRef="#ctx0" brushRef="#br0" timeOffset="26667.5658">2289 8136 85 0,'0'0'139'16,"30"16"3"-16,-14-4 2 16,11 8-75-16,-8-13-21 15,16 5-10-15,-5-12-15 16,7-6-7-16,-3-11-7 16,-1-8-3-16,-9-7-3 15,-6-2-4-15,-14 2 0 16,-13 2-3-1,-12 7 2-15,-10 8 0 16,-8 9 0-16,-5 11-3 16,-1 11-7-16,0-1-19 15,19 17-64-15,-4-7-51 0,18-1-6 16,7-7 3-16</inkml:trace>
  <inkml:trace contextRef="#ctx0" brushRef="#br0" timeOffset="27073.1361">2546 7881 202 0,'0'0'152'0,"1"-20"-6"16,12 11 2-16,-2-7-119 15,14 3-16-15,5-4-4 16,5 1-7-16,2 2-4 15,-2 1-2-15,-3 8-1 16,-9 4 1-16,-7 11 0 16,-6 4 2-16,-6 12 2 0,-1 7 1 15,0 6 1 1,6 5 0-16,4-1 2 16,7 3 2-16,3-5 2 0,3 0 1 15,-2-7 4-15,-3 0 2 0,-13-5-1 16,-6 1 2-16,-15-4-4 15,-10-1-5-15,-9-2-12 16,-8-19-58-16,2 4-97 16,-4-17-6-1,10-11-6-15,6-9-4 16</inkml:trace>
</inkml:ink>
</file>

<file path=ppt/ink/ink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02T19:45:44.681"/>
    </inkml:context>
    <inkml:brush xml:id="br0">
      <inkml:brushProperty name="width" value="0.05292" units="cm"/>
      <inkml:brushProperty name="height" value="0.05292" units="cm"/>
      <inkml:brushProperty name="color" value="#FF0000"/>
    </inkml:brush>
  </inkml:definitions>
  <inkml:trace contextRef="#ctx0" brushRef="#br0">6594 16071 104 0,'0'0'148'16,"0"0"-5"-16,43 7 4 16,34-6-80-16,28-11-56 15,41 3 11-15,26-8-13 16,22 4 13-16,7-2-17 0,5 6 2 16,-9 4-3-1,-14 7 0-15,-24 6-3 0,-28 2-32 16,-14 11-108-16,-32-7-13 0,-14-2-2 15,-18-8-5-15</inkml:trace>
  <inkml:trace contextRef="#ctx0" brushRef="#br0" timeOffset="6149.9815">2606 14827 244 0,'-3'29'156'0,"16"-8"-5"32,29 8-1-32,27-7-134 0,41-1-2 0,39-10 0 15,42-4-3-15,40-9-8 16,36-2 0-16,26-6-2 16,19-2 1-16,1-5-2 15,-6-2 1-15,-24 2-2 16,-30 0 1-16,-34 2-8 15,-45-8-29 1,-34 12-111-16,-41-8-7 16,-33 3-8-16,-27-3-5 0</inkml:trace>
  <inkml:trace contextRef="#ctx0" brushRef="#br0" timeOffset="61422.4564">8682 8294 7 0,'0'0'104'15,"0"0"6"-15,0 0-42 16,0-16-15-16,0 16-1 0,9-19-7 15,-9 19-5-15,10-20-5 16,-10 20-6-16,7-13-7 16,-7 13-4-16,0 0-5 0,0 0-3 31,0 0-2-31,-19 11-3 16,9 2-1-16,0 7 2 15,-3 6-2-15,3 9 3 16,0 4-4-16,3 4 2 15,7 1-1-15,7-1 1 16,10-9-4-16,6-9 0 0,10-13-3 0,3-17-3 16,9-12-1-16,-2-18-2 15,2-8 1-15,-7-5 0 16,-5 1 6-16,-7 3 4 16,-9 8 5-16,-4 16 5 15,-13 20 4-15,0 0 2 16,-24 43-3-16,11 5 2 0,-5 10-7 15,5 8-13 1,6 5-5 0,0-8-19-16,18 4-37 0,-2-14-86 0,7-11 1 15,-3-12-3-15,1-8 1 16</inkml:trace>
  <inkml:trace contextRef="#ctx0" brushRef="#br0" timeOffset="61898.4932">9250 8786 202 0,'0'0'149'16,"12"-26"4"-16,4 4-1 15,-6-8-111-15,16 5-16 16,1-5-17-16,7-2-7 15,2 6-27-15,-10-10-28 16,5 14-94-16,-13 2-3 16,-10 7 2-16,-8 13-1 15,-13-13 98-15,-10 7 52 16,-3 6 0-16,2 11 36 16,-11-3 108-1,12 11 9-15,1 3-1 16,15 8-1-16,0-4-87 15,20 11-35-15,6-2-29 16,2 0-142-16,13-11-7 0,-3-8-10 16,-3-13-3-16</inkml:trace>
  <inkml:trace contextRef="#ctx0" brushRef="#br0" timeOffset="73689.0401">9818 8057 170 0,'0'0'148'0,"0"0"-5"16,12-9 4-16,-12 9-104 16,18 5-23-16,1-3-4 15,1-3-5-15,7 0-4 0,1-2-4 16,0-2-2 0,1 1-1-16,-3 0 0 15,-4-1-2-15,-5 1 2 16,-17 4-1-16,15-3 0 0,-15 3 0 15,-15 9 1-15,-6 1-1 16,-8 4 1-16,-4 7 1 16,-2 2-1-1,3 4 0-15,5 0 0 16,8 4-1-16,15-2 1 16,15-1 0-16,14 1 0 0,12 2-1 15,4-1 2-15,1 5-2 16,-2 2 3-16,-5 1-2 0,-12 2 3 15,-13 0-2-15,-13-2 0 16,-13-5-1 0,-13-10-10-1,-1-4-23-15,-16-22-46 0,5-4-66 16,1-15-3-16,7-10 1 16,4-11 1-16</inkml:trace>
  <inkml:trace contextRef="#ctx0" brushRef="#br0" timeOffset="73881.6124">9885 8154 249 0,'0'0'158'0,"29"-6"-3"0,-6-1 0 16,13 2-127-16,5-5-15 16,9-3-16-16,8 3-26 31,-6-14-62-31,6 6-64 0,-11 1-1 15,-6 2-3-15,-11 2 2 16</inkml:trace>
  <inkml:trace contextRef="#ctx0" brushRef="#br0" timeOffset="76005.2693">10487 8713 196 0,'0'0'149'0,"4"-15"3"0,5-1-3 16,13 3-115-16,-2-8-21 15,10 4-3-15,6 0-26 16,-6-9-27-16,15 11-101 15,-13 2-8-15,-6 5 4 16,-13-1-5-16</inkml:trace>
  <inkml:trace contextRef="#ctx0" brushRef="#br0" timeOffset="76148.2124">10595 8524 228 0,'-29'9'153'15,"9"7"3"-15,1-2-5 16,11 8-126-16,3 3-18 0,7-7-25 15,15 13-53-15,2-13-81 16,0-3 0-16,-3-11-3 16,2-5 2-16</inkml:trace>
  <inkml:trace contextRef="#ctx0" brushRef="#br0" timeOffset="76515.3946">11037 8197 146 0,'0'0'144'16,"4"-19"1"-16,-4 19 1 16,0 0-98-16,-17 25-26 15,11 2-3-15,-3 5-8 16,5 7-5-16,4 0-6 15,6-2 1-15,10-6-5 16,4-14 0-16,10-10 1 16,3-16-1-16,6-11 4 0,2-6 3 15,-4-7 8-15,-2 4 1 16,-12 6 4-16,-1 13 2 16,-22 10 0-16,11 23-1 15,-18 10-5-15,-2 11-8 16,-4 10-19-16,-6-6-42 0,9 8-102 15,-7-5-3-15,4-11-2 16,-4-11-1-16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402017"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943225" y="522288"/>
            <a:ext cx="3716338" cy="2786062"/>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300485" y="3482563"/>
            <a:ext cx="7002615" cy="3250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8582" name="Rectangle 6"/>
          <p:cNvSpPr>
            <a:spLocks noGrp="1" noChangeArrowheads="1"/>
          </p:cNvSpPr>
          <p:nvPr>
            <p:ph type="ftr" sz="quarter" idx="4"/>
          </p:nvPr>
        </p:nvSpPr>
        <p:spPr bwMode="auto">
          <a:xfrm>
            <a:off x="0"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402017"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697088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a:t>
            </a:fld>
            <a:endParaRPr lang="en-US"/>
          </a:p>
        </p:txBody>
      </p:sp>
    </p:spTree>
    <p:extLst>
      <p:ext uri="{BB962C8B-B14F-4D97-AF65-F5344CB8AC3E}">
        <p14:creationId xmlns:p14="http://schemas.microsoft.com/office/powerpoint/2010/main" val="375573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5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737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153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807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728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640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491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468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92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511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197924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723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7090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45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5371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690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1329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268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89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977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814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111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6420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5600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7502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6420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63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2741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7860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5603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9739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t>How does a “.” access get translated</a:t>
            </a:r>
            <a:r>
              <a:rPr lang="en-US" baseline="0"/>
              <a:t> into assembly? It looks exactly like a pointer access: an offset is added to the beginning of the struct to reach the appropriate member, then the access is performed. When a “.” access is performed, no “pointer” (i.e. no address kept in some register) is needed: the struct’s location on the current function’s stack frame (or in the args section of the caller’s stack frame) is always known, so the offsets can always be calculated relative to %ebp or %esp.</a:t>
            </a:r>
            <a:endParaRPr lang="en-US"/>
          </a:p>
        </p:txBody>
      </p:sp>
    </p:spTree>
    <p:extLst>
      <p:ext uri="{BB962C8B-B14F-4D97-AF65-F5344CB8AC3E}">
        <p14:creationId xmlns:p14="http://schemas.microsoft.com/office/powerpoint/2010/main" val="70297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0563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t>How does a “.” access get translated</a:t>
            </a:r>
            <a:r>
              <a:rPr lang="en-US" baseline="0"/>
              <a:t> into assembly? It looks exactly like a pointer access: an offset is added to the beginning of the struct to reach the appropriate member, then the access is performed. When a “.” access is performed, no “pointer” (i.e. no address kept in some register) is needed: the struct’s location on the current function’s stack frame (or in the args section of the caller’s stack frame) is always known, so the offsets can always be calculated relative to %ebp or %esp.</a:t>
            </a:r>
            <a:endParaRPr lang="en-US"/>
          </a:p>
        </p:txBody>
      </p:sp>
    </p:spTree>
    <p:extLst>
      <p:ext uri="{BB962C8B-B14F-4D97-AF65-F5344CB8AC3E}">
        <p14:creationId xmlns:p14="http://schemas.microsoft.com/office/powerpoint/2010/main" val="1643258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546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5900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2597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struct S1 { … } *p; - this defines a ne</a:t>
            </a:r>
            <a:r>
              <a:rPr lang="en-US" baseline="0"/>
              <a:t>w type “struct S1”, and creates a variable p with type “struct S1 *”</a:t>
            </a:r>
          </a:p>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47</a:t>
            </a:fld>
            <a:endParaRPr lang="en-US"/>
          </a:p>
        </p:txBody>
      </p:sp>
    </p:spTree>
    <p:extLst>
      <p:ext uri="{BB962C8B-B14F-4D97-AF65-F5344CB8AC3E}">
        <p14:creationId xmlns:p14="http://schemas.microsoft.com/office/powerpoint/2010/main" val="962041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struct</a:t>
            </a:r>
            <a:r>
              <a:rPr lang="en-US" dirty="0"/>
              <a:t> S1 { … } *p; - this defines a ne</a:t>
            </a:r>
            <a:r>
              <a:rPr lang="en-US" baseline="0" dirty="0"/>
              <a:t>w type “</a:t>
            </a:r>
            <a:r>
              <a:rPr lang="en-US" baseline="0" dirty="0" err="1"/>
              <a:t>struct</a:t>
            </a:r>
            <a:r>
              <a:rPr lang="en-US" baseline="0" dirty="0"/>
              <a:t> S1”, and creates a variable p with type “</a:t>
            </a:r>
            <a:r>
              <a:rPr lang="en-US" baseline="0" dirty="0" err="1"/>
              <a:t>struct</a:t>
            </a:r>
            <a:r>
              <a:rPr lang="en-US" baseline="0" dirty="0"/>
              <a:t> S1 </a:t>
            </a:r>
            <a:r>
              <a:rPr lang="en-US" baseline="0" dirty="0" smtClean="0"/>
              <a:t>*”</a:t>
            </a:r>
          </a:p>
          <a:p>
            <a:r>
              <a:rPr lang="en-US" baseline="0" dirty="0" smtClean="0"/>
              <a:t>#include &lt;</a:t>
            </a:r>
            <a:r>
              <a:rPr lang="en-US" baseline="0" dirty="0" err="1" smtClean="0"/>
              <a:t>stddef.h</a:t>
            </a:r>
            <a:r>
              <a:rPr lang="en-US" baseline="0" dirty="0" smtClean="0"/>
              <a:t>&gt;// for </a:t>
            </a:r>
            <a:r>
              <a:rPr lang="en-US" baseline="0" dirty="0" err="1" smtClean="0"/>
              <a:t>offsetof</a:t>
            </a:r>
            <a:endParaRPr lang="en-US" baseline="0" dirty="0" smtClean="0"/>
          </a:p>
          <a:p>
            <a:r>
              <a:rPr lang="en-US" baseline="0" dirty="0" err="1" smtClean="0"/>
              <a:t>printf</a:t>
            </a:r>
            <a:r>
              <a:rPr lang="en-US" baseline="0" dirty="0" smtClean="0"/>
              <a:t>("</a:t>
            </a:r>
            <a:r>
              <a:rPr lang="en-US" baseline="0" dirty="0" err="1" smtClean="0"/>
              <a:t>sizeof</a:t>
            </a:r>
            <a:r>
              <a:rPr lang="en-US" baseline="0" dirty="0" smtClean="0"/>
              <a:t> p = %d\n", (</a:t>
            </a:r>
            <a:r>
              <a:rPr lang="en-US" baseline="0" dirty="0" err="1" smtClean="0"/>
              <a:t>int</a:t>
            </a:r>
            <a:r>
              <a:rPr lang="en-US" baseline="0" dirty="0" smtClean="0"/>
              <a:t>) </a:t>
            </a:r>
            <a:r>
              <a:rPr lang="en-US" baseline="0" dirty="0" err="1" smtClean="0"/>
              <a:t>sizeof</a:t>
            </a:r>
            <a:r>
              <a:rPr lang="en-US" baseline="0" dirty="0" smtClean="0"/>
              <a:t>(p));</a:t>
            </a:r>
          </a:p>
          <a:p>
            <a:r>
              <a:rPr lang="en-US" baseline="0" dirty="0" err="1" smtClean="0"/>
              <a:t>printf</a:t>
            </a:r>
            <a:r>
              <a:rPr lang="en-US" baseline="0" dirty="0" smtClean="0"/>
              <a:t>("offset of v in p = %d\n", (</a:t>
            </a:r>
            <a:r>
              <a:rPr lang="en-US" baseline="0" dirty="0" err="1" smtClean="0"/>
              <a:t>int</a:t>
            </a:r>
            <a:r>
              <a:rPr lang="en-US" baseline="0" dirty="0" smtClean="0"/>
              <a:t>) </a:t>
            </a:r>
            <a:r>
              <a:rPr lang="en-US" baseline="0" dirty="0" err="1" smtClean="0"/>
              <a:t>offsetof</a:t>
            </a:r>
            <a:r>
              <a:rPr lang="en-US" baseline="0" dirty="0" smtClean="0"/>
              <a:t>(</a:t>
            </a:r>
            <a:r>
              <a:rPr lang="en-US" baseline="0" dirty="0" err="1" smtClean="0"/>
              <a:t>struct</a:t>
            </a:r>
            <a:r>
              <a:rPr lang="en-US" baseline="0" dirty="0" smtClean="0"/>
              <a:t> S1, v));</a:t>
            </a:r>
          </a:p>
          <a:p>
            <a:endParaRPr lang="en-US" baseline="0"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48</a:t>
            </a:fld>
            <a:endParaRPr lang="en-US"/>
          </a:p>
        </p:txBody>
      </p:sp>
    </p:spTree>
    <p:extLst>
      <p:ext uri="{BB962C8B-B14F-4D97-AF65-F5344CB8AC3E}">
        <p14:creationId xmlns:p14="http://schemas.microsoft.com/office/powerpoint/2010/main" val="962041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467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3950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85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244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177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this is what the current</a:t>
            </a:r>
            <a:r>
              <a:rPr lang="en-US" baseline="0" dirty="0" smtClean="0"/>
              <a:t> version of </a:t>
            </a:r>
            <a:r>
              <a:rPr lang="en-US" baseline="0" dirty="0" err="1" smtClean="0"/>
              <a:t>gcc</a:t>
            </a:r>
            <a:r>
              <a:rPr lang="en-US" baseline="0" dirty="0" smtClean="0"/>
              <a:t> on 64-bit does.</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53</a:t>
            </a:fld>
            <a:endParaRPr lang="en-US"/>
          </a:p>
        </p:txBody>
      </p:sp>
    </p:spTree>
    <p:extLst>
      <p:ext uri="{BB962C8B-B14F-4D97-AF65-F5344CB8AC3E}">
        <p14:creationId xmlns:p14="http://schemas.microsoft.com/office/powerpoint/2010/main" val="2608127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struct S2 { … } a[10];</a:t>
            </a:r>
            <a:r>
              <a:rPr lang="en-US" baseline="0"/>
              <a:t> - declares a new type “struct S2”, then declares an array </a:t>
            </a:r>
            <a:r>
              <a:rPr lang="en-US" i="1" baseline="0"/>
              <a:t>a</a:t>
            </a:r>
            <a:r>
              <a:rPr lang="en-US" i="0" baseline="0"/>
              <a:t> that contains 10 “struct S2” elements</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54</a:t>
            </a:fld>
            <a:endParaRPr lang="en-US"/>
          </a:p>
        </p:txBody>
      </p:sp>
    </p:spTree>
    <p:extLst>
      <p:ext uri="{BB962C8B-B14F-4D97-AF65-F5344CB8AC3E}">
        <p14:creationId xmlns:p14="http://schemas.microsoft.com/office/powerpoint/2010/main" val="2853251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a:t>
            </a:r>
            <a:r>
              <a:rPr lang="en-US" baseline="0"/>
              <a:t> behavior of bit-fields is mostly implementation-dependent (K&amp;R 6.9) – this example may not work on different systems!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57</a:t>
            </a:fld>
            <a:endParaRPr lang="en-US"/>
          </a:p>
        </p:txBody>
      </p:sp>
    </p:spTree>
    <p:extLst>
      <p:ext uri="{BB962C8B-B14F-4D97-AF65-F5344CB8AC3E}">
        <p14:creationId xmlns:p14="http://schemas.microsoft.com/office/powerpoint/2010/main" val="3881282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426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775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66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176925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565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5"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6" name="Footer Placeholder 7"/>
          <p:cNvSpPr>
            <a:spLocks noGrp="1"/>
          </p:cNvSpPr>
          <p:nvPr>
            <p:ph type="ftr" sz="quarter" idx="3"/>
          </p:nvPr>
        </p:nvSpPr>
        <p:spPr>
          <a:xfrm>
            <a:off x="3115733" y="6560611"/>
            <a:ext cx="28956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Arrays &amp; structs</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5"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6" name="Footer Placeholder 7"/>
          <p:cNvSpPr>
            <a:spLocks noGrp="1"/>
          </p:cNvSpPr>
          <p:nvPr>
            <p:ph type="ftr" sz="quarter" idx="3"/>
          </p:nvPr>
        </p:nvSpPr>
        <p:spPr>
          <a:xfrm>
            <a:off x="3115733" y="6560611"/>
            <a:ext cx="28956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Arrays &amp; structs</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8405238" cy="762000"/>
          </a:xfrm>
        </p:spPr>
        <p:txBody>
          <a:bodyPr/>
          <a:lstStyle/>
          <a:p>
            <a:r>
              <a:rPr lang="en-US" smtClean="0"/>
              <a:t>Click to edit Master title style</a:t>
            </a:r>
            <a:endParaRPr lang="en-US"/>
          </a:p>
        </p:txBody>
      </p:sp>
      <p:sp>
        <p:nvSpPr>
          <p:cNvPr id="3"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4"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5" name="Footer Placeholder 7"/>
          <p:cNvSpPr>
            <a:spLocks noGrp="1"/>
          </p:cNvSpPr>
          <p:nvPr>
            <p:ph type="ftr" sz="quarter" idx="3"/>
          </p:nvPr>
        </p:nvSpPr>
        <p:spPr>
          <a:xfrm>
            <a:off x="3115733" y="6560611"/>
            <a:ext cx="28956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Arrays &amp; structs</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3"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4" name="Footer Placeholder 7"/>
          <p:cNvSpPr>
            <a:spLocks noGrp="1"/>
          </p:cNvSpPr>
          <p:nvPr>
            <p:ph type="ftr" sz="quarter" idx="3"/>
          </p:nvPr>
        </p:nvSpPr>
        <p:spPr>
          <a:xfrm>
            <a:off x="3115733" y="6560611"/>
            <a:ext cx="28956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Arrays &amp; structs</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2" name="Rectangle 8"/>
          <p:cNvSpPr>
            <a:spLocks noChangeArrowheads="1"/>
          </p:cNvSpPr>
          <p:nvPr/>
        </p:nvSpPr>
        <p:spPr bwMode="auto">
          <a:xfrm>
            <a:off x="0" y="0"/>
            <a:ext cx="9144000" cy="228600"/>
          </a:xfrm>
          <a:prstGeom prst="rect">
            <a:avLst/>
          </a:prstGeom>
          <a:solidFill>
            <a:srgbClr val="7030A0"/>
          </a:solidFill>
          <a:ln w="9525">
            <a:noFill/>
            <a:miter lim="800000"/>
            <a:headEnd/>
            <a:tailEnd/>
          </a:ln>
          <a:effectLst/>
        </p:spPr>
        <p:txBody>
          <a:bodyPr wrap="none" anchor="ctr"/>
          <a:lstStyle/>
          <a:p>
            <a:pPr algn="ctr">
              <a:defRPr/>
            </a:pPr>
            <a:endParaRPr lang="en-US" b="0" dirty="0">
              <a:latin typeface="Times New Roman" pitchFamily="18" charset="0"/>
            </a:endParaRPr>
          </a:p>
        </p:txBody>
      </p:sp>
      <p:sp>
        <p:nvSpPr>
          <p:cNvPr id="7" name="Text Box 5"/>
          <p:cNvSpPr txBox="1">
            <a:spLocks noChangeArrowheads="1"/>
          </p:cNvSpPr>
          <p:nvPr/>
        </p:nvSpPr>
        <p:spPr bwMode="auto">
          <a:xfrm>
            <a:off x="6705600" y="-48399"/>
            <a:ext cx="2425700" cy="276999"/>
          </a:xfrm>
          <a:prstGeom prst="rect">
            <a:avLst/>
          </a:prstGeom>
          <a:noFill/>
          <a:ln w="25400">
            <a:noFill/>
            <a:miter lim="800000"/>
            <a:headEnd/>
            <a:tailEnd/>
          </a:ln>
          <a:effectLst/>
        </p:spPr>
        <p:txBody>
          <a:bodyPr wrap="square">
            <a:spAutoFit/>
          </a:bodyPr>
          <a:lstStyle/>
          <a:p>
            <a:pPr algn="r">
              <a:defRPr/>
            </a:pPr>
            <a:r>
              <a:rPr lang="en-US" sz="1200" dirty="0" smtClean="0">
                <a:solidFill>
                  <a:srgbClr val="DCB834"/>
                </a:solidFill>
                <a:latin typeface="Calibri" pitchFamily="34" charset="0"/>
                <a:cs typeface="Calibri" pitchFamily="34" charset="0"/>
              </a:rPr>
              <a:t>University of </a:t>
            </a:r>
            <a:r>
              <a:rPr lang="en-US" sz="1200" b="1" kern="1200" dirty="0" smtClean="0">
                <a:solidFill>
                  <a:srgbClr val="DCB834"/>
                </a:solidFill>
                <a:latin typeface="Calibri" pitchFamily="34" charset="0"/>
                <a:ea typeface="+mn-ea"/>
                <a:cs typeface="Calibri" pitchFamily="34" charset="0"/>
              </a:rPr>
              <a:t>Washington</a:t>
            </a:r>
            <a:endParaRPr lang="en-US" sz="1200" b="1" kern="1200" dirty="0">
              <a:solidFill>
                <a:srgbClr val="DCB834"/>
              </a:solidFill>
              <a:latin typeface="Calibri" pitchFamily="34" charset="0"/>
              <a:ea typeface="+mn-ea"/>
              <a:cs typeface="Calibri" pitchFamily="34" charset="0"/>
            </a:endParaRPr>
          </a:p>
        </p:txBody>
      </p:sp>
      <p:sp>
        <p:nvSpPr>
          <p:cNvPr id="10"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11"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8" name="Footer Placeholder 7"/>
          <p:cNvSpPr>
            <a:spLocks noGrp="1"/>
          </p:cNvSpPr>
          <p:nvPr>
            <p:ph type="ftr" sz="quarter" idx="3"/>
          </p:nvPr>
        </p:nvSpPr>
        <p:spPr>
          <a:xfrm>
            <a:off x="3115733" y="6560611"/>
            <a:ext cx="28956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Arrays &amp; structs</a:t>
            </a: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8" r:id="rId4"/>
  </p:sldLayoutIdLst>
  <p:timing>
    <p:tnLst>
      <p:par>
        <p:cTn id="1" dur="indefinite" restart="never" nodeType="tmRoot"/>
      </p:par>
    </p:tnLst>
  </p:timing>
  <p:hf hdr="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tags" Target="../tags/tag296.xml"/><Relationship Id="rId21" Type="http://schemas.openxmlformats.org/officeDocument/2006/relationships/tags" Target="../tags/tag291.xml"/><Relationship Id="rId34" Type="http://schemas.openxmlformats.org/officeDocument/2006/relationships/tags" Target="../tags/tag304.xml"/><Relationship Id="rId42" Type="http://schemas.openxmlformats.org/officeDocument/2006/relationships/tags" Target="../tags/tag312.xml"/><Relationship Id="rId47" Type="http://schemas.openxmlformats.org/officeDocument/2006/relationships/tags" Target="../tags/tag317.xml"/><Relationship Id="rId50" Type="http://schemas.openxmlformats.org/officeDocument/2006/relationships/tags" Target="../tags/tag320.xml"/><Relationship Id="rId55" Type="http://schemas.openxmlformats.org/officeDocument/2006/relationships/tags" Target="../tags/tag325.xml"/><Relationship Id="rId63" Type="http://schemas.openxmlformats.org/officeDocument/2006/relationships/slideLayout" Target="../slideLayouts/slideLayout3.xml"/><Relationship Id="rId7" Type="http://schemas.openxmlformats.org/officeDocument/2006/relationships/tags" Target="../tags/tag277.xml"/><Relationship Id="rId2" Type="http://schemas.openxmlformats.org/officeDocument/2006/relationships/tags" Target="../tags/tag272.xml"/><Relationship Id="rId16" Type="http://schemas.openxmlformats.org/officeDocument/2006/relationships/tags" Target="../tags/tag286.xml"/><Relationship Id="rId29" Type="http://schemas.openxmlformats.org/officeDocument/2006/relationships/tags" Target="../tags/tag299.xml"/><Relationship Id="rId11" Type="http://schemas.openxmlformats.org/officeDocument/2006/relationships/tags" Target="../tags/tag281.xml"/><Relationship Id="rId24" Type="http://schemas.openxmlformats.org/officeDocument/2006/relationships/tags" Target="../tags/tag294.xml"/><Relationship Id="rId32" Type="http://schemas.openxmlformats.org/officeDocument/2006/relationships/tags" Target="../tags/tag302.xml"/><Relationship Id="rId37" Type="http://schemas.openxmlformats.org/officeDocument/2006/relationships/tags" Target="../tags/tag307.xml"/><Relationship Id="rId40" Type="http://schemas.openxmlformats.org/officeDocument/2006/relationships/tags" Target="../tags/tag310.xml"/><Relationship Id="rId45" Type="http://schemas.openxmlformats.org/officeDocument/2006/relationships/tags" Target="../tags/tag315.xml"/><Relationship Id="rId53" Type="http://schemas.openxmlformats.org/officeDocument/2006/relationships/tags" Target="../tags/tag323.xml"/><Relationship Id="rId58" Type="http://schemas.openxmlformats.org/officeDocument/2006/relationships/tags" Target="../tags/tag328.xml"/><Relationship Id="rId66" Type="http://schemas.openxmlformats.org/officeDocument/2006/relationships/image" Target="../media/image13.emf"/><Relationship Id="rId5" Type="http://schemas.openxmlformats.org/officeDocument/2006/relationships/tags" Target="../tags/tag275.xml"/><Relationship Id="rId61" Type="http://schemas.openxmlformats.org/officeDocument/2006/relationships/tags" Target="../tags/tag331.xml"/><Relationship Id="rId19" Type="http://schemas.openxmlformats.org/officeDocument/2006/relationships/tags" Target="../tags/tag289.xml"/><Relationship Id="rId14" Type="http://schemas.openxmlformats.org/officeDocument/2006/relationships/tags" Target="../tags/tag284.xml"/><Relationship Id="rId22" Type="http://schemas.openxmlformats.org/officeDocument/2006/relationships/tags" Target="../tags/tag292.xml"/><Relationship Id="rId27" Type="http://schemas.openxmlformats.org/officeDocument/2006/relationships/tags" Target="../tags/tag297.xml"/><Relationship Id="rId30" Type="http://schemas.openxmlformats.org/officeDocument/2006/relationships/tags" Target="../tags/tag300.xml"/><Relationship Id="rId35" Type="http://schemas.openxmlformats.org/officeDocument/2006/relationships/tags" Target="../tags/tag305.xml"/><Relationship Id="rId43" Type="http://schemas.openxmlformats.org/officeDocument/2006/relationships/tags" Target="../tags/tag313.xml"/><Relationship Id="rId48" Type="http://schemas.openxmlformats.org/officeDocument/2006/relationships/tags" Target="../tags/tag318.xml"/><Relationship Id="rId56" Type="http://schemas.openxmlformats.org/officeDocument/2006/relationships/tags" Target="../tags/tag326.xml"/><Relationship Id="rId64" Type="http://schemas.openxmlformats.org/officeDocument/2006/relationships/notesSlide" Target="../notesSlides/notesSlide9.xml"/><Relationship Id="rId8" Type="http://schemas.openxmlformats.org/officeDocument/2006/relationships/tags" Target="../tags/tag278.xml"/><Relationship Id="rId51" Type="http://schemas.openxmlformats.org/officeDocument/2006/relationships/tags" Target="../tags/tag321.xml"/><Relationship Id="rId3" Type="http://schemas.openxmlformats.org/officeDocument/2006/relationships/tags" Target="../tags/tag273.xml"/><Relationship Id="rId12" Type="http://schemas.openxmlformats.org/officeDocument/2006/relationships/tags" Target="../tags/tag282.xml"/><Relationship Id="rId17" Type="http://schemas.openxmlformats.org/officeDocument/2006/relationships/tags" Target="../tags/tag287.xml"/><Relationship Id="rId25" Type="http://schemas.openxmlformats.org/officeDocument/2006/relationships/tags" Target="../tags/tag295.xml"/><Relationship Id="rId33" Type="http://schemas.openxmlformats.org/officeDocument/2006/relationships/tags" Target="../tags/tag303.xml"/><Relationship Id="rId38" Type="http://schemas.openxmlformats.org/officeDocument/2006/relationships/tags" Target="../tags/tag308.xml"/><Relationship Id="rId46" Type="http://schemas.openxmlformats.org/officeDocument/2006/relationships/tags" Target="../tags/tag316.xml"/><Relationship Id="rId59" Type="http://schemas.openxmlformats.org/officeDocument/2006/relationships/tags" Target="../tags/tag329.xml"/><Relationship Id="rId20" Type="http://schemas.openxmlformats.org/officeDocument/2006/relationships/tags" Target="../tags/tag290.xml"/><Relationship Id="rId41" Type="http://schemas.openxmlformats.org/officeDocument/2006/relationships/tags" Target="../tags/tag311.xml"/><Relationship Id="rId54" Type="http://schemas.openxmlformats.org/officeDocument/2006/relationships/tags" Target="../tags/tag324.xml"/><Relationship Id="rId62" Type="http://schemas.openxmlformats.org/officeDocument/2006/relationships/tags" Target="../tags/tag332.xml"/><Relationship Id="rId1" Type="http://schemas.openxmlformats.org/officeDocument/2006/relationships/tags" Target="../tags/tag271.xml"/><Relationship Id="rId6" Type="http://schemas.openxmlformats.org/officeDocument/2006/relationships/tags" Target="../tags/tag276.xml"/><Relationship Id="rId15" Type="http://schemas.openxmlformats.org/officeDocument/2006/relationships/tags" Target="../tags/tag285.xml"/><Relationship Id="rId23" Type="http://schemas.openxmlformats.org/officeDocument/2006/relationships/tags" Target="../tags/tag293.xml"/><Relationship Id="rId28" Type="http://schemas.openxmlformats.org/officeDocument/2006/relationships/tags" Target="../tags/tag298.xml"/><Relationship Id="rId36" Type="http://schemas.openxmlformats.org/officeDocument/2006/relationships/tags" Target="../tags/tag306.xml"/><Relationship Id="rId49" Type="http://schemas.openxmlformats.org/officeDocument/2006/relationships/tags" Target="../tags/tag319.xml"/><Relationship Id="rId57" Type="http://schemas.openxmlformats.org/officeDocument/2006/relationships/tags" Target="../tags/tag327.xml"/><Relationship Id="rId10" Type="http://schemas.openxmlformats.org/officeDocument/2006/relationships/tags" Target="../tags/tag280.xml"/><Relationship Id="rId31" Type="http://schemas.openxmlformats.org/officeDocument/2006/relationships/tags" Target="../tags/tag301.xml"/><Relationship Id="rId44" Type="http://schemas.openxmlformats.org/officeDocument/2006/relationships/tags" Target="../tags/tag314.xml"/><Relationship Id="rId52" Type="http://schemas.openxmlformats.org/officeDocument/2006/relationships/tags" Target="../tags/tag322.xml"/><Relationship Id="rId60" Type="http://schemas.openxmlformats.org/officeDocument/2006/relationships/tags" Target="../tags/tag330.xml"/><Relationship Id="rId65" Type="http://schemas.openxmlformats.org/officeDocument/2006/relationships/customXml" Target="../ink/ink7.xml"/><Relationship Id="rId4" Type="http://schemas.openxmlformats.org/officeDocument/2006/relationships/tags" Target="../tags/tag274.xml"/><Relationship Id="rId9" Type="http://schemas.openxmlformats.org/officeDocument/2006/relationships/tags" Target="../tags/tag279.xml"/><Relationship Id="rId13" Type="http://schemas.openxmlformats.org/officeDocument/2006/relationships/tags" Target="../tags/tag283.xml"/><Relationship Id="rId18" Type="http://schemas.openxmlformats.org/officeDocument/2006/relationships/tags" Target="../tags/tag288.xml"/><Relationship Id="rId39" Type="http://schemas.openxmlformats.org/officeDocument/2006/relationships/tags" Target="../tags/tag309.xml"/></Relationships>
</file>

<file path=ppt/slides/_rels/slide11.xml.rels><?xml version="1.0" encoding="UTF-8" standalone="yes"?>
<Relationships xmlns="http://schemas.openxmlformats.org/package/2006/relationships"><Relationship Id="rId26" Type="http://schemas.openxmlformats.org/officeDocument/2006/relationships/tags" Target="../tags/tag358.xml"/><Relationship Id="rId21" Type="http://schemas.openxmlformats.org/officeDocument/2006/relationships/tags" Target="../tags/tag353.xml"/><Relationship Id="rId34" Type="http://schemas.openxmlformats.org/officeDocument/2006/relationships/tags" Target="../tags/tag366.xml"/><Relationship Id="rId42" Type="http://schemas.openxmlformats.org/officeDocument/2006/relationships/tags" Target="../tags/tag374.xml"/><Relationship Id="rId47" Type="http://schemas.openxmlformats.org/officeDocument/2006/relationships/tags" Target="../tags/tag379.xml"/><Relationship Id="rId50" Type="http://schemas.openxmlformats.org/officeDocument/2006/relationships/tags" Target="../tags/tag382.xml"/><Relationship Id="rId55" Type="http://schemas.openxmlformats.org/officeDocument/2006/relationships/tags" Target="../tags/tag387.xml"/><Relationship Id="rId63" Type="http://schemas.openxmlformats.org/officeDocument/2006/relationships/tags" Target="../tags/tag395.xml"/><Relationship Id="rId7" Type="http://schemas.openxmlformats.org/officeDocument/2006/relationships/tags" Target="../tags/tag339.xml"/><Relationship Id="rId2" Type="http://schemas.openxmlformats.org/officeDocument/2006/relationships/tags" Target="../tags/tag334.xml"/><Relationship Id="rId16" Type="http://schemas.openxmlformats.org/officeDocument/2006/relationships/tags" Target="../tags/tag348.xml"/><Relationship Id="rId29" Type="http://schemas.openxmlformats.org/officeDocument/2006/relationships/tags" Target="../tags/tag361.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tags" Target="../tags/tag372.xml"/><Relationship Id="rId45" Type="http://schemas.openxmlformats.org/officeDocument/2006/relationships/tags" Target="../tags/tag377.xml"/><Relationship Id="rId53" Type="http://schemas.openxmlformats.org/officeDocument/2006/relationships/tags" Target="../tags/tag385.xml"/><Relationship Id="rId58" Type="http://schemas.openxmlformats.org/officeDocument/2006/relationships/tags" Target="../tags/tag390.xml"/><Relationship Id="rId5" Type="http://schemas.openxmlformats.org/officeDocument/2006/relationships/tags" Target="../tags/tag337.xml"/><Relationship Id="rId61" Type="http://schemas.openxmlformats.org/officeDocument/2006/relationships/tags" Target="../tags/tag393.xml"/><Relationship Id="rId19" Type="http://schemas.openxmlformats.org/officeDocument/2006/relationships/tags" Target="../tags/tag35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tags" Target="../tags/tag375.xml"/><Relationship Id="rId48" Type="http://schemas.openxmlformats.org/officeDocument/2006/relationships/tags" Target="../tags/tag380.xml"/><Relationship Id="rId56" Type="http://schemas.openxmlformats.org/officeDocument/2006/relationships/tags" Target="../tags/tag388.xml"/><Relationship Id="rId64" Type="http://schemas.openxmlformats.org/officeDocument/2006/relationships/slideLayout" Target="../slideLayouts/slideLayout3.xml"/><Relationship Id="rId8" Type="http://schemas.openxmlformats.org/officeDocument/2006/relationships/tags" Target="../tags/tag340.xml"/><Relationship Id="rId51" Type="http://schemas.openxmlformats.org/officeDocument/2006/relationships/tags" Target="../tags/tag383.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46" Type="http://schemas.openxmlformats.org/officeDocument/2006/relationships/tags" Target="../tags/tag378.xml"/><Relationship Id="rId59" Type="http://schemas.openxmlformats.org/officeDocument/2006/relationships/tags" Target="../tags/tag391.xml"/><Relationship Id="rId20" Type="http://schemas.openxmlformats.org/officeDocument/2006/relationships/tags" Target="../tags/tag352.xml"/><Relationship Id="rId41" Type="http://schemas.openxmlformats.org/officeDocument/2006/relationships/tags" Target="../tags/tag373.xml"/><Relationship Id="rId54" Type="http://schemas.openxmlformats.org/officeDocument/2006/relationships/tags" Target="../tags/tag386.xml"/><Relationship Id="rId62" Type="http://schemas.openxmlformats.org/officeDocument/2006/relationships/tags" Target="../tags/tag394.xml"/><Relationship Id="rId1" Type="http://schemas.openxmlformats.org/officeDocument/2006/relationships/tags" Target="../tags/tag333.xml"/><Relationship Id="rId6" Type="http://schemas.openxmlformats.org/officeDocument/2006/relationships/tags" Target="../tags/tag338.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49" Type="http://schemas.openxmlformats.org/officeDocument/2006/relationships/tags" Target="../tags/tag381.xml"/><Relationship Id="rId57" Type="http://schemas.openxmlformats.org/officeDocument/2006/relationships/tags" Target="../tags/tag389.xml"/><Relationship Id="rId10" Type="http://schemas.openxmlformats.org/officeDocument/2006/relationships/tags" Target="../tags/tag342.xml"/><Relationship Id="rId31" Type="http://schemas.openxmlformats.org/officeDocument/2006/relationships/tags" Target="../tags/tag363.xml"/><Relationship Id="rId44" Type="http://schemas.openxmlformats.org/officeDocument/2006/relationships/tags" Target="../tags/tag376.xml"/><Relationship Id="rId52" Type="http://schemas.openxmlformats.org/officeDocument/2006/relationships/tags" Target="../tags/tag384.xml"/><Relationship Id="rId60" Type="http://schemas.openxmlformats.org/officeDocument/2006/relationships/tags" Target="../tags/tag392.xml"/><Relationship Id="rId65" Type="http://schemas.openxmlformats.org/officeDocument/2006/relationships/notesSlide" Target="../notesSlides/notesSlide10.xml"/><Relationship Id="rId4" Type="http://schemas.openxmlformats.org/officeDocument/2006/relationships/tags" Target="../tags/tag336.xml"/><Relationship Id="rId9" Type="http://schemas.openxmlformats.org/officeDocument/2006/relationships/tags" Target="../tags/tag341.xml"/><Relationship Id="rId13" Type="http://schemas.openxmlformats.org/officeDocument/2006/relationships/tags" Target="../tags/tag345.xml"/><Relationship Id="rId18" Type="http://schemas.openxmlformats.org/officeDocument/2006/relationships/tags" Target="../tags/tag350.xml"/><Relationship Id="rId39" Type="http://schemas.openxmlformats.org/officeDocument/2006/relationships/tags" Target="../tags/tag371.xml"/></Relationships>
</file>

<file path=ppt/slides/_rels/slide12.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tags" Target="../tags/tag408.xml"/><Relationship Id="rId3" Type="http://schemas.openxmlformats.org/officeDocument/2006/relationships/tags" Target="../tags/tag398.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notesSlide" Target="../notesSlides/notesSlide11.xml"/><Relationship Id="rId2" Type="http://schemas.openxmlformats.org/officeDocument/2006/relationships/tags" Target="../tags/tag397.xml"/><Relationship Id="rId16" Type="http://schemas.openxmlformats.org/officeDocument/2006/relationships/slideLayout" Target="../slideLayouts/slideLayout3.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tags" Target="../tags/tag406.xml"/><Relationship Id="rId5" Type="http://schemas.openxmlformats.org/officeDocument/2006/relationships/tags" Target="../tags/tag400.xml"/><Relationship Id="rId15" Type="http://schemas.openxmlformats.org/officeDocument/2006/relationships/tags" Target="../tags/tag410.xml"/><Relationship Id="rId10" Type="http://schemas.openxmlformats.org/officeDocument/2006/relationships/tags" Target="../tags/tag405.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s>
</file>

<file path=ppt/slides/_rels/slide13.xml.rels><?xml version="1.0" encoding="UTF-8" standalone="yes"?>
<Relationships xmlns="http://schemas.openxmlformats.org/package/2006/relationships"><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tags" Target="../tags/tag436.xml"/><Relationship Id="rId3" Type="http://schemas.openxmlformats.org/officeDocument/2006/relationships/tags" Target="../tags/tag413.xml"/><Relationship Id="rId21" Type="http://schemas.openxmlformats.org/officeDocument/2006/relationships/tags" Target="../tags/tag431.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tags" Target="../tags/tag435.xml"/><Relationship Id="rId33" Type="http://schemas.openxmlformats.org/officeDocument/2006/relationships/notesSlide" Target="../notesSlides/notesSlide12.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tags" Target="../tags/tag430.xml"/><Relationship Id="rId29" Type="http://schemas.openxmlformats.org/officeDocument/2006/relationships/tags" Target="../tags/tag439.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tags" Target="../tags/tag434.xml"/><Relationship Id="rId32" Type="http://schemas.openxmlformats.org/officeDocument/2006/relationships/slideLayout" Target="../slideLayouts/slideLayout2.xml"/><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tags" Target="../tags/tag433.xml"/><Relationship Id="rId28" Type="http://schemas.openxmlformats.org/officeDocument/2006/relationships/tags" Target="../tags/tag438.xml"/><Relationship Id="rId10" Type="http://schemas.openxmlformats.org/officeDocument/2006/relationships/tags" Target="../tags/tag420.xml"/><Relationship Id="rId19" Type="http://schemas.openxmlformats.org/officeDocument/2006/relationships/tags" Target="../tags/tag429.xml"/><Relationship Id="rId31" Type="http://schemas.openxmlformats.org/officeDocument/2006/relationships/tags" Target="../tags/tag441.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 Id="rId27" Type="http://schemas.openxmlformats.org/officeDocument/2006/relationships/tags" Target="../tags/tag437.xml"/><Relationship Id="rId30" Type="http://schemas.openxmlformats.org/officeDocument/2006/relationships/tags" Target="../tags/tag440.xml"/><Relationship Id="rId8" Type="http://schemas.openxmlformats.org/officeDocument/2006/relationships/tags" Target="../tags/tag418.xml"/></Relationships>
</file>

<file path=ppt/slides/_rels/slide14.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tags" Target="../tags/tag454.xml"/><Relationship Id="rId3" Type="http://schemas.openxmlformats.org/officeDocument/2006/relationships/tags" Target="../tags/tag444.xml"/><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notesSlide" Target="../notesSlides/notesSlide13.xml"/><Relationship Id="rId2" Type="http://schemas.openxmlformats.org/officeDocument/2006/relationships/tags" Target="../tags/tag443.xml"/><Relationship Id="rId16" Type="http://schemas.openxmlformats.org/officeDocument/2006/relationships/slideLayout" Target="../slideLayouts/slideLayout2.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5" Type="http://schemas.openxmlformats.org/officeDocument/2006/relationships/tags" Target="../tags/tag446.xml"/><Relationship Id="rId15" Type="http://schemas.openxmlformats.org/officeDocument/2006/relationships/tags" Target="../tags/tag456.xml"/><Relationship Id="rId10" Type="http://schemas.openxmlformats.org/officeDocument/2006/relationships/tags" Target="../tags/tag451.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s>
</file>

<file path=ppt/slides/_rels/slide15.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customXml" Target="../ink/ink8.xml"/><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notesSlide" Target="../notesSlides/notesSlide14.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slideLayout" Target="../slideLayouts/slideLayout3.xml"/><Relationship Id="rId5" Type="http://schemas.openxmlformats.org/officeDocument/2006/relationships/tags" Target="../tags/tag461.xml"/><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image" Target="../media/image14.emf"/></Relationships>
</file>

<file path=ppt/slides/_rels/slide16.xml.rels><?xml version="1.0" encoding="UTF-8" standalone="yes"?>
<Relationships xmlns="http://schemas.openxmlformats.org/package/2006/relationships"><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tags" Target="../tags/tag492.xml"/><Relationship Id="rId39" Type="http://schemas.openxmlformats.org/officeDocument/2006/relationships/tags" Target="../tags/tag505.xml"/><Relationship Id="rId21" Type="http://schemas.openxmlformats.org/officeDocument/2006/relationships/tags" Target="../tags/tag487.xml"/><Relationship Id="rId34" Type="http://schemas.openxmlformats.org/officeDocument/2006/relationships/tags" Target="../tags/tag500.xml"/><Relationship Id="rId42" Type="http://schemas.openxmlformats.org/officeDocument/2006/relationships/tags" Target="../tags/tag508.xml"/><Relationship Id="rId47" Type="http://schemas.openxmlformats.org/officeDocument/2006/relationships/tags" Target="../tags/tag513.xml"/><Relationship Id="rId50" Type="http://schemas.openxmlformats.org/officeDocument/2006/relationships/notesSlide" Target="../notesSlides/notesSlide15.xml"/><Relationship Id="rId7" Type="http://schemas.openxmlformats.org/officeDocument/2006/relationships/tags" Target="../tags/tag473.xml"/><Relationship Id="rId2" Type="http://schemas.openxmlformats.org/officeDocument/2006/relationships/tags" Target="../tags/tag468.xml"/><Relationship Id="rId16" Type="http://schemas.openxmlformats.org/officeDocument/2006/relationships/tags" Target="../tags/tag482.xml"/><Relationship Id="rId29" Type="http://schemas.openxmlformats.org/officeDocument/2006/relationships/tags" Target="../tags/tag495.xml"/><Relationship Id="rId11" Type="http://schemas.openxmlformats.org/officeDocument/2006/relationships/tags" Target="../tags/tag477.xml"/><Relationship Id="rId24" Type="http://schemas.openxmlformats.org/officeDocument/2006/relationships/tags" Target="../tags/tag490.xml"/><Relationship Id="rId32" Type="http://schemas.openxmlformats.org/officeDocument/2006/relationships/tags" Target="../tags/tag498.xml"/><Relationship Id="rId37" Type="http://schemas.openxmlformats.org/officeDocument/2006/relationships/tags" Target="../tags/tag503.xml"/><Relationship Id="rId40" Type="http://schemas.openxmlformats.org/officeDocument/2006/relationships/tags" Target="../tags/tag506.xml"/><Relationship Id="rId45" Type="http://schemas.openxmlformats.org/officeDocument/2006/relationships/tags" Target="../tags/tag511.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tags" Target="../tags/tag489.xml"/><Relationship Id="rId28" Type="http://schemas.openxmlformats.org/officeDocument/2006/relationships/tags" Target="../tags/tag494.xml"/><Relationship Id="rId36" Type="http://schemas.openxmlformats.org/officeDocument/2006/relationships/tags" Target="../tags/tag502.xml"/><Relationship Id="rId49" Type="http://schemas.openxmlformats.org/officeDocument/2006/relationships/slideLayout" Target="../slideLayouts/slideLayout2.xml"/><Relationship Id="rId10" Type="http://schemas.openxmlformats.org/officeDocument/2006/relationships/tags" Target="../tags/tag476.xml"/><Relationship Id="rId19" Type="http://schemas.openxmlformats.org/officeDocument/2006/relationships/tags" Target="../tags/tag485.xml"/><Relationship Id="rId31" Type="http://schemas.openxmlformats.org/officeDocument/2006/relationships/tags" Target="../tags/tag497.xml"/><Relationship Id="rId44" Type="http://schemas.openxmlformats.org/officeDocument/2006/relationships/tags" Target="../tags/tag510.xml"/><Relationship Id="rId52" Type="http://schemas.openxmlformats.org/officeDocument/2006/relationships/image" Target="../media/image15.emf"/><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tags" Target="../tags/tag488.xml"/><Relationship Id="rId27" Type="http://schemas.openxmlformats.org/officeDocument/2006/relationships/tags" Target="../tags/tag493.xml"/><Relationship Id="rId30" Type="http://schemas.openxmlformats.org/officeDocument/2006/relationships/tags" Target="../tags/tag496.xml"/><Relationship Id="rId35" Type="http://schemas.openxmlformats.org/officeDocument/2006/relationships/tags" Target="../tags/tag501.xml"/><Relationship Id="rId43" Type="http://schemas.openxmlformats.org/officeDocument/2006/relationships/tags" Target="../tags/tag509.xml"/><Relationship Id="rId48" Type="http://schemas.openxmlformats.org/officeDocument/2006/relationships/tags" Target="../tags/tag514.xml"/><Relationship Id="rId8" Type="http://schemas.openxmlformats.org/officeDocument/2006/relationships/tags" Target="../tags/tag474.xml"/><Relationship Id="rId51" Type="http://schemas.openxmlformats.org/officeDocument/2006/relationships/customXml" Target="../ink/ink9.xml"/><Relationship Id="rId3" Type="http://schemas.openxmlformats.org/officeDocument/2006/relationships/tags" Target="../tags/tag469.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tags" Target="../tags/tag491.xml"/><Relationship Id="rId33" Type="http://schemas.openxmlformats.org/officeDocument/2006/relationships/tags" Target="../tags/tag499.xml"/><Relationship Id="rId38" Type="http://schemas.openxmlformats.org/officeDocument/2006/relationships/tags" Target="../tags/tag504.xml"/><Relationship Id="rId46" Type="http://schemas.openxmlformats.org/officeDocument/2006/relationships/tags" Target="../tags/tag512.xml"/><Relationship Id="rId20" Type="http://schemas.openxmlformats.org/officeDocument/2006/relationships/tags" Target="../tags/tag486.xml"/><Relationship Id="rId41" Type="http://schemas.openxmlformats.org/officeDocument/2006/relationships/tags" Target="../tags/tag507.xml"/><Relationship Id="rId1" Type="http://schemas.openxmlformats.org/officeDocument/2006/relationships/tags" Target="../tags/tag467.xml"/><Relationship Id="rId6" Type="http://schemas.openxmlformats.org/officeDocument/2006/relationships/tags" Target="../tags/tag472.xml"/></Relationships>
</file>

<file path=ppt/slides/_rels/slide17.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notesSlide" Target="../notesSlides/notesSlide16.xml"/><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slideLayout" Target="../slideLayouts/slideLayout2.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image" Target="../media/image16.emf"/><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5" Type="http://schemas.openxmlformats.org/officeDocument/2006/relationships/tags" Target="../tags/tag519.xml"/><Relationship Id="rId15" Type="http://schemas.openxmlformats.org/officeDocument/2006/relationships/tags" Target="../tags/tag529.xml"/><Relationship Id="rId10" Type="http://schemas.openxmlformats.org/officeDocument/2006/relationships/tags" Target="../tags/tag524.xml"/><Relationship Id="rId19" Type="http://schemas.openxmlformats.org/officeDocument/2006/relationships/customXml" Target="../ink/ink10.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s>
</file>

<file path=ppt/slides/_rels/slide18.xml.rels><?xml version="1.0" encoding="UTF-8" standalone="yes"?>
<Relationships xmlns="http://schemas.openxmlformats.org/package/2006/relationships"><Relationship Id="rId13" Type="http://schemas.openxmlformats.org/officeDocument/2006/relationships/tags" Target="../tags/tag543.xml"/><Relationship Id="rId18" Type="http://schemas.openxmlformats.org/officeDocument/2006/relationships/tags" Target="../tags/tag548.xml"/><Relationship Id="rId26" Type="http://schemas.openxmlformats.org/officeDocument/2006/relationships/tags" Target="../tags/tag556.xml"/><Relationship Id="rId3" Type="http://schemas.openxmlformats.org/officeDocument/2006/relationships/tags" Target="../tags/tag533.xml"/><Relationship Id="rId21" Type="http://schemas.openxmlformats.org/officeDocument/2006/relationships/tags" Target="../tags/tag551.xml"/><Relationship Id="rId34" Type="http://schemas.openxmlformats.org/officeDocument/2006/relationships/notesSlide" Target="../notesSlides/notesSlide17.xml"/><Relationship Id="rId7" Type="http://schemas.openxmlformats.org/officeDocument/2006/relationships/tags" Target="../tags/tag537.xml"/><Relationship Id="rId12" Type="http://schemas.openxmlformats.org/officeDocument/2006/relationships/tags" Target="../tags/tag542.xml"/><Relationship Id="rId17" Type="http://schemas.openxmlformats.org/officeDocument/2006/relationships/tags" Target="../tags/tag547.xml"/><Relationship Id="rId25" Type="http://schemas.openxmlformats.org/officeDocument/2006/relationships/tags" Target="../tags/tag555.xml"/><Relationship Id="rId33" Type="http://schemas.openxmlformats.org/officeDocument/2006/relationships/slideLayout" Target="../slideLayouts/slideLayout2.xml"/><Relationship Id="rId2" Type="http://schemas.openxmlformats.org/officeDocument/2006/relationships/tags" Target="../tags/tag532.xml"/><Relationship Id="rId16" Type="http://schemas.openxmlformats.org/officeDocument/2006/relationships/tags" Target="../tags/tag546.xml"/><Relationship Id="rId20" Type="http://schemas.openxmlformats.org/officeDocument/2006/relationships/tags" Target="../tags/tag550.xml"/><Relationship Id="rId29" Type="http://schemas.openxmlformats.org/officeDocument/2006/relationships/tags" Target="../tags/tag559.xm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tags" Target="../tags/tag541.xml"/><Relationship Id="rId24" Type="http://schemas.openxmlformats.org/officeDocument/2006/relationships/tags" Target="../tags/tag554.xml"/><Relationship Id="rId32" Type="http://schemas.openxmlformats.org/officeDocument/2006/relationships/tags" Target="../tags/tag562.xml"/><Relationship Id="rId5" Type="http://schemas.openxmlformats.org/officeDocument/2006/relationships/tags" Target="../tags/tag535.xml"/><Relationship Id="rId15" Type="http://schemas.openxmlformats.org/officeDocument/2006/relationships/tags" Target="../tags/tag545.xml"/><Relationship Id="rId23" Type="http://schemas.openxmlformats.org/officeDocument/2006/relationships/tags" Target="../tags/tag553.xml"/><Relationship Id="rId28" Type="http://schemas.openxmlformats.org/officeDocument/2006/relationships/tags" Target="../tags/tag558.xml"/><Relationship Id="rId36" Type="http://schemas.openxmlformats.org/officeDocument/2006/relationships/image" Target="../media/image17.emf"/><Relationship Id="rId10" Type="http://schemas.openxmlformats.org/officeDocument/2006/relationships/tags" Target="../tags/tag540.xml"/><Relationship Id="rId19" Type="http://schemas.openxmlformats.org/officeDocument/2006/relationships/tags" Target="../tags/tag549.xml"/><Relationship Id="rId31" Type="http://schemas.openxmlformats.org/officeDocument/2006/relationships/tags" Target="../tags/tag561.xm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 Id="rId22" Type="http://schemas.openxmlformats.org/officeDocument/2006/relationships/tags" Target="../tags/tag552.xml"/><Relationship Id="rId27" Type="http://schemas.openxmlformats.org/officeDocument/2006/relationships/tags" Target="../tags/tag557.xml"/><Relationship Id="rId30" Type="http://schemas.openxmlformats.org/officeDocument/2006/relationships/tags" Target="../tags/tag560.xml"/><Relationship Id="rId35" Type="http://schemas.openxmlformats.org/officeDocument/2006/relationships/customXml" Target="../ink/ink11.xml"/><Relationship Id="rId8" Type="http://schemas.openxmlformats.org/officeDocument/2006/relationships/tags" Target="../tags/tag538.xml"/></Relationships>
</file>

<file path=ppt/slides/_rels/slide19.xml.rels><?xml version="1.0" encoding="UTF-8" standalone="yes"?>
<Relationships xmlns="http://schemas.openxmlformats.org/package/2006/relationships"><Relationship Id="rId13" Type="http://schemas.openxmlformats.org/officeDocument/2006/relationships/tags" Target="../tags/tag575.xml"/><Relationship Id="rId18" Type="http://schemas.openxmlformats.org/officeDocument/2006/relationships/tags" Target="../tags/tag580.xml"/><Relationship Id="rId26" Type="http://schemas.openxmlformats.org/officeDocument/2006/relationships/tags" Target="../tags/tag588.xml"/><Relationship Id="rId39" Type="http://schemas.openxmlformats.org/officeDocument/2006/relationships/tags" Target="../tags/tag601.xml"/><Relationship Id="rId21" Type="http://schemas.openxmlformats.org/officeDocument/2006/relationships/tags" Target="../tags/tag583.xml"/><Relationship Id="rId34" Type="http://schemas.openxmlformats.org/officeDocument/2006/relationships/tags" Target="../tags/tag596.xml"/><Relationship Id="rId42" Type="http://schemas.openxmlformats.org/officeDocument/2006/relationships/customXml" Target="../ink/ink12.xml"/><Relationship Id="rId7" Type="http://schemas.openxmlformats.org/officeDocument/2006/relationships/tags" Target="../tags/tag569.xml"/><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tags" Target="../tags/tag582.xml"/><Relationship Id="rId29" Type="http://schemas.openxmlformats.org/officeDocument/2006/relationships/tags" Target="../tags/tag591.xml"/><Relationship Id="rId41" Type="http://schemas.openxmlformats.org/officeDocument/2006/relationships/notesSlide" Target="../notesSlides/notesSlide18.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tags" Target="../tags/tag586.xml"/><Relationship Id="rId32" Type="http://schemas.openxmlformats.org/officeDocument/2006/relationships/tags" Target="../tags/tag594.xml"/><Relationship Id="rId37" Type="http://schemas.openxmlformats.org/officeDocument/2006/relationships/tags" Target="../tags/tag599.xml"/><Relationship Id="rId40" Type="http://schemas.openxmlformats.org/officeDocument/2006/relationships/slideLayout" Target="../slideLayouts/slideLayout2.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tags" Target="../tags/tag585.xml"/><Relationship Id="rId28" Type="http://schemas.openxmlformats.org/officeDocument/2006/relationships/tags" Target="../tags/tag590.xml"/><Relationship Id="rId36" Type="http://schemas.openxmlformats.org/officeDocument/2006/relationships/tags" Target="../tags/tag598.xml"/><Relationship Id="rId10" Type="http://schemas.openxmlformats.org/officeDocument/2006/relationships/tags" Target="../tags/tag572.xml"/><Relationship Id="rId19" Type="http://schemas.openxmlformats.org/officeDocument/2006/relationships/tags" Target="../tags/tag581.xml"/><Relationship Id="rId31" Type="http://schemas.openxmlformats.org/officeDocument/2006/relationships/tags" Target="../tags/tag593.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tags" Target="../tags/tag584.xml"/><Relationship Id="rId27" Type="http://schemas.openxmlformats.org/officeDocument/2006/relationships/tags" Target="../tags/tag589.xml"/><Relationship Id="rId30" Type="http://schemas.openxmlformats.org/officeDocument/2006/relationships/tags" Target="../tags/tag592.xml"/><Relationship Id="rId35" Type="http://schemas.openxmlformats.org/officeDocument/2006/relationships/tags" Target="../tags/tag597.xml"/><Relationship Id="rId43" Type="http://schemas.openxmlformats.org/officeDocument/2006/relationships/image" Target="../media/image18.emf"/><Relationship Id="rId8" Type="http://schemas.openxmlformats.org/officeDocument/2006/relationships/tags" Target="../tags/tag570.xml"/><Relationship Id="rId3" Type="http://schemas.openxmlformats.org/officeDocument/2006/relationships/tags" Target="../tags/tag565.xml"/><Relationship Id="rId12" Type="http://schemas.openxmlformats.org/officeDocument/2006/relationships/tags" Target="../tags/tag574.xml"/><Relationship Id="rId17" Type="http://schemas.openxmlformats.org/officeDocument/2006/relationships/tags" Target="../tags/tag579.xml"/><Relationship Id="rId25" Type="http://schemas.openxmlformats.org/officeDocument/2006/relationships/tags" Target="../tags/tag587.xml"/><Relationship Id="rId33" Type="http://schemas.openxmlformats.org/officeDocument/2006/relationships/tags" Target="../tags/tag595.xml"/><Relationship Id="rId38" Type="http://schemas.openxmlformats.org/officeDocument/2006/relationships/tags" Target="../tags/tag600.xml"/></Relationships>
</file>

<file path=ppt/slides/_rels/slide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3.png"/><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image" Target="../media/image6.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image" Target="../media/image1.png"/><Relationship Id="rId40" Type="http://schemas.openxmlformats.org/officeDocument/2006/relationships/image" Target="../media/image4.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slideLayout" Target="../slideLayouts/slideLayout2.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04.xml"/><Relationship Id="rId7" Type="http://schemas.openxmlformats.org/officeDocument/2006/relationships/tags" Target="../tags/tag608.xml"/><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11" Type="http://schemas.openxmlformats.org/officeDocument/2006/relationships/image" Target="../media/image19.emf"/><Relationship Id="rId5" Type="http://schemas.openxmlformats.org/officeDocument/2006/relationships/tags" Target="../tags/tag606.xml"/><Relationship Id="rId10" Type="http://schemas.openxmlformats.org/officeDocument/2006/relationships/customXml" Target="../ink/ink13.xml"/><Relationship Id="rId4" Type="http://schemas.openxmlformats.org/officeDocument/2006/relationships/tags" Target="../tags/tag605.xml"/><Relationship Id="rId9"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image" Target="../media/image20.emf"/><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customXml" Target="../ink/ink14.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notesSlide" Target="../notesSlides/notesSlide20.xml"/><Relationship Id="rId5" Type="http://schemas.openxmlformats.org/officeDocument/2006/relationships/tags" Target="../tags/tag613.xml"/><Relationship Id="rId10" Type="http://schemas.openxmlformats.org/officeDocument/2006/relationships/slideLayout" Target="../slideLayouts/slideLayout3.xml"/><Relationship Id="rId4" Type="http://schemas.openxmlformats.org/officeDocument/2006/relationships/tags" Target="../tags/tag612.xml"/><Relationship Id="rId9" Type="http://schemas.openxmlformats.org/officeDocument/2006/relationships/tags" Target="../tags/tag617.xml"/></Relationships>
</file>

<file path=ppt/slides/_rels/slide22.xml.rels><?xml version="1.0" encoding="UTF-8" standalone="yes"?>
<Relationships xmlns="http://schemas.openxmlformats.org/package/2006/relationships"><Relationship Id="rId8" Type="http://schemas.openxmlformats.org/officeDocument/2006/relationships/tags" Target="../tags/tag62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5" Type="http://schemas.openxmlformats.org/officeDocument/2006/relationships/tags" Target="../tags/tag622.xml"/><Relationship Id="rId10" Type="http://schemas.openxmlformats.org/officeDocument/2006/relationships/notesSlide" Target="../notesSlides/notesSlide21.xml"/><Relationship Id="rId4" Type="http://schemas.openxmlformats.org/officeDocument/2006/relationships/tags" Target="../tags/tag621.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638.xml"/><Relationship Id="rId18" Type="http://schemas.openxmlformats.org/officeDocument/2006/relationships/tags" Target="../tags/tag643.xml"/><Relationship Id="rId26" Type="http://schemas.openxmlformats.org/officeDocument/2006/relationships/tags" Target="../tags/tag651.xml"/><Relationship Id="rId39" Type="http://schemas.openxmlformats.org/officeDocument/2006/relationships/tags" Target="../tags/tag664.xml"/><Relationship Id="rId21" Type="http://schemas.openxmlformats.org/officeDocument/2006/relationships/tags" Target="../tags/tag646.xml"/><Relationship Id="rId34" Type="http://schemas.openxmlformats.org/officeDocument/2006/relationships/tags" Target="../tags/tag659.xml"/><Relationship Id="rId42" Type="http://schemas.openxmlformats.org/officeDocument/2006/relationships/customXml" Target="../ink/ink15.xml"/><Relationship Id="rId7" Type="http://schemas.openxmlformats.org/officeDocument/2006/relationships/tags" Target="../tags/tag632.xml"/><Relationship Id="rId2" Type="http://schemas.openxmlformats.org/officeDocument/2006/relationships/tags" Target="../tags/tag627.xml"/><Relationship Id="rId16" Type="http://schemas.openxmlformats.org/officeDocument/2006/relationships/tags" Target="../tags/tag641.xml"/><Relationship Id="rId20" Type="http://schemas.openxmlformats.org/officeDocument/2006/relationships/tags" Target="../tags/tag645.xml"/><Relationship Id="rId29" Type="http://schemas.openxmlformats.org/officeDocument/2006/relationships/tags" Target="../tags/tag654.xml"/><Relationship Id="rId41" Type="http://schemas.openxmlformats.org/officeDocument/2006/relationships/notesSlide" Target="../notesSlides/notesSlide22.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24" Type="http://schemas.openxmlformats.org/officeDocument/2006/relationships/tags" Target="../tags/tag649.xml"/><Relationship Id="rId32" Type="http://schemas.openxmlformats.org/officeDocument/2006/relationships/tags" Target="../tags/tag657.xml"/><Relationship Id="rId37" Type="http://schemas.openxmlformats.org/officeDocument/2006/relationships/tags" Target="../tags/tag662.xml"/><Relationship Id="rId40" Type="http://schemas.openxmlformats.org/officeDocument/2006/relationships/slideLayout" Target="../slideLayouts/slideLayout2.xml"/><Relationship Id="rId5" Type="http://schemas.openxmlformats.org/officeDocument/2006/relationships/tags" Target="../tags/tag630.xml"/><Relationship Id="rId15" Type="http://schemas.openxmlformats.org/officeDocument/2006/relationships/tags" Target="../tags/tag640.xml"/><Relationship Id="rId23" Type="http://schemas.openxmlformats.org/officeDocument/2006/relationships/tags" Target="../tags/tag648.xml"/><Relationship Id="rId28" Type="http://schemas.openxmlformats.org/officeDocument/2006/relationships/tags" Target="../tags/tag653.xml"/><Relationship Id="rId36" Type="http://schemas.openxmlformats.org/officeDocument/2006/relationships/tags" Target="../tags/tag661.xml"/><Relationship Id="rId10" Type="http://schemas.openxmlformats.org/officeDocument/2006/relationships/tags" Target="../tags/tag635.xml"/><Relationship Id="rId19" Type="http://schemas.openxmlformats.org/officeDocument/2006/relationships/tags" Target="../tags/tag644.xml"/><Relationship Id="rId31" Type="http://schemas.openxmlformats.org/officeDocument/2006/relationships/tags" Target="../tags/tag656.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 Id="rId27" Type="http://schemas.openxmlformats.org/officeDocument/2006/relationships/tags" Target="../tags/tag652.xml"/><Relationship Id="rId30" Type="http://schemas.openxmlformats.org/officeDocument/2006/relationships/tags" Target="../tags/tag655.xml"/><Relationship Id="rId35" Type="http://schemas.openxmlformats.org/officeDocument/2006/relationships/tags" Target="../tags/tag660.xml"/><Relationship Id="rId43" Type="http://schemas.openxmlformats.org/officeDocument/2006/relationships/image" Target="../media/image21.emf"/><Relationship Id="rId8" Type="http://schemas.openxmlformats.org/officeDocument/2006/relationships/tags" Target="../tags/tag633.xml"/><Relationship Id="rId3" Type="http://schemas.openxmlformats.org/officeDocument/2006/relationships/tags" Target="../tags/tag628.xml"/><Relationship Id="rId12" Type="http://schemas.openxmlformats.org/officeDocument/2006/relationships/tags" Target="../tags/tag637.xml"/><Relationship Id="rId17" Type="http://schemas.openxmlformats.org/officeDocument/2006/relationships/tags" Target="../tags/tag642.xml"/><Relationship Id="rId25" Type="http://schemas.openxmlformats.org/officeDocument/2006/relationships/tags" Target="../tags/tag650.xml"/><Relationship Id="rId33" Type="http://schemas.openxmlformats.org/officeDocument/2006/relationships/tags" Target="../tags/tag658.xml"/><Relationship Id="rId38" Type="http://schemas.openxmlformats.org/officeDocument/2006/relationships/tags" Target="../tags/tag663.xml"/></Relationships>
</file>

<file path=ppt/slides/_rels/slide24.xml.rels><?xml version="1.0" encoding="UTF-8" standalone="yes"?>
<Relationships xmlns="http://schemas.openxmlformats.org/package/2006/relationships"><Relationship Id="rId13" Type="http://schemas.openxmlformats.org/officeDocument/2006/relationships/tags" Target="../tags/tag677.xml"/><Relationship Id="rId18" Type="http://schemas.openxmlformats.org/officeDocument/2006/relationships/tags" Target="../tags/tag682.xml"/><Relationship Id="rId26" Type="http://schemas.openxmlformats.org/officeDocument/2006/relationships/tags" Target="../tags/tag690.xml"/><Relationship Id="rId39" Type="http://schemas.openxmlformats.org/officeDocument/2006/relationships/tags" Target="../tags/tag703.xml"/><Relationship Id="rId21" Type="http://schemas.openxmlformats.org/officeDocument/2006/relationships/tags" Target="../tags/tag685.xml"/><Relationship Id="rId34" Type="http://schemas.openxmlformats.org/officeDocument/2006/relationships/tags" Target="../tags/tag698.xml"/><Relationship Id="rId42" Type="http://schemas.openxmlformats.org/officeDocument/2006/relationships/notesSlide" Target="../notesSlides/notesSlide23.xml"/><Relationship Id="rId7" Type="http://schemas.openxmlformats.org/officeDocument/2006/relationships/tags" Target="../tags/tag671.xml"/><Relationship Id="rId2" Type="http://schemas.openxmlformats.org/officeDocument/2006/relationships/tags" Target="../tags/tag666.xml"/><Relationship Id="rId16" Type="http://schemas.openxmlformats.org/officeDocument/2006/relationships/tags" Target="../tags/tag680.xml"/><Relationship Id="rId20" Type="http://schemas.openxmlformats.org/officeDocument/2006/relationships/tags" Target="../tags/tag684.xml"/><Relationship Id="rId29" Type="http://schemas.openxmlformats.org/officeDocument/2006/relationships/tags" Target="../tags/tag693.xml"/><Relationship Id="rId41" Type="http://schemas.openxmlformats.org/officeDocument/2006/relationships/slideLayout" Target="../slideLayouts/slideLayout2.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tags" Target="../tags/tag675.xml"/><Relationship Id="rId24" Type="http://schemas.openxmlformats.org/officeDocument/2006/relationships/tags" Target="../tags/tag688.xml"/><Relationship Id="rId32" Type="http://schemas.openxmlformats.org/officeDocument/2006/relationships/tags" Target="../tags/tag696.xml"/><Relationship Id="rId37" Type="http://schemas.openxmlformats.org/officeDocument/2006/relationships/tags" Target="../tags/tag701.xml"/><Relationship Id="rId40" Type="http://schemas.openxmlformats.org/officeDocument/2006/relationships/tags" Target="../tags/tag704.xml"/><Relationship Id="rId5" Type="http://schemas.openxmlformats.org/officeDocument/2006/relationships/tags" Target="../tags/tag669.xml"/><Relationship Id="rId15" Type="http://schemas.openxmlformats.org/officeDocument/2006/relationships/tags" Target="../tags/tag679.xml"/><Relationship Id="rId23" Type="http://schemas.openxmlformats.org/officeDocument/2006/relationships/tags" Target="../tags/tag687.xml"/><Relationship Id="rId28" Type="http://schemas.openxmlformats.org/officeDocument/2006/relationships/tags" Target="../tags/tag692.xml"/><Relationship Id="rId36" Type="http://schemas.openxmlformats.org/officeDocument/2006/relationships/tags" Target="../tags/tag700.xml"/><Relationship Id="rId10" Type="http://schemas.openxmlformats.org/officeDocument/2006/relationships/tags" Target="../tags/tag674.xml"/><Relationship Id="rId19" Type="http://schemas.openxmlformats.org/officeDocument/2006/relationships/tags" Target="../tags/tag683.xml"/><Relationship Id="rId31" Type="http://schemas.openxmlformats.org/officeDocument/2006/relationships/tags" Target="../tags/tag695.xml"/><Relationship Id="rId4" Type="http://schemas.openxmlformats.org/officeDocument/2006/relationships/tags" Target="../tags/tag668.xml"/><Relationship Id="rId9" Type="http://schemas.openxmlformats.org/officeDocument/2006/relationships/tags" Target="../tags/tag673.xml"/><Relationship Id="rId14" Type="http://schemas.openxmlformats.org/officeDocument/2006/relationships/tags" Target="../tags/tag678.xml"/><Relationship Id="rId22" Type="http://schemas.openxmlformats.org/officeDocument/2006/relationships/tags" Target="../tags/tag686.xml"/><Relationship Id="rId27" Type="http://schemas.openxmlformats.org/officeDocument/2006/relationships/tags" Target="../tags/tag691.xml"/><Relationship Id="rId30" Type="http://schemas.openxmlformats.org/officeDocument/2006/relationships/tags" Target="../tags/tag694.xml"/><Relationship Id="rId35" Type="http://schemas.openxmlformats.org/officeDocument/2006/relationships/tags" Target="../tags/tag699.xml"/><Relationship Id="rId8" Type="http://schemas.openxmlformats.org/officeDocument/2006/relationships/tags" Target="../tags/tag672.xml"/><Relationship Id="rId3" Type="http://schemas.openxmlformats.org/officeDocument/2006/relationships/tags" Target="../tags/tag667.xml"/><Relationship Id="rId12" Type="http://schemas.openxmlformats.org/officeDocument/2006/relationships/tags" Target="../tags/tag676.xml"/><Relationship Id="rId17" Type="http://schemas.openxmlformats.org/officeDocument/2006/relationships/tags" Target="../tags/tag681.xml"/><Relationship Id="rId25" Type="http://schemas.openxmlformats.org/officeDocument/2006/relationships/tags" Target="../tags/tag689.xml"/><Relationship Id="rId33" Type="http://schemas.openxmlformats.org/officeDocument/2006/relationships/tags" Target="../tags/tag697.xml"/><Relationship Id="rId38" Type="http://schemas.openxmlformats.org/officeDocument/2006/relationships/tags" Target="../tags/tag702.xml"/></Relationships>
</file>

<file path=ppt/slides/_rels/slide25.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image" Target="../media/image22.emf"/><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customXml" Target="../ink/ink16.xml"/><Relationship Id="rId5" Type="http://schemas.openxmlformats.org/officeDocument/2006/relationships/tags" Target="../tags/tag709.xml"/><Relationship Id="rId10" Type="http://schemas.openxmlformats.org/officeDocument/2006/relationships/notesSlide" Target="../notesSlides/notesSlide24.xml"/><Relationship Id="rId4" Type="http://schemas.openxmlformats.org/officeDocument/2006/relationships/tags" Target="../tags/tag708.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tags" Target="../tags/tag725.xml"/><Relationship Id="rId18" Type="http://schemas.openxmlformats.org/officeDocument/2006/relationships/tags" Target="../tags/tag730.xml"/><Relationship Id="rId26" Type="http://schemas.openxmlformats.org/officeDocument/2006/relationships/tags" Target="../tags/tag738.xml"/><Relationship Id="rId39" Type="http://schemas.openxmlformats.org/officeDocument/2006/relationships/tags" Target="../tags/tag751.xml"/><Relationship Id="rId21" Type="http://schemas.openxmlformats.org/officeDocument/2006/relationships/tags" Target="../tags/tag733.xml"/><Relationship Id="rId34" Type="http://schemas.openxmlformats.org/officeDocument/2006/relationships/tags" Target="../tags/tag746.xml"/><Relationship Id="rId42" Type="http://schemas.openxmlformats.org/officeDocument/2006/relationships/slideLayout" Target="../slideLayouts/slideLayout2.xml"/><Relationship Id="rId7" Type="http://schemas.openxmlformats.org/officeDocument/2006/relationships/tags" Target="../tags/tag719.xml"/><Relationship Id="rId2" Type="http://schemas.openxmlformats.org/officeDocument/2006/relationships/tags" Target="../tags/tag714.xml"/><Relationship Id="rId16" Type="http://schemas.openxmlformats.org/officeDocument/2006/relationships/tags" Target="../tags/tag728.xml"/><Relationship Id="rId29" Type="http://schemas.openxmlformats.org/officeDocument/2006/relationships/tags" Target="../tags/tag741.xml"/><Relationship Id="rId1" Type="http://schemas.openxmlformats.org/officeDocument/2006/relationships/tags" Target="../tags/tag713.xml"/><Relationship Id="rId6" Type="http://schemas.openxmlformats.org/officeDocument/2006/relationships/tags" Target="../tags/tag718.xml"/><Relationship Id="rId11" Type="http://schemas.openxmlformats.org/officeDocument/2006/relationships/tags" Target="../tags/tag723.xml"/><Relationship Id="rId24" Type="http://schemas.openxmlformats.org/officeDocument/2006/relationships/tags" Target="../tags/tag736.xml"/><Relationship Id="rId32" Type="http://schemas.openxmlformats.org/officeDocument/2006/relationships/tags" Target="../tags/tag744.xml"/><Relationship Id="rId37" Type="http://schemas.openxmlformats.org/officeDocument/2006/relationships/tags" Target="../tags/tag749.xml"/><Relationship Id="rId40" Type="http://schemas.openxmlformats.org/officeDocument/2006/relationships/tags" Target="../tags/tag752.xml"/><Relationship Id="rId45" Type="http://schemas.openxmlformats.org/officeDocument/2006/relationships/image" Target="../media/image23.emf"/><Relationship Id="rId5" Type="http://schemas.openxmlformats.org/officeDocument/2006/relationships/tags" Target="../tags/tag717.xml"/><Relationship Id="rId15" Type="http://schemas.openxmlformats.org/officeDocument/2006/relationships/tags" Target="../tags/tag727.xml"/><Relationship Id="rId23" Type="http://schemas.openxmlformats.org/officeDocument/2006/relationships/tags" Target="../tags/tag735.xml"/><Relationship Id="rId28" Type="http://schemas.openxmlformats.org/officeDocument/2006/relationships/tags" Target="../tags/tag740.xml"/><Relationship Id="rId36" Type="http://schemas.openxmlformats.org/officeDocument/2006/relationships/tags" Target="../tags/tag748.xml"/><Relationship Id="rId10" Type="http://schemas.openxmlformats.org/officeDocument/2006/relationships/tags" Target="../tags/tag722.xml"/><Relationship Id="rId19" Type="http://schemas.openxmlformats.org/officeDocument/2006/relationships/tags" Target="../tags/tag731.xml"/><Relationship Id="rId31" Type="http://schemas.openxmlformats.org/officeDocument/2006/relationships/tags" Target="../tags/tag743.xml"/><Relationship Id="rId44" Type="http://schemas.openxmlformats.org/officeDocument/2006/relationships/customXml" Target="../ink/ink17.xml"/><Relationship Id="rId4" Type="http://schemas.openxmlformats.org/officeDocument/2006/relationships/tags" Target="../tags/tag716.xml"/><Relationship Id="rId9" Type="http://schemas.openxmlformats.org/officeDocument/2006/relationships/tags" Target="../tags/tag721.xml"/><Relationship Id="rId14" Type="http://schemas.openxmlformats.org/officeDocument/2006/relationships/tags" Target="../tags/tag726.xml"/><Relationship Id="rId22" Type="http://schemas.openxmlformats.org/officeDocument/2006/relationships/tags" Target="../tags/tag734.xml"/><Relationship Id="rId27" Type="http://schemas.openxmlformats.org/officeDocument/2006/relationships/tags" Target="../tags/tag739.xml"/><Relationship Id="rId30" Type="http://schemas.openxmlformats.org/officeDocument/2006/relationships/tags" Target="../tags/tag742.xml"/><Relationship Id="rId35" Type="http://schemas.openxmlformats.org/officeDocument/2006/relationships/tags" Target="../tags/tag747.xml"/><Relationship Id="rId43" Type="http://schemas.openxmlformats.org/officeDocument/2006/relationships/notesSlide" Target="../notesSlides/notesSlide25.xml"/><Relationship Id="rId8" Type="http://schemas.openxmlformats.org/officeDocument/2006/relationships/tags" Target="../tags/tag720.xml"/><Relationship Id="rId3" Type="http://schemas.openxmlformats.org/officeDocument/2006/relationships/tags" Target="../tags/tag715.xml"/><Relationship Id="rId12" Type="http://schemas.openxmlformats.org/officeDocument/2006/relationships/tags" Target="../tags/tag724.xml"/><Relationship Id="rId17" Type="http://schemas.openxmlformats.org/officeDocument/2006/relationships/tags" Target="../tags/tag729.xml"/><Relationship Id="rId25" Type="http://schemas.openxmlformats.org/officeDocument/2006/relationships/tags" Target="../tags/tag737.xml"/><Relationship Id="rId33" Type="http://schemas.openxmlformats.org/officeDocument/2006/relationships/tags" Target="../tags/tag745.xml"/><Relationship Id="rId38" Type="http://schemas.openxmlformats.org/officeDocument/2006/relationships/tags" Target="../tags/tag750.xml"/><Relationship Id="rId20" Type="http://schemas.openxmlformats.org/officeDocument/2006/relationships/tags" Target="../tags/tag732.xml"/><Relationship Id="rId41" Type="http://schemas.openxmlformats.org/officeDocument/2006/relationships/tags" Target="../tags/tag753.xml"/></Relationships>
</file>

<file path=ppt/slides/_rels/slide27.xml.rels><?xml version="1.0" encoding="UTF-8" standalone="yes"?>
<Relationships xmlns="http://schemas.openxmlformats.org/package/2006/relationships"><Relationship Id="rId13" Type="http://schemas.openxmlformats.org/officeDocument/2006/relationships/tags" Target="../tags/tag766.xml"/><Relationship Id="rId18" Type="http://schemas.openxmlformats.org/officeDocument/2006/relationships/tags" Target="../tags/tag771.xml"/><Relationship Id="rId26" Type="http://schemas.openxmlformats.org/officeDocument/2006/relationships/tags" Target="../tags/tag779.xml"/><Relationship Id="rId39" Type="http://schemas.openxmlformats.org/officeDocument/2006/relationships/tags" Target="../tags/tag792.xml"/><Relationship Id="rId21" Type="http://schemas.openxmlformats.org/officeDocument/2006/relationships/tags" Target="../tags/tag774.xml"/><Relationship Id="rId34" Type="http://schemas.openxmlformats.org/officeDocument/2006/relationships/tags" Target="../tags/tag787.xml"/><Relationship Id="rId42" Type="http://schemas.openxmlformats.org/officeDocument/2006/relationships/tags" Target="../tags/tag795.xml"/><Relationship Id="rId7" Type="http://schemas.openxmlformats.org/officeDocument/2006/relationships/tags" Target="../tags/tag760.xml"/><Relationship Id="rId2" Type="http://schemas.openxmlformats.org/officeDocument/2006/relationships/tags" Target="../tags/tag755.xml"/><Relationship Id="rId16" Type="http://schemas.openxmlformats.org/officeDocument/2006/relationships/tags" Target="../tags/tag769.xml"/><Relationship Id="rId20" Type="http://schemas.openxmlformats.org/officeDocument/2006/relationships/tags" Target="../tags/tag773.xml"/><Relationship Id="rId29" Type="http://schemas.openxmlformats.org/officeDocument/2006/relationships/tags" Target="../tags/tag782.xml"/><Relationship Id="rId41" Type="http://schemas.openxmlformats.org/officeDocument/2006/relationships/tags" Target="../tags/tag794.xml"/><Relationship Id="rId1" Type="http://schemas.openxmlformats.org/officeDocument/2006/relationships/tags" Target="../tags/tag754.xml"/><Relationship Id="rId6" Type="http://schemas.openxmlformats.org/officeDocument/2006/relationships/tags" Target="../tags/tag759.xml"/><Relationship Id="rId11" Type="http://schemas.openxmlformats.org/officeDocument/2006/relationships/tags" Target="../tags/tag764.xml"/><Relationship Id="rId24" Type="http://schemas.openxmlformats.org/officeDocument/2006/relationships/tags" Target="../tags/tag777.xml"/><Relationship Id="rId32" Type="http://schemas.openxmlformats.org/officeDocument/2006/relationships/tags" Target="../tags/tag785.xml"/><Relationship Id="rId37" Type="http://schemas.openxmlformats.org/officeDocument/2006/relationships/tags" Target="../tags/tag790.xml"/><Relationship Id="rId40" Type="http://schemas.openxmlformats.org/officeDocument/2006/relationships/tags" Target="../tags/tag793.xml"/><Relationship Id="rId5" Type="http://schemas.openxmlformats.org/officeDocument/2006/relationships/tags" Target="../tags/tag758.xml"/><Relationship Id="rId15" Type="http://schemas.openxmlformats.org/officeDocument/2006/relationships/tags" Target="../tags/tag768.xml"/><Relationship Id="rId23" Type="http://schemas.openxmlformats.org/officeDocument/2006/relationships/tags" Target="../tags/tag776.xml"/><Relationship Id="rId28" Type="http://schemas.openxmlformats.org/officeDocument/2006/relationships/tags" Target="../tags/tag781.xml"/><Relationship Id="rId36" Type="http://schemas.openxmlformats.org/officeDocument/2006/relationships/tags" Target="../tags/tag789.xml"/><Relationship Id="rId10" Type="http://schemas.openxmlformats.org/officeDocument/2006/relationships/tags" Target="../tags/tag763.xml"/><Relationship Id="rId19" Type="http://schemas.openxmlformats.org/officeDocument/2006/relationships/tags" Target="../tags/tag772.xml"/><Relationship Id="rId31" Type="http://schemas.openxmlformats.org/officeDocument/2006/relationships/tags" Target="../tags/tag784.xml"/><Relationship Id="rId44" Type="http://schemas.openxmlformats.org/officeDocument/2006/relationships/notesSlide" Target="../notesSlides/notesSlide26.xml"/><Relationship Id="rId4" Type="http://schemas.openxmlformats.org/officeDocument/2006/relationships/tags" Target="../tags/tag757.xml"/><Relationship Id="rId9" Type="http://schemas.openxmlformats.org/officeDocument/2006/relationships/tags" Target="../tags/tag762.xml"/><Relationship Id="rId14" Type="http://schemas.openxmlformats.org/officeDocument/2006/relationships/tags" Target="../tags/tag767.xml"/><Relationship Id="rId22" Type="http://schemas.openxmlformats.org/officeDocument/2006/relationships/tags" Target="../tags/tag775.xml"/><Relationship Id="rId27" Type="http://schemas.openxmlformats.org/officeDocument/2006/relationships/tags" Target="../tags/tag780.xml"/><Relationship Id="rId30" Type="http://schemas.openxmlformats.org/officeDocument/2006/relationships/tags" Target="../tags/tag783.xml"/><Relationship Id="rId35" Type="http://schemas.openxmlformats.org/officeDocument/2006/relationships/tags" Target="../tags/tag788.xml"/><Relationship Id="rId43" Type="http://schemas.openxmlformats.org/officeDocument/2006/relationships/slideLayout" Target="../slideLayouts/slideLayout2.xml"/><Relationship Id="rId8" Type="http://schemas.openxmlformats.org/officeDocument/2006/relationships/tags" Target="../tags/tag761.xml"/><Relationship Id="rId3" Type="http://schemas.openxmlformats.org/officeDocument/2006/relationships/tags" Target="../tags/tag756.xml"/><Relationship Id="rId12" Type="http://schemas.openxmlformats.org/officeDocument/2006/relationships/tags" Target="../tags/tag765.xml"/><Relationship Id="rId17" Type="http://schemas.openxmlformats.org/officeDocument/2006/relationships/tags" Target="../tags/tag770.xml"/><Relationship Id="rId25" Type="http://schemas.openxmlformats.org/officeDocument/2006/relationships/tags" Target="../tags/tag778.xml"/><Relationship Id="rId33" Type="http://schemas.openxmlformats.org/officeDocument/2006/relationships/tags" Target="../tags/tag786.xml"/><Relationship Id="rId38" Type="http://schemas.openxmlformats.org/officeDocument/2006/relationships/tags" Target="../tags/tag791.xml"/></Relationships>
</file>

<file path=ppt/slides/_rels/slide28.xml.rels><?xml version="1.0" encoding="UTF-8" standalone="yes"?>
<Relationships xmlns="http://schemas.openxmlformats.org/package/2006/relationships"><Relationship Id="rId8" Type="http://schemas.openxmlformats.org/officeDocument/2006/relationships/tags" Target="../tags/tag803.xml"/><Relationship Id="rId3" Type="http://schemas.openxmlformats.org/officeDocument/2006/relationships/tags" Target="../tags/tag798.xml"/><Relationship Id="rId7" Type="http://schemas.openxmlformats.org/officeDocument/2006/relationships/tags" Target="../tags/tag802.xml"/><Relationship Id="rId12" Type="http://schemas.openxmlformats.org/officeDocument/2006/relationships/image" Target="../media/image24.emf"/><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11" Type="http://schemas.openxmlformats.org/officeDocument/2006/relationships/customXml" Target="../ink/ink18.xml"/><Relationship Id="rId5" Type="http://schemas.openxmlformats.org/officeDocument/2006/relationships/tags" Target="../tags/tag800.xml"/><Relationship Id="rId10" Type="http://schemas.openxmlformats.org/officeDocument/2006/relationships/slideLayout" Target="../slideLayouts/slideLayout4.xml"/><Relationship Id="rId4" Type="http://schemas.openxmlformats.org/officeDocument/2006/relationships/tags" Target="../tags/tag799.xml"/><Relationship Id="rId9" Type="http://schemas.openxmlformats.org/officeDocument/2006/relationships/tags" Target="../tags/tag804.xml"/></Relationships>
</file>

<file path=ppt/slides/_rels/slide29.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slideLayout" Target="../slideLayouts/slideLayout3.xml"/><Relationship Id="rId3" Type="http://schemas.openxmlformats.org/officeDocument/2006/relationships/tags" Target="../tags/tag807.xml"/><Relationship Id="rId7" Type="http://schemas.openxmlformats.org/officeDocument/2006/relationships/tags" Target="../tags/tag811.xml"/><Relationship Id="rId12" Type="http://schemas.openxmlformats.org/officeDocument/2006/relationships/tags" Target="../tags/tag816.xml"/><Relationship Id="rId2" Type="http://schemas.openxmlformats.org/officeDocument/2006/relationships/tags" Target="../tags/tag806.xml"/><Relationship Id="rId16" Type="http://schemas.openxmlformats.org/officeDocument/2006/relationships/image" Target="../media/image25.emf"/><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tags" Target="../tags/tag815.xml"/><Relationship Id="rId5" Type="http://schemas.openxmlformats.org/officeDocument/2006/relationships/tags" Target="../tags/tag809.xml"/><Relationship Id="rId15" Type="http://schemas.openxmlformats.org/officeDocument/2006/relationships/customXml" Target="../ink/ink19.xml"/><Relationship Id="rId10" Type="http://schemas.openxmlformats.org/officeDocument/2006/relationships/tags" Target="../tags/tag814.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_rels/slide30.xml.rels><?xml version="1.0" encoding="UTF-8" standalone="yes"?>
<Relationships xmlns="http://schemas.openxmlformats.org/package/2006/relationships"><Relationship Id="rId26" Type="http://schemas.openxmlformats.org/officeDocument/2006/relationships/tags" Target="../tags/tag842.xml"/><Relationship Id="rId21" Type="http://schemas.openxmlformats.org/officeDocument/2006/relationships/tags" Target="../tags/tag837.xml"/><Relationship Id="rId42" Type="http://schemas.openxmlformats.org/officeDocument/2006/relationships/tags" Target="../tags/tag858.xml"/><Relationship Id="rId47" Type="http://schemas.openxmlformats.org/officeDocument/2006/relationships/tags" Target="../tags/tag863.xml"/><Relationship Id="rId63" Type="http://schemas.openxmlformats.org/officeDocument/2006/relationships/tags" Target="../tags/tag879.xml"/><Relationship Id="rId68" Type="http://schemas.openxmlformats.org/officeDocument/2006/relationships/tags" Target="../tags/tag884.xml"/><Relationship Id="rId16" Type="http://schemas.openxmlformats.org/officeDocument/2006/relationships/tags" Target="../tags/tag832.xml"/><Relationship Id="rId11" Type="http://schemas.openxmlformats.org/officeDocument/2006/relationships/tags" Target="../tags/tag827.xml"/><Relationship Id="rId32" Type="http://schemas.openxmlformats.org/officeDocument/2006/relationships/tags" Target="../tags/tag848.xml"/><Relationship Id="rId37" Type="http://schemas.openxmlformats.org/officeDocument/2006/relationships/tags" Target="../tags/tag853.xml"/><Relationship Id="rId53" Type="http://schemas.openxmlformats.org/officeDocument/2006/relationships/tags" Target="../tags/tag869.xml"/><Relationship Id="rId58" Type="http://schemas.openxmlformats.org/officeDocument/2006/relationships/tags" Target="../tags/tag874.xml"/><Relationship Id="rId74" Type="http://schemas.openxmlformats.org/officeDocument/2006/relationships/tags" Target="../tags/tag890.xml"/><Relationship Id="rId79" Type="http://schemas.openxmlformats.org/officeDocument/2006/relationships/tags" Target="../tags/tag895.xml"/><Relationship Id="rId5" Type="http://schemas.openxmlformats.org/officeDocument/2006/relationships/tags" Target="../tags/tag821.xml"/><Relationship Id="rId61" Type="http://schemas.openxmlformats.org/officeDocument/2006/relationships/tags" Target="../tags/tag877.xml"/><Relationship Id="rId82" Type="http://schemas.openxmlformats.org/officeDocument/2006/relationships/customXml" Target="../ink/ink20.xml"/><Relationship Id="rId19" Type="http://schemas.openxmlformats.org/officeDocument/2006/relationships/tags" Target="../tags/tag835.xml"/><Relationship Id="rId14" Type="http://schemas.openxmlformats.org/officeDocument/2006/relationships/tags" Target="../tags/tag830.xml"/><Relationship Id="rId22" Type="http://schemas.openxmlformats.org/officeDocument/2006/relationships/tags" Target="../tags/tag838.xml"/><Relationship Id="rId27" Type="http://schemas.openxmlformats.org/officeDocument/2006/relationships/tags" Target="../tags/tag843.xml"/><Relationship Id="rId30" Type="http://schemas.openxmlformats.org/officeDocument/2006/relationships/tags" Target="../tags/tag846.xml"/><Relationship Id="rId35" Type="http://schemas.openxmlformats.org/officeDocument/2006/relationships/tags" Target="../tags/tag851.xml"/><Relationship Id="rId43" Type="http://schemas.openxmlformats.org/officeDocument/2006/relationships/tags" Target="../tags/tag859.xml"/><Relationship Id="rId48" Type="http://schemas.openxmlformats.org/officeDocument/2006/relationships/tags" Target="../tags/tag864.xml"/><Relationship Id="rId56" Type="http://schemas.openxmlformats.org/officeDocument/2006/relationships/tags" Target="../tags/tag872.xml"/><Relationship Id="rId64" Type="http://schemas.openxmlformats.org/officeDocument/2006/relationships/tags" Target="../tags/tag880.xml"/><Relationship Id="rId69" Type="http://schemas.openxmlformats.org/officeDocument/2006/relationships/tags" Target="../tags/tag885.xml"/><Relationship Id="rId77" Type="http://schemas.openxmlformats.org/officeDocument/2006/relationships/tags" Target="../tags/tag893.xml"/><Relationship Id="rId8" Type="http://schemas.openxmlformats.org/officeDocument/2006/relationships/tags" Target="../tags/tag824.xml"/><Relationship Id="rId51" Type="http://schemas.openxmlformats.org/officeDocument/2006/relationships/tags" Target="../tags/tag867.xml"/><Relationship Id="rId72" Type="http://schemas.openxmlformats.org/officeDocument/2006/relationships/tags" Target="../tags/tag888.xml"/><Relationship Id="rId80" Type="http://schemas.openxmlformats.org/officeDocument/2006/relationships/slideLayout" Target="../slideLayouts/slideLayout3.xml"/><Relationship Id="rId3" Type="http://schemas.openxmlformats.org/officeDocument/2006/relationships/tags" Target="../tags/tag819.xml"/><Relationship Id="rId12" Type="http://schemas.openxmlformats.org/officeDocument/2006/relationships/tags" Target="../tags/tag828.xml"/><Relationship Id="rId17" Type="http://schemas.openxmlformats.org/officeDocument/2006/relationships/tags" Target="../tags/tag833.xml"/><Relationship Id="rId25" Type="http://schemas.openxmlformats.org/officeDocument/2006/relationships/tags" Target="../tags/tag841.xml"/><Relationship Id="rId33" Type="http://schemas.openxmlformats.org/officeDocument/2006/relationships/tags" Target="../tags/tag849.xml"/><Relationship Id="rId38" Type="http://schemas.openxmlformats.org/officeDocument/2006/relationships/tags" Target="../tags/tag854.xml"/><Relationship Id="rId46" Type="http://schemas.openxmlformats.org/officeDocument/2006/relationships/tags" Target="../tags/tag862.xml"/><Relationship Id="rId59" Type="http://schemas.openxmlformats.org/officeDocument/2006/relationships/tags" Target="../tags/tag875.xml"/><Relationship Id="rId67" Type="http://schemas.openxmlformats.org/officeDocument/2006/relationships/tags" Target="../tags/tag883.xml"/><Relationship Id="rId20" Type="http://schemas.openxmlformats.org/officeDocument/2006/relationships/tags" Target="../tags/tag836.xml"/><Relationship Id="rId41" Type="http://schemas.openxmlformats.org/officeDocument/2006/relationships/tags" Target="../tags/tag857.xml"/><Relationship Id="rId54" Type="http://schemas.openxmlformats.org/officeDocument/2006/relationships/tags" Target="../tags/tag870.xml"/><Relationship Id="rId62" Type="http://schemas.openxmlformats.org/officeDocument/2006/relationships/tags" Target="../tags/tag878.xml"/><Relationship Id="rId70" Type="http://schemas.openxmlformats.org/officeDocument/2006/relationships/tags" Target="../tags/tag886.xml"/><Relationship Id="rId75" Type="http://schemas.openxmlformats.org/officeDocument/2006/relationships/tags" Target="../tags/tag891.xml"/><Relationship Id="rId83" Type="http://schemas.openxmlformats.org/officeDocument/2006/relationships/image" Target="../media/image26.emf"/><Relationship Id="rId1" Type="http://schemas.openxmlformats.org/officeDocument/2006/relationships/tags" Target="../tags/tag817.xml"/><Relationship Id="rId6" Type="http://schemas.openxmlformats.org/officeDocument/2006/relationships/tags" Target="../tags/tag822.xml"/><Relationship Id="rId15" Type="http://schemas.openxmlformats.org/officeDocument/2006/relationships/tags" Target="../tags/tag831.xml"/><Relationship Id="rId23" Type="http://schemas.openxmlformats.org/officeDocument/2006/relationships/tags" Target="../tags/tag839.xml"/><Relationship Id="rId28" Type="http://schemas.openxmlformats.org/officeDocument/2006/relationships/tags" Target="../tags/tag844.xml"/><Relationship Id="rId36" Type="http://schemas.openxmlformats.org/officeDocument/2006/relationships/tags" Target="../tags/tag852.xml"/><Relationship Id="rId49" Type="http://schemas.openxmlformats.org/officeDocument/2006/relationships/tags" Target="../tags/tag865.xml"/><Relationship Id="rId57" Type="http://schemas.openxmlformats.org/officeDocument/2006/relationships/tags" Target="../tags/tag873.xml"/><Relationship Id="rId10" Type="http://schemas.openxmlformats.org/officeDocument/2006/relationships/tags" Target="../tags/tag826.xml"/><Relationship Id="rId31" Type="http://schemas.openxmlformats.org/officeDocument/2006/relationships/tags" Target="../tags/tag847.xml"/><Relationship Id="rId44" Type="http://schemas.openxmlformats.org/officeDocument/2006/relationships/tags" Target="../tags/tag860.xml"/><Relationship Id="rId52" Type="http://schemas.openxmlformats.org/officeDocument/2006/relationships/tags" Target="../tags/tag868.xml"/><Relationship Id="rId60" Type="http://schemas.openxmlformats.org/officeDocument/2006/relationships/tags" Target="../tags/tag876.xml"/><Relationship Id="rId65" Type="http://schemas.openxmlformats.org/officeDocument/2006/relationships/tags" Target="../tags/tag881.xml"/><Relationship Id="rId73" Type="http://schemas.openxmlformats.org/officeDocument/2006/relationships/tags" Target="../tags/tag889.xml"/><Relationship Id="rId78" Type="http://schemas.openxmlformats.org/officeDocument/2006/relationships/tags" Target="../tags/tag894.xml"/><Relationship Id="rId81" Type="http://schemas.openxmlformats.org/officeDocument/2006/relationships/notesSlide" Target="../notesSlides/notesSlide28.xml"/><Relationship Id="rId4" Type="http://schemas.openxmlformats.org/officeDocument/2006/relationships/tags" Target="../tags/tag820.xml"/><Relationship Id="rId9" Type="http://schemas.openxmlformats.org/officeDocument/2006/relationships/tags" Target="../tags/tag825.xml"/><Relationship Id="rId13" Type="http://schemas.openxmlformats.org/officeDocument/2006/relationships/tags" Target="../tags/tag829.xml"/><Relationship Id="rId18" Type="http://schemas.openxmlformats.org/officeDocument/2006/relationships/tags" Target="../tags/tag834.xml"/><Relationship Id="rId39" Type="http://schemas.openxmlformats.org/officeDocument/2006/relationships/tags" Target="../tags/tag855.xml"/><Relationship Id="rId34" Type="http://schemas.openxmlformats.org/officeDocument/2006/relationships/tags" Target="../tags/tag850.xml"/><Relationship Id="rId50" Type="http://schemas.openxmlformats.org/officeDocument/2006/relationships/tags" Target="../tags/tag866.xml"/><Relationship Id="rId55" Type="http://schemas.openxmlformats.org/officeDocument/2006/relationships/tags" Target="../tags/tag871.xml"/><Relationship Id="rId76" Type="http://schemas.openxmlformats.org/officeDocument/2006/relationships/tags" Target="../tags/tag892.xml"/><Relationship Id="rId7" Type="http://schemas.openxmlformats.org/officeDocument/2006/relationships/tags" Target="../tags/tag823.xml"/><Relationship Id="rId71" Type="http://schemas.openxmlformats.org/officeDocument/2006/relationships/tags" Target="../tags/tag887.xml"/><Relationship Id="rId2" Type="http://schemas.openxmlformats.org/officeDocument/2006/relationships/tags" Target="../tags/tag818.xml"/><Relationship Id="rId29" Type="http://schemas.openxmlformats.org/officeDocument/2006/relationships/tags" Target="../tags/tag845.xml"/><Relationship Id="rId24" Type="http://schemas.openxmlformats.org/officeDocument/2006/relationships/tags" Target="../tags/tag840.xml"/><Relationship Id="rId40" Type="http://schemas.openxmlformats.org/officeDocument/2006/relationships/tags" Target="../tags/tag856.xml"/><Relationship Id="rId45" Type="http://schemas.openxmlformats.org/officeDocument/2006/relationships/tags" Target="../tags/tag861.xml"/><Relationship Id="rId66" Type="http://schemas.openxmlformats.org/officeDocument/2006/relationships/tags" Target="../tags/tag882.xml"/></Relationships>
</file>

<file path=ppt/slides/_rels/slide31.xml.rels><?xml version="1.0" encoding="UTF-8" standalone="yes"?>
<Relationships xmlns="http://schemas.openxmlformats.org/package/2006/relationships"><Relationship Id="rId26" Type="http://schemas.openxmlformats.org/officeDocument/2006/relationships/tags" Target="../tags/tag921.xml"/><Relationship Id="rId21" Type="http://schemas.openxmlformats.org/officeDocument/2006/relationships/tags" Target="../tags/tag916.xml"/><Relationship Id="rId42" Type="http://schemas.openxmlformats.org/officeDocument/2006/relationships/tags" Target="../tags/tag937.xml"/><Relationship Id="rId47" Type="http://schemas.openxmlformats.org/officeDocument/2006/relationships/tags" Target="../tags/tag942.xml"/><Relationship Id="rId63" Type="http://schemas.openxmlformats.org/officeDocument/2006/relationships/tags" Target="../tags/tag958.xml"/><Relationship Id="rId68" Type="http://schemas.openxmlformats.org/officeDocument/2006/relationships/tags" Target="../tags/tag963.xml"/><Relationship Id="rId16" Type="http://schemas.openxmlformats.org/officeDocument/2006/relationships/tags" Target="../tags/tag911.xml"/><Relationship Id="rId11" Type="http://schemas.openxmlformats.org/officeDocument/2006/relationships/tags" Target="../tags/tag906.xml"/><Relationship Id="rId32" Type="http://schemas.openxmlformats.org/officeDocument/2006/relationships/tags" Target="../tags/tag927.xml"/><Relationship Id="rId37" Type="http://schemas.openxmlformats.org/officeDocument/2006/relationships/tags" Target="../tags/tag932.xml"/><Relationship Id="rId53" Type="http://schemas.openxmlformats.org/officeDocument/2006/relationships/tags" Target="../tags/tag948.xml"/><Relationship Id="rId58" Type="http://schemas.openxmlformats.org/officeDocument/2006/relationships/tags" Target="../tags/tag953.xml"/><Relationship Id="rId74" Type="http://schemas.openxmlformats.org/officeDocument/2006/relationships/tags" Target="../tags/tag969.xml"/><Relationship Id="rId79" Type="http://schemas.openxmlformats.org/officeDocument/2006/relationships/slideLayout" Target="../slideLayouts/slideLayout3.xml"/><Relationship Id="rId5" Type="http://schemas.openxmlformats.org/officeDocument/2006/relationships/tags" Target="../tags/tag900.xml"/><Relationship Id="rId61" Type="http://schemas.openxmlformats.org/officeDocument/2006/relationships/tags" Target="../tags/tag956.xml"/><Relationship Id="rId82" Type="http://schemas.openxmlformats.org/officeDocument/2006/relationships/image" Target="../media/image27.emf"/><Relationship Id="rId19" Type="http://schemas.openxmlformats.org/officeDocument/2006/relationships/tags" Target="../tags/tag914.xml"/><Relationship Id="rId14" Type="http://schemas.openxmlformats.org/officeDocument/2006/relationships/tags" Target="../tags/tag909.xml"/><Relationship Id="rId22" Type="http://schemas.openxmlformats.org/officeDocument/2006/relationships/tags" Target="../tags/tag917.xml"/><Relationship Id="rId27" Type="http://schemas.openxmlformats.org/officeDocument/2006/relationships/tags" Target="../tags/tag922.xml"/><Relationship Id="rId30" Type="http://schemas.openxmlformats.org/officeDocument/2006/relationships/tags" Target="../tags/tag925.xml"/><Relationship Id="rId35" Type="http://schemas.openxmlformats.org/officeDocument/2006/relationships/tags" Target="../tags/tag930.xml"/><Relationship Id="rId43" Type="http://schemas.openxmlformats.org/officeDocument/2006/relationships/tags" Target="../tags/tag938.xml"/><Relationship Id="rId48" Type="http://schemas.openxmlformats.org/officeDocument/2006/relationships/tags" Target="../tags/tag943.xml"/><Relationship Id="rId56" Type="http://schemas.openxmlformats.org/officeDocument/2006/relationships/tags" Target="../tags/tag951.xml"/><Relationship Id="rId64" Type="http://schemas.openxmlformats.org/officeDocument/2006/relationships/tags" Target="../tags/tag959.xml"/><Relationship Id="rId69" Type="http://schemas.openxmlformats.org/officeDocument/2006/relationships/tags" Target="../tags/tag964.xml"/><Relationship Id="rId77" Type="http://schemas.openxmlformats.org/officeDocument/2006/relationships/tags" Target="../tags/tag972.xml"/><Relationship Id="rId8" Type="http://schemas.openxmlformats.org/officeDocument/2006/relationships/tags" Target="../tags/tag903.xml"/><Relationship Id="rId51" Type="http://schemas.openxmlformats.org/officeDocument/2006/relationships/tags" Target="../tags/tag946.xml"/><Relationship Id="rId72" Type="http://schemas.openxmlformats.org/officeDocument/2006/relationships/tags" Target="../tags/tag967.xml"/><Relationship Id="rId80" Type="http://schemas.openxmlformats.org/officeDocument/2006/relationships/notesSlide" Target="../notesSlides/notesSlide29.xml"/><Relationship Id="rId3" Type="http://schemas.openxmlformats.org/officeDocument/2006/relationships/tags" Target="../tags/tag898.xml"/><Relationship Id="rId12" Type="http://schemas.openxmlformats.org/officeDocument/2006/relationships/tags" Target="../tags/tag907.xml"/><Relationship Id="rId17" Type="http://schemas.openxmlformats.org/officeDocument/2006/relationships/tags" Target="../tags/tag912.xml"/><Relationship Id="rId25" Type="http://schemas.openxmlformats.org/officeDocument/2006/relationships/tags" Target="../tags/tag920.xml"/><Relationship Id="rId33" Type="http://schemas.openxmlformats.org/officeDocument/2006/relationships/tags" Target="../tags/tag928.xml"/><Relationship Id="rId38" Type="http://schemas.openxmlformats.org/officeDocument/2006/relationships/tags" Target="../tags/tag933.xml"/><Relationship Id="rId46" Type="http://schemas.openxmlformats.org/officeDocument/2006/relationships/tags" Target="../tags/tag941.xml"/><Relationship Id="rId59" Type="http://schemas.openxmlformats.org/officeDocument/2006/relationships/tags" Target="../tags/tag954.xml"/><Relationship Id="rId67" Type="http://schemas.openxmlformats.org/officeDocument/2006/relationships/tags" Target="../tags/tag962.xml"/><Relationship Id="rId20" Type="http://schemas.openxmlformats.org/officeDocument/2006/relationships/tags" Target="../tags/tag915.xml"/><Relationship Id="rId41" Type="http://schemas.openxmlformats.org/officeDocument/2006/relationships/tags" Target="../tags/tag936.xml"/><Relationship Id="rId54" Type="http://schemas.openxmlformats.org/officeDocument/2006/relationships/tags" Target="../tags/tag949.xml"/><Relationship Id="rId62" Type="http://schemas.openxmlformats.org/officeDocument/2006/relationships/tags" Target="../tags/tag957.xml"/><Relationship Id="rId70" Type="http://schemas.openxmlformats.org/officeDocument/2006/relationships/tags" Target="../tags/tag965.xml"/><Relationship Id="rId75" Type="http://schemas.openxmlformats.org/officeDocument/2006/relationships/tags" Target="../tags/tag970.xml"/><Relationship Id="rId1" Type="http://schemas.openxmlformats.org/officeDocument/2006/relationships/tags" Target="../tags/tag896.xml"/><Relationship Id="rId6" Type="http://schemas.openxmlformats.org/officeDocument/2006/relationships/tags" Target="../tags/tag901.xml"/><Relationship Id="rId15" Type="http://schemas.openxmlformats.org/officeDocument/2006/relationships/tags" Target="../tags/tag910.xml"/><Relationship Id="rId23" Type="http://schemas.openxmlformats.org/officeDocument/2006/relationships/tags" Target="../tags/tag918.xml"/><Relationship Id="rId28" Type="http://schemas.openxmlformats.org/officeDocument/2006/relationships/tags" Target="../tags/tag923.xml"/><Relationship Id="rId36" Type="http://schemas.openxmlformats.org/officeDocument/2006/relationships/tags" Target="../tags/tag931.xml"/><Relationship Id="rId49" Type="http://schemas.openxmlformats.org/officeDocument/2006/relationships/tags" Target="../tags/tag944.xml"/><Relationship Id="rId57" Type="http://schemas.openxmlformats.org/officeDocument/2006/relationships/tags" Target="../tags/tag952.xml"/><Relationship Id="rId10" Type="http://schemas.openxmlformats.org/officeDocument/2006/relationships/tags" Target="../tags/tag905.xml"/><Relationship Id="rId31" Type="http://schemas.openxmlformats.org/officeDocument/2006/relationships/tags" Target="../tags/tag926.xml"/><Relationship Id="rId44" Type="http://schemas.openxmlformats.org/officeDocument/2006/relationships/tags" Target="../tags/tag939.xml"/><Relationship Id="rId52" Type="http://schemas.openxmlformats.org/officeDocument/2006/relationships/tags" Target="../tags/tag947.xml"/><Relationship Id="rId60" Type="http://schemas.openxmlformats.org/officeDocument/2006/relationships/tags" Target="../tags/tag955.xml"/><Relationship Id="rId65" Type="http://schemas.openxmlformats.org/officeDocument/2006/relationships/tags" Target="../tags/tag960.xml"/><Relationship Id="rId73" Type="http://schemas.openxmlformats.org/officeDocument/2006/relationships/tags" Target="../tags/tag968.xml"/><Relationship Id="rId78" Type="http://schemas.openxmlformats.org/officeDocument/2006/relationships/tags" Target="../tags/tag973.xml"/><Relationship Id="rId81" Type="http://schemas.openxmlformats.org/officeDocument/2006/relationships/customXml" Target="../ink/ink21.xml"/><Relationship Id="rId4" Type="http://schemas.openxmlformats.org/officeDocument/2006/relationships/tags" Target="../tags/tag899.xml"/><Relationship Id="rId9" Type="http://schemas.openxmlformats.org/officeDocument/2006/relationships/tags" Target="../tags/tag904.xml"/><Relationship Id="rId13" Type="http://schemas.openxmlformats.org/officeDocument/2006/relationships/tags" Target="../tags/tag908.xml"/><Relationship Id="rId18" Type="http://schemas.openxmlformats.org/officeDocument/2006/relationships/tags" Target="../tags/tag913.xml"/><Relationship Id="rId39" Type="http://schemas.openxmlformats.org/officeDocument/2006/relationships/tags" Target="../tags/tag934.xml"/><Relationship Id="rId34" Type="http://schemas.openxmlformats.org/officeDocument/2006/relationships/tags" Target="../tags/tag929.xml"/><Relationship Id="rId50" Type="http://schemas.openxmlformats.org/officeDocument/2006/relationships/tags" Target="../tags/tag945.xml"/><Relationship Id="rId55" Type="http://schemas.openxmlformats.org/officeDocument/2006/relationships/tags" Target="../tags/tag950.xml"/><Relationship Id="rId76" Type="http://schemas.openxmlformats.org/officeDocument/2006/relationships/tags" Target="../tags/tag971.xml"/><Relationship Id="rId7" Type="http://schemas.openxmlformats.org/officeDocument/2006/relationships/tags" Target="../tags/tag902.xml"/><Relationship Id="rId71" Type="http://schemas.openxmlformats.org/officeDocument/2006/relationships/tags" Target="../tags/tag966.xml"/><Relationship Id="rId2" Type="http://schemas.openxmlformats.org/officeDocument/2006/relationships/tags" Target="../tags/tag897.xml"/><Relationship Id="rId29" Type="http://schemas.openxmlformats.org/officeDocument/2006/relationships/tags" Target="../tags/tag924.xml"/><Relationship Id="rId24" Type="http://schemas.openxmlformats.org/officeDocument/2006/relationships/tags" Target="../tags/tag919.xml"/><Relationship Id="rId40" Type="http://schemas.openxmlformats.org/officeDocument/2006/relationships/tags" Target="../tags/tag935.xml"/><Relationship Id="rId45" Type="http://schemas.openxmlformats.org/officeDocument/2006/relationships/tags" Target="../tags/tag940.xml"/><Relationship Id="rId66" Type="http://schemas.openxmlformats.org/officeDocument/2006/relationships/tags" Target="../tags/tag961.xml"/></Relationships>
</file>

<file path=ppt/slides/_rels/slide32.xml.rels><?xml version="1.0" encoding="UTF-8" standalone="yes"?>
<Relationships xmlns="http://schemas.openxmlformats.org/package/2006/relationships"><Relationship Id="rId26" Type="http://schemas.openxmlformats.org/officeDocument/2006/relationships/tags" Target="../tags/tag999.xml"/><Relationship Id="rId21" Type="http://schemas.openxmlformats.org/officeDocument/2006/relationships/tags" Target="../tags/tag994.xml"/><Relationship Id="rId42" Type="http://schemas.openxmlformats.org/officeDocument/2006/relationships/tags" Target="../tags/tag1015.xml"/><Relationship Id="rId47" Type="http://schemas.openxmlformats.org/officeDocument/2006/relationships/tags" Target="../tags/tag1020.xml"/><Relationship Id="rId63" Type="http://schemas.openxmlformats.org/officeDocument/2006/relationships/tags" Target="../tags/tag1036.xml"/><Relationship Id="rId68" Type="http://schemas.openxmlformats.org/officeDocument/2006/relationships/tags" Target="../tags/tag1041.xml"/><Relationship Id="rId84" Type="http://schemas.openxmlformats.org/officeDocument/2006/relationships/slideLayout" Target="../slideLayouts/slideLayout3.xml"/><Relationship Id="rId16" Type="http://schemas.openxmlformats.org/officeDocument/2006/relationships/tags" Target="../tags/tag989.xml"/><Relationship Id="rId11" Type="http://schemas.openxmlformats.org/officeDocument/2006/relationships/tags" Target="../tags/tag984.xml"/><Relationship Id="rId32" Type="http://schemas.openxmlformats.org/officeDocument/2006/relationships/tags" Target="../tags/tag1005.xml"/><Relationship Id="rId37" Type="http://schemas.openxmlformats.org/officeDocument/2006/relationships/tags" Target="../tags/tag1010.xml"/><Relationship Id="rId53" Type="http://schemas.openxmlformats.org/officeDocument/2006/relationships/tags" Target="../tags/tag1026.xml"/><Relationship Id="rId58" Type="http://schemas.openxmlformats.org/officeDocument/2006/relationships/tags" Target="../tags/tag1031.xml"/><Relationship Id="rId74" Type="http://schemas.openxmlformats.org/officeDocument/2006/relationships/tags" Target="../tags/tag1047.xml"/><Relationship Id="rId79" Type="http://schemas.openxmlformats.org/officeDocument/2006/relationships/tags" Target="../tags/tag1052.xml"/><Relationship Id="rId5" Type="http://schemas.openxmlformats.org/officeDocument/2006/relationships/tags" Target="../tags/tag978.xml"/><Relationship Id="rId19" Type="http://schemas.openxmlformats.org/officeDocument/2006/relationships/tags" Target="../tags/tag992.xml"/><Relationship Id="rId14" Type="http://schemas.openxmlformats.org/officeDocument/2006/relationships/tags" Target="../tags/tag987.xml"/><Relationship Id="rId22" Type="http://schemas.openxmlformats.org/officeDocument/2006/relationships/tags" Target="../tags/tag995.xml"/><Relationship Id="rId27" Type="http://schemas.openxmlformats.org/officeDocument/2006/relationships/tags" Target="../tags/tag1000.xml"/><Relationship Id="rId30" Type="http://schemas.openxmlformats.org/officeDocument/2006/relationships/tags" Target="../tags/tag1003.xml"/><Relationship Id="rId35" Type="http://schemas.openxmlformats.org/officeDocument/2006/relationships/tags" Target="../tags/tag1008.xml"/><Relationship Id="rId43" Type="http://schemas.openxmlformats.org/officeDocument/2006/relationships/tags" Target="../tags/tag1016.xml"/><Relationship Id="rId48" Type="http://schemas.openxmlformats.org/officeDocument/2006/relationships/tags" Target="../tags/tag1021.xml"/><Relationship Id="rId56" Type="http://schemas.openxmlformats.org/officeDocument/2006/relationships/tags" Target="../tags/tag1029.xml"/><Relationship Id="rId64" Type="http://schemas.openxmlformats.org/officeDocument/2006/relationships/tags" Target="../tags/tag1037.xml"/><Relationship Id="rId69" Type="http://schemas.openxmlformats.org/officeDocument/2006/relationships/tags" Target="../tags/tag1042.xml"/><Relationship Id="rId77" Type="http://schemas.openxmlformats.org/officeDocument/2006/relationships/tags" Target="../tags/tag1050.xml"/><Relationship Id="rId8" Type="http://schemas.openxmlformats.org/officeDocument/2006/relationships/tags" Target="../tags/tag981.xml"/><Relationship Id="rId51" Type="http://schemas.openxmlformats.org/officeDocument/2006/relationships/tags" Target="../tags/tag1024.xml"/><Relationship Id="rId72" Type="http://schemas.openxmlformats.org/officeDocument/2006/relationships/tags" Target="../tags/tag1045.xml"/><Relationship Id="rId80" Type="http://schemas.openxmlformats.org/officeDocument/2006/relationships/tags" Target="../tags/tag1053.xml"/><Relationship Id="rId85" Type="http://schemas.openxmlformats.org/officeDocument/2006/relationships/notesSlide" Target="../notesSlides/notesSlide30.xml"/><Relationship Id="rId3" Type="http://schemas.openxmlformats.org/officeDocument/2006/relationships/tags" Target="../tags/tag976.xml"/><Relationship Id="rId12" Type="http://schemas.openxmlformats.org/officeDocument/2006/relationships/tags" Target="../tags/tag985.xml"/><Relationship Id="rId17" Type="http://schemas.openxmlformats.org/officeDocument/2006/relationships/tags" Target="../tags/tag990.xml"/><Relationship Id="rId25" Type="http://schemas.openxmlformats.org/officeDocument/2006/relationships/tags" Target="../tags/tag998.xml"/><Relationship Id="rId33" Type="http://schemas.openxmlformats.org/officeDocument/2006/relationships/tags" Target="../tags/tag1006.xml"/><Relationship Id="rId38" Type="http://schemas.openxmlformats.org/officeDocument/2006/relationships/tags" Target="../tags/tag1011.xml"/><Relationship Id="rId46" Type="http://schemas.openxmlformats.org/officeDocument/2006/relationships/tags" Target="../tags/tag1019.xml"/><Relationship Id="rId59" Type="http://schemas.openxmlformats.org/officeDocument/2006/relationships/tags" Target="../tags/tag1032.xml"/><Relationship Id="rId67" Type="http://schemas.openxmlformats.org/officeDocument/2006/relationships/tags" Target="../tags/tag1040.xml"/><Relationship Id="rId20" Type="http://schemas.openxmlformats.org/officeDocument/2006/relationships/tags" Target="../tags/tag993.xml"/><Relationship Id="rId41" Type="http://schemas.openxmlformats.org/officeDocument/2006/relationships/tags" Target="../tags/tag1014.xml"/><Relationship Id="rId54" Type="http://schemas.openxmlformats.org/officeDocument/2006/relationships/tags" Target="../tags/tag1027.xml"/><Relationship Id="rId62" Type="http://schemas.openxmlformats.org/officeDocument/2006/relationships/tags" Target="../tags/tag1035.xml"/><Relationship Id="rId70" Type="http://schemas.openxmlformats.org/officeDocument/2006/relationships/tags" Target="../tags/tag1043.xml"/><Relationship Id="rId75" Type="http://schemas.openxmlformats.org/officeDocument/2006/relationships/tags" Target="../tags/tag1048.xml"/><Relationship Id="rId83" Type="http://schemas.openxmlformats.org/officeDocument/2006/relationships/tags" Target="../tags/tag1056.xml"/><Relationship Id="rId88" Type="http://schemas.openxmlformats.org/officeDocument/2006/relationships/image" Target="../media/image29.emf"/><Relationship Id="rId1" Type="http://schemas.openxmlformats.org/officeDocument/2006/relationships/tags" Target="../tags/tag974.xml"/><Relationship Id="rId6" Type="http://schemas.openxmlformats.org/officeDocument/2006/relationships/tags" Target="../tags/tag979.xml"/><Relationship Id="rId15" Type="http://schemas.openxmlformats.org/officeDocument/2006/relationships/tags" Target="../tags/tag988.xml"/><Relationship Id="rId23" Type="http://schemas.openxmlformats.org/officeDocument/2006/relationships/tags" Target="../tags/tag996.xml"/><Relationship Id="rId28" Type="http://schemas.openxmlformats.org/officeDocument/2006/relationships/tags" Target="../tags/tag1001.xml"/><Relationship Id="rId36" Type="http://schemas.openxmlformats.org/officeDocument/2006/relationships/tags" Target="../tags/tag1009.xml"/><Relationship Id="rId49" Type="http://schemas.openxmlformats.org/officeDocument/2006/relationships/tags" Target="../tags/tag1022.xml"/><Relationship Id="rId57" Type="http://schemas.openxmlformats.org/officeDocument/2006/relationships/tags" Target="../tags/tag1030.xml"/><Relationship Id="rId10" Type="http://schemas.openxmlformats.org/officeDocument/2006/relationships/tags" Target="../tags/tag983.xml"/><Relationship Id="rId31" Type="http://schemas.openxmlformats.org/officeDocument/2006/relationships/tags" Target="../tags/tag1004.xml"/><Relationship Id="rId44" Type="http://schemas.openxmlformats.org/officeDocument/2006/relationships/tags" Target="../tags/tag1017.xml"/><Relationship Id="rId52" Type="http://schemas.openxmlformats.org/officeDocument/2006/relationships/tags" Target="../tags/tag1025.xml"/><Relationship Id="rId60" Type="http://schemas.openxmlformats.org/officeDocument/2006/relationships/tags" Target="../tags/tag1033.xml"/><Relationship Id="rId65" Type="http://schemas.openxmlformats.org/officeDocument/2006/relationships/tags" Target="../tags/tag1038.xml"/><Relationship Id="rId73" Type="http://schemas.openxmlformats.org/officeDocument/2006/relationships/tags" Target="../tags/tag1046.xml"/><Relationship Id="rId78" Type="http://schemas.openxmlformats.org/officeDocument/2006/relationships/tags" Target="../tags/tag1051.xml"/><Relationship Id="rId81" Type="http://schemas.openxmlformats.org/officeDocument/2006/relationships/tags" Target="../tags/tag1054.xml"/><Relationship Id="rId86" Type="http://schemas.openxmlformats.org/officeDocument/2006/relationships/image" Target="../media/image7.png"/><Relationship Id="rId4" Type="http://schemas.openxmlformats.org/officeDocument/2006/relationships/tags" Target="../tags/tag977.xml"/><Relationship Id="rId9" Type="http://schemas.openxmlformats.org/officeDocument/2006/relationships/tags" Target="../tags/tag982.xml"/><Relationship Id="rId13" Type="http://schemas.openxmlformats.org/officeDocument/2006/relationships/tags" Target="../tags/tag986.xml"/><Relationship Id="rId18" Type="http://schemas.openxmlformats.org/officeDocument/2006/relationships/tags" Target="../tags/tag991.xml"/><Relationship Id="rId39" Type="http://schemas.openxmlformats.org/officeDocument/2006/relationships/tags" Target="../tags/tag1012.xml"/><Relationship Id="rId34" Type="http://schemas.openxmlformats.org/officeDocument/2006/relationships/tags" Target="../tags/tag1007.xml"/><Relationship Id="rId50" Type="http://schemas.openxmlformats.org/officeDocument/2006/relationships/tags" Target="../tags/tag1023.xml"/><Relationship Id="rId55" Type="http://schemas.openxmlformats.org/officeDocument/2006/relationships/tags" Target="../tags/tag1028.xml"/><Relationship Id="rId76" Type="http://schemas.openxmlformats.org/officeDocument/2006/relationships/tags" Target="../tags/tag1049.xml"/><Relationship Id="rId7" Type="http://schemas.openxmlformats.org/officeDocument/2006/relationships/tags" Target="../tags/tag980.xml"/><Relationship Id="rId71" Type="http://schemas.openxmlformats.org/officeDocument/2006/relationships/tags" Target="../tags/tag1044.xml"/><Relationship Id="rId2" Type="http://schemas.openxmlformats.org/officeDocument/2006/relationships/tags" Target="../tags/tag975.xml"/><Relationship Id="rId29" Type="http://schemas.openxmlformats.org/officeDocument/2006/relationships/tags" Target="../tags/tag1002.xml"/><Relationship Id="rId24" Type="http://schemas.openxmlformats.org/officeDocument/2006/relationships/tags" Target="../tags/tag997.xml"/><Relationship Id="rId40" Type="http://schemas.openxmlformats.org/officeDocument/2006/relationships/tags" Target="../tags/tag1013.xml"/><Relationship Id="rId45" Type="http://schemas.openxmlformats.org/officeDocument/2006/relationships/tags" Target="../tags/tag1018.xml"/><Relationship Id="rId66" Type="http://schemas.openxmlformats.org/officeDocument/2006/relationships/tags" Target="../tags/tag1039.xml"/><Relationship Id="rId87" Type="http://schemas.openxmlformats.org/officeDocument/2006/relationships/customXml" Target="../ink/ink22.xml"/><Relationship Id="rId61" Type="http://schemas.openxmlformats.org/officeDocument/2006/relationships/tags" Target="../tags/tag1034.xml"/><Relationship Id="rId82" Type="http://schemas.openxmlformats.org/officeDocument/2006/relationships/tags" Target="../tags/tag1055.xml"/></Relationships>
</file>

<file path=ppt/slides/_rels/slide33.xml.rels><?xml version="1.0" encoding="UTF-8" standalone="yes"?>
<Relationships xmlns="http://schemas.openxmlformats.org/package/2006/relationships"><Relationship Id="rId26" Type="http://schemas.openxmlformats.org/officeDocument/2006/relationships/tags" Target="../tags/tag1082.xml"/><Relationship Id="rId21" Type="http://schemas.openxmlformats.org/officeDocument/2006/relationships/tags" Target="../tags/tag1077.xml"/><Relationship Id="rId42" Type="http://schemas.openxmlformats.org/officeDocument/2006/relationships/tags" Target="../tags/tag1098.xml"/><Relationship Id="rId47" Type="http://schemas.openxmlformats.org/officeDocument/2006/relationships/tags" Target="../tags/tag1103.xml"/><Relationship Id="rId63" Type="http://schemas.openxmlformats.org/officeDocument/2006/relationships/tags" Target="../tags/tag1119.xml"/><Relationship Id="rId68" Type="http://schemas.openxmlformats.org/officeDocument/2006/relationships/tags" Target="../tags/tag1124.xml"/><Relationship Id="rId16" Type="http://schemas.openxmlformats.org/officeDocument/2006/relationships/tags" Target="../tags/tag1072.xml"/><Relationship Id="rId11" Type="http://schemas.openxmlformats.org/officeDocument/2006/relationships/tags" Target="../tags/tag1067.xml"/><Relationship Id="rId24" Type="http://schemas.openxmlformats.org/officeDocument/2006/relationships/tags" Target="../tags/tag1080.xml"/><Relationship Id="rId32" Type="http://schemas.openxmlformats.org/officeDocument/2006/relationships/tags" Target="../tags/tag1088.xml"/><Relationship Id="rId37" Type="http://schemas.openxmlformats.org/officeDocument/2006/relationships/tags" Target="../tags/tag1093.xml"/><Relationship Id="rId40" Type="http://schemas.openxmlformats.org/officeDocument/2006/relationships/tags" Target="../tags/tag1096.xml"/><Relationship Id="rId45" Type="http://schemas.openxmlformats.org/officeDocument/2006/relationships/tags" Target="../tags/tag1101.xml"/><Relationship Id="rId53" Type="http://schemas.openxmlformats.org/officeDocument/2006/relationships/tags" Target="../tags/tag1109.xml"/><Relationship Id="rId58" Type="http://schemas.openxmlformats.org/officeDocument/2006/relationships/tags" Target="../tags/tag1114.xml"/><Relationship Id="rId66" Type="http://schemas.openxmlformats.org/officeDocument/2006/relationships/tags" Target="../tags/tag1122.xml"/><Relationship Id="rId74" Type="http://schemas.openxmlformats.org/officeDocument/2006/relationships/tags" Target="../tags/tag1130.xml"/><Relationship Id="rId79" Type="http://schemas.openxmlformats.org/officeDocument/2006/relationships/customXml" Target="../ink/ink23.xml"/><Relationship Id="rId5" Type="http://schemas.openxmlformats.org/officeDocument/2006/relationships/tags" Target="../tags/tag1061.xml"/><Relationship Id="rId61" Type="http://schemas.openxmlformats.org/officeDocument/2006/relationships/tags" Target="../tags/tag1117.xml"/><Relationship Id="rId19" Type="http://schemas.openxmlformats.org/officeDocument/2006/relationships/tags" Target="../tags/tag1075.xml"/><Relationship Id="rId14" Type="http://schemas.openxmlformats.org/officeDocument/2006/relationships/tags" Target="../tags/tag1070.xml"/><Relationship Id="rId22" Type="http://schemas.openxmlformats.org/officeDocument/2006/relationships/tags" Target="../tags/tag1078.xml"/><Relationship Id="rId27" Type="http://schemas.openxmlformats.org/officeDocument/2006/relationships/tags" Target="../tags/tag1083.xml"/><Relationship Id="rId30" Type="http://schemas.openxmlformats.org/officeDocument/2006/relationships/tags" Target="../tags/tag1086.xml"/><Relationship Id="rId35" Type="http://schemas.openxmlformats.org/officeDocument/2006/relationships/tags" Target="../tags/tag1091.xml"/><Relationship Id="rId43" Type="http://schemas.openxmlformats.org/officeDocument/2006/relationships/tags" Target="../tags/tag1099.xml"/><Relationship Id="rId48" Type="http://schemas.openxmlformats.org/officeDocument/2006/relationships/tags" Target="../tags/tag1104.xml"/><Relationship Id="rId56" Type="http://schemas.openxmlformats.org/officeDocument/2006/relationships/tags" Target="../tags/tag1112.xml"/><Relationship Id="rId64" Type="http://schemas.openxmlformats.org/officeDocument/2006/relationships/tags" Target="../tags/tag1120.xml"/><Relationship Id="rId69" Type="http://schemas.openxmlformats.org/officeDocument/2006/relationships/tags" Target="../tags/tag1125.xml"/><Relationship Id="rId77" Type="http://schemas.openxmlformats.org/officeDocument/2006/relationships/slideLayout" Target="../slideLayouts/slideLayout2.xml"/><Relationship Id="rId8" Type="http://schemas.openxmlformats.org/officeDocument/2006/relationships/tags" Target="../tags/tag1064.xml"/><Relationship Id="rId51" Type="http://schemas.openxmlformats.org/officeDocument/2006/relationships/tags" Target="../tags/tag1107.xml"/><Relationship Id="rId72" Type="http://schemas.openxmlformats.org/officeDocument/2006/relationships/tags" Target="../tags/tag1128.xml"/><Relationship Id="rId80" Type="http://schemas.openxmlformats.org/officeDocument/2006/relationships/image" Target="../media/image30.emf"/><Relationship Id="rId3" Type="http://schemas.openxmlformats.org/officeDocument/2006/relationships/tags" Target="../tags/tag1059.xml"/><Relationship Id="rId12" Type="http://schemas.openxmlformats.org/officeDocument/2006/relationships/tags" Target="../tags/tag1068.xml"/><Relationship Id="rId17" Type="http://schemas.openxmlformats.org/officeDocument/2006/relationships/tags" Target="../tags/tag1073.xml"/><Relationship Id="rId25" Type="http://schemas.openxmlformats.org/officeDocument/2006/relationships/tags" Target="../tags/tag1081.xml"/><Relationship Id="rId33" Type="http://schemas.openxmlformats.org/officeDocument/2006/relationships/tags" Target="../tags/tag1089.xml"/><Relationship Id="rId38" Type="http://schemas.openxmlformats.org/officeDocument/2006/relationships/tags" Target="../tags/tag1094.xml"/><Relationship Id="rId46" Type="http://schemas.openxmlformats.org/officeDocument/2006/relationships/tags" Target="../tags/tag1102.xml"/><Relationship Id="rId59" Type="http://schemas.openxmlformats.org/officeDocument/2006/relationships/tags" Target="../tags/tag1115.xml"/><Relationship Id="rId67" Type="http://schemas.openxmlformats.org/officeDocument/2006/relationships/tags" Target="../tags/tag1123.xml"/><Relationship Id="rId20" Type="http://schemas.openxmlformats.org/officeDocument/2006/relationships/tags" Target="../tags/tag1076.xml"/><Relationship Id="rId41" Type="http://schemas.openxmlformats.org/officeDocument/2006/relationships/tags" Target="../tags/tag1097.xml"/><Relationship Id="rId54" Type="http://schemas.openxmlformats.org/officeDocument/2006/relationships/tags" Target="../tags/tag1110.xml"/><Relationship Id="rId62" Type="http://schemas.openxmlformats.org/officeDocument/2006/relationships/tags" Target="../tags/tag1118.xml"/><Relationship Id="rId70" Type="http://schemas.openxmlformats.org/officeDocument/2006/relationships/tags" Target="../tags/tag1126.xml"/><Relationship Id="rId75" Type="http://schemas.openxmlformats.org/officeDocument/2006/relationships/tags" Target="../tags/tag1131.xml"/><Relationship Id="rId1" Type="http://schemas.openxmlformats.org/officeDocument/2006/relationships/tags" Target="../tags/tag1057.xml"/><Relationship Id="rId6" Type="http://schemas.openxmlformats.org/officeDocument/2006/relationships/tags" Target="../tags/tag1062.xml"/><Relationship Id="rId15" Type="http://schemas.openxmlformats.org/officeDocument/2006/relationships/tags" Target="../tags/tag1071.xml"/><Relationship Id="rId23" Type="http://schemas.openxmlformats.org/officeDocument/2006/relationships/tags" Target="../tags/tag1079.xml"/><Relationship Id="rId28" Type="http://schemas.openxmlformats.org/officeDocument/2006/relationships/tags" Target="../tags/tag1084.xml"/><Relationship Id="rId36" Type="http://schemas.openxmlformats.org/officeDocument/2006/relationships/tags" Target="../tags/tag1092.xml"/><Relationship Id="rId49" Type="http://schemas.openxmlformats.org/officeDocument/2006/relationships/tags" Target="../tags/tag1105.xml"/><Relationship Id="rId57" Type="http://schemas.openxmlformats.org/officeDocument/2006/relationships/tags" Target="../tags/tag1113.xml"/><Relationship Id="rId10" Type="http://schemas.openxmlformats.org/officeDocument/2006/relationships/tags" Target="../tags/tag1066.xml"/><Relationship Id="rId31" Type="http://schemas.openxmlformats.org/officeDocument/2006/relationships/tags" Target="../tags/tag1087.xml"/><Relationship Id="rId44" Type="http://schemas.openxmlformats.org/officeDocument/2006/relationships/tags" Target="../tags/tag1100.xml"/><Relationship Id="rId52" Type="http://schemas.openxmlformats.org/officeDocument/2006/relationships/tags" Target="../tags/tag1108.xml"/><Relationship Id="rId60" Type="http://schemas.openxmlformats.org/officeDocument/2006/relationships/tags" Target="../tags/tag1116.xml"/><Relationship Id="rId65" Type="http://schemas.openxmlformats.org/officeDocument/2006/relationships/tags" Target="../tags/tag1121.xml"/><Relationship Id="rId73" Type="http://schemas.openxmlformats.org/officeDocument/2006/relationships/tags" Target="../tags/tag1129.xml"/><Relationship Id="rId78" Type="http://schemas.openxmlformats.org/officeDocument/2006/relationships/notesSlide" Target="../notesSlides/notesSlide31.xml"/><Relationship Id="rId4" Type="http://schemas.openxmlformats.org/officeDocument/2006/relationships/tags" Target="../tags/tag1060.xml"/><Relationship Id="rId9" Type="http://schemas.openxmlformats.org/officeDocument/2006/relationships/tags" Target="../tags/tag1065.xml"/><Relationship Id="rId13" Type="http://schemas.openxmlformats.org/officeDocument/2006/relationships/tags" Target="../tags/tag1069.xml"/><Relationship Id="rId18" Type="http://schemas.openxmlformats.org/officeDocument/2006/relationships/tags" Target="../tags/tag1074.xml"/><Relationship Id="rId39" Type="http://schemas.openxmlformats.org/officeDocument/2006/relationships/tags" Target="../tags/tag1095.xml"/><Relationship Id="rId34" Type="http://schemas.openxmlformats.org/officeDocument/2006/relationships/tags" Target="../tags/tag1090.xml"/><Relationship Id="rId50" Type="http://schemas.openxmlformats.org/officeDocument/2006/relationships/tags" Target="../tags/tag1106.xml"/><Relationship Id="rId55" Type="http://schemas.openxmlformats.org/officeDocument/2006/relationships/tags" Target="../tags/tag1111.xml"/><Relationship Id="rId76" Type="http://schemas.openxmlformats.org/officeDocument/2006/relationships/tags" Target="../tags/tag1132.xml"/><Relationship Id="rId7" Type="http://schemas.openxmlformats.org/officeDocument/2006/relationships/tags" Target="../tags/tag1063.xml"/><Relationship Id="rId71" Type="http://schemas.openxmlformats.org/officeDocument/2006/relationships/tags" Target="../tags/tag1127.xml"/><Relationship Id="rId2" Type="http://schemas.openxmlformats.org/officeDocument/2006/relationships/tags" Target="../tags/tag1058.xml"/><Relationship Id="rId29" Type="http://schemas.openxmlformats.org/officeDocument/2006/relationships/tags" Target="../tags/tag1085.xml"/></Relationships>
</file>

<file path=ppt/slides/_rels/slide34.xml.rels><?xml version="1.0" encoding="UTF-8" standalone="yes"?>
<Relationships xmlns="http://schemas.openxmlformats.org/package/2006/relationships"><Relationship Id="rId26" Type="http://schemas.openxmlformats.org/officeDocument/2006/relationships/tags" Target="../tags/tag1158.xml"/><Relationship Id="rId21" Type="http://schemas.openxmlformats.org/officeDocument/2006/relationships/tags" Target="../tags/tag1153.xml"/><Relationship Id="rId42" Type="http://schemas.openxmlformats.org/officeDocument/2006/relationships/tags" Target="../tags/tag1174.xml"/><Relationship Id="rId47" Type="http://schemas.openxmlformats.org/officeDocument/2006/relationships/tags" Target="../tags/tag1179.xml"/><Relationship Id="rId63" Type="http://schemas.openxmlformats.org/officeDocument/2006/relationships/tags" Target="../tags/tag1195.xml"/><Relationship Id="rId68" Type="http://schemas.openxmlformats.org/officeDocument/2006/relationships/tags" Target="../tags/tag1200.xml"/><Relationship Id="rId16" Type="http://schemas.openxmlformats.org/officeDocument/2006/relationships/tags" Target="../tags/tag1148.xml"/><Relationship Id="rId11" Type="http://schemas.openxmlformats.org/officeDocument/2006/relationships/tags" Target="../tags/tag1143.xml"/><Relationship Id="rId24" Type="http://schemas.openxmlformats.org/officeDocument/2006/relationships/tags" Target="../tags/tag1156.xml"/><Relationship Id="rId32" Type="http://schemas.openxmlformats.org/officeDocument/2006/relationships/tags" Target="../tags/tag1164.xml"/><Relationship Id="rId37" Type="http://schemas.openxmlformats.org/officeDocument/2006/relationships/tags" Target="../tags/tag1169.xml"/><Relationship Id="rId40" Type="http://schemas.openxmlformats.org/officeDocument/2006/relationships/tags" Target="../tags/tag1172.xml"/><Relationship Id="rId45" Type="http://schemas.openxmlformats.org/officeDocument/2006/relationships/tags" Target="../tags/tag1177.xml"/><Relationship Id="rId53" Type="http://schemas.openxmlformats.org/officeDocument/2006/relationships/tags" Target="../tags/tag1185.xml"/><Relationship Id="rId58" Type="http://schemas.openxmlformats.org/officeDocument/2006/relationships/tags" Target="../tags/tag1190.xml"/><Relationship Id="rId66" Type="http://schemas.openxmlformats.org/officeDocument/2006/relationships/tags" Target="../tags/tag1198.xml"/><Relationship Id="rId74" Type="http://schemas.openxmlformats.org/officeDocument/2006/relationships/tags" Target="../tags/tag1206.xml"/><Relationship Id="rId79" Type="http://schemas.openxmlformats.org/officeDocument/2006/relationships/notesSlide" Target="../notesSlides/notesSlide32.xml"/><Relationship Id="rId5" Type="http://schemas.openxmlformats.org/officeDocument/2006/relationships/tags" Target="../tags/tag1137.xml"/><Relationship Id="rId61" Type="http://schemas.openxmlformats.org/officeDocument/2006/relationships/tags" Target="../tags/tag1193.xml"/><Relationship Id="rId19" Type="http://schemas.openxmlformats.org/officeDocument/2006/relationships/tags" Target="../tags/tag1151.xml"/><Relationship Id="rId14" Type="http://schemas.openxmlformats.org/officeDocument/2006/relationships/tags" Target="../tags/tag1146.xml"/><Relationship Id="rId22" Type="http://schemas.openxmlformats.org/officeDocument/2006/relationships/tags" Target="../tags/tag1154.xml"/><Relationship Id="rId27" Type="http://schemas.openxmlformats.org/officeDocument/2006/relationships/tags" Target="../tags/tag1159.xml"/><Relationship Id="rId30" Type="http://schemas.openxmlformats.org/officeDocument/2006/relationships/tags" Target="../tags/tag1162.xml"/><Relationship Id="rId35" Type="http://schemas.openxmlformats.org/officeDocument/2006/relationships/tags" Target="../tags/tag1167.xml"/><Relationship Id="rId43" Type="http://schemas.openxmlformats.org/officeDocument/2006/relationships/tags" Target="../tags/tag1175.xml"/><Relationship Id="rId48" Type="http://schemas.openxmlformats.org/officeDocument/2006/relationships/tags" Target="../tags/tag1180.xml"/><Relationship Id="rId56" Type="http://schemas.openxmlformats.org/officeDocument/2006/relationships/tags" Target="../tags/tag1188.xml"/><Relationship Id="rId64" Type="http://schemas.openxmlformats.org/officeDocument/2006/relationships/tags" Target="../tags/tag1196.xml"/><Relationship Id="rId69" Type="http://schemas.openxmlformats.org/officeDocument/2006/relationships/tags" Target="../tags/tag1201.xml"/><Relationship Id="rId77" Type="http://schemas.openxmlformats.org/officeDocument/2006/relationships/tags" Target="../tags/tag1209.xml"/><Relationship Id="rId8" Type="http://schemas.openxmlformats.org/officeDocument/2006/relationships/tags" Target="../tags/tag1140.xml"/><Relationship Id="rId51" Type="http://schemas.openxmlformats.org/officeDocument/2006/relationships/tags" Target="../tags/tag1183.xml"/><Relationship Id="rId72" Type="http://schemas.openxmlformats.org/officeDocument/2006/relationships/tags" Target="../tags/tag1204.xml"/><Relationship Id="rId3" Type="http://schemas.openxmlformats.org/officeDocument/2006/relationships/tags" Target="../tags/tag1135.xml"/><Relationship Id="rId12" Type="http://schemas.openxmlformats.org/officeDocument/2006/relationships/tags" Target="../tags/tag1144.xml"/><Relationship Id="rId17" Type="http://schemas.openxmlformats.org/officeDocument/2006/relationships/tags" Target="../tags/tag1149.xml"/><Relationship Id="rId25" Type="http://schemas.openxmlformats.org/officeDocument/2006/relationships/tags" Target="../tags/tag1157.xml"/><Relationship Id="rId33" Type="http://schemas.openxmlformats.org/officeDocument/2006/relationships/tags" Target="../tags/tag1165.xml"/><Relationship Id="rId38" Type="http://schemas.openxmlformats.org/officeDocument/2006/relationships/tags" Target="../tags/tag1170.xml"/><Relationship Id="rId46" Type="http://schemas.openxmlformats.org/officeDocument/2006/relationships/tags" Target="../tags/tag1178.xml"/><Relationship Id="rId59" Type="http://schemas.openxmlformats.org/officeDocument/2006/relationships/tags" Target="../tags/tag1191.xml"/><Relationship Id="rId67" Type="http://schemas.openxmlformats.org/officeDocument/2006/relationships/tags" Target="../tags/tag1199.xml"/><Relationship Id="rId20" Type="http://schemas.openxmlformats.org/officeDocument/2006/relationships/tags" Target="../tags/tag1152.xml"/><Relationship Id="rId41" Type="http://schemas.openxmlformats.org/officeDocument/2006/relationships/tags" Target="../tags/tag1173.xml"/><Relationship Id="rId54" Type="http://schemas.openxmlformats.org/officeDocument/2006/relationships/tags" Target="../tags/tag1186.xml"/><Relationship Id="rId62" Type="http://schemas.openxmlformats.org/officeDocument/2006/relationships/tags" Target="../tags/tag1194.xml"/><Relationship Id="rId70" Type="http://schemas.openxmlformats.org/officeDocument/2006/relationships/tags" Target="../tags/tag1202.xml"/><Relationship Id="rId75" Type="http://schemas.openxmlformats.org/officeDocument/2006/relationships/tags" Target="../tags/tag1207.xml"/><Relationship Id="rId1" Type="http://schemas.openxmlformats.org/officeDocument/2006/relationships/tags" Target="../tags/tag1133.xml"/><Relationship Id="rId6" Type="http://schemas.openxmlformats.org/officeDocument/2006/relationships/tags" Target="../tags/tag1138.xml"/><Relationship Id="rId15" Type="http://schemas.openxmlformats.org/officeDocument/2006/relationships/tags" Target="../tags/tag1147.xml"/><Relationship Id="rId23" Type="http://schemas.openxmlformats.org/officeDocument/2006/relationships/tags" Target="../tags/tag1155.xml"/><Relationship Id="rId28" Type="http://schemas.openxmlformats.org/officeDocument/2006/relationships/tags" Target="../tags/tag1160.xml"/><Relationship Id="rId36" Type="http://schemas.openxmlformats.org/officeDocument/2006/relationships/tags" Target="../tags/tag1168.xml"/><Relationship Id="rId49" Type="http://schemas.openxmlformats.org/officeDocument/2006/relationships/tags" Target="../tags/tag1181.xml"/><Relationship Id="rId57" Type="http://schemas.openxmlformats.org/officeDocument/2006/relationships/tags" Target="../tags/tag1189.xml"/><Relationship Id="rId10" Type="http://schemas.openxmlformats.org/officeDocument/2006/relationships/tags" Target="../tags/tag1142.xml"/><Relationship Id="rId31" Type="http://schemas.openxmlformats.org/officeDocument/2006/relationships/tags" Target="../tags/tag1163.xml"/><Relationship Id="rId44" Type="http://schemas.openxmlformats.org/officeDocument/2006/relationships/tags" Target="../tags/tag1176.xml"/><Relationship Id="rId52" Type="http://schemas.openxmlformats.org/officeDocument/2006/relationships/tags" Target="../tags/tag1184.xml"/><Relationship Id="rId60" Type="http://schemas.openxmlformats.org/officeDocument/2006/relationships/tags" Target="../tags/tag1192.xml"/><Relationship Id="rId65" Type="http://schemas.openxmlformats.org/officeDocument/2006/relationships/tags" Target="../tags/tag1197.xml"/><Relationship Id="rId73" Type="http://schemas.openxmlformats.org/officeDocument/2006/relationships/tags" Target="../tags/tag1205.xml"/><Relationship Id="rId78" Type="http://schemas.openxmlformats.org/officeDocument/2006/relationships/slideLayout" Target="../slideLayouts/slideLayout2.xml"/><Relationship Id="rId4" Type="http://schemas.openxmlformats.org/officeDocument/2006/relationships/tags" Target="../tags/tag1136.xml"/><Relationship Id="rId9" Type="http://schemas.openxmlformats.org/officeDocument/2006/relationships/tags" Target="../tags/tag1141.xml"/><Relationship Id="rId13" Type="http://schemas.openxmlformats.org/officeDocument/2006/relationships/tags" Target="../tags/tag1145.xml"/><Relationship Id="rId18" Type="http://schemas.openxmlformats.org/officeDocument/2006/relationships/tags" Target="../tags/tag1150.xml"/><Relationship Id="rId39" Type="http://schemas.openxmlformats.org/officeDocument/2006/relationships/tags" Target="../tags/tag1171.xml"/><Relationship Id="rId34" Type="http://schemas.openxmlformats.org/officeDocument/2006/relationships/tags" Target="../tags/tag1166.xml"/><Relationship Id="rId50" Type="http://schemas.openxmlformats.org/officeDocument/2006/relationships/tags" Target="../tags/tag1182.xml"/><Relationship Id="rId55" Type="http://schemas.openxmlformats.org/officeDocument/2006/relationships/tags" Target="../tags/tag1187.xml"/><Relationship Id="rId76" Type="http://schemas.openxmlformats.org/officeDocument/2006/relationships/tags" Target="../tags/tag1208.xml"/><Relationship Id="rId7" Type="http://schemas.openxmlformats.org/officeDocument/2006/relationships/tags" Target="../tags/tag1139.xml"/><Relationship Id="rId71" Type="http://schemas.openxmlformats.org/officeDocument/2006/relationships/tags" Target="../tags/tag1203.xml"/><Relationship Id="rId2" Type="http://schemas.openxmlformats.org/officeDocument/2006/relationships/tags" Target="../tags/tag1134.xml"/><Relationship Id="rId29" Type="http://schemas.openxmlformats.org/officeDocument/2006/relationships/tags" Target="../tags/tag1161.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6" Type="http://schemas.openxmlformats.org/officeDocument/2006/relationships/tags" Target="../tags/tag1235.xml"/><Relationship Id="rId21" Type="http://schemas.openxmlformats.org/officeDocument/2006/relationships/tags" Target="../tags/tag1230.xml"/><Relationship Id="rId42" Type="http://schemas.openxmlformats.org/officeDocument/2006/relationships/tags" Target="../tags/tag1251.xml"/><Relationship Id="rId47" Type="http://schemas.openxmlformats.org/officeDocument/2006/relationships/tags" Target="../tags/tag1256.xml"/><Relationship Id="rId63" Type="http://schemas.openxmlformats.org/officeDocument/2006/relationships/tags" Target="../tags/tag1272.xml"/><Relationship Id="rId68" Type="http://schemas.openxmlformats.org/officeDocument/2006/relationships/tags" Target="../tags/tag1277.xml"/><Relationship Id="rId84" Type="http://schemas.openxmlformats.org/officeDocument/2006/relationships/slideLayout" Target="../slideLayouts/slideLayout3.xml"/><Relationship Id="rId89" Type="http://schemas.openxmlformats.org/officeDocument/2006/relationships/customXml" Target="../ink/ink26.xml"/><Relationship Id="rId16" Type="http://schemas.openxmlformats.org/officeDocument/2006/relationships/tags" Target="../tags/tag1225.xml"/><Relationship Id="rId11" Type="http://schemas.openxmlformats.org/officeDocument/2006/relationships/tags" Target="../tags/tag1220.xml"/><Relationship Id="rId32" Type="http://schemas.openxmlformats.org/officeDocument/2006/relationships/tags" Target="../tags/tag1241.xml"/><Relationship Id="rId37" Type="http://schemas.openxmlformats.org/officeDocument/2006/relationships/tags" Target="../tags/tag1246.xml"/><Relationship Id="rId53" Type="http://schemas.openxmlformats.org/officeDocument/2006/relationships/tags" Target="../tags/tag1262.xml"/><Relationship Id="rId58" Type="http://schemas.openxmlformats.org/officeDocument/2006/relationships/tags" Target="../tags/tag1267.xml"/><Relationship Id="rId74" Type="http://schemas.openxmlformats.org/officeDocument/2006/relationships/tags" Target="../tags/tag1283.xml"/><Relationship Id="rId79" Type="http://schemas.openxmlformats.org/officeDocument/2006/relationships/tags" Target="../tags/tag1288.xml"/><Relationship Id="rId5" Type="http://schemas.openxmlformats.org/officeDocument/2006/relationships/tags" Target="../tags/tag1214.xml"/><Relationship Id="rId90" Type="http://schemas.openxmlformats.org/officeDocument/2006/relationships/image" Target="../media/image31.emf"/><Relationship Id="rId14" Type="http://schemas.openxmlformats.org/officeDocument/2006/relationships/tags" Target="../tags/tag1223.xml"/><Relationship Id="rId22" Type="http://schemas.openxmlformats.org/officeDocument/2006/relationships/tags" Target="../tags/tag1231.xml"/><Relationship Id="rId27" Type="http://schemas.openxmlformats.org/officeDocument/2006/relationships/tags" Target="../tags/tag1236.xml"/><Relationship Id="rId30" Type="http://schemas.openxmlformats.org/officeDocument/2006/relationships/tags" Target="../tags/tag1239.xml"/><Relationship Id="rId35" Type="http://schemas.openxmlformats.org/officeDocument/2006/relationships/tags" Target="../tags/tag1244.xml"/><Relationship Id="rId43" Type="http://schemas.openxmlformats.org/officeDocument/2006/relationships/tags" Target="../tags/tag1252.xml"/><Relationship Id="rId48" Type="http://schemas.openxmlformats.org/officeDocument/2006/relationships/tags" Target="../tags/tag1257.xml"/><Relationship Id="rId56" Type="http://schemas.openxmlformats.org/officeDocument/2006/relationships/tags" Target="../tags/tag1265.xml"/><Relationship Id="rId64" Type="http://schemas.openxmlformats.org/officeDocument/2006/relationships/tags" Target="../tags/tag1273.xml"/><Relationship Id="rId69" Type="http://schemas.openxmlformats.org/officeDocument/2006/relationships/tags" Target="../tags/tag1278.xml"/><Relationship Id="rId77" Type="http://schemas.openxmlformats.org/officeDocument/2006/relationships/tags" Target="../tags/tag1286.xml"/><Relationship Id="rId8" Type="http://schemas.openxmlformats.org/officeDocument/2006/relationships/tags" Target="../tags/tag1217.xml"/><Relationship Id="rId51" Type="http://schemas.openxmlformats.org/officeDocument/2006/relationships/tags" Target="../tags/tag1260.xml"/><Relationship Id="rId72" Type="http://schemas.openxmlformats.org/officeDocument/2006/relationships/tags" Target="../tags/tag1281.xml"/><Relationship Id="rId80" Type="http://schemas.openxmlformats.org/officeDocument/2006/relationships/tags" Target="../tags/tag1289.xml"/><Relationship Id="rId85" Type="http://schemas.openxmlformats.org/officeDocument/2006/relationships/notesSlide" Target="../notesSlides/notesSlide33.xml"/><Relationship Id="rId3" Type="http://schemas.openxmlformats.org/officeDocument/2006/relationships/tags" Target="../tags/tag1212.xml"/><Relationship Id="rId12" Type="http://schemas.openxmlformats.org/officeDocument/2006/relationships/tags" Target="../tags/tag1221.xml"/><Relationship Id="rId17" Type="http://schemas.openxmlformats.org/officeDocument/2006/relationships/tags" Target="../tags/tag1226.xml"/><Relationship Id="rId25" Type="http://schemas.openxmlformats.org/officeDocument/2006/relationships/tags" Target="../tags/tag1234.xml"/><Relationship Id="rId33" Type="http://schemas.openxmlformats.org/officeDocument/2006/relationships/tags" Target="../tags/tag1242.xml"/><Relationship Id="rId38" Type="http://schemas.openxmlformats.org/officeDocument/2006/relationships/tags" Target="../tags/tag1247.xml"/><Relationship Id="rId46" Type="http://schemas.openxmlformats.org/officeDocument/2006/relationships/tags" Target="../tags/tag1255.xml"/><Relationship Id="rId59" Type="http://schemas.openxmlformats.org/officeDocument/2006/relationships/tags" Target="../tags/tag1268.xml"/><Relationship Id="rId67" Type="http://schemas.openxmlformats.org/officeDocument/2006/relationships/tags" Target="../tags/tag1276.xml"/><Relationship Id="rId20" Type="http://schemas.openxmlformats.org/officeDocument/2006/relationships/tags" Target="../tags/tag1229.xml"/><Relationship Id="rId41" Type="http://schemas.openxmlformats.org/officeDocument/2006/relationships/tags" Target="../tags/tag1250.xml"/><Relationship Id="rId54" Type="http://schemas.openxmlformats.org/officeDocument/2006/relationships/tags" Target="../tags/tag1263.xml"/><Relationship Id="rId62" Type="http://schemas.openxmlformats.org/officeDocument/2006/relationships/tags" Target="../tags/tag1271.xml"/><Relationship Id="rId70" Type="http://schemas.openxmlformats.org/officeDocument/2006/relationships/tags" Target="../tags/tag1279.xml"/><Relationship Id="rId75" Type="http://schemas.openxmlformats.org/officeDocument/2006/relationships/tags" Target="../tags/tag1284.xml"/><Relationship Id="rId83" Type="http://schemas.openxmlformats.org/officeDocument/2006/relationships/tags" Target="../tags/tag1292.xml"/><Relationship Id="rId88" Type="http://schemas.openxmlformats.org/officeDocument/2006/relationships/image" Target="../media/image29.emf"/><Relationship Id="rId1" Type="http://schemas.openxmlformats.org/officeDocument/2006/relationships/tags" Target="../tags/tag1210.xml"/><Relationship Id="rId6" Type="http://schemas.openxmlformats.org/officeDocument/2006/relationships/tags" Target="../tags/tag1215.xml"/><Relationship Id="rId15" Type="http://schemas.openxmlformats.org/officeDocument/2006/relationships/tags" Target="../tags/tag1224.xml"/><Relationship Id="rId23" Type="http://schemas.openxmlformats.org/officeDocument/2006/relationships/tags" Target="../tags/tag1232.xml"/><Relationship Id="rId28" Type="http://schemas.openxmlformats.org/officeDocument/2006/relationships/tags" Target="../tags/tag1237.xml"/><Relationship Id="rId36" Type="http://schemas.openxmlformats.org/officeDocument/2006/relationships/tags" Target="../tags/tag1245.xml"/><Relationship Id="rId49" Type="http://schemas.openxmlformats.org/officeDocument/2006/relationships/tags" Target="../tags/tag1258.xml"/><Relationship Id="rId57" Type="http://schemas.openxmlformats.org/officeDocument/2006/relationships/tags" Target="../tags/tag1266.xml"/><Relationship Id="rId10" Type="http://schemas.openxmlformats.org/officeDocument/2006/relationships/tags" Target="../tags/tag1219.xml"/><Relationship Id="rId31" Type="http://schemas.openxmlformats.org/officeDocument/2006/relationships/tags" Target="../tags/tag1240.xml"/><Relationship Id="rId44" Type="http://schemas.openxmlformats.org/officeDocument/2006/relationships/tags" Target="../tags/tag1253.xml"/><Relationship Id="rId52" Type="http://schemas.openxmlformats.org/officeDocument/2006/relationships/tags" Target="../tags/tag1261.xml"/><Relationship Id="rId60" Type="http://schemas.openxmlformats.org/officeDocument/2006/relationships/tags" Target="../tags/tag1269.xml"/><Relationship Id="rId65" Type="http://schemas.openxmlformats.org/officeDocument/2006/relationships/tags" Target="../tags/tag1274.xml"/><Relationship Id="rId73" Type="http://schemas.openxmlformats.org/officeDocument/2006/relationships/tags" Target="../tags/tag1282.xml"/><Relationship Id="rId78" Type="http://schemas.openxmlformats.org/officeDocument/2006/relationships/tags" Target="../tags/tag1287.xml"/><Relationship Id="rId81" Type="http://schemas.openxmlformats.org/officeDocument/2006/relationships/tags" Target="../tags/tag1290.xml"/><Relationship Id="rId86" Type="http://schemas.openxmlformats.org/officeDocument/2006/relationships/image" Target="../media/image7.png"/><Relationship Id="rId4" Type="http://schemas.openxmlformats.org/officeDocument/2006/relationships/tags" Target="../tags/tag1213.xml"/><Relationship Id="rId9" Type="http://schemas.openxmlformats.org/officeDocument/2006/relationships/tags" Target="../tags/tag1218.xml"/><Relationship Id="rId13" Type="http://schemas.openxmlformats.org/officeDocument/2006/relationships/tags" Target="../tags/tag1222.xml"/><Relationship Id="rId18" Type="http://schemas.openxmlformats.org/officeDocument/2006/relationships/tags" Target="../tags/tag1227.xml"/><Relationship Id="rId39" Type="http://schemas.openxmlformats.org/officeDocument/2006/relationships/tags" Target="../tags/tag1248.xml"/><Relationship Id="rId34" Type="http://schemas.openxmlformats.org/officeDocument/2006/relationships/tags" Target="../tags/tag1243.xml"/><Relationship Id="rId50" Type="http://schemas.openxmlformats.org/officeDocument/2006/relationships/tags" Target="../tags/tag1259.xml"/><Relationship Id="rId55" Type="http://schemas.openxmlformats.org/officeDocument/2006/relationships/tags" Target="../tags/tag1264.xml"/><Relationship Id="rId76" Type="http://schemas.openxmlformats.org/officeDocument/2006/relationships/tags" Target="../tags/tag1285.xml"/><Relationship Id="rId7" Type="http://schemas.openxmlformats.org/officeDocument/2006/relationships/tags" Target="../tags/tag1216.xml"/><Relationship Id="rId71" Type="http://schemas.openxmlformats.org/officeDocument/2006/relationships/tags" Target="../tags/tag1280.xml"/><Relationship Id="rId2" Type="http://schemas.openxmlformats.org/officeDocument/2006/relationships/tags" Target="../tags/tag1211.xml"/><Relationship Id="rId29" Type="http://schemas.openxmlformats.org/officeDocument/2006/relationships/tags" Target="../tags/tag1238.xml"/><Relationship Id="rId24" Type="http://schemas.openxmlformats.org/officeDocument/2006/relationships/tags" Target="../tags/tag1233.xml"/><Relationship Id="rId40" Type="http://schemas.openxmlformats.org/officeDocument/2006/relationships/tags" Target="../tags/tag1249.xml"/><Relationship Id="rId45" Type="http://schemas.openxmlformats.org/officeDocument/2006/relationships/tags" Target="../tags/tag1254.xml"/><Relationship Id="rId66" Type="http://schemas.openxmlformats.org/officeDocument/2006/relationships/tags" Target="../tags/tag1275.xml"/><Relationship Id="rId87" Type="http://schemas.openxmlformats.org/officeDocument/2006/relationships/customXml" Target="../ink/ink25.xml"/><Relationship Id="rId61" Type="http://schemas.openxmlformats.org/officeDocument/2006/relationships/tags" Target="../tags/tag1270.xml"/><Relationship Id="rId82" Type="http://schemas.openxmlformats.org/officeDocument/2006/relationships/tags" Target="../tags/tag1291.xml"/><Relationship Id="rId19" Type="http://schemas.openxmlformats.org/officeDocument/2006/relationships/tags" Target="../tags/tag1228.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295.xml"/><Relationship Id="rId7" Type="http://schemas.openxmlformats.org/officeDocument/2006/relationships/slideLayout" Target="../slideLayouts/slideLayout3.xml"/><Relationship Id="rId2" Type="http://schemas.openxmlformats.org/officeDocument/2006/relationships/tags" Target="../tags/tag1294.xml"/><Relationship Id="rId1" Type="http://schemas.openxmlformats.org/officeDocument/2006/relationships/tags" Target="../tags/tag1293.xml"/><Relationship Id="rId6" Type="http://schemas.openxmlformats.org/officeDocument/2006/relationships/tags" Target="../tags/tag1298.xml"/><Relationship Id="rId5" Type="http://schemas.openxmlformats.org/officeDocument/2006/relationships/tags" Target="../tags/tag1297.xml"/><Relationship Id="rId10" Type="http://schemas.openxmlformats.org/officeDocument/2006/relationships/image" Target="../media/image32.emf"/><Relationship Id="rId4" Type="http://schemas.openxmlformats.org/officeDocument/2006/relationships/tags" Target="../tags/tag1296.xml"/><Relationship Id="rId9" Type="http://schemas.openxmlformats.org/officeDocument/2006/relationships/customXml" Target="../ink/ink27.xml"/></Relationships>
</file>

<file path=ppt/slides/_rels/slide38.xml.rels><?xml version="1.0" encoding="UTF-8" standalone="yes"?>
<Relationships xmlns="http://schemas.openxmlformats.org/package/2006/relationships"><Relationship Id="rId8" Type="http://schemas.openxmlformats.org/officeDocument/2006/relationships/tags" Target="../tags/tag1306.xml"/><Relationship Id="rId13" Type="http://schemas.openxmlformats.org/officeDocument/2006/relationships/tags" Target="../tags/tag1311.xml"/><Relationship Id="rId18" Type="http://schemas.openxmlformats.org/officeDocument/2006/relationships/customXml" Target="../ink/ink28.xml"/><Relationship Id="rId3" Type="http://schemas.openxmlformats.org/officeDocument/2006/relationships/tags" Target="../tags/tag1301.xml"/><Relationship Id="rId7" Type="http://schemas.openxmlformats.org/officeDocument/2006/relationships/tags" Target="../tags/tag1305.xml"/><Relationship Id="rId12" Type="http://schemas.openxmlformats.org/officeDocument/2006/relationships/tags" Target="../tags/tag1310.xml"/><Relationship Id="rId17" Type="http://schemas.openxmlformats.org/officeDocument/2006/relationships/notesSlide" Target="../notesSlides/notesSlide35.xml"/><Relationship Id="rId2" Type="http://schemas.openxmlformats.org/officeDocument/2006/relationships/tags" Target="../tags/tag1300.xml"/><Relationship Id="rId16" Type="http://schemas.openxmlformats.org/officeDocument/2006/relationships/slideLayout" Target="../slideLayouts/slideLayout2.xml"/><Relationship Id="rId1" Type="http://schemas.openxmlformats.org/officeDocument/2006/relationships/tags" Target="../tags/tag1299.xml"/><Relationship Id="rId6" Type="http://schemas.openxmlformats.org/officeDocument/2006/relationships/tags" Target="../tags/tag1304.xml"/><Relationship Id="rId11" Type="http://schemas.openxmlformats.org/officeDocument/2006/relationships/tags" Target="../tags/tag1309.xml"/><Relationship Id="rId5" Type="http://schemas.openxmlformats.org/officeDocument/2006/relationships/tags" Target="../tags/tag1303.xml"/><Relationship Id="rId15" Type="http://schemas.openxmlformats.org/officeDocument/2006/relationships/tags" Target="../tags/tag1313.xml"/><Relationship Id="rId10" Type="http://schemas.openxmlformats.org/officeDocument/2006/relationships/tags" Target="../tags/tag1308.xml"/><Relationship Id="rId19" Type="http://schemas.openxmlformats.org/officeDocument/2006/relationships/image" Target="../media/image33.emf"/><Relationship Id="rId4" Type="http://schemas.openxmlformats.org/officeDocument/2006/relationships/tags" Target="../tags/tag1302.xml"/><Relationship Id="rId9" Type="http://schemas.openxmlformats.org/officeDocument/2006/relationships/tags" Target="../tags/tag1307.xml"/><Relationship Id="rId14" Type="http://schemas.openxmlformats.org/officeDocument/2006/relationships/tags" Target="../tags/tag1312.xml"/></Relationships>
</file>

<file path=ppt/slides/_rels/slide39.xml.rels><?xml version="1.0" encoding="UTF-8" standalone="yes"?>
<Relationships xmlns="http://schemas.openxmlformats.org/package/2006/relationships"><Relationship Id="rId8" Type="http://schemas.openxmlformats.org/officeDocument/2006/relationships/tags" Target="../tags/tag1321.xml"/><Relationship Id="rId3" Type="http://schemas.openxmlformats.org/officeDocument/2006/relationships/tags" Target="../tags/tag1316.xml"/><Relationship Id="rId7" Type="http://schemas.openxmlformats.org/officeDocument/2006/relationships/tags" Target="../tags/tag1320.xml"/><Relationship Id="rId12" Type="http://schemas.openxmlformats.org/officeDocument/2006/relationships/image" Target="../media/image34.emf"/><Relationship Id="rId2" Type="http://schemas.openxmlformats.org/officeDocument/2006/relationships/tags" Target="../tags/tag1315.xml"/><Relationship Id="rId1" Type="http://schemas.openxmlformats.org/officeDocument/2006/relationships/tags" Target="../tags/tag1314.xml"/><Relationship Id="rId6" Type="http://schemas.openxmlformats.org/officeDocument/2006/relationships/tags" Target="../tags/tag1319.xml"/><Relationship Id="rId11" Type="http://schemas.openxmlformats.org/officeDocument/2006/relationships/customXml" Target="../ink/ink29.xml"/><Relationship Id="rId5" Type="http://schemas.openxmlformats.org/officeDocument/2006/relationships/tags" Target="../tags/tag1318.xml"/><Relationship Id="rId10" Type="http://schemas.openxmlformats.org/officeDocument/2006/relationships/notesSlide" Target="../notesSlides/notesSlide36.xml"/><Relationship Id="rId4" Type="http://schemas.openxmlformats.org/officeDocument/2006/relationships/tags" Target="../tags/tag1317.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66.xml"/><Relationship Id="rId21" Type="http://schemas.openxmlformats.org/officeDocument/2006/relationships/tags" Target="../tags/tag61.xml"/><Relationship Id="rId42" Type="http://schemas.openxmlformats.org/officeDocument/2006/relationships/tags" Target="../tags/tag82.xml"/><Relationship Id="rId47" Type="http://schemas.openxmlformats.org/officeDocument/2006/relationships/tags" Target="../tags/tag87.xml"/><Relationship Id="rId63" Type="http://schemas.openxmlformats.org/officeDocument/2006/relationships/tags" Target="../tags/tag103.xml"/><Relationship Id="rId68" Type="http://schemas.openxmlformats.org/officeDocument/2006/relationships/tags" Target="../tags/tag108.xml"/><Relationship Id="rId84" Type="http://schemas.openxmlformats.org/officeDocument/2006/relationships/notesSlide" Target="../notesSlides/notesSlide3.xml"/><Relationship Id="rId16" Type="http://schemas.openxmlformats.org/officeDocument/2006/relationships/tags" Target="../tags/tag56.xml"/><Relationship Id="rId11" Type="http://schemas.openxmlformats.org/officeDocument/2006/relationships/tags" Target="../tags/tag51.xml"/><Relationship Id="rId32" Type="http://schemas.openxmlformats.org/officeDocument/2006/relationships/tags" Target="../tags/tag72.xml"/><Relationship Id="rId37" Type="http://schemas.openxmlformats.org/officeDocument/2006/relationships/tags" Target="../tags/tag77.xml"/><Relationship Id="rId53" Type="http://schemas.openxmlformats.org/officeDocument/2006/relationships/tags" Target="../tags/tag93.xml"/><Relationship Id="rId58" Type="http://schemas.openxmlformats.org/officeDocument/2006/relationships/tags" Target="../tags/tag98.xml"/><Relationship Id="rId74" Type="http://schemas.openxmlformats.org/officeDocument/2006/relationships/tags" Target="../tags/tag114.xml"/><Relationship Id="rId79" Type="http://schemas.openxmlformats.org/officeDocument/2006/relationships/tags" Target="../tags/tag119.xml"/><Relationship Id="rId5" Type="http://schemas.openxmlformats.org/officeDocument/2006/relationships/tags" Target="../tags/tag45.xml"/><Relationship Id="rId19" Type="http://schemas.openxmlformats.org/officeDocument/2006/relationships/tags" Target="../tags/tag5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56" Type="http://schemas.openxmlformats.org/officeDocument/2006/relationships/tags" Target="../tags/tag96.xml"/><Relationship Id="rId64" Type="http://schemas.openxmlformats.org/officeDocument/2006/relationships/tags" Target="../tags/tag104.xml"/><Relationship Id="rId69" Type="http://schemas.openxmlformats.org/officeDocument/2006/relationships/tags" Target="../tags/tag109.xml"/><Relationship Id="rId77" Type="http://schemas.openxmlformats.org/officeDocument/2006/relationships/tags" Target="../tags/tag117.xml"/><Relationship Id="rId8" Type="http://schemas.openxmlformats.org/officeDocument/2006/relationships/tags" Target="../tags/tag48.xml"/><Relationship Id="rId51" Type="http://schemas.openxmlformats.org/officeDocument/2006/relationships/tags" Target="../tags/tag91.xml"/><Relationship Id="rId72" Type="http://schemas.openxmlformats.org/officeDocument/2006/relationships/tags" Target="../tags/tag112.xml"/><Relationship Id="rId80" Type="http://schemas.openxmlformats.org/officeDocument/2006/relationships/tags" Target="../tags/tag120.xml"/><Relationship Id="rId85" Type="http://schemas.openxmlformats.org/officeDocument/2006/relationships/customXml" Target="../ink/ink2.xml"/><Relationship Id="rId3" Type="http://schemas.openxmlformats.org/officeDocument/2006/relationships/tags" Target="../tags/tag43.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59" Type="http://schemas.openxmlformats.org/officeDocument/2006/relationships/tags" Target="../tags/tag99.xml"/><Relationship Id="rId67" Type="http://schemas.openxmlformats.org/officeDocument/2006/relationships/tags" Target="../tags/tag107.xml"/><Relationship Id="rId20" Type="http://schemas.openxmlformats.org/officeDocument/2006/relationships/tags" Target="../tags/tag60.xml"/><Relationship Id="rId41" Type="http://schemas.openxmlformats.org/officeDocument/2006/relationships/tags" Target="../tags/tag81.xml"/><Relationship Id="rId54" Type="http://schemas.openxmlformats.org/officeDocument/2006/relationships/tags" Target="../tags/tag94.xml"/><Relationship Id="rId62" Type="http://schemas.openxmlformats.org/officeDocument/2006/relationships/tags" Target="../tags/tag102.xml"/><Relationship Id="rId70" Type="http://schemas.openxmlformats.org/officeDocument/2006/relationships/tags" Target="../tags/tag110.xml"/><Relationship Id="rId75" Type="http://schemas.openxmlformats.org/officeDocument/2006/relationships/tags" Target="../tags/tag115.xml"/><Relationship Id="rId83"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tags" Target="../tags/tag46.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57" Type="http://schemas.openxmlformats.org/officeDocument/2006/relationships/tags" Target="../tags/tag97.xml"/><Relationship Id="rId10" Type="http://schemas.openxmlformats.org/officeDocument/2006/relationships/tags" Target="../tags/tag50.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tags" Target="../tags/tag92.xml"/><Relationship Id="rId60" Type="http://schemas.openxmlformats.org/officeDocument/2006/relationships/tags" Target="../tags/tag100.xml"/><Relationship Id="rId65" Type="http://schemas.openxmlformats.org/officeDocument/2006/relationships/tags" Target="../tags/tag105.xml"/><Relationship Id="rId73" Type="http://schemas.openxmlformats.org/officeDocument/2006/relationships/tags" Target="../tags/tag113.xml"/><Relationship Id="rId78" Type="http://schemas.openxmlformats.org/officeDocument/2006/relationships/tags" Target="../tags/tag118.xml"/><Relationship Id="rId81" Type="http://schemas.openxmlformats.org/officeDocument/2006/relationships/tags" Target="../tags/tag121.xml"/><Relationship Id="rId86" Type="http://schemas.openxmlformats.org/officeDocument/2006/relationships/image" Target="../media/image8.emf"/><Relationship Id="rId4" Type="http://schemas.openxmlformats.org/officeDocument/2006/relationships/tags" Target="../tags/tag44.xml"/><Relationship Id="rId9" Type="http://schemas.openxmlformats.org/officeDocument/2006/relationships/tags" Target="../tags/tag49.xml"/><Relationship Id="rId13" Type="http://schemas.openxmlformats.org/officeDocument/2006/relationships/tags" Target="../tags/tag53.xml"/><Relationship Id="rId18" Type="http://schemas.openxmlformats.org/officeDocument/2006/relationships/tags" Target="../tags/tag58.xml"/><Relationship Id="rId39" Type="http://schemas.openxmlformats.org/officeDocument/2006/relationships/tags" Target="../tags/tag79.xml"/><Relationship Id="rId34" Type="http://schemas.openxmlformats.org/officeDocument/2006/relationships/tags" Target="../tags/tag74.xml"/><Relationship Id="rId50" Type="http://schemas.openxmlformats.org/officeDocument/2006/relationships/tags" Target="../tags/tag90.xml"/><Relationship Id="rId55" Type="http://schemas.openxmlformats.org/officeDocument/2006/relationships/tags" Target="../tags/tag95.xml"/><Relationship Id="rId76" Type="http://schemas.openxmlformats.org/officeDocument/2006/relationships/tags" Target="../tags/tag116.xml"/><Relationship Id="rId7" Type="http://schemas.openxmlformats.org/officeDocument/2006/relationships/tags" Target="../tags/tag47.xml"/><Relationship Id="rId71" Type="http://schemas.openxmlformats.org/officeDocument/2006/relationships/tags" Target="../tags/tag111.xml"/><Relationship Id="rId2" Type="http://schemas.openxmlformats.org/officeDocument/2006/relationships/tags" Target="../tags/tag42.xml"/><Relationship Id="rId29" Type="http://schemas.openxmlformats.org/officeDocument/2006/relationships/tags" Target="../tags/tag69.xml"/><Relationship Id="rId24" Type="http://schemas.openxmlformats.org/officeDocument/2006/relationships/tags" Target="../tags/tag64.xml"/><Relationship Id="rId40" Type="http://schemas.openxmlformats.org/officeDocument/2006/relationships/tags" Target="../tags/tag80.xml"/><Relationship Id="rId45" Type="http://schemas.openxmlformats.org/officeDocument/2006/relationships/tags" Target="../tags/tag85.xml"/><Relationship Id="rId66" Type="http://schemas.openxmlformats.org/officeDocument/2006/relationships/tags" Target="../tags/tag106.xml"/><Relationship Id="rId61" Type="http://schemas.openxmlformats.org/officeDocument/2006/relationships/tags" Target="../tags/tag101.xml"/><Relationship Id="rId82" Type="http://schemas.openxmlformats.org/officeDocument/2006/relationships/tags" Target="../tags/tag122.xml"/></Relationships>
</file>

<file path=ppt/slides/_rels/slide40.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tags" Target="../tags/tag1324.xml"/><Relationship Id="rId7" Type="http://schemas.openxmlformats.org/officeDocument/2006/relationships/notesSlide" Target="../notesSlides/notesSlide37.xml"/><Relationship Id="rId2" Type="http://schemas.openxmlformats.org/officeDocument/2006/relationships/tags" Target="../tags/tag1323.xml"/><Relationship Id="rId1" Type="http://schemas.openxmlformats.org/officeDocument/2006/relationships/tags" Target="../tags/tag1322.xml"/><Relationship Id="rId6" Type="http://schemas.openxmlformats.org/officeDocument/2006/relationships/slideLayout" Target="../slideLayouts/slideLayout2.xml"/><Relationship Id="rId5" Type="http://schemas.openxmlformats.org/officeDocument/2006/relationships/tags" Target="../tags/tag1326.xml"/><Relationship Id="rId4" Type="http://schemas.openxmlformats.org/officeDocument/2006/relationships/tags" Target="../tags/tag1325.xml"/><Relationship Id="rId9" Type="http://schemas.openxmlformats.org/officeDocument/2006/relationships/image" Target="../media/image35.emf"/></Relationships>
</file>

<file path=ppt/slides/_rels/slide41.xml.rels><?xml version="1.0" encoding="UTF-8" standalone="yes"?>
<Relationships xmlns="http://schemas.openxmlformats.org/package/2006/relationships"><Relationship Id="rId8" Type="http://schemas.openxmlformats.org/officeDocument/2006/relationships/tags" Target="../tags/tag1334.xml"/><Relationship Id="rId13" Type="http://schemas.openxmlformats.org/officeDocument/2006/relationships/tags" Target="../tags/tag1339.xml"/><Relationship Id="rId18" Type="http://schemas.openxmlformats.org/officeDocument/2006/relationships/image" Target="../media/image36.emf"/><Relationship Id="rId3" Type="http://schemas.openxmlformats.org/officeDocument/2006/relationships/tags" Target="../tags/tag1329.xml"/><Relationship Id="rId7" Type="http://schemas.openxmlformats.org/officeDocument/2006/relationships/tags" Target="../tags/tag1333.xml"/><Relationship Id="rId12" Type="http://schemas.openxmlformats.org/officeDocument/2006/relationships/tags" Target="../tags/tag1338.xml"/><Relationship Id="rId17" Type="http://schemas.openxmlformats.org/officeDocument/2006/relationships/customXml" Target="../ink/ink31.xml"/><Relationship Id="rId2" Type="http://schemas.openxmlformats.org/officeDocument/2006/relationships/tags" Target="../tags/tag1328.xml"/><Relationship Id="rId16" Type="http://schemas.openxmlformats.org/officeDocument/2006/relationships/notesSlide" Target="../notesSlides/notesSlide38.xml"/><Relationship Id="rId1" Type="http://schemas.openxmlformats.org/officeDocument/2006/relationships/tags" Target="../tags/tag1327.xml"/><Relationship Id="rId6" Type="http://schemas.openxmlformats.org/officeDocument/2006/relationships/tags" Target="../tags/tag1332.xml"/><Relationship Id="rId11" Type="http://schemas.openxmlformats.org/officeDocument/2006/relationships/tags" Target="../tags/tag1337.xml"/><Relationship Id="rId5" Type="http://schemas.openxmlformats.org/officeDocument/2006/relationships/tags" Target="../tags/tag1331.xml"/><Relationship Id="rId15" Type="http://schemas.openxmlformats.org/officeDocument/2006/relationships/slideLayout" Target="../slideLayouts/slideLayout2.xml"/><Relationship Id="rId10" Type="http://schemas.openxmlformats.org/officeDocument/2006/relationships/tags" Target="../tags/tag1336.xml"/><Relationship Id="rId4" Type="http://schemas.openxmlformats.org/officeDocument/2006/relationships/tags" Target="../tags/tag1330.xml"/><Relationship Id="rId9" Type="http://schemas.openxmlformats.org/officeDocument/2006/relationships/tags" Target="../tags/tag1335.xml"/><Relationship Id="rId14" Type="http://schemas.openxmlformats.org/officeDocument/2006/relationships/tags" Target="../tags/tag1340.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343.xml"/><Relationship Id="rId7" Type="http://schemas.openxmlformats.org/officeDocument/2006/relationships/slideLayout" Target="../slideLayouts/slideLayout2.xml"/><Relationship Id="rId2" Type="http://schemas.openxmlformats.org/officeDocument/2006/relationships/tags" Target="../tags/tag1342.xml"/><Relationship Id="rId1" Type="http://schemas.openxmlformats.org/officeDocument/2006/relationships/tags" Target="../tags/tag1341.xml"/><Relationship Id="rId6" Type="http://schemas.openxmlformats.org/officeDocument/2006/relationships/tags" Target="../tags/tag1346.xml"/><Relationship Id="rId5" Type="http://schemas.openxmlformats.org/officeDocument/2006/relationships/tags" Target="../tags/tag1345.xml"/><Relationship Id="rId10" Type="http://schemas.openxmlformats.org/officeDocument/2006/relationships/image" Target="../media/image37.emf"/><Relationship Id="rId4" Type="http://schemas.openxmlformats.org/officeDocument/2006/relationships/tags" Target="../tags/tag1344.xml"/><Relationship Id="rId9" Type="http://schemas.openxmlformats.org/officeDocument/2006/relationships/customXml" Target="../ink/ink32.xml"/></Relationships>
</file>

<file path=ppt/slides/_rels/slide43.xml.rels><?xml version="1.0" encoding="UTF-8" standalone="yes"?>
<Relationships xmlns="http://schemas.openxmlformats.org/package/2006/relationships"><Relationship Id="rId8" Type="http://schemas.openxmlformats.org/officeDocument/2006/relationships/tags" Target="../tags/tag1354.xml"/><Relationship Id="rId13" Type="http://schemas.openxmlformats.org/officeDocument/2006/relationships/notesSlide" Target="../notesSlides/notesSlide40.xml"/><Relationship Id="rId3" Type="http://schemas.openxmlformats.org/officeDocument/2006/relationships/tags" Target="../tags/tag1349.xml"/><Relationship Id="rId7" Type="http://schemas.openxmlformats.org/officeDocument/2006/relationships/tags" Target="../tags/tag1353.xml"/><Relationship Id="rId12" Type="http://schemas.openxmlformats.org/officeDocument/2006/relationships/slideLayout" Target="../slideLayouts/slideLayout2.xml"/><Relationship Id="rId2" Type="http://schemas.openxmlformats.org/officeDocument/2006/relationships/tags" Target="../tags/tag1348.xml"/><Relationship Id="rId1" Type="http://schemas.openxmlformats.org/officeDocument/2006/relationships/tags" Target="../tags/tag1347.xml"/><Relationship Id="rId6" Type="http://schemas.openxmlformats.org/officeDocument/2006/relationships/tags" Target="../tags/tag1352.xml"/><Relationship Id="rId11" Type="http://schemas.openxmlformats.org/officeDocument/2006/relationships/tags" Target="../tags/tag1357.xml"/><Relationship Id="rId5" Type="http://schemas.openxmlformats.org/officeDocument/2006/relationships/tags" Target="../tags/tag1351.xml"/><Relationship Id="rId15" Type="http://schemas.openxmlformats.org/officeDocument/2006/relationships/image" Target="../media/image38.emf"/><Relationship Id="rId10" Type="http://schemas.openxmlformats.org/officeDocument/2006/relationships/tags" Target="../tags/tag1356.xml"/><Relationship Id="rId4" Type="http://schemas.openxmlformats.org/officeDocument/2006/relationships/tags" Target="../tags/tag1350.xml"/><Relationship Id="rId9" Type="http://schemas.openxmlformats.org/officeDocument/2006/relationships/tags" Target="../tags/tag1355.xml"/><Relationship Id="rId14" Type="http://schemas.openxmlformats.org/officeDocument/2006/relationships/customXml" Target="../ink/ink33.xml"/></Relationships>
</file>

<file path=ppt/slides/_rels/slide44.xml.rels><?xml version="1.0" encoding="UTF-8" standalone="yes"?>
<Relationships xmlns="http://schemas.openxmlformats.org/package/2006/relationships"><Relationship Id="rId8" Type="http://schemas.openxmlformats.org/officeDocument/2006/relationships/tags" Target="../tags/tag1365.xml"/><Relationship Id="rId13" Type="http://schemas.openxmlformats.org/officeDocument/2006/relationships/tags" Target="../tags/tag1370.xml"/><Relationship Id="rId18" Type="http://schemas.openxmlformats.org/officeDocument/2006/relationships/tags" Target="../tags/tag1375.xml"/><Relationship Id="rId3" Type="http://schemas.openxmlformats.org/officeDocument/2006/relationships/tags" Target="../tags/tag1360.xml"/><Relationship Id="rId21" Type="http://schemas.openxmlformats.org/officeDocument/2006/relationships/tags" Target="../tags/tag1378.xml"/><Relationship Id="rId7" Type="http://schemas.openxmlformats.org/officeDocument/2006/relationships/tags" Target="../tags/tag1364.xml"/><Relationship Id="rId12" Type="http://schemas.openxmlformats.org/officeDocument/2006/relationships/tags" Target="../tags/tag1369.xml"/><Relationship Id="rId17" Type="http://schemas.openxmlformats.org/officeDocument/2006/relationships/tags" Target="../tags/tag1374.xml"/><Relationship Id="rId2" Type="http://schemas.openxmlformats.org/officeDocument/2006/relationships/tags" Target="../tags/tag1359.xml"/><Relationship Id="rId16" Type="http://schemas.openxmlformats.org/officeDocument/2006/relationships/tags" Target="../tags/tag1373.xml"/><Relationship Id="rId20" Type="http://schemas.openxmlformats.org/officeDocument/2006/relationships/tags" Target="../tags/tag1377.xml"/><Relationship Id="rId1" Type="http://schemas.openxmlformats.org/officeDocument/2006/relationships/tags" Target="../tags/tag1358.xml"/><Relationship Id="rId6" Type="http://schemas.openxmlformats.org/officeDocument/2006/relationships/tags" Target="../tags/tag1363.xml"/><Relationship Id="rId11" Type="http://schemas.openxmlformats.org/officeDocument/2006/relationships/tags" Target="../tags/tag1368.xml"/><Relationship Id="rId24" Type="http://schemas.openxmlformats.org/officeDocument/2006/relationships/notesSlide" Target="../notesSlides/notesSlide41.xml"/><Relationship Id="rId5" Type="http://schemas.openxmlformats.org/officeDocument/2006/relationships/tags" Target="../tags/tag1362.xml"/><Relationship Id="rId15" Type="http://schemas.openxmlformats.org/officeDocument/2006/relationships/tags" Target="../tags/tag1372.xml"/><Relationship Id="rId23" Type="http://schemas.openxmlformats.org/officeDocument/2006/relationships/slideLayout" Target="../slideLayouts/slideLayout2.xml"/><Relationship Id="rId10" Type="http://schemas.openxmlformats.org/officeDocument/2006/relationships/tags" Target="../tags/tag1367.xml"/><Relationship Id="rId19" Type="http://schemas.openxmlformats.org/officeDocument/2006/relationships/tags" Target="../tags/tag1376.xml"/><Relationship Id="rId4" Type="http://schemas.openxmlformats.org/officeDocument/2006/relationships/tags" Target="../tags/tag1361.xml"/><Relationship Id="rId9" Type="http://schemas.openxmlformats.org/officeDocument/2006/relationships/tags" Target="../tags/tag1366.xml"/><Relationship Id="rId14" Type="http://schemas.openxmlformats.org/officeDocument/2006/relationships/tags" Target="../tags/tag1371.xml"/><Relationship Id="rId22" Type="http://schemas.openxmlformats.org/officeDocument/2006/relationships/tags" Target="../tags/tag1379.xml"/></Relationships>
</file>

<file path=ppt/slides/_rels/slide45.xml.rels><?xml version="1.0" encoding="UTF-8" standalone="yes"?>
<Relationships xmlns="http://schemas.openxmlformats.org/package/2006/relationships"><Relationship Id="rId8" Type="http://schemas.openxmlformats.org/officeDocument/2006/relationships/tags" Target="../tags/tag1387.xml"/><Relationship Id="rId13" Type="http://schemas.openxmlformats.org/officeDocument/2006/relationships/tags" Target="../tags/tag1392.xml"/><Relationship Id="rId18" Type="http://schemas.openxmlformats.org/officeDocument/2006/relationships/tags" Target="../tags/tag1397.xml"/><Relationship Id="rId26" Type="http://schemas.openxmlformats.org/officeDocument/2006/relationships/image" Target="../media/image39.emf"/><Relationship Id="rId3" Type="http://schemas.openxmlformats.org/officeDocument/2006/relationships/tags" Target="../tags/tag1382.xml"/><Relationship Id="rId21" Type="http://schemas.openxmlformats.org/officeDocument/2006/relationships/tags" Target="../tags/tag1400.xml"/><Relationship Id="rId7" Type="http://schemas.openxmlformats.org/officeDocument/2006/relationships/tags" Target="../tags/tag1386.xml"/><Relationship Id="rId12" Type="http://schemas.openxmlformats.org/officeDocument/2006/relationships/tags" Target="../tags/tag1391.xml"/><Relationship Id="rId17" Type="http://schemas.openxmlformats.org/officeDocument/2006/relationships/tags" Target="../tags/tag1396.xml"/><Relationship Id="rId25" Type="http://schemas.openxmlformats.org/officeDocument/2006/relationships/customXml" Target="../ink/ink34.xml"/><Relationship Id="rId2" Type="http://schemas.openxmlformats.org/officeDocument/2006/relationships/tags" Target="../tags/tag1381.xml"/><Relationship Id="rId16" Type="http://schemas.openxmlformats.org/officeDocument/2006/relationships/tags" Target="../tags/tag1395.xml"/><Relationship Id="rId20" Type="http://schemas.openxmlformats.org/officeDocument/2006/relationships/tags" Target="../tags/tag1399.xml"/><Relationship Id="rId1" Type="http://schemas.openxmlformats.org/officeDocument/2006/relationships/tags" Target="../tags/tag1380.xml"/><Relationship Id="rId6" Type="http://schemas.openxmlformats.org/officeDocument/2006/relationships/tags" Target="../tags/tag1385.xml"/><Relationship Id="rId11" Type="http://schemas.openxmlformats.org/officeDocument/2006/relationships/tags" Target="../tags/tag1390.xml"/><Relationship Id="rId24" Type="http://schemas.openxmlformats.org/officeDocument/2006/relationships/notesSlide" Target="../notesSlides/notesSlide42.xml"/><Relationship Id="rId5" Type="http://schemas.openxmlformats.org/officeDocument/2006/relationships/tags" Target="../tags/tag1384.xml"/><Relationship Id="rId15" Type="http://schemas.openxmlformats.org/officeDocument/2006/relationships/tags" Target="../tags/tag1394.xml"/><Relationship Id="rId23" Type="http://schemas.openxmlformats.org/officeDocument/2006/relationships/slideLayout" Target="../slideLayouts/slideLayout2.xml"/><Relationship Id="rId10" Type="http://schemas.openxmlformats.org/officeDocument/2006/relationships/tags" Target="../tags/tag1389.xml"/><Relationship Id="rId19" Type="http://schemas.openxmlformats.org/officeDocument/2006/relationships/tags" Target="../tags/tag1398.xml"/><Relationship Id="rId4" Type="http://schemas.openxmlformats.org/officeDocument/2006/relationships/tags" Target="../tags/tag1383.xml"/><Relationship Id="rId9" Type="http://schemas.openxmlformats.org/officeDocument/2006/relationships/tags" Target="../tags/tag1388.xml"/><Relationship Id="rId14" Type="http://schemas.openxmlformats.org/officeDocument/2006/relationships/tags" Target="../tags/tag1393.xml"/><Relationship Id="rId22" Type="http://schemas.openxmlformats.org/officeDocument/2006/relationships/tags" Target="../tags/tag1401.xml"/></Relationships>
</file>

<file path=ppt/slides/_rels/slide46.xml.rels><?xml version="1.0" encoding="UTF-8" standalone="yes"?>
<Relationships xmlns="http://schemas.openxmlformats.org/package/2006/relationships"><Relationship Id="rId8" Type="http://schemas.openxmlformats.org/officeDocument/2006/relationships/tags" Target="../tags/tag1409.xml"/><Relationship Id="rId13" Type="http://schemas.openxmlformats.org/officeDocument/2006/relationships/tags" Target="../tags/tag1414.xml"/><Relationship Id="rId18" Type="http://schemas.openxmlformats.org/officeDocument/2006/relationships/tags" Target="../tags/tag1419.xml"/><Relationship Id="rId3" Type="http://schemas.openxmlformats.org/officeDocument/2006/relationships/tags" Target="../tags/tag1404.xml"/><Relationship Id="rId21" Type="http://schemas.openxmlformats.org/officeDocument/2006/relationships/notesSlide" Target="../notesSlides/notesSlide43.xml"/><Relationship Id="rId7" Type="http://schemas.openxmlformats.org/officeDocument/2006/relationships/tags" Target="../tags/tag1408.xml"/><Relationship Id="rId12" Type="http://schemas.openxmlformats.org/officeDocument/2006/relationships/tags" Target="../tags/tag1413.xml"/><Relationship Id="rId17" Type="http://schemas.openxmlformats.org/officeDocument/2006/relationships/tags" Target="../tags/tag1418.xml"/><Relationship Id="rId2" Type="http://schemas.openxmlformats.org/officeDocument/2006/relationships/tags" Target="../tags/tag1403.xml"/><Relationship Id="rId16" Type="http://schemas.openxmlformats.org/officeDocument/2006/relationships/tags" Target="../tags/tag1417.xml"/><Relationship Id="rId20" Type="http://schemas.openxmlformats.org/officeDocument/2006/relationships/slideLayout" Target="../slideLayouts/slideLayout2.xml"/><Relationship Id="rId1" Type="http://schemas.openxmlformats.org/officeDocument/2006/relationships/tags" Target="../tags/tag1402.xml"/><Relationship Id="rId6" Type="http://schemas.openxmlformats.org/officeDocument/2006/relationships/tags" Target="../tags/tag1407.xml"/><Relationship Id="rId11" Type="http://schemas.openxmlformats.org/officeDocument/2006/relationships/tags" Target="../tags/tag1412.xml"/><Relationship Id="rId5" Type="http://schemas.openxmlformats.org/officeDocument/2006/relationships/tags" Target="../tags/tag1406.xml"/><Relationship Id="rId15" Type="http://schemas.openxmlformats.org/officeDocument/2006/relationships/tags" Target="../tags/tag1416.xml"/><Relationship Id="rId23" Type="http://schemas.openxmlformats.org/officeDocument/2006/relationships/image" Target="../media/image40.emf"/><Relationship Id="rId10" Type="http://schemas.openxmlformats.org/officeDocument/2006/relationships/tags" Target="../tags/tag1411.xml"/><Relationship Id="rId19" Type="http://schemas.openxmlformats.org/officeDocument/2006/relationships/tags" Target="../tags/tag1420.xml"/><Relationship Id="rId4" Type="http://schemas.openxmlformats.org/officeDocument/2006/relationships/tags" Target="../tags/tag1405.xml"/><Relationship Id="rId9" Type="http://schemas.openxmlformats.org/officeDocument/2006/relationships/tags" Target="../tags/tag1410.xml"/><Relationship Id="rId14" Type="http://schemas.openxmlformats.org/officeDocument/2006/relationships/tags" Target="../tags/tag1415.xml"/><Relationship Id="rId22" Type="http://schemas.openxmlformats.org/officeDocument/2006/relationships/customXml" Target="../ink/ink35.xml"/></Relationships>
</file>

<file path=ppt/slides/_rels/slide47.xml.rels><?xml version="1.0" encoding="UTF-8" standalone="yes"?>
<Relationships xmlns="http://schemas.openxmlformats.org/package/2006/relationships"><Relationship Id="rId8" Type="http://schemas.openxmlformats.org/officeDocument/2006/relationships/tags" Target="../tags/tag1428.xml"/><Relationship Id="rId13" Type="http://schemas.openxmlformats.org/officeDocument/2006/relationships/tags" Target="../tags/tag1433.xml"/><Relationship Id="rId18" Type="http://schemas.openxmlformats.org/officeDocument/2006/relationships/customXml" Target="../ink/ink36.xml"/><Relationship Id="rId3" Type="http://schemas.openxmlformats.org/officeDocument/2006/relationships/tags" Target="../tags/tag1423.xml"/><Relationship Id="rId7" Type="http://schemas.openxmlformats.org/officeDocument/2006/relationships/tags" Target="../tags/tag1427.xml"/><Relationship Id="rId12" Type="http://schemas.openxmlformats.org/officeDocument/2006/relationships/tags" Target="../tags/tag1432.xml"/><Relationship Id="rId17" Type="http://schemas.openxmlformats.org/officeDocument/2006/relationships/notesSlide" Target="../notesSlides/notesSlide44.xml"/><Relationship Id="rId2" Type="http://schemas.openxmlformats.org/officeDocument/2006/relationships/tags" Target="../tags/tag1422.xml"/><Relationship Id="rId16" Type="http://schemas.openxmlformats.org/officeDocument/2006/relationships/slideLayout" Target="../slideLayouts/slideLayout2.xml"/><Relationship Id="rId1" Type="http://schemas.openxmlformats.org/officeDocument/2006/relationships/tags" Target="../tags/tag1421.xml"/><Relationship Id="rId6" Type="http://schemas.openxmlformats.org/officeDocument/2006/relationships/tags" Target="../tags/tag1426.xml"/><Relationship Id="rId11" Type="http://schemas.openxmlformats.org/officeDocument/2006/relationships/tags" Target="../tags/tag1431.xml"/><Relationship Id="rId5" Type="http://schemas.openxmlformats.org/officeDocument/2006/relationships/tags" Target="../tags/tag1425.xml"/><Relationship Id="rId15" Type="http://schemas.openxmlformats.org/officeDocument/2006/relationships/tags" Target="../tags/tag1435.xml"/><Relationship Id="rId10" Type="http://schemas.openxmlformats.org/officeDocument/2006/relationships/tags" Target="../tags/tag1430.xml"/><Relationship Id="rId19" Type="http://schemas.openxmlformats.org/officeDocument/2006/relationships/image" Target="../media/image41.emf"/><Relationship Id="rId4" Type="http://schemas.openxmlformats.org/officeDocument/2006/relationships/tags" Target="../tags/tag1424.xml"/><Relationship Id="rId9" Type="http://schemas.openxmlformats.org/officeDocument/2006/relationships/tags" Target="../tags/tag1429.xml"/><Relationship Id="rId14" Type="http://schemas.openxmlformats.org/officeDocument/2006/relationships/tags" Target="../tags/tag1434.xml"/></Relationships>
</file>

<file path=ppt/slides/_rels/slide48.xml.rels><?xml version="1.0" encoding="UTF-8" standalone="yes"?>
<Relationships xmlns="http://schemas.openxmlformats.org/package/2006/relationships"><Relationship Id="rId8" Type="http://schemas.openxmlformats.org/officeDocument/2006/relationships/tags" Target="../tags/tag1443.xml"/><Relationship Id="rId13" Type="http://schemas.openxmlformats.org/officeDocument/2006/relationships/tags" Target="../tags/tag1448.xml"/><Relationship Id="rId18" Type="http://schemas.openxmlformats.org/officeDocument/2006/relationships/tags" Target="../tags/tag1453.xml"/><Relationship Id="rId26" Type="http://schemas.openxmlformats.org/officeDocument/2006/relationships/tags" Target="../tags/tag1461.xml"/><Relationship Id="rId3" Type="http://schemas.openxmlformats.org/officeDocument/2006/relationships/tags" Target="../tags/tag1438.xml"/><Relationship Id="rId21" Type="http://schemas.openxmlformats.org/officeDocument/2006/relationships/tags" Target="../tags/tag1456.xml"/><Relationship Id="rId7" Type="http://schemas.openxmlformats.org/officeDocument/2006/relationships/tags" Target="../tags/tag1442.xml"/><Relationship Id="rId12" Type="http://schemas.openxmlformats.org/officeDocument/2006/relationships/tags" Target="../tags/tag1447.xml"/><Relationship Id="rId17" Type="http://schemas.openxmlformats.org/officeDocument/2006/relationships/tags" Target="../tags/tag1452.xml"/><Relationship Id="rId25" Type="http://schemas.openxmlformats.org/officeDocument/2006/relationships/tags" Target="../tags/tag1460.xml"/><Relationship Id="rId2" Type="http://schemas.openxmlformats.org/officeDocument/2006/relationships/tags" Target="../tags/tag1437.xml"/><Relationship Id="rId16" Type="http://schemas.openxmlformats.org/officeDocument/2006/relationships/tags" Target="../tags/tag1451.xml"/><Relationship Id="rId20" Type="http://schemas.openxmlformats.org/officeDocument/2006/relationships/tags" Target="../tags/tag1455.xml"/><Relationship Id="rId29" Type="http://schemas.openxmlformats.org/officeDocument/2006/relationships/slideLayout" Target="../slideLayouts/slideLayout2.xml"/><Relationship Id="rId1" Type="http://schemas.openxmlformats.org/officeDocument/2006/relationships/tags" Target="../tags/tag1436.xml"/><Relationship Id="rId6" Type="http://schemas.openxmlformats.org/officeDocument/2006/relationships/tags" Target="../tags/tag1441.xml"/><Relationship Id="rId11" Type="http://schemas.openxmlformats.org/officeDocument/2006/relationships/tags" Target="../tags/tag1446.xml"/><Relationship Id="rId24" Type="http://schemas.openxmlformats.org/officeDocument/2006/relationships/tags" Target="../tags/tag1459.xml"/><Relationship Id="rId32" Type="http://schemas.openxmlformats.org/officeDocument/2006/relationships/image" Target="../media/image42.emf"/><Relationship Id="rId5" Type="http://schemas.openxmlformats.org/officeDocument/2006/relationships/tags" Target="../tags/tag1440.xml"/><Relationship Id="rId15" Type="http://schemas.openxmlformats.org/officeDocument/2006/relationships/tags" Target="../tags/tag1450.xml"/><Relationship Id="rId23" Type="http://schemas.openxmlformats.org/officeDocument/2006/relationships/tags" Target="../tags/tag1458.xml"/><Relationship Id="rId28" Type="http://schemas.openxmlformats.org/officeDocument/2006/relationships/tags" Target="../tags/tag1463.xml"/><Relationship Id="rId10" Type="http://schemas.openxmlformats.org/officeDocument/2006/relationships/tags" Target="../tags/tag1445.xml"/><Relationship Id="rId19" Type="http://schemas.openxmlformats.org/officeDocument/2006/relationships/tags" Target="../tags/tag1454.xml"/><Relationship Id="rId31" Type="http://schemas.openxmlformats.org/officeDocument/2006/relationships/customXml" Target="../ink/ink37.xml"/><Relationship Id="rId4" Type="http://schemas.openxmlformats.org/officeDocument/2006/relationships/tags" Target="../tags/tag1439.xml"/><Relationship Id="rId9" Type="http://schemas.openxmlformats.org/officeDocument/2006/relationships/tags" Target="../tags/tag1444.xml"/><Relationship Id="rId14" Type="http://schemas.openxmlformats.org/officeDocument/2006/relationships/tags" Target="../tags/tag1449.xml"/><Relationship Id="rId22" Type="http://schemas.openxmlformats.org/officeDocument/2006/relationships/tags" Target="../tags/tag1457.xml"/><Relationship Id="rId27" Type="http://schemas.openxmlformats.org/officeDocument/2006/relationships/tags" Target="../tags/tag1462.xml"/><Relationship Id="rId30"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tags" Target="../tags/tag1466.xml"/><Relationship Id="rId7" Type="http://schemas.openxmlformats.org/officeDocument/2006/relationships/notesSlide" Target="../notesSlides/notesSlide46.xml"/><Relationship Id="rId2" Type="http://schemas.openxmlformats.org/officeDocument/2006/relationships/tags" Target="../tags/tag1465.xml"/><Relationship Id="rId1" Type="http://schemas.openxmlformats.org/officeDocument/2006/relationships/tags" Target="../tags/tag1464.xml"/><Relationship Id="rId6" Type="http://schemas.openxmlformats.org/officeDocument/2006/relationships/slideLayout" Target="../slideLayouts/slideLayout2.xml"/><Relationship Id="rId5" Type="http://schemas.openxmlformats.org/officeDocument/2006/relationships/tags" Target="../tags/tag1468.xml"/><Relationship Id="rId4" Type="http://schemas.openxmlformats.org/officeDocument/2006/relationships/tags" Target="../tags/tag1467.xml"/><Relationship Id="rId9" Type="http://schemas.openxmlformats.org/officeDocument/2006/relationships/image" Target="../media/image43.emf"/></Relationships>
</file>

<file path=ppt/slides/_rels/slide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notesSlide" Target="../notesSlides/notesSlide4.xml"/><Relationship Id="rId3" Type="http://schemas.openxmlformats.org/officeDocument/2006/relationships/tags" Target="../tags/tag125.xml"/><Relationship Id="rId21" Type="http://schemas.openxmlformats.org/officeDocument/2006/relationships/tags" Target="../tags/tag143.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slideLayout" Target="../slideLayouts/slideLayout2.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image" Target="../media/image9.emf"/><Relationship Id="rId10" Type="http://schemas.openxmlformats.org/officeDocument/2006/relationships/tags" Target="../tags/tag132.xml"/><Relationship Id="rId19" Type="http://schemas.openxmlformats.org/officeDocument/2006/relationships/tags" Target="../tags/tag141.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customXml" Target="../ink/ink3.xml"/></Relationships>
</file>

<file path=ppt/slides/_rels/slide50.xml.rels><?xml version="1.0" encoding="UTF-8" standalone="yes"?>
<Relationships xmlns="http://schemas.openxmlformats.org/package/2006/relationships"><Relationship Id="rId3" Type="http://schemas.openxmlformats.org/officeDocument/2006/relationships/tags" Target="../tags/tag1471.xml"/><Relationship Id="rId7" Type="http://schemas.openxmlformats.org/officeDocument/2006/relationships/notesSlide" Target="../notesSlides/notesSlide47.xml"/><Relationship Id="rId2" Type="http://schemas.openxmlformats.org/officeDocument/2006/relationships/tags" Target="../tags/tag1470.xml"/><Relationship Id="rId1" Type="http://schemas.openxmlformats.org/officeDocument/2006/relationships/tags" Target="../tags/tag1469.xml"/><Relationship Id="rId6" Type="http://schemas.openxmlformats.org/officeDocument/2006/relationships/slideLayout" Target="../slideLayouts/slideLayout2.xml"/><Relationship Id="rId5" Type="http://schemas.openxmlformats.org/officeDocument/2006/relationships/tags" Target="../tags/tag1473.xml"/><Relationship Id="rId4" Type="http://schemas.openxmlformats.org/officeDocument/2006/relationships/tags" Target="../tags/tag1472.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48.xml"/><Relationship Id="rId3" Type="http://schemas.openxmlformats.org/officeDocument/2006/relationships/tags" Target="../tags/tag1476.xml"/><Relationship Id="rId7" Type="http://schemas.openxmlformats.org/officeDocument/2006/relationships/slideLayout" Target="../slideLayouts/slideLayout2.xml"/><Relationship Id="rId2" Type="http://schemas.openxmlformats.org/officeDocument/2006/relationships/tags" Target="../tags/tag1475.xml"/><Relationship Id="rId1" Type="http://schemas.openxmlformats.org/officeDocument/2006/relationships/tags" Target="../tags/tag1474.xml"/><Relationship Id="rId6" Type="http://schemas.openxmlformats.org/officeDocument/2006/relationships/tags" Target="../tags/tag1479.xml"/><Relationship Id="rId5" Type="http://schemas.openxmlformats.org/officeDocument/2006/relationships/tags" Target="../tags/tag1478.xml"/><Relationship Id="rId4" Type="http://schemas.openxmlformats.org/officeDocument/2006/relationships/tags" Target="../tags/tag1477.xml"/></Relationships>
</file>

<file path=ppt/slides/_rels/slide52.xml.rels><?xml version="1.0" encoding="UTF-8" standalone="yes"?>
<Relationships xmlns="http://schemas.openxmlformats.org/package/2006/relationships"><Relationship Id="rId8" Type="http://schemas.openxmlformats.org/officeDocument/2006/relationships/tags" Target="../tags/tag1487.xml"/><Relationship Id="rId13" Type="http://schemas.openxmlformats.org/officeDocument/2006/relationships/tags" Target="../tags/tag1492.xml"/><Relationship Id="rId18" Type="http://schemas.openxmlformats.org/officeDocument/2006/relationships/tags" Target="../tags/tag1497.xml"/><Relationship Id="rId26" Type="http://schemas.openxmlformats.org/officeDocument/2006/relationships/slideLayout" Target="../slideLayouts/slideLayout2.xml"/><Relationship Id="rId3" Type="http://schemas.openxmlformats.org/officeDocument/2006/relationships/tags" Target="../tags/tag1482.xml"/><Relationship Id="rId21" Type="http://schemas.openxmlformats.org/officeDocument/2006/relationships/tags" Target="../tags/tag1500.xml"/><Relationship Id="rId7" Type="http://schemas.openxmlformats.org/officeDocument/2006/relationships/tags" Target="../tags/tag1486.xml"/><Relationship Id="rId12" Type="http://schemas.openxmlformats.org/officeDocument/2006/relationships/tags" Target="../tags/tag1491.xml"/><Relationship Id="rId17" Type="http://schemas.openxmlformats.org/officeDocument/2006/relationships/tags" Target="../tags/tag1496.xml"/><Relationship Id="rId25" Type="http://schemas.openxmlformats.org/officeDocument/2006/relationships/tags" Target="../tags/tag1504.xml"/><Relationship Id="rId2" Type="http://schemas.openxmlformats.org/officeDocument/2006/relationships/tags" Target="../tags/tag1481.xml"/><Relationship Id="rId16" Type="http://schemas.openxmlformats.org/officeDocument/2006/relationships/tags" Target="../tags/tag1495.xml"/><Relationship Id="rId20" Type="http://schemas.openxmlformats.org/officeDocument/2006/relationships/tags" Target="../tags/tag1499.xml"/><Relationship Id="rId29" Type="http://schemas.openxmlformats.org/officeDocument/2006/relationships/image" Target="../media/image44.emf"/><Relationship Id="rId1" Type="http://schemas.openxmlformats.org/officeDocument/2006/relationships/tags" Target="../tags/tag1480.xml"/><Relationship Id="rId6" Type="http://schemas.openxmlformats.org/officeDocument/2006/relationships/tags" Target="../tags/tag1485.xml"/><Relationship Id="rId11" Type="http://schemas.openxmlformats.org/officeDocument/2006/relationships/tags" Target="../tags/tag1490.xml"/><Relationship Id="rId24" Type="http://schemas.openxmlformats.org/officeDocument/2006/relationships/tags" Target="../tags/tag1503.xml"/><Relationship Id="rId5" Type="http://schemas.openxmlformats.org/officeDocument/2006/relationships/tags" Target="../tags/tag1484.xml"/><Relationship Id="rId15" Type="http://schemas.openxmlformats.org/officeDocument/2006/relationships/tags" Target="../tags/tag1494.xml"/><Relationship Id="rId23" Type="http://schemas.openxmlformats.org/officeDocument/2006/relationships/tags" Target="../tags/tag1502.xml"/><Relationship Id="rId28" Type="http://schemas.openxmlformats.org/officeDocument/2006/relationships/customXml" Target="../ink/ink39.xml"/><Relationship Id="rId10" Type="http://schemas.openxmlformats.org/officeDocument/2006/relationships/tags" Target="../tags/tag1489.xml"/><Relationship Id="rId19" Type="http://schemas.openxmlformats.org/officeDocument/2006/relationships/tags" Target="../tags/tag1498.xml"/><Relationship Id="rId4" Type="http://schemas.openxmlformats.org/officeDocument/2006/relationships/tags" Target="../tags/tag1483.xml"/><Relationship Id="rId9" Type="http://schemas.openxmlformats.org/officeDocument/2006/relationships/tags" Target="../tags/tag1488.xml"/><Relationship Id="rId14" Type="http://schemas.openxmlformats.org/officeDocument/2006/relationships/tags" Target="../tags/tag1493.xml"/><Relationship Id="rId22" Type="http://schemas.openxmlformats.org/officeDocument/2006/relationships/tags" Target="../tags/tag1501.xml"/><Relationship Id="rId27"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8" Type="http://schemas.openxmlformats.org/officeDocument/2006/relationships/tags" Target="../tags/tag1512.xml"/><Relationship Id="rId13" Type="http://schemas.openxmlformats.org/officeDocument/2006/relationships/tags" Target="../tags/tag1517.xml"/><Relationship Id="rId18" Type="http://schemas.openxmlformats.org/officeDocument/2006/relationships/tags" Target="../tags/tag1522.xml"/><Relationship Id="rId26" Type="http://schemas.openxmlformats.org/officeDocument/2006/relationships/tags" Target="../tags/tag1530.xml"/><Relationship Id="rId3" Type="http://schemas.openxmlformats.org/officeDocument/2006/relationships/tags" Target="../tags/tag1507.xml"/><Relationship Id="rId21" Type="http://schemas.openxmlformats.org/officeDocument/2006/relationships/tags" Target="../tags/tag1525.xml"/><Relationship Id="rId7" Type="http://schemas.openxmlformats.org/officeDocument/2006/relationships/tags" Target="../tags/tag1511.xml"/><Relationship Id="rId12" Type="http://schemas.openxmlformats.org/officeDocument/2006/relationships/tags" Target="../tags/tag1516.xml"/><Relationship Id="rId17" Type="http://schemas.openxmlformats.org/officeDocument/2006/relationships/tags" Target="../tags/tag1521.xml"/><Relationship Id="rId25" Type="http://schemas.openxmlformats.org/officeDocument/2006/relationships/tags" Target="../tags/tag1529.xml"/><Relationship Id="rId2" Type="http://schemas.openxmlformats.org/officeDocument/2006/relationships/tags" Target="../tags/tag1506.xml"/><Relationship Id="rId16" Type="http://schemas.openxmlformats.org/officeDocument/2006/relationships/tags" Target="../tags/tag1520.xml"/><Relationship Id="rId20" Type="http://schemas.openxmlformats.org/officeDocument/2006/relationships/tags" Target="../tags/tag1524.xml"/><Relationship Id="rId29" Type="http://schemas.openxmlformats.org/officeDocument/2006/relationships/customXml" Target="../ink/ink40.xml"/><Relationship Id="rId1" Type="http://schemas.openxmlformats.org/officeDocument/2006/relationships/tags" Target="../tags/tag1505.xml"/><Relationship Id="rId6" Type="http://schemas.openxmlformats.org/officeDocument/2006/relationships/tags" Target="../tags/tag1510.xml"/><Relationship Id="rId11" Type="http://schemas.openxmlformats.org/officeDocument/2006/relationships/tags" Target="../tags/tag1515.xml"/><Relationship Id="rId24" Type="http://schemas.openxmlformats.org/officeDocument/2006/relationships/tags" Target="../tags/tag1528.xml"/><Relationship Id="rId5" Type="http://schemas.openxmlformats.org/officeDocument/2006/relationships/tags" Target="../tags/tag1509.xml"/><Relationship Id="rId15" Type="http://schemas.openxmlformats.org/officeDocument/2006/relationships/tags" Target="../tags/tag1519.xml"/><Relationship Id="rId23" Type="http://schemas.openxmlformats.org/officeDocument/2006/relationships/tags" Target="../tags/tag1527.xml"/><Relationship Id="rId28" Type="http://schemas.openxmlformats.org/officeDocument/2006/relationships/notesSlide" Target="../notesSlides/notesSlide50.xml"/><Relationship Id="rId10" Type="http://schemas.openxmlformats.org/officeDocument/2006/relationships/tags" Target="../tags/tag1514.xml"/><Relationship Id="rId19" Type="http://schemas.openxmlformats.org/officeDocument/2006/relationships/tags" Target="../tags/tag1523.xml"/><Relationship Id="rId4" Type="http://schemas.openxmlformats.org/officeDocument/2006/relationships/tags" Target="../tags/tag1508.xml"/><Relationship Id="rId9" Type="http://schemas.openxmlformats.org/officeDocument/2006/relationships/tags" Target="../tags/tag1513.xml"/><Relationship Id="rId14" Type="http://schemas.openxmlformats.org/officeDocument/2006/relationships/tags" Target="../tags/tag1518.xml"/><Relationship Id="rId22" Type="http://schemas.openxmlformats.org/officeDocument/2006/relationships/tags" Target="../tags/tag1526.xml"/><Relationship Id="rId27" Type="http://schemas.openxmlformats.org/officeDocument/2006/relationships/slideLayout" Target="../slideLayouts/slideLayout2.xml"/><Relationship Id="rId30" Type="http://schemas.openxmlformats.org/officeDocument/2006/relationships/image" Target="../media/image45.emf"/></Relationships>
</file>

<file path=ppt/slides/_rels/slide54.xml.rels><?xml version="1.0" encoding="UTF-8" standalone="yes"?>
<Relationships xmlns="http://schemas.openxmlformats.org/package/2006/relationships"><Relationship Id="rId8" Type="http://schemas.openxmlformats.org/officeDocument/2006/relationships/tags" Target="../tags/tag1538.xml"/><Relationship Id="rId13" Type="http://schemas.openxmlformats.org/officeDocument/2006/relationships/tags" Target="../tags/tag1543.xml"/><Relationship Id="rId18" Type="http://schemas.openxmlformats.org/officeDocument/2006/relationships/tags" Target="../tags/tag1548.xml"/><Relationship Id="rId26" Type="http://schemas.openxmlformats.org/officeDocument/2006/relationships/tags" Target="../tags/tag1556.xml"/><Relationship Id="rId3" Type="http://schemas.openxmlformats.org/officeDocument/2006/relationships/tags" Target="../tags/tag1533.xml"/><Relationship Id="rId21" Type="http://schemas.openxmlformats.org/officeDocument/2006/relationships/tags" Target="../tags/tag1551.xml"/><Relationship Id="rId7" Type="http://schemas.openxmlformats.org/officeDocument/2006/relationships/tags" Target="../tags/tag1537.xml"/><Relationship Id="rId12" Type="http://schemas.openxmlformats.org/officeDocument/2006/relationships/tags" Target="../tags/tag1542.xml"/><Relationship Id="rId17" Type="http://schemas.openxmlformats.org/officeDocument/2006/relationships/tags" Target="../tags/tag1547.xml"/><Relationship Id="rId25" Type="http://schemas.openxmlformats.org/officeDocument/2006/relationships/tags" Target="../tags/tag1555.xml"/><Relationship Id="rId2" Type="http://schemas.openxmlformats.org/officeDocument/2006/relationships/tags" Target="../tags/tag1532.xml"/><Relationship Id="rId16" Type="http://schemas.openxmlformats.org/officeDocument/2006/relationships/tags" Target="../tags/tag1546.xml"/><Relationship Id="rId20" Type="http://schemas.openxmlformats.org/officeDocument/2006/relationships/tags" Target="../tags/tag1550.xml"/><Relationship Id="rId29" Type="http://schemas.openxmlformats.org/officeDocument/2006/relationships/notesSlide" Target="../notesSlides/notesSlide51.xml"/><Relationship Id="rId1" Type="http://schemas.openxmlformats.org/officeDocument/2006/relationships/tags" Target="../tags/tag1531.xml"/><Relationship Id="rId6" Type="http://schemas.openxmlformats.org/officeDocument/2006/relationships/tags" Target="../tags/tag1536.xml"/><Relationship Id="rId11" Type="http://schemas.openxmlformats.org/officeDocument/2006/relationships/tags" Target="../tags/tag1541.xml"/><Relationship Id="rId24" Type="http://schemas.openxmlformats.org/officeDocument/2006/relationships/tags" Target="../tags/tag1554.xml"/><Relationship Id="rId5" Type="http://schemas.openxmlformats.org/officeDocument/2006/relationships/tags" Target="../tags/tag1535.xml"/><Relationship Id="rId15" Type="http://schemas.openxmlformats.org/officeDocument/2006/relationships/tags" Target="../tags/tag1545.xml"/><Relationship Id="rId23" Type="http://schemas.openxmlformats.org/officeDocument/2006/relationships/tags" Target="../tags/tag1553.xml"/><Relationship Id="rId28" Type="http://schemas.openxmlformats.org/officeDocument/2006/relationships/slideLayout" Target="../slideLayouts/slideLayout2.xml"/><Relationship Id="rId10" Type="http://schemas.openxmlformats.org/officeDocument/2006/relationships/tags" Target="../tags/tag1540.xml"/><Relationship Id="rId19" Type="http://schemas.openxmlformats.org/officeDocument/2006/relationships/tags" Target="../tags/tag1549.xml"/><Relationship Id="rId31" Type="http://schemas.openxmlformats.org/officeDocument/2006/relationships/image" Target="../media/image46.emf"/><Relationship Id="rId4" Type="http://schemas.openxmlformats.org/officeDocument/2006/relationships/tags" Target="../tags/tag1534.xml"/><Relationship Id="rId9" Type="http://schemas.openxmlformats.org/officeDocument/2006/relationships/tags" Target="../tags/tag1539.xml"/><Relationship Id="rId14" Type="http://schemas.openxmlformats.org/officeDocument/2006/relationships/tags" Target="../tags/tag1544.xml"/><Relationship Id="rId22" Type="http://schemas.openxmlformats.org/officeDocument/2006/relationships/tags" Target="../tags/tag1552.xml"/><Relationship Id="rId27" Type="http://schemas.openxmlformats.org/officeDocument/2006/relationships/tags" Target="../tags/tag1557.xml"/><Relationship Id="rId30" Type="http://schemas.openxmlformats.org/officeDocument/2006/relationships/customXml" Target="../ink/ink41.xml"/></Relationships>
</file>

<file path=ppt/slides/_rels/slide55.xml.rels><?xml version="1.0" encoding="UTF-8" standalone="yes"?>
<Relationships xmlns="http://schemas.openxmlformats.org/package/2006/relationships"><Relationship Id="rId8" Type="http://schemas.openxmlformats.org/officeDocument/2006/relationships/tags" Target="../tags/tag1565.xml"/><Relationship Id="rId3" Type="http://schemas.openxmlformats.org/officeDocument/2006/relationships/tags" Target="../tags/tag1560.xml"/><Relationship Id="rId7" Type="http://schemas.openxmlformats.org/officeDocument/2006/relationships/tags" Target="../tags/tag1564.xml"/><Relationship Id="rId12" Type="http://schemas.openxmlformats.org/officeDocument/2006/relationships/image" Target="../media/image47.emf"/><Relationship Id="rId2" Type="http://schemas.openxmlformats.org/officeDocument/2006/relationships/tags" Target="../tags/tag1559.xml"/><Relationship Id="rId1" Type="http://schemas.openxmlformats.org/officeDocument/2006/relationships/tags" Target="../tags/tag1558.xml"/><Relationship Id="rId6" Type="http://schemas.openxmlformats.org/officeDocument/2006/relationships/tags" Target="../tags/tag1563.xml"/><Relationship Id="rId11" Type="http://schemas.openxmlformats.org/officeDocument/2006/relationships/customXml" Target="../ink/ink42.xml"/><Relationship Id="rId5" Type="http://schemas.openxmlformats.org/officeDocument/2006/relationships/tags" Target="../tags/tag1562.xml"/><Relationship Id="rId10" Type="http://schemas.openxmlformats.org/officeDocument/2006/relationships/slideLayout" Target="../slideLayouts/slideLayout2.xml"/><Relationship Id="rId4" Type="http://schemas.openxmlformats.org/officeDocument/2006/relationships/tags" Target="../tags/tag1561.xml"/><Relationship Id="rId9" Type="http://schemas.openxmlformats.org/officeDocument/2006/relationships/tags" Target="../tags/tag1566.xml"/></Relationships>
</file>

<file path=ppt/slides/_rels/slide56.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tags" Target="../tags/tag1569.xml"/><Relationship Id="rId7" Type="http://schemas.openxmlformats.org/officeDocument/2006/relationships/slideLayout" Target="../slideLayouts/slideLayout2.xml"/><Relationship Id="rId2" Type="http://schemas.openxmlformats.org/officeDocument/2006/relationships/tags" Target="../tags/tag1568.xml"/><Relationship Id="rId1" Type="http://schemas.openxmlformats.org/officeDocument/2006/relationships/tags" Target="../tags/tag1567.xml"/><Relationship Id="rId6" Type="http://schemas.openxmlformats.org/officeDocument/2006/relationships/tags" Target="../tags/tag1572.xml"/><Relationship Id="rId5" Type="http://schemas.openxmlformats.org/officeDocument/2006/relationships/tags" Target="../tags/tag1571.xml"/><Relationship Id="rId4" Type="http://schemas.openxmlformats.org/officeDocument/2006/relationships/tags" Target="../tags/tag1570.xml"/><Relationship Id="rId9" Type="http://schemas.openxmlformats.org/officeDocument/2006/relationships/image" Target="../media/image48.emf"/></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1575.xml"/><Relationship Id="rId7" Type="http://schemas.openxmlformats.org/officeDocument/2006/relationships/slideLayout" Target="../slideLayouts/slideLayout2.xml"/><Relationship Id="rId2" Type="http://schemas.openxmlformats.org/officeDocument/2006/relationships/tags" Target="../tags/tag1574.xml"/><Relationship Id="rId1" Type="http://schemas.openxmlformats.org/officeDocument/2006/relationships/tags" Target="../tags/tag1573.xml"/><Relationship Id="rId6" Type="http://schemas.openxmlformats.org/officeDocument/2006/relationships/tags" Target="../tags/tag1578.xml"/><Relationship Id="rId5" Type="http://schemas.openxmlformats.org/officeDocument/2006/relationships/tags" Target="../tags/tag1577.xml"/><Relationship Id="rId10" Type="http://schemas.openxmlformats.org/officeDocument/2006/relationships/image" Target="../media/image49.emf"/><Relationship Id="rId4" Type="http://schemas.openxmlformats.org/officeDocument/2006/relationships/tags" Target="../tags/tag1576.xml"/><Relationship Id="rId9" Type="http://schemas.openxmlformats.org/officeDocument/2006/relationships/customXml" Target="../ink/ink44.xml"/></Relationships>
</file>

<file path=ppt/slides/_rels/slide58.xml.rels><?xml version="1.0" encoding="UTF-8" standalone="yes"?>
<Relationships xmlns="http://schemas.openxmlformats.org/package/2006/relationships"><Relationship Id="rId3" Type="http://schemas.openxmlformats.org/officeDocument/2006/relationships/tags" Target="../tags/tag1581.xml"/><Relationship Id="rId7" Type="http://schemas.openxmlformats.org/officeDocument/2006/relationships/notesSlide" Target="../notesSlides/notesSlide53.xml"/><Relationship Id="rId2" Type="http://schemas.openxmlformats.org/officeDocument/2006/relationships/tags" Target="../tags/tag1580.xml"/><Relationship Id="rId1" Type="http://schemas.openxmlformats.org/officeDocument/2006/relationships/tags" Target="../tags/tag1579.xml"/><Relationship Id="rId6" Type="http://schemas.openxmlformats.org/officeDocument/2006/relationships/slideLayout" Target="../slideLayouts/slideLayout2.xml"/><Relationship Id="rId5" Type="http://schemas.openxmlformats.org/officeDocument/2006/relationships/tags" Target="../tags/tag1583.xml"/><Relationship Id="rId4" Type="http://schemas.openxmlformats.org/officeDocument/2006/relationships/tags" Target="../tags/tag1582.xml"/></Relationships>
</file>

<file path=ppt/slides/_rels/slide6.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slideLayout" Target="../slideLayouts/slideLayout2.xml"/><Relationship Id="rId3" Type="http://schemas.openxmlformats.org/officeDocument/2006/relationships/tags" Target="../tags/tag149.xml"/><Relationship Id="rId21" Type="http://schemas.openxmlformats.org/officeDocument/2006/relationships/tags" Target="../tags/tag167.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tags" Target="../tags/tag171.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tags" Target="../tags/tag170.xml"/><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tags" Target="../tags/tag169.xml"/><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8.xml"/><Relationship Id="rId27"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image" Target="../media/image10.emf"/><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customXml" Target="../ink/ink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notesSlide" Target="../notesSlides/notesSlide6.xml"/><Relationship Id="rId5" Type="http://schemas.openxmlformats.org/officeDocument/2006/relationships/tags" Target="../tags/tag176.xml"/><Relationship Id="rId10" Type="http://schemas.openxmlformats.org/officeDocument/2006/relationships/slideLayout" Target="../slideLayouts/slideLayout3.xml"/><Relationship Id="rId4" Type="http://schemas.openxmlformats.org/officeDocument/2006/relationships/tags" Target="../tags/tag175.xml"/><Relationship Id="rId9" Type="http://schemas.openxmlformats.org/officeDocument/2006/relationships/tags" Target="../tags/tag180.xml"/></Relationships>
</file>

<file path=ppt/slides/_rels/slide8.xml.rels><?xml version="1.0" encoding="UTF-8" standalone="yes"?>
<Relationships xmlns="http://schemas.openxmlformats.org/package/2006/relationships"><Relationship Id="rId26" Type="http://schemas.openxmlformats.org/officeDocument/2006/relationships/tags" Target="../tags/tag206.xml"/><Relationship Id="rId21" Type="http://schemas.openxmlformats.org/officeDocument/2006/relationships/tags" Target="../tags/tag201.xml"/><Relationship Id="rId34" Type="http://schemas.openxmlformats.org/officeDocument/2006/relationships/tags" Target="../tags/tag214.xml"/><Relationship Id="rId42" Type="http://schemas.openxmlformats.org/officeDocument/2006/relationships/tags" Target="../tags/tag222.xml"/><Relationship Id="rId47" Type="http://schemas.openxmlformats.org/officeDocument/2006/relationships/tags" Target="../tags/tag227.xml"/><Relationship Id="rId50" Type="http://schemas.openxmlformats.org/officeDocument/2006/relationships/tags" Target="../tags/tag230.xml"/><Relationship Id="rId55" Type="http://schemas.openxmlformats.org/officeDocument/2006/relationships/tags" Target="../tags/tag235.xml"/><Relationship Id="rId63" Type="http://schemas.openxmlformats.org/officeDocument/2006/relationships/tags" Target="../tags/tag243.xml"/><Relationship Id="rId7" Type="http://schemas.openxmlformats.org/officeDocument/2006/relationships/tags" Target="../tags/tag187.xml"/><Relationship Id="rId2" Type="http://schemas.openxmlformats.org/officeDocument/2006/relationships/tags" Target="../tags/tag182.xml"/><Relationship Id="rId16" Type="http://schemas.openxmlformats.org/officeDocument/2006/relationships/tags" Target="../tags/tag196.xml"/><Relationship Id="rId29" Type="http://schemas.openxmlformats.org/officeDocument/2006/relationships/tags" Target="../tags/tag209.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3" Type="http://schemas.openxmlformats.org/officeDocument/2006/relationships/tags" Target="../tags/tag233.xml"/><Relationship Id="rId58" Type="http://schemas.openxmlformats.org/officeDocument/2006/relationships/tags" Target="../tags/tag238.xml"/><Relationship Id="rId66" Type="http://schemas.openxmlformats.org/officeDocument/2006/relationships/customXml" Target="../ink/ink5.xml"/><Relationship Id="rId5" Type="http://schemas.openxmlformats.org/officeDocument/2006/relationships/tags" Target="../tags/tag185.xml"/><Relationship Id="rId61" Type="http://schemas.openxmlformats.org/officeDocument/2006/relationships/tags" Target="../tags/tag241.xml"/><Relationship Id="rId19" Type="http://schemas.openxmlformats.org/officeDocument/2006/relationships/tags" Target="../tags/tag19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tags" Target="../tags/tag228.xml"/><Relationship Id="rId56" Type="http://schemas.openxmlformats.org/officeDocument/2006/relationships/tags" Target="../tags/tag236.xml"/><Relationship Id="rId64" Type="http://schemas.openxmlformats.org/officeDocument/2006/relationships/slideLayout" Target="../slideLayouts/slideLayout3.xml"/><Relationship Id="rId8" Type="http://schemas.openxmlformats.org/officeDocument/2006/relationships/tags" Target="../tags/tag188.xml"/><Relationship Id="rId51" Type="http://schemas.openxmlformats.org/officeDocument/2006/relationships/tags" Target="../tags/tag231.xml"/><Relationship Id="rId3" Type="http://schemas.openxmlformats.org/officeDocument/2006/relationships/tags" Target="../tags/tag183.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tags" Target="../tags/tag226.xml"/><Relationship Id="rId59" Type="http://schemas.openxmlformats.org/officeDocument/2006/relationships/tags" Target="../tags/tag239.xml"/><Relationship Id="rId67" Type="http://schemas.openxmlformats.org/officeDocument/2006/relationships/image" Target="../media/image11.emf"/><Relationship Id="rId20" Type="http://schemas.openxmlformats.org/officeDocument/2006/relationships/tags" Target="../tags/tag200.xml"/><Relationship Id="rId41" Type="http://schemas.openxmlformats.org/officeDocument/2006/relationships/tags" Target="../tags/tag221.xml"/><Relationship Id="rId54" Type="http://schemas.openxmlformats.org/officeDocument/2006/relationships/tags" Target="../tags/tag234.xml"/><Relationship Id="rId62" Type="http://schemas.openxmlformats.org/officeDocument/2006/relationships/tags" Target="../tags/tag242.xml"/><Relationship Id="rId1" Type="http://schemas.openxmlformats.org/officeDocument/2006/relationships/tags" Target="../tags/tag181.xml"/><Relationship Id="rId6" Type="http://schemas.openxmlformats.org/officeDocument/2006/relationships/tags" Target="../tags/tag186.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49" Type="http://schemas.openxmlformats.org/officeDocument/2006/relationships/tags" Target="../tags/tag229.xml"/><Relationship Id="rId57" Type="http://schemas.openxmlformats.org/officeDocument/2006/relationships/tags" Target="../tags/tag237.xml"/><Relationship Id="rId10" Type="http://schemas.openxmlformats.org/officeDocument/2006/relationships/tags" Target="../tags/tag190.xml"/><Relationship Id="rId31" Type="http://schemas.openxmlformats.org/officeDocument/2006/relationships/tags" Target="../tags/tag211.xml"/><Relationship Id="rId44" Type="http://schemas.openxmlformats.org/officeDocument/2006/relationships/tags" Target="../tags/tag224.xml"/><Relationship Id="rId52" Type="http://schemas.openxmlformats.org/officeDocument/2006/relationships/tags" Target="../tags/tag232.xml"/><Relationship Id="rId60" Type="http://schemas.openxmlformats.org/officeDocument/2006/relationships/tags" Target="../tags/tag240.xml"/><Relationship Id="rId65" Type="http://schemas.openxmlformats.org/officeDocument/2006/relationships/notesSlide" Target="../notesSlides/notesSlide7.xml"/><Relationship Id="rId4" Type="http://schemas.openxmlformats.org/officeDocument/2006/relationships/tags" Target="../tags/tag184.xml"/><Relationship Id="rId9" Type="http://schemas.openxmlformats.org/officeDocument/2006/relationships/tags" Target="../tags/tag189.xml"/><Relationship Id="rId13" Type="http://schemas.openxmlformats.org/officeDocument/2006/relationships/tags" Target="../tags/tag193.xml"/><Relationship Id="rId18" Type="http://schemas.openxmlformats.org/officeDocument/2006/relationships/tags" Target="../tags/tag198.xml"/><Relationship Id="rId39" Type="http://schemas.openxmlformats.org/officeDocument/2006/relationships/tags" Target="../tags/tag219.xml"/></Relationships>
</file>

<file path=ppt/slides/_rels/slide9.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 Type="http://schemas.openxmlformats.org/officeDocument/2006/relationships/tags" Target="../tags/tag246.xml"/><Relationship Id="rId21" Type="http://schemas.openxmlformats.org/officeDocument/2006/relationships/tags" Target="../tags/tag264.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notesSlide" Target="../notesSlides/notesSlide8.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slideLayout" Target="../slideLayouts/slideLayout3.xml"/><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image" Target="../media/image12.emf"/><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2</a:t>
            </a:r>
            <a:endParaRPr lang="en-US" dirty="0"/>
          </a:p>
        </p:txBody>
      </p:sp>
      <p:sp>
        <p:nvSpPr>
          <p:cNvPr id="3" name="Content Placeholder 2"/>
          <p:cNvSpPr>
            <a:spLocks noGrp="1"/>
          </p:cNvSpPr>
          <p:nvPr>
            <p:ph idx="1"/>
          </p:nvPr>
        </p:nvSpPr>
        <p:spPr/>
        <p:txBody>
          <a:bodyPr/>
          <a:lstStyle/>
          <a:p>
            <a:r>
              <a:rPr lang="en-US" dirty="0" smtClean="0"/>
              <a:t>Announcements</a:t>
            </a:r>
          </a:p>
          <a:p>
            <a:pPr lvl="1"/>
            <a:r>
              <a:rPr lang="en-US" dirty="0" smtClean="0"/>
              <a:t>Lab 2?</a:t>
            </a:r>
          </a:p>
          <a:p>
            <a:pPr lvl="1"/>
            <a:r>
              <a:rPr lang="en-US" dirty="0" smtClean="0"/>
              <a:t>HW2 released</a:t>
            </a:r>
          </a:p>
          <a:p>
            <a:pPr lvl="1"/>
            <a:endParaRPr lang="en-US" dirty="0"/>
          </a:p>
          <a:p>
            <a:r>
              <a:rPr lang="en-US" dirty="0" smtClean="0"/>
              <a:t>Arrays/</a:t>
            </a:r>
            <a:r>
              <a:rPr lang="en-US" dirty="0" err="1" smtClean="0"/>
              <a:t>Structs</a:t>
            </a:r>
            <a:r>
              <a:rPr lang="en-US" smtClean="0"/>
              <a:t> in C</a:t>
            </a:r>
            <a:endParaRPr lang="en-US" dirty="0" smtClean="0"/>
          </a:p>
        </p:txBody>
      </p:sp>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1</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107080" y="668160"/>
              <a:ext cx="4242960" cy="4461480"/>
            </p14:xfrm>
          </p:contentPart>
        </mc:Choice>
        <mc:Fallback xmlns="">
          <p:pic>
            <p:nvPicPr>
              <p:cNvPr id="6" name="Ink 5"/>
              <p:cNvPicPr/>
              <p:nvPr/>
            </p:nvPicPr>
            <p:blipFill>
              <a:blip r:embed="rId3"/>
              <a:stretch>
                <a:fillRect/>
              </a:stretch>
            </p:blipFill>
            <p:spPr>
              <a:xfrm>
                <a:off x="2099160" y="656280"/>
                <a:ext cx="4258800" cy="4480560"/>
              </a:xfrm>
              <a:prstGeom prst="rect">
                <a:avLst/>
              </a:prstGeom>
            </p:spPr>
          </p:pic>
        </mc:Fallback>
      </mc:AlternateContent>
    </p:spTree>
    <p:extLst>
      <p:ext uri="{BB962C8B-B14F-4D97-AF65-F5344CB8AC3E}">
        <p14:creationId xmlns:p14="http://schemas.microsoft.com/office/powerpoint/2010/main" val="424124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custDataLst>
              <p:tags r:id="rId1"/>
            </p:custDataLst>
          </p:nvPr>
        </p:nvSpPr>
        <p:spPr/>
        <p:txBody>
          <a:bodyPr/>
          <a:lstStyle/>
          <a:p>
            <a:r>
              <a:rPr lang="en-US"/>
              <a:t>Referencing Examples</a:t>
            </a:r>
          </a:p>
        </p:txBody>
      </p:sp>
      <p:sp>
        <p:nvSpPr>
          <p:cNvPr id="66" name="Slide Number Placeholder 65"/>
          <p:cNvSpPr>
            <a:spLocks noGrp="1"/>
          </p:cNvSpPr>
          <p:nvPr>
            <p:ph type="sldNum" sz="quarter" idx="4"/>
            <p:custDataLst>
              <p:tags r:id="rId2"/>
            </p:custDataLst>
          </p:nvPr>
        </p:nvSpPr>
        <p:spPr/>
        <p:txBody>
          <a:bodyPr/>
          <a:lstStyle/>
          <a:p>
            <a:fld id="{7CBE8339-D2AD-46DC-A898-FD1E949067F0}" type="slidenum">
              <a:rPr lang="en-US" smtClean="0"/>
              <a:pPr/>
              <a:t>10</a:t>
            </a:fld>
            <a:endParaRPr lang="en-US"/>
          </a:p>
        </p:txBody>
      </p:sp>
      <p:sp>
        <p:nvSpPr>
          <p:cNvPr id="72" name="Text Box 31"/>
          <p:cNvSpPr txBox="1">
            <a:spLocks noChangeArrowheads="1"/>
          </p:cNvSpPr>
          <p:nvPr>
            <p:custDataLst>
              <p:tags r:id="rId3"/>
            </p:custDataLst>
          </p:nvPr>
        </p:nvSpPr>
        <p:spPr bwMode="auto">
          <a:xfrm>
            <a:off x="152400" y="1143000"/>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cmu</a:t>
            </a:r>
            <a:r>
              <a:rPr lang="en-US" sz="1800" dirty="0" smtClean="0">
                <a:latin typeface="Courier New" pitchFamily="49" charset="0"/>
              </a:rPr>
              <a:t>;</a:t>
            </a:r>
            <a:endParaRPr lang="en-US" sz="1800" dirty="0">
              <a:latin typeface="Courier New" pitchFamily="49" charset="0"/>
            </a:endParaRPr>
          </a:p>
        </p:txBody>
      </p:sp>
      <p:grpSp>
        <p:nvGrpSpPr>
          <p:cNvPr id="2" name="Group 24"/>
          <p:cNvGrpSpPr/>
          <p:nvPr>
            <p:custDataLst>
              <p:tags r:id="rId4"/>
            </p:custDataLst>
          </p:nvPr>
        </p:nvGrpSpPr>
        <p:grpSpPr>
          <a:xfrm>
            <a:off x="2335305" y="1190422"/>
            <a:ext cx="5435835" cy="754354"/>
            <a:chOff x="2412765" y="3429000"/>
            <a:chExt cx="5435835" cy="774470"/>
          </a:xfrm>
        </p:grpSpPr>
        <p:grpSp>
          <p:nvGrpSpPr>
            <p:cNvPr id="3" name="Group 25"/>
            <p:cNvGrpSpPr>
              <a:grpSpLocks/>
            </p:cNvGrpSpPr>
            <p:nvPr/>
          </p:nvGrpSpPr>
          <p:grpSpPr bwMode="auto">
            <a:xfrm>
              <a:off x="2743200" y="3429000"/>
              <a:ext cx="4572000" cy="228600"/>
              <a:chOff x="1008" y="1968"/>
              <a:chExt cx="2880" cy="144"/>
            </a:xfrm>
          </p:grpSpPr>
          <p:sp>
            <p:nvSpPr>
              <p:cNvPr id="87" name="Rectangle 26"/>
              <p:cNvSpPr>
                <a:spLocks noChangeArrowheads="1"/>
              </p:cNvSpPr>
              <p:nvPr>
                <p:custDataLst>
                  <p:tags r:id="rId58"/>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88" name="Rectangle 27"/>
              <p:cNvSpPr>
                <a:spLocks noChangeArrowheads="1"/>
              </p:cNvSpPr>
              <p:nvPr>
                <p:custDataLst>
                  <p:tags r:id="rId59"/>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89" name="Rectangle 28"/>
              <p:cNvSpPr>
                <a:spLocks noChangeArrowheads="1"/>
              </p:cNvSpPr>
              <p:nvPr>
                <p:custDataLst>
                  <p:tags r:id="rId60"/>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90" name="Rectangle 29"/>
              <p:cNvSpPr>
                <a:spLocks noChangeArrowheads="1"/>
              </p:cNvSpPr>
              <p:nvPr>
                <p:custDataLst>
                  <p:tags r:id="rId61"/>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91" name="Rectangle 30"/>
              <p:cNvSpPr>
                <a:spLocks noChangeArrowheads="1"/>
              </p:cNvSpPr>
              <p:nvPr>
                <p:custDataLst>
                  <p:tags r:id="rId62"/>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75" name="Text Box 32"/>
            <p:cNvSpPr txBox="1">
              <a:spLocks noChangeArrowheads="1"/>
            </p:cNvSpPr>
            <p:nvPr>
              <p:custDataLst>
                <p:tags r:id="rId46"/>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76" name="Text Box 33"/>
            <p:cNvSpPr txBox="1">
              <a:spLocks noChangeArrowheads="1"/>
            </p:cNvSpPr>
            <p:nvPr>
              <p:custDataLst>
                <p:tags r:id="rId47"/>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77" name="Line 34"/>
            <p:cNvSpPr>
              <a:spLocks noChangeShapeType="1"/>
            </p:cNvSpPr>
            <p:nvPr>
              <p:custDataLst>
                <p:tags r:id="rId48"/>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8" name="Line 35"/>
            <p:cNvSpPr>
              <a:spLocks noChangeShapeType="1"/>
            </p:cNvSpPr>
            <p:nvPr>
              <p:custDataLst>
                <p:tags r:id="rId49"/>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9" name="Text Box 36"/>
            <p:cNvSpPr txBox="1">
              <a:spLocks noChangeArrowheads="1"/>
            </p:cNvSpPr>
            <p:nvPr>
              <p:custDataLst>
                <p:tags r:id="rId50"/>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80" name="Line 37"/>
            <p:cNvSpPr>
              <a:spLocks noChangeShapeType="1"/>
            </p:cNvSpPr>
            <p:nvPr>
              <p:custDataLst>
                <p:tags r:id="rId51"/>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1" name="Text Box 38"/>
            <p:cNvSpPr txBox="1">
              <a:spLocks noChangeArrowheads="1"/>
            </p:cNvSpPr>
            <p:nvPr>
              <p:custDataLst>
                <p:tags r:id="rId52"/>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82" name="Line 39"/>
            <p:cNvSpPr>
              <a:spLocks noChangeShapeType="1"/>
            </p:cNvSpPr>
            <p:nvPr>
              <p:custDataLst>
                <p:tags r:id="rId53"/>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3" name="Text Box 40"/>
            <p:cNvSpPr txBox="1">
              <a:spLocks noChangeArrowheads="1"/>
            </p:cNvSpPr>
            <p:nvPr>
              <p:custDataLst>
                <p:tags r:id="rId54"/>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84" name="Line 41"/>
            <p:cNvSpPr>
              <a:spLocks noChangeShapeType="1"/>
            </p:cNvSpPr>
            <p:nvPr>
              <p:custDataLst>
                <p:tags r:id="rId55"/>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5" name="Text Box 42"/>
            <p:cNvSpPr txBox="1">
              <a:spLocks noChangeArrowheads="1"/>
            </p:cNvSpPr>
            <p:nvPr>
              <p:custDataLst>
                <p:tags r:id="rId56"/>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86" name="Line 43"/>
            <p:cNvSpPr>
              <a:spLocks noChangeShapeType="1"/>
            </p:cNvSpPr>
            <p:nvPr>
              <p:custDataLst>
                <p:tags r:id="rId57"/>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92" name="Text Box 31"/>
          <p:cNvSpPr txBox="1">
            <a:spLocks noChangeArrowheads="1"/>
          </p:cNvSpPr>
          <p:nvPr>
            <p:custDataLst>
              <p:tags r:id="rId5"/>
            </p:custDataLst>
          </p:nvPr>
        </p:nvSpPr>
        <p:spPr bwMode="auto">
          <a:xfrm>
            <a:off x="153660" y="1944776"/>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a:t>
            </a:r>
            <a:endParaRPr lang="en-US" sz="1800" dirty="0">
              <a:latin typeface="Courier New" pitchFamily="49" charset="0"/>
            </a:endParaRPr>
          </a:p>
        </p:txBody>
      </p:sp>
      <p:grpSp>
        <p:nvGrpSpPr>
          <p:cNvPr id="4" name="Group 24"/>
          <p:cNvGrpSpPr/>
          <p:nvPr>
            <p:custDataLst>
              <p:tags r:id="rId6"/>
            </p:custDataLst>
          </p:nvPr>
        </p:nvGrpSpPr>
        <p:grpSpPr>
          <a:xfrm>
            <a:off x="2336565" y="1992198"/>
            <a:ext cx="5435835" cy="754354"/>
            <a:chOff x="2412765" y="3429000"/>
            <a:chExt cx="5435835" cy="774470"/>
          </a:xfrm>
        </p:grpSpPr>
        <p:grpSp>
          <p:nvGrpSpPr>
            <p:cNvPr id="5" name="Group 25"/>
            <p:cNvGrpSpPr>
              <a:grpSpLocks/>
            </p:cNvGrpSpPr>
            <p:nvPr/>
          </p:nvGrpSpPr>
          <p:grpSpPr bwMode="auto">
            <a:xfrm>
              <a:off x="2743200" y="3429000"/>
              <a:ext cx="4572000" cy="228600"/>
              <a:chOff x="1008" y="1968"/>
              <a:chExt cx="2880" cy="144"/>
            </a:xfrm>
          </p:grpSpPr>
          <p:sp>
            <p:nvSpPr>
              <p:cNvPr id="107" name="Rectangle 26"/>
              <p:cNvSpPr>
                <a:spLocks noChangeArrowheads="1"/>
              </p:cNvSpPr>
              <p:nvPr>
                <p:custDataLst>
                  <p:tags r:id="rId41"/>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08" name="Rectangle 27"/>
              <p:cNvSpPr>
                <a:spLocks noChangeArrowheads="1"/>
              </p:cNvSpPr>
              <p:nvPr>
                <p:custDataLst>
                  <p:tags r:id="rId42"/>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109" name="Rectangle 28"/>
              <p:cNvSpPr>
                <a:spLocks noChangeArrowheads="1"/>
              </p:cNvSpPr>
              <p:nvPr>
                <p:custDataLst>
                  <p:tags r:id="rId43"/>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10" name="Rectangle 29"/>
              <p:cNvSpPr>
                <a:spLocks noChangeArrowheads="1"/>
              </p:cNvSpPr>
              <p:nvPr>
                <p:custDataLst>
                  <p:tags r:id="rId44"/>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11" name="Rectangle 30"/>
              <p:cNvSpPr>
                <a:spLocks noChangeArrowheads="1"/>
              </p:cNvSpPr>
              <p:nvPr>
                <p:custDataLst>
                  <p:tags r:id="rId45"/>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95" name="Text Box 32"/>
            <p:cNvSpPr txBox="1">
              <a:spLocks noChangeArrowheads="1"/>
            </p:cNvSpPr>
            <p:nvPr>
              <p:custDataLst>
                <p:tags r:id="rId29"/>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96" name="Text Box 33"/>
            <p:cNvSpPr txBox="1">
              <a:spLocks noChangeArrowheads="1"/>
            </p:cNvSpPr>
            <p:nvPr>
              <p:custDataLst>
                <p:tags r:id="rId30"/>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97" name="Line 34"/>
            <p:cNvSpPr>
              <a:spLocks noChangeShapeType="1"/>
            </p:cNvSpPr>
            <p:nvPr>
              <p:custDataLst>
                <p:tags r:id="rId31"/>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8" name="Line 35"/>
            <p:cNvSpPr>
              <a:spLocks noChangeShapeType="1"/>
            </p:cNvSpPr>
            <p:nvPr>
              <p:custDataLst>
                <p:tags r:id="rId32"/>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9" name="Text Box 36"/>
            <p:cNvSpPr txBox="1">
              <a:spLocks noChangeArrowheads="1"/>
            </p:cNvSpPr>
            <p:nvPr>
              <p:custDataLst>
                <p:tags r:id="rId33"/>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00" name="Line 37"/>
            <p:cNvSpPr>
              <a:spLocks noChangeShapeType="1"/>
            </p:cNvSpPr>
            <p:nvPr>
              <p:custDataLst>
                <p:tags r:id="rId34"/>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1" name="Text Box 38"/>
            <p:cNvSpPr txBox="1">
              <a:spLocks noChangeArrowheads="1"/>
            </p:cNvSpPr>
            <p:nvPr>
              <p:custDataLst>
                <p:tags r:id="rId35"/>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102" name="Line 39"/>
            <p:cNvSpPr>
              <a:spLocks noChangeShapeType="1"/>
            </p:cNvSpPr>
            <p:nvPr>
              <p:custDataLst>
                <p:tags r:id="rId36"/>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3" name="Text Box 40"/>
            <p:cNvSpPr txBox="1">
              <a:spLocks noChangeArrowheads="1"/>
            </p:cNvSpPr>
            <p:nvPr>
              <p:custDataLst>
                <p:tags r:id="rId37"/>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104" name="Line 41"/>
            <p:cNvSpPr>
              <a:spLocks noChangeShapeType="1"/>
            </p:cNvSpPr>
            <p:nvPr>
              <p:custDataLst>
                <p:tags r:id="rId38"/>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5" name="Text Box 42"/>
            <p:cNvSpPr txBox="1">
              <a:spLocks noChangeArrowheads="1"/>
            </p:cNvSpPr>
            <p:nvPr>
              <p:custDataLst>
                <p:tags r:id="rId39"/>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06" name="Line 43"/>
            <p:cNvSpPr>
              <a:spLocks noChangeShapeType="1"/>
            </p:cNvSpPr>
            <p:nvPr>
              <p:custDataLst>
                <p:tags r:id="rId40"/>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112" name="Text Box 31"/>
          <p:cNvSpPr txBox="1">
            <a:spLocks noChangeArrowheads="1"/>
          </p:cNvSpPr>
          <p:nvPr>
            <p:custDataLst>
              <p:tags r:id="rId7"/>
            </p:custDataLst>
          </p:nvPr>
        </p:nvSpPr>
        <p:spPr bwMode="auto">
          <a:xfrm>
            <a:off x="152400" y="2782976"/>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ucb</a:t>
            </a:r>
            <a:r>
              <a:rPr lang="en-US" sz="1800" dirty="0" smtClean="0">
                <a:latin typeface="Courier New" pitchFamily="49" charset="0"/>
              </a:rPr>
              <a:t>;</a:t>
            </a:r>
            <a:endParaRPr lang="en-US" sz="1800" dirty="0">
              <a:latin typeface="Courier New" pitchFamily="49" charset="0"/>
            </a:endParaRPr>
          </a:p>
        </p:txBody>
      </p:sp>
      <p:grpSp>
        <p:nvGrpSpPr>
          <p:cNvPr id="6" name="Group 24"/>
          <p:cNvGrpSpPr/>
          <p:nvPr>
            <p:custDataLst>
              <p:tags r:id="rId8"/>
            </p:custDataLst>
          </p:nvPr>
        </p:nvGrpSpPr>
        <p:grpSpPr>
          <a:xfrm>
            <a:off x="2335305" y="2830398"/>
            <a:ext cx="5435835" cy="754354"/>
            <a:chOff x="2412765" y="3429000"/>
            <a:chExt cx="5435835" cy="774470"/>
          </a:xfrm>
        </p:grpSpPr>
        <p:grpSp>
          <p:nvGrpSpPr>
            <p:cNvPr id="7" name="Group 25"/>
            <p:cNvGrpSpPr>
              <a:grpSpLocks/>
            </p:cNvGrpSpPr>
            <p:nvPr/>
          </p:nvGrpSpPr>
          <p:grpSpPr bwMode="auto">
            <a:xfrm>
              <a:off x="2743200" y="3429000"/>
              <a:ext cx="4572000" cy="228600"/>
              <a:chOff x="1008" y="1968"/>
              <a:chExt cx="2880" cy="144"/>
            </a:xfrm>
          </p:grpSpPr>
          <p:sp>
            <p:nvSpPr>
              <p:cNvPr id="127" name="Rectangle 26"/>
              <p:cNvSpPr>
                <a:spLocks noChangeArrowheads="1"/>
              </p:cNvSpPr>
              <p:nvPr>
                <p:custDataLst>
                  <p:tags r:id="rId24"/>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28" name="Rectangle 27"/>
              <p:cNvSpPr>
                <a:spLocks noChangeArrowheads="1"/>
              </p:cNvSpPr>
              <p:nvPr>
                <p:custDataLst>
                  <p:tags r:id="rId25"/>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129" name="Rectangle 28"/>
              <p:cNvSpPr>
                <a:spLocks noChangeArrowheads="1"/>
              </p:cNvSpPr>
              <p:nvPr>
                <p:custDataLst>
                  <p:tags r:id="rId26"/>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130" name="Rectangle 29"/>
              <p:cNvSpPr>
                <a:spLocks noChangeArrowheads="1"/>
              </p:cNvSpPr>
              <p:nvPr>
                <p:custDataLst>
                  <p:tags r:id="rId27"/>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31" name="Rectangle 30"/>
              <p:cNvSpPr>
                <a:spLocks noChangeArrowheads="1"/>
              </p:cNvSpPr>
              <p:nvPr>
                <p:custDataLst>
                  <p:tags r:id="rId28"/>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115" name="Text Box 32"/>
            <p:cNvSpPr txBox="1">
              <a:spLocks noChangeArrowheads="1"/>
            </p:cNvSpPr>
            <p:nvPr>
              <p:custDataLst>
                <p:tags r:id="rId12"/>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16" name="Text Box 33"/>
            <p:cNvSpPr txBox="1">
              <a:spLocks noChangeArrowheads="1"/>
            </p:cNvSpPr>
            <p:nvPr>
              <p:custDataLst>
                <p:tags r:id="rId13"/>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117" name="Line 34"/>
            <p:cNvSpPr>
              <a:spLocks noChangeShapeType="1"/>
            </p:cNvSpPr>
            <p:nvPr>
              <p:custDataLst>
                <p:tags r:id="rId14"/>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8" name="Line 35"/>
            <p:cNvSpPr>
              <a:spLocks noChangeShapeType="1"/>
            </p:cNvSpPr>
            <p:nvPr>
              <p:custDataLst>
                <p:tags r:id="rId15"/>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9" name="Text Box 36"/>
            <p:cNvSpPr txBox="1">
              <a:spLocks noChangeArrowheads="1"/>
            </p:cNvSpPr>
            <p:nvPr>
              <p:custDataLst>
                <p:tags r:id="rId16"/>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120" name="Line 37"/>
            <p:cNvSpPr>
              <a:spLocks noChangeShapeType="1"/>
            </p:cNvSpPr>
            <p:nvPr>
              <p:custDataLst>
                <p:tags r:id="rId17"/>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1" name="Text Box 38"/>
            <p:cNvSpPr txBox="1">
              <a:spLocks noChangeArrowheads="1"/>
            </p:cNvSpPr>
            <p:nvPr>
              <p:custDataLst>
                <p:tags r:id="rId18"/>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122" name="Line 39"/>
            <p:cNvSpPr>
              <a:spLocks noChangeShapeType="1"/>
            </p:cNvSpPr>
            <p:nvPr>
              <p:custDataLst>
                <p:tags r:id="rId19"/>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3" name="Text Box 40"/>
            <p:cNvSpPr txBox="1">
              <a:spLocks noChangeArrowheads="1"/>
            </p:cNvSpPr>
            <p:nvPr>
              <p:custDataLst>
                <p:tags r:id="rId20"/>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124" name="Line 41"/>
            <p:cNvSpPr>
              <a:spLocks noChangeShapeType="1"/>
            </p:cNvSpPr>
            <p:nvPr>
              <p:custDataLst>
                <p:tags r:id="rId21"/>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5" name="Text Box 42"/>
            <p:cNvSpPr txBox="1">
              <a:spLocks noChangeArrowheads="1"/>
            </p:cNvSpPr>
            <p:nvPr>
              <p:custDataLst>
                <p:tags r:id="rId22"/>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126" name="Line 43"/>
            <p:cNvSpPr>
              <a:spLocks noChangeShapeType="1"/>
            </p:cNvSpPr>
            <p:nvPr>
              <p:custDataLst>
                <p:tags r:id="rId23"/>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69" name="Rectangle 3"/>
          <p:cNvSpPr txBox="1">
            <a:spLocks noChangeArrowheads="1"/>
          </p:cNvSpPr>
          <p:nvPr>
            <p:custDataLst>
              <p:tags r:id="rId9"/>
            </p:custDataLst>
          </p:nvPr>
        </p:nvSpPr>
        <p:spPr bwMode="auto">
          <a:xfrm>
            <a:off x="280728" y="3689350"/>
            <a:ext cx="8307388" cy="301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3838" marR="0" lvl="0" indent="-223838" algn="l" defTabSz="895350" rtl="0" eaLnBrk="1" fontAlgn="base" latinLnBrk="0" hangingPunct="1">
              <a:lnSpc>
                <a:spcPct val="100000"/>
              </a:lnSpc>
              <a:spcBef>
                <a:spcPct val="20000"/>
              </a:spcBef>
              <a:spcAft>
                <a:spcPct val="0"/>
              </a:spcAft>
              <a:buClr>
                <a:srgbClr val="990000"/>
              </a:buClr>
              <a:buSzPct val="60000"/>
              <a:buFont typeface="Wingdings 2" pitchFamily="18" charset="2"/>
              <a:buChar char="¢"/>
              <a:tabLst>
                <a:tab pos="2235200" algn="l"/>
                <a:tab pos="4686300" algn="l"/>
                <a:tab pos="5943600" algn="l"/>
              </a:tabLst>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Reference	Address	 Value	  Guaranteed?</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uw[3]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uw[6]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uw[-1]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cmu[15]	</a:t>
            </a:r>
          </a:p>
        </p:txBody>
      </p:sp>
      <p:sp>
        <p:nvSpPr>
          <p:cNvPr id="8" name="Date Placeholder 7"/>
          <p:cNvSpPr>
            <a:spLocks noGrp="1"/>
          </p:cNvSpPr>
          <p:nvPr>
            <p:ph type="dt" sz="half" idx="2"/>
            <p:custDataLst>
              <p:tags r:id="rId10"/>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11"/>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65">
            <p14:nvContentPartPr>
              <p14:cNvPr id="10" name="Ink 9"/>
              <p14:cNvContentPartPr/>
              <p14:nvPr/>
            </p14:nvContentPartPr>
            <p14:xfrm>
              <a:off x="370440" y="988920"/>
              <a:ext cx="7540560" cy="4610520"/>
            </p14:xfrm>
          </p:contentPart>
        </mc:Choice>
        <mc:Fallback xmlns="">
          <p:pic>
            <p:nvPicPr>
              <p:cNvPr id="10" name="Ink 9"/>
              <p:cNvPicPr/>
              <p:nvPr/>
            </p:nvPicPr>
            <p:blipFill>
              <a:blip r:embed="rId66"/>
              <a:stretch>
                <a:fillRect/>
              </a:stretch>
            </p:blipFill>
            <p:spPr>
              <a:xfrm>
                <a:off x="359640" y="976320"/>
                <a:ext cx="7555320" cy="4631400"/>
              </a:xfrm>
              <a:prstGeom prst="rect">
                <a:avLst/>
              </a:prstGeom>
            </p:spPr>
          </p:pic>
        </mc:Fallback>
      </mc:AlternateContent>
    </p:spTree>
    <p:extLst>
      <p:ext uri="{BB962C8B-B14F-4D97-AF65-F5344CB8AC3E}">
        <p14:creationId xmlns:p14="http://schemas.microsoft.com/office/powerpoint/2010/main" val="1061183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custDataLst>
              <p:tags r:id="rId1"/>
            </p:custDataLst>
          </p:nvPr>
        </p:nvSpPr>
        <p:spPr/>
        <p:txBody>
          <a:bodyPr/>
          <a:lstStyle/>
          <a:p>
            <a:r>
              <a:rPr lang="en-US"/>
              <a:t>Referencing Examples</a:t>
            </a:r>
          </a:p>
        </p:txBody>
      </p:sp>
      <p:sp>
        <p:nvSpPr>
          <p:cNvPr id="66" name="Slide Number Placeholder 65"/>
          <p:cNvSpPr>
            <a:spLocks noGrp="1"/>
          </p:cNvSpPr>
          <p:nvPr>
            <p:ph type="sldNum" sz="quarter" idx="4"/>
            <p:custDataLst>
              <p:tags r:id="rId2"/>
            </p:custDataLst>
          </p:nvPr>
        </p:nvSpPr>
        <p:spPr/>
        <p:txBody>
          <a:bodyPr/>
          <a:lstStyle/>
          <a:p>
            <a:fld id="{7CBE8339-D2AD-46DC-A898-FD1E949067F0}" type="slidenum">
              <a:rPr lang="en-US" smtClean="0"/>
              <a:pPr/>
              <a:t>11</a:t>
            </a:fld>
            <a:endParaRPr lang="en-US"/>
          </a:p>
        </p:txBody>
      </p:sp>
      <p:sp>
        <p:nvSpPr>
          <p:cNvPr id="72" name="Text Box 31"/>
          <p:cNvSpPr txBox="1">
            <a:spLocks noChangeArrowheads="1"/>
          </p:cNvSpPr>
          <p:nvPr>
            <p:custDataLst>
              <p:tags r:id="rId3"/>
            </p:custDataLst>
          </p:nvPr>
        </p:nvSpPr>
        <p:spPr bwMode="auto">
          <a:xfrm>
            <a:off x="152400" y="1143000"/>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cmu</a:t>
            </a:r>
            <a:r>
              <a:rPr lang="en-US" sz="1800" dirty="0" smtClean="0">
                <a:latin typeface="Courier New" pitchFamily="49" charset="0"/>
              </a:rPr>
              <a:t>;</a:t>
            </a:r>
            <a:endParaRPr lang="en-US" sz="1800" dirty="0">
              <a:latin typeface="Courier New" pitchFamily="49" charset="0"/>
            </a:endParaRPr>
          </a:p>
        </p:txBody>
      </p:sp>
      <p:grpSp>
        <p:nvGrpSpPr>
          <p:cNvPr id="2" name="Group 24"/>
          <p:cNvGrpSpPr/>
          <p:nvPr>
            <p:custDataLst>
              <p:tags r:id="rId4"/>
            </p:custDataLst>
          </p:nvPr>
        </p:nvGrpSpPr>
        <p:grpSpPr>
          <a:xfrm>
            <a:off x="2335305" y="1190422"/>
            <a:ext cx="5435835" cy="754354"/>
            <a:chOff x="2412765" y="3429000"/>
            <a:chExt cx="5435835" cy="774470"/>
          </a:xfrm>
        </p:grpSpPr>
        <p:grpSp>
          <p:nvGrpSpPr>
            <p:cNvPr id="3" name="Group 25"/>
            <p:cNvGrpSpPr>
              <a:grpSpLocks/>
            </p:cNvGrpSpPr>
            <p:nvPr/>
          </p:nvGrpSpPr>
          <p:grpSpPr bwMode="auto">
            <a:xfrm>
              <a:off x="2743200" y="3429000"/>
              <a:ext cx="4572000" cy="228600"/>
              <a:chOff x="1008" y="1968"/>
              <a:chExt cx="2880" cy="144"/>
            </a:xfrm>
          </p:grpSpPr>
          <p:sp>
            <p:nvSpPr>
              <p:cNvPr id="87" name="Rectangle 26"/>
              <p:cNvSpPr>
                <a:spLocks noChangeArrowheads="1"/>
              </p:cNvSpPr>
              <p:nvPr>
                <p:custDataLst>
                  <p:tags r:id="rId59"/>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88" name="Rectangle 27"/>
              <p:cNvSpPr>
                <a:spLocks noChangeArrowheads="1"/>
              </p:cNvSpPr>
              <p:nvPr>
                <p:custDataLst>
                  <p:tags r:id="rId60"/>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89" name="Rectangle 28"/>
              <p:cNvSpPr>
                <a:spLocks noChangeArrowheads="1"/>
              </p:cNvSpPr>
              <p:nvPr>
                <p:custDataLst>
                  <p:tags r:id="rId61"/>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90" name="Rectangle 29"/>
              <p:cNvSpPr>
                <a:spLocks noChangeArrowheads="1"/>
              </p:cNvSpPr>
              <p:nvPr>
                <p:custDataLst>
                  <p:tags r:id="rId62"/>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91" name="Rectangle 30"/>
              <p:cNvSpPr>
                <a:spLocks noChangeArrowheads="1"/>
              </p:cNvSpPr>
              <p:nvPr>
                <p:custDataLst>
                  <p:tags r:id="rId63"/>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75" name="Text Box 32"/>
            <p:cNvSpPr txBox="1">
              <a:spLocks noChangeArrowheads="1"/>
            </p:cNvSpPr>
            <p:nvPr>
              <p:custDataLst>
                <p:tags r:id="rId47"/>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76" name="Text Box 33"/>
            <p:cNvSpPr txBox="1">
              <a:spLocks noChangeArrowheads="1"/>
            </p:cNvSpPr>
            <p:nvPr>
              <p:custDataLst>
                <p:tags r:id="rId48"/>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77" name="Line 34"/>
            <p:cNvSpPr>
              <a:spLocks noChangeShapeType="1"/>
            </p:cNvSpPr>
            <p:nvPr>
              <p:custDataLst>
                <p:tags r:id="rId4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8" name="Line 35"/>
            <p:cNvSpPr>
              <a:spLocks noChangeShapeType="1"/>
            </p:cNvSpPr>
            <p:nvPr>
              <p:custDataLst>
                <p:tags r:id="rId5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9" name="Text Box 36"/>
            <p:cNvSpPr txBox="1">
              <a:spLocks noChangeArrowheads="1"/>
            </p:cNvSpPr>
            <p:nvPr>
              <p:custDataLst>
                <p:tags r:id="rId51"/>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80" name="Line 37"/>
            <p:cNvSpPr>
              <a:spLocks noChangeShapeType="1"/>
            </p:cNvSpPr>
            <p:nvPr>
              <p:custDataLst>
                <p:tags r:id="rId5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1" name="Text Box 38"/>
            <p:cNvSpPr txBox="1">
              <a:spLocks noChangeArrowheads="1"/>
            </p:cNvSpPr>
            <p:nvPr>
              <p:custDataLst>
                <p:tags r:id="rId53"/>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82" name="Line 39"/>
            <p:cNvSpPr>
              <a:spLocks noChangeShapeType="1"/>
            </p:cNvSpPr>
            <p:nvPr>
              <p:custDataLst>
                <p:tags r:id="rId5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3" name="Text Box 40"/>
            <p:cNvSpPr txBox="1">
              <a:spLocks noChangeArrowheads="1"/>
            </p:cNvSpPr>
            <p:nvPr>
              <p:custDataLst>
                <p:tags r:id="rId55"/>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84" name="Line 41"/>
            <p:cNvSpPr>
              <a:spLocks noChangeShapeType="1"/>
            </p:cNvSpPr>
            <p:nvPr>
              <p:custDataLst>
                <p:tags r:id="rId5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5" name="Text Box 42"/>
            <p:cNvSpPr txBox="1">
              <a:spLocks noChangeArrowheads="1"/>
            </p:cNvSpPr>
            <p:nvPr>
              <p:custDataLst>
                <p:tags r:id="rId57"/>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86" name="Line 43"/>
            <p:cNvSpPr>
              <a:spLocks noChangeShapeType="1"/>
            </p:cNvSpPr>
            <p:nvPr>
              <p:custDataLst>
                <p:tags r:id="rId5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92" name="Text Box 31"/>
          <p:cNvSpPr txBox="1">
            <a:spLocks noChangeArrowheads="1"/>
          </p:cNvSpPr>
          <p:nvPr>
            <p:custDataLst>
              <p:tags r:id="rId5"/>
            </p:custDataLst>
          </p:nvPr>
        </p:nvSpPr>
        <p:spPr bwMode="auto">
          <a:xfrm>
            <a:off x="153660" y="1944776"/>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a:t>
            </a:r>
            <a:endParaRPr lang="en-US" sz="1800" dirty="0">
              <a:latin typeface="Courier New" pitchFamily="49" charset="0"/>
            </a:endParaRPr>
          </a:p>
        </p:txBody>
      </p:sp>
      <p:grpSp>
        <p:nvGrpSpPr>
          <p:cNvPr id="4" name="Group 24"/>
          <p:cNvGrpSpPr/>
          <p:nvPr>
            <p:custDataLst>
              <p:tags r:id="rId6"/>
            </p:custDataLst>
          </p:nvPr>
        </p:nvGrpSpPr>
        <p:grpSpPr>
          <a:xfrm>
            <a:off x="2336565" y="1992198"/>
            <a:ext cx="5435835" cy="754354"/>
            <a:chOff x="2412765" y="3429000"/>
            <a:chExt cx="5435835" cy="774470"/>
          </a:xfrm>
        </p:grpSpPr>
        <p:grpSp>
          <p:nvGrpSpPr>
            <p:cNvPr id="5" name="Group 25"/>
            <p:cNvGrpSpPr>
              <a:grpSpLocks/>
            </p:cNvGrpSpPr>
            <p:nvPr/>
          </p:nvGrpSpPr>
          <p:grpSpPr bwMode="auto">
            <a:xfrm>
              <a:off x="2743200" y="3429000"/>
              <a:ext cx="4572000" cy="228600"/>
              <a:chOff x="1008" y="1968"/>
              <a:chExt cx="2880" cy="144"/>
            </a:xfrm>
          </p:grpSpPr>
          <p:sp>
            <p:nvSpPr>
              <p:cNvPr id="107" name="Rectangle 26"/>
              <p:cNvSpPr>
                <a:spLocks noChangeArrowheads="1"/>
              </p:cNvSpPr>
              <p:nvPr>
                <p:custDataLst>
                  <p:tags r:id="rId4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08" name="Rectangle 27"/>
              <p:cNvSpPr>
                <a:spLocks noChangeArrowheads="1"/>
              </p:cNvSpPr>
              <p:nvPr>
                <p:custDataLst>
                  <p:tags r:id="rId4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109" name="Rectangle 28"/>
              <p:cNvSpPr>
                <a:spLocks noChangeArrowheads="1"/>
              </p:cNvSpPr>
              <p:nvPr>
                <p:custDataLst>
                  <p:tags r:id="rId4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10" name="Rectangle 29"/>
              <p:cNvSpPr>
                <a:spLocks noChangeArrowheads="1"/>
              </p:cNvSpPr>
              <p:nvPr>
                <p:custDataLst>
                  <p:tags r:id="rId4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11" name="Rectangle 30"/>
              <p:cNvSpPr>
                <a:spLocks noChangeArrowheads="1"/>
              </p:cNvSpPr>
              <p:nvPr>
                <p:custDataLst>
                  <p:tags r:id="rId4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95" name="Text Box 32"/>
            <p:cNvSpPr txBox="1">
              <a:spLocks noChangeArrowheads="1"/>
            </p:cNvSpPr>
            <p:nvPr>
              <p:custDataLst>
                <p:tags r:id="rId30"/>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96" name="Text Box 33"/>
            <p:cNvSpPr txBox="1">
              <a:spLocks noChangeArrowheads="1"/>
            </p:cNvSpPr>
            <p:nvPr>
              <p:custDataLst>
                <p:tags r:id="rId31"/>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97" name="Line 34"/>
            <p:cNvSpPr>
              <a:spLocks noChangeShapeType="1"/>
            </p:cNvSpPr>
            <p:nvPr>
              <p:custDataLst>
                <p:tags r:id="rId3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8" name="Line 35"/>
            <p:cNvSpPr>
              <a:spLocks noChangeShapeType="1"/>
            </p:cNvSpPr>
            <p:nvPr>
              <p:custDataLst>
                <p:tags r:id="rId3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9" name="Text Box 36"/>
            <p:cNvSpPr txBox="1">
              <a:spLocks noChangeArrowheads="1"/>
            </p:cNvSpPr>
            <p:nvPr>
              <p:custDataLst>
                <p:tags r:id="rId34"/>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00" name="Line 37"/>
            <p:cNvSpPr>
              <a:spLocks noChangeShapeType="1"/>
            </p:cNvSpPr>
            <p:nvPr>
              <p:custDataLst>
                <p:tags r:id="rId3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1" name="Text Box 38"/>
            <p:cNvSpPr txBox="1">
              <a:spLocks noChangeArrowheads="1"/>
            </p:cNvSpPr>
            <p:nvPr>
              <p:custDataLst>
                <p:tags r:id="rId36"/>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102" name="Line 39"/>
            <p:cNvSpPr>
              <a:spLocks noChangeShapeType="1"/>
            </p:cNvSpPr>
            <p:nvPr>
              <p:custDataLst>
                <p:tags r:id="rId3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3" name="Text Box 40"/>
            <p:cNvSpPr txBox="1">
              <a:spLocks noChangeArrowheads="1"/>
            </p:cNvSpPr>
            <p:nvPr>
              <p:custDataLst>
                <p:tags r:id="rId38"/>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104" name="Line 41"/>
            <p:cNvSpPr>
              <a:spLocks noChangeShapeType="1"/>
            </p:cNvSpPr>
            <p:nvPr>
              <p:custDataLst>
                <p:tags r:id="rId3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5" name="Text Box 42"/>
            <p:cNvSpPr txBox="1">
              <a:spLocks noChangeArrowheads="1"/>
            </p:cNvSpPr>
            <p:nvPr>
              <p:custDataLst>
                <p:tags r:id="rId40"/>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06" name="Line 43"/>
            <p:cNvSpPr>
              <a:spLocks noChangeShapeType="1"/>
            </p:cNvSpPr>
            <p:nvPr>
              <p:custDataLst>
                <p:tags r:id="rId4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112" name="Text Box 31"/>
          <p:cNvSpPr txBox="1">
            <a:spLocks noChangeArrowheads="1"/>
          </p:cNvSpPr>
          <p:nvPr>
            <p:custDataLst>
              <p:tags r:id="rId7"/>
            </p:custDataLst>
          </p:nvPr>
        </p:nvSpPr>
        <p:spPr bwMode="auto">
          <a:xfrm>
            <a:off x="152400" y="2782976"/>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ucb</a:t>
            </a:r>
            <a:r>
              <a:rPr lang="en-US" sz="1800" dirty="0" smtClean="0">
                <a:latin typeface="Courier New" pitchFamily="49" charset="0"/>
              </a:rPr>
              <a:t>;</a:t>
            </a:r>
            <a:endParaRPr lang="en-US" sz="1800" dirty="0">
              <a:latin typeface="Courier New" pitchFamily="49" charset="0"/>
            </a:endParaRPr>
          </a:p>
        </p:txBody>
      </p:sp>
      <p:grpSp>
        <p:nvGrpSpPr>
          <p:cNvPr id="6" name="Group 24"/>
          <p:cNvGrpSpPr/>
          <p:nvPr>
            <p:custDataLst>
              <p:tags r:id="rId8"/>
            </p:custDataLst>
          </p:nvPr>
        </p:nvGrpSpPr>
        <p:grpSpPr>
          <a:xfrm>
            <a:off x="2335305" y="2830398"/>
            <a:ext cx="5435835" cy="754354"/>
            <a:chOff x="2412765" y="3429000"/>
            <a:chExt cx="5435835" cy="774470"/>
          </a:xfrm>
        </p:grpSpPr>
        <p:grpSp>
          <p:nvGrpSpPr>
            <p:cNvPr id="7" name="Group 25"/>
            <p:cNvGrpSpPr>
              <a:grpSpLocks/>
            </p:cNvGrpSpPr>
            <p:nvPr/>
          </p:nvGrpSpPr>
          <p:grpSpPr bwMode="auto">
            <a:xfrm>
              <a:off x="2743200" y="3429000"/>
              <a:ext cx="4572000" cy="228600"/>
              <a:chOff x="1008" y="1968"/>
              <a:chExt cx="2880" cy="144"/>
            </a:xfrm>
          </p:grpSpPr>
          <p:sp>
            <p:nvSpPr>
              <p:cNvPr id="127" name="Rectangle 26"/>
              <p:cNvSpPr>
                <a:spLocks noChangeArrowheads="1"/>
              </p:cNvSpPr>
              <p:nvPr>
                <p:custDataLst>
                  <p:tags r:id="rId25"/>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28" name="Rectangle 27"/>
              <p:cNvSpPr>
                <a:spLocks noChangeArrowheads="1"/>
              </p:cNvSpPr>
              <p:nvPr>
                <p:custDataLst>
                  <p:tags r:id="rId26"/>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129" name="Rectangle 28"/>
              <p:cNvSpPr>
                <a:spLocks noChangeArrowheads="1"/>
              </p:cNvSpPr>
              <p:nvPr>
                <p:custDataLst>
                  <p:tags r:id="rId27"/>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130" name="Rectangle 29"/>
              <p:cNvSpPr>
                <a:spLocks noChangeArrowheads="1"/>
              </p:cNvSpPr>
              <p:nvPr>
                <p:custDataLst>
                  <p:tags r:id="rId28"/>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31" name="Rectangle 30"/>
              <p:cNvSpPr>
                <a:spLocks noChangeArrowheads="1"/>
              </p:cNvSpPr>
              <p:nvPr>
                <p:custDataLst>
                  <p:tags r:id="rId29"/>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115" name="Text Box 32"/>
            <p:cNvSpPr txBox="1">
              <a:spLocks noChangeArrowheads="1"/>
            </p:cNvSpPr>
            <p:nvPr>
              <p:custDataLst>
                <p:tags r:id="rId13"/>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16" name="Text Box 33"/>
            <p:cNvSpPr txBox="1">
              <a:spLocks noChangeArrowheads="1"/>
            </p:cNvSpPr>
            <p:nvPr>
              <p:custDataLst>
                <p:tags r:id="rId14"/>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117" name="Line 34"/>
            <p:cNvSpPr>
              <a:spLocks noChangeShapeType="1"/>
            </p:cNvSpPr>
            <p:nvPr>
              <p:custDataLst>
                <p:tags r:id="rId15"/>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8" name="Line 35"/>
            <p:cNvSpPr>
              <a:spLocks noChangeShapeType="1"/>
            </p:cNvSpPr>
            <p:nvPr>
              <p:custDataLst>
                <p:tags r:id="rId16"/>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9" name="Text Box 36"/>
            <p:cNvSpPr txBox="1">
              <a:spLocks noChangeArrowheads="1"/>
            </p:cNvSpPr>
            <p:nvPr>
              <p:custDataLst>
                <p:tags r:id="rId17"/>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120" name="Line 37"/>
            <p:cNvSpPr>
              <a:spLocks noChangeShapeType="1"/>
            </p:cNvSpPr>
            <p:nvPr>
              <p:custDataLst>
                <p:tags r:id="rId18"/>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1" name="Text Box 38"/>
            <p:cNvSpPr txBox="1">
              <a:spLocks noChangeArrowheads="1"/>
            </p:cNvSpPr>
            <p:nvPr>
              <p:custDataLst>
                <p:tags r:id="rId19"/>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122" name="Line 39"/>
            <p:cNvSpPr>
              <a:spLocks noChangeShapeType="1"/>
            </p:cNvSpPr>
            <p:nvPr>
              <p:custDataLst>
                <p:tags r:id="rId20"/>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3" name="Text Box 40"/>
            <p:cNvSpPr txBox="1">
              <a:spLocks noChangeArrowheads="1"/>
            </p:cNvSpPr>
            <p:nvPr>
              <p:custDataLst>
                <p:tags r:id="rId21"/>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124" name="Line 41"/>
            <p:cNvSpPr>
              <a:spLocks noChangeShapeType="1"/>
            </p:cNvSpPr>
            <p:nvPr>
              <p:custDataLst>
                <p:tags r:id="rId22"/>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5" name="Text Box 42"/>
            <p:cNvSpPr txBox="1">
              <a:spLocks noChangeArrowheads="1"/>
            </p:cNvSpPr>
            <p:nvPr>
              <p:custDataLst>
                <p:tags r:id="rId23"/>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126" name="Line 43"/>
            <p:cNvSpPr>
              <a:spLocks noChangeShapeType="1"/>
            </p:cNvSpPr>
            <p:nvPr>
              <p:custDataLst>
                <p:tags r:id="rId24"/>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69" name="Rectangle 3"/>
          <p:cNvSpPr txBox="1">
            <a:spLocks noChangeArrowheads="1"/>
          </p:cNvSpPr>
          <p:nvPr>
            <p:custDataLst>
              <p:tags r:id="rId9"/>
            </p:custDataLst>
          </p:nvPr>
        </p:nvSpPr>
        <p:spPr bwMode="auto">
          <a:xfrm>
            <a:off x="280728" y="3689350"/>
            <a:ext cx="8307388" cy="301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3838" marR="0" lvl="0" indent="-223838" algn="l" defTabSz="895350" rtl="0" eaLnBrk="1" fontAlgn="base" latinLnBrk="0" hangingPunct="1">
              <a:lnSpc>
                <a:spcPct val="100000"/>
              </a:lnSpc>
              <a:spcBef>
                <a:spcPct val="20000"/>
              </a:spcBef>
              <a:spcAft>
                <a:spcPct val="0"/>
              </a:spcAft>
              <a:buClr>
                <a:srgbClr val="990000"/>
              </a:buClr>
              <a:buSzPct val="60000"/>
              <a:buFont typeface="Wingdings 2" pitchFamily="18" charset="2"/>
              <a:buChar char="¢"/>
              <a:tabLst>
                <a:tab pos="2235200" algn="l"/>
                <a:tab pos="4686300" algn="l"/>
                <a:tab pos="5943600" algn="l"/>
              </a:tabLst>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Reference	Address	 Value	  Guaranteed?</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uw[3]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uw[6]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uw[-1]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rPr>
              <a:t>cmu[15]	</a:t>
            </a:r>
          </a:p>
          <a:p>
            <a:pPr marL="560388" lvl="1" indent="-222250" defTabSz="895350" eaLnBrk="1" hangingPunct="1">
              <a:spcBef>
                <a:spcPts val="1200"/>
              </a:spcBef>
              <a:buClr>
                <a:srgbClr val="990000"/>
              </a:buClr>
              <a:buSzPct val="110000"/>
              <a:buFont typeface="Wingdings" pitchFamily="2" charset="2"/>
              <a:buChar char="§"/>
              <a:tabLst>
                <a:tab pos="2235200" algn="l"/>
                <a:tab pos="4686300" algn="l"/>
                <a:tab pos="5943600" algn="l"/>
              </a:tabLst>
            </a:pPr>
            <a:r>
              <a:rPr lang="en-US" sz="2000" b="0" kern="0" dirty="0">
                <a:solidFill>
                  <a:srgbClr val="000000"/>
                </a:solidFill>
                <a:latin typeface="Calibri" pitchFamily="34" charset="0"/>
              </a:rPr>
              <a:t>No bounds checking</a:t>
            </a:r>
          </a:p>
          <a:p>
            <a:pPr marL="560388" lvl="1" indent="-222250" defTabSz="895350" eaLnBrk="1" hangingPunct="1">
              <a:spcBef>
                <a:spcPct val="20000"/>
              </a:spcBef>
              <a:buClr>
                <a:srgbClr val="990000"/>
              </a:buClr>
              <a:buSzPct val="110000"/>
              <a:buFont typeface="Wingdings" pitchFamily="2" charset="2"/>
              <a:buChar char="§"/>
              <a:tabLst>
                <a:tab pos="2235200" algn="l"/>
                <a:tab pos="4686300" algn="l"/>
                <a:tab pos="5943600" algn="l"/>
              </a:tabLst>
            </a:pPr>
            <a:r>
              <a:rPr lang="en-US" sz="2000" b="0" kern="0" dirty="0">
                <a:solidFill>
                  <a:srgbClr val="000000"/>
                </a:solidFill>
                <a:latin typeface="Calibri" pitchFamily="34" charset="0"/>
              </a:rPr>
              <a:t>Location of each separate array in memory is not guaranteed</a:t>
            </a:r>
          </a:p>
        </p:txBody>
      </p:sp>
      <p:sp>
        <p:nvSpPr>
          <p:cNvPr id="71" name="TextBox 70"/>
          <p:cNvSpPr txBox="1"/>
          <p:nvPr>
            <p:custDataLst>
              <p:tags r:id="rId10"/>
            </p:custDataLst>
          </p:nvPr>
        </p:nvSpPr>
        <p:spPr>
          <a:xfrm>
            <a:off x="2505591" y="4073161"/>
            <a:ext cx="5909185" cy="1412694"/>
          </a:xfrm>
          <a:prstGeom prst="rect">
            <a:avLst/>
          </a:prstGeom>
          <a:noFill/>
        </p:spPr>
        <p:txBody>
          <a:bodyPr wrap="square" rtlCol="0">
            <a:spAutoFit/>
          </a:bodyPr>
          <a:lstStyle/>
          <a:p>
            <a:pPr>
              <a:lnSpc>
                <a:spcPct val="120000"/>
              </a:lnSpc>
              <a:tabLst>
                <a:tab pos="2566988" algn="l"/>
                <a:tab pos="3890963" algn="l"/>
              </a:tabLst>
            </a:pPr>
            <a:r>
              <a:rPr lang="en-US" sz="1800" kern="0" dirty="0">
                <a:solidFill>
                  <a:srgbClr val="000000"/>
                </a:solidFill>
                <a:latin typeface="Courier New" pitchFamily="49" charset="0"/>
              </a:rPr>
              <a:t>36 + 4* 3 = 48	9	</a:t>
            </a:r>
            <a:r>
              <a:rPr lang="en-US" sz="1800" kern="0" dirty="0">
                <a:solidFill>
                  <a:srgbClr val="CC0000"/>
                </a:solidFill>
                <a:latin typeface="Calibri"/>
                <a:cs typeface="Calibri"/>
              </a:rPr>
              <a:t>Yes</a:t>
            </a:r>
          </a:p>
          <a:p>
            <a:pPr>
              <a:lnSpc>
                <a:spcPct val="120000"/>
              </a:lnSpc>
              <a:tabLst>
                <a:tab pos="2566988" algn="l"/>
                <a:tab pos="3890963" algn="l"/>
              </a:tabLst>
            </a:pPr>
            <a:r>
              <a:rPr lang="en-US" sz="1800" kern="0" dirty="0">
                <a:solidFill>
                  <a:srgbClr val="000000"/>
                </a:solidFill>
                <a:latin typeface="Courier New" pitchFamily="49" charset="0"/>
              </a:rPr>
              <a:t>36 + 4* 6 = 60	4	</a:t>
            </a:r>
            <a:r>
              <a:rPr lang="en-US" sz="1800" kern="0" dirty="0">
                <a:solidFill>
                  <a:srgbClr val="CC0000"/>
                </a:solidFill>
                <a:latin typeface="Calibri"/>
                <a:cs typeface="Calibri"/>
              </a:rPr>
              <a:t>No</a:t>
            </a:r>
          </a:p>
          <a:p>
            <a:pPr>
              <a:lnSpc>
                <a:spcPct val="120000"/>
              </a:lnSpc>
              <a:tabLst>
                <a:tab pos="2566988" algn="l"/>
                <a:tab pos="3890963" algn="l"/>
              </a:tabLst>
            </a:pPr>
            <a:r>
              <a:rPr lang="en-US" sz="1800" kern="0" dirty="0">
                <a:solidFill>
                  <a:srgbClr val="000000"/>
                </a:solidFill>
                <a:latin typeface="Courier New" pitchFamily="49" charset="0"/>
              </a:rPr>
              <a:t>36 + 4*-1 = 32	3	</a:t>
            </a:r>
            <a:r>
              <a:rPr lang="en-US" sz="1800" kern="0" dirty="0">
                <a:solidFill>
                  <a:srgbClr val="CC0000"/>
                </a:solidFill>
                <a:latin typeface="Calibri"/>
                <a:cs typeface="Calibri"/>
              </a:rPr>
              <a:t>No</a:t>
            </a:r>
          </a:p>
          <a:p>
            <a:pPr>
              <a:lnSpc>
                <a:spcPct val="120000"/>
              </a:lnSpc>
              <a:tabLst>
                <a:tab pos="2566988" algn="l"/>
                <a:tab pos="3890963" algn="l"/>
              </a:tabLst>
            </a:pPr>
            <a:r>
              <a:rPr lang="en-US" sz="1800" kern="0" dirty="0">
                <a:solidFill>
                  <a:srgbClr val="000000"/>
                </a:solidFill>
                <a:latin typeface="Courier New" pitchFamily="49" charset="0"/>
              </a:rPr>
              <a:t>16 + 4*15 = 76	??</a:t>
            </a:r>
            <a:r>
              <a:rPr lang="en-US" sz="1800" i="1" kern="0" dirty="0">
                <a:solidFill>
                  <a:srgbClr val="000000"/>
                </a:solidFill>
                <a:latin typeface="Courier New" pitchFamily="49" charset="0"/>
              </a:rPr>
              <a:t>	</a:t>
            </a:r>
            <a:r>
              <a:rPr lang="en-US" sz="1800" kern="0" dirty="0">
                <a:solidFill>
                  <a:srgbClr val="CC0000"/>
                </a:solidFill>
                <a:latin typeface="Calibri"/>
                <a:cs typeface="Calibri"/>
              </a:rPr>
              <a:t>No</a:t>
            </a:r>
            <a:endParaRPr lang="en-US" sz="2000" b="0" i="1" dirty="0" smtClean="0">
              <a:solidFill>
                <a:srgbClr val="CC0000"/>
              </a:solidFill>
              <a:latin typeface="Calibri"/>
              <a:cs typeface="Calibri"/>
            </a:endParaRPr>
          </a:p>
        </p:txBody>
      </p:sp>
      <p:sp>
        <p:nvSpPr>
          <p:cNvPr id="8" name="Date Placeholder 7"/>
          <p:cNvSpPr>
            <a:spLocks noGrp="1"/>
          </p:cNvSpPr>
          <p:nvPr>
            <p:ph type="dt" sz="half" idx="2"/>
            <p:custDataLst>
              <p:tags r:id="rId11"/>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12"/>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20264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fade">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fade">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fade">
                                      <p:cBhvr>
                                        <p:cTn id="22" dur="500"/>
                                        <p:tgtEl>
                                          <p:spTgt spid="7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xEl>
                                              <p:pRg st="5" end="5"/>
                                            </p:txEl>
                                          </p:spTgt>
                                        </p:tgtEl>
                                        <p:attrNameLst>
                                          <p:attrName>style.visibility</p:attrName>
                                        </p:attrNameLst>
                                      </p:cBhvr>
                                      <p:to>
                                        <p:strVal val="visible"/>
                                      </p:to>
                                    </p:set>
                                    <p:animEffect transition="in" filter="fade">
                                      <p:cBhvr>
                                        <p:cTn id="25" dur="500"/>
                                        <p:tgtEl>
                                          <p:spTgt spid="6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xEl>
                                              <p:pRg st="6" end="6"/>
                                            </p:txEl>
                                          </p:spTgt>
                                        </p:tgtEl>
                                        <p:attrNameLst>
                                          <p:attrName>style.visibility</p:attrName>
                                        </p:attrNameLst>
                                      </p:cBhvr>
                                      <p:to>
                                        <p:strVal val="visible"/>
                                      </p:to>
                                    </p:set>
                                    <p:animEffect transition="in" filter="fade">
                                      <p:cBhvr>
                                        <p:cTn id="28" dur="500"/>
                                        <p:tgtEl>
                                          <p:spTgt spid="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6178" name="Rectangle 2"/>
          <p:cNvSpPr>
            <a:spLocks noChangeArrowheads="1"/>
          </p:cNvSpPr>
          <p:nvPr>
            <p:custDataLst>
              <p:tags r:id="rId1"/>
            </p:custDataLst>
          </p:nvPr>
        </p:nvSpPr>
        <p:spPr bwMode="auto">
          <a:xfrm>
            <a:off x="4495800" y="1038225"/>
            <a:ext cx="4038600" cy="25733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a:latin typeface="Courier New" pitchFamily="49" charset="0"/>
              </a:rPr>
              <a:t>int zd2int(zip_dig z)</a:t>
            </a:r>
          </a:p>
          <a:p>
            <a:pPr algn="l">
              <a:lnSpc>
                <a:spcPct val="100000"/>
              </a:lnSpc>
            </a:pPr>
            <a:r>
              <a:rPr lang="en-US" sz="1800">
                <a:latin typeface="Courier New" pitchFamily="49" charset="0"/>
              </a:rPr>
              <a:t>{</a:t>
            </a:r>
          </a:p>
          <a:p>
            <a:pPr algn="l">
              <a:lnSpc>
                <a:spcPct val="100000"/>
              </a:lnSpc>
            </a:pPr>
            <a:r>
              <a:rPr lang="en-US" sz="1800">
                <a:latin typeface="Courier New" pitchFamily="49" charset="0"/>
              </a:rPr>
              <a:t>  int i;</a:t>
            </a:r>
          </a:p>
          <a:p>
            <a:pPr algn="l">
              <a:lnSpc>
                <a:spcPct val="100000"/>
              </a:lnSpc>
            </a:pPr>
            <a:r>
              <a:rPr lang="en-US" sz="1800">
                <a:latin typeface="Courier New" pitchFamily="49" charset="0"/>
              </a:rPr>
              <a:t>  int zi = 0;</a:t>
            </a:r>
          </a:p>
          <a:p>
            <a:pPr algn="l">
              <a:lnSpc>
                <a:spcPct val="100000"/>
              </a:lnSpc>
            </a:pPr>
            <a:r>
              <a:rPr lang="en-US" sz="1800">
                <a:latin typeface="Courier New" pitchFamily="49" charset="0"/>
              </a:rPr>
              <a:t>  for (i = 0; i &lt; 5; i++) {</a:t>
            </a:r>
          </a:p>
          <a:p>
            <a:pPr algn="l">
              <a:lnSpc>
                <a:spcPct val="100000"/>
              </a:lnSpc>
            </a:pPr>
            <a:r>
              <a:rPr lang="en-US" sz="1800">
                <a:latin typeface="Courier New" pitchFamily="49" charset="0"/>
              </a:rPr>
              <a:t>    zi = 10 * zi + z[i];</a:t>
            </a:r>
          </a:p>
          <a:p>
            <a:pPr algn="l">
              <a:lnSpc>
                <a:spcPct val="100000"/>
              </a:lnSpc>
            </a:pPr>
            <a:r>
              <a:rPr lang="en-US" sz="1800">
                <a:latin typeface="Courier New" pitchFamily="49" charset="0"/>
              </a:rPr>
              <a:t>  }</a:t>
            </a:r>
          </a:p>
          <a:p>
            <a:pPr algn="l">
              <a:lnSpc>
                <a:spcPct val="100000"/>
              </a:lnSpc>
            </a:pPr>
            <a:r>
              <a:rPr lang="en-US" sz="1800">
                <a:latin typeface="Courier New" pitchFamily="49" charset="0"/>
              </a:rPr>
              <a:t>  return zi;</a:t>
            </a:r>
          </a:p>
          <a:p>
            <a:pPr algn="l">
              <a:lnSpc>
                <a:spcPct val="100000"/>
              </a:lnSpc>
            </a:pPr>
            <a:r>
              <a:rPr lang="en-US" sz="1800">
                <a:latin typeface="Courier New" pitchFamily="49" charset="0"/>
              </a:rPr>
              <a:t>}</a:t>
            </a:r>
          </a:p>
        </p:txBody>
      </p:sp>
      <p:sp>
        <p:nvSpPr>
          <p:cNvPr id="306179" name="Rectangle 3"/>
          <p:cNvSpPr>
            <a:spLocks noGrp="1" noChangeArrowheads="1"/>
          </p:cNvSpPr>
          <p:nvPr>
            <p:ph type="title"/>
            <p:custDataLst>
              <p:tags r:id="rId2"/>
            </p:custDataLst>
          </p:nvPr>
        </p:nvSpPr>
        <p:spPr/>
        <p:txBody>
          <a:bodyPr/>
          <a:lstStyle/>
          <a:p>
            <a:r>
              <a:rPr lang="en-US" smtClean="0"/>
              <a:t>Array Loop Example</a:t>
            </a:r>
            <a:endParaRPr lang="en-US"/>
          </a:p>
        </p:txBody>
      </p:sp>
      <p:sp>
        <p:nvSpPr>
          <p:cNvPr id="8" name="Slide Number Placeholder 7"/>
          <p:cNvSpPr>
            <a:spLocks noGrp="1"/>
          </p:cNvSpPr>
          <p:nvPr>
            <p:ph type="sldNum" sz="quarter" idx="4"/>
            <p:custDataLst>
              <p:tags r:id="rId3"/>
            </p:custDataLst>
          </p:nvPr>
        </p:nvSpPr>
        <p:spPr/>
        <p:txBody>
          <a:bodyPr/>
          <a:lstStyle/>
          <a:p>
            <a:fld id="{7CBE8339-D2AD-46DC-A898-FD1E949067F0}" type="slidenum">
              <a:rPr lang="en-US" smtClean="0"/>
              <a:pPr/>
              <a:t>12</a:t>
            </a:fld>
            <a:endParaRPr lang="en-US"/>
          </a:p>
        </p:txBody>
      </p:sp>
      <p:sp>
        <p:nvSpPr>
          <p:cNvPr id="2" name="TextBox 1"/>
          <p:cNvSpPr txBox="1"/>
          <p:nvPr>
            <p:custDataLst>
              <p:tags r:id="rId4"/>
            </p:custDataLst>
          </p:nvPr>
        </p:nvSpPr>
        <p:spPr>
          <a:xfrm>
            <a:off x="294486" y="1389545"/>
            <a:ext cx="2193178" cy="461665"/>
          </a:xfrm>
          <a:prstGeom prst="rect">
            <a:avLst/>
          </a:prstGeom>
          <a:noFill/>
        </p:spPr>
        <p:txBody>
          <a:bodyPr wrap="none" rtlCol="0">
            <a:spAutoFit/>
          </a:bodyPr>
          <a:lstStyle/>
          <a:p>
            <a:r>
              <a:rPr lang="en-US" dirty="0" err="1" smtClean="0">
                <a:latin typeface="Calibri" pitchFamily="34" charset="0"/>
              </a:rPr>
              <a:t>zi</a:t>
            </a:r>
            <a:r>
              <a:rPr lang="en-US" dirty="0" smtClean="0">
                <a:latin typeface="Calibri" pitchFamily="34" charset="0"/>
              </a:rPr>
              <a:t> = 10*0 + 9 = 9</a:t>
            </a:r>
          </a:p>
        </p:txBody>
      </p:sp>
      <p:sp>
        <p:nvSpPr>
          <p:cNvPr id="6" name="TextBox 5"/>
          <p:cNvSpPr txBox="1"/>
          <p:nvPr>
            <p:custDataLst>
              <p:tags r:id="rId5"/>
            </p:custDataLst>
          </p:nvPr>
        </p:nvSpPr>
        <p:spPr>
          <a:xfrm>
            <a:off x="805790" y="2241317"/>
            <a:ext cx="2351926" cy="461665"/>
          </a:xfrm>
          <a:prstGeom prst="rect">
            <a:avLst/>
          </a:prstGeom>
          <a:noFill/>
        </p:spPr>
        <p:txBody>
          <a:bodyPr wrap="none" rtlCol="0">
            <a:spAutoFit/>
          </a:bodyPr>
          <a:lstStyle/>
          <a:p>
            <a:r>
              <a:rPr lang="en-US" dirty="0" err="1" smtClean="0">
                <a:latin typeface="Calibri" pitchFamily="34" charset="0"/>
              </a:rPr>
              <a:t>zi</a:t>
            </a:r>
            <a:r>
              <a:rPr lang="en-US" dirty="0" smtClean="0">
                <a:latin typeface="Calibri" pitchFamily="34" charset="0"/>
              </a:rPr>
              <a:t> = 10*9 + 8 = 98</a:t>
            </a:r>
          </a:p>
        </p:txBody>
      </p:sp>
      <p:sp>
        <p:nvSpPr>
          <p:cNvPr id="7" name="TextBox 6"/>
          <p:cNvSpPr txBox="1"/>
          <p:nvPr>
            <p:custDataLst>
              <p:tags r:id="rId6"/>
            </p:custDataLst>
          </p:nvPr>
        </p:nvSpPr>
        <p:spPr>
          <a:xfrm>
            <a:off x="1280283" y="2991866"/>
            <a:ext cx="2661155" cy="461665"/>
          </a:xfrm>
          <a:prstGeom prst="rect">
            <a:avLst/>
          </a:prstGeom>
          <a:noFill/>
        </p:spPr>
        <p:txBody>
          <a:bodyPr wrap="none" rtlCol="0">
            <a:spAutoFit/>
          </a:bodyPr>
          <a:lstStyle/>
          <a:p>
            <a:r>
              <a:rPr lang="en-US" dirty="0" err="1" smtClean="0">
                <a:latin typeface="Calibri" pitchFamily="34" charset="0"/>
              </a:rPr>
              <a:t>zi</a:t>
            </a:r>
            <a:r>
              <a:rPr lang="en-US" dirty="0" smtClean="0">
                <a:latin typeface="Calibri" pitchFamily="34" charset="0"/>
              </a:rPr>
              <a:t> = 10*98 + 1 = 981</a:t>
            </a:r>
          </a:p>
        </p:txBody>
      </p:sp>
      <p:sp>
        <p:nvSpPr>
          <p:cNvPr id="9" name="TextBox 8"/>
          <p:cNvSpPr txBox="1"/>
          <p:nvPr>
            <p:custDataLst>
              <p:tags r:id="rId7"/>
            </p:custDataLst>
          </p:nvPr>
        </p:nvSpPr>
        <p:spPr>
          <a:xfrm>
            <a:off x="2030856" y="3935662"/>
            <a:ext cx="2973140" cy="461665"/>
          </a:xfrm>
          <a:prstGeom prst="rect">
            <a:avLst/>
          </a:prstGeom>
          <a:noFill/>
        </p:spPr>
        <p:txBody>
          <a:bodyPr wrap="none" rtlCol="0">
            <a:spAutoFit/>
          </a:bodyPr>
          <a:lstStyle/>
          <a:p>
            <a:r>
              <a:rPr lang="en-US" dirty="0" err="1" smtClean="0">
                <a:latin typeface="Calibri" pitchFamily="34" charset="0"/>
              </a:rPr>
              <a:t>zi</a:t>
            </a:r>
            <a:r>
              <a:rPr lang="en-US" dirty="0" smtClean="0">
                <a:latin typeface="Calibri" pitchFamily="34" charset="0"/>
              </a:rPr>
              <a:t> = 10*981 + 9 = 9819</a:t>
            </a:r>
          </a:p>
        </p:txBody>
      </p:sp>
      <p:sp>
        <p:nvSpPr>
          <p:cNvPr id="10" name="TextBox 9"/>
          <p:cNvSpPr txBox="1"/>
          <p:nvPr>
            <p:custDataLst>
              <p:tags r:id="rId8"/>
            </p:custDataLst>
          </p:nvPr>
        </p:nvSpPr>
        <p:spPr>
          <a:xfrm>
            <a:off x="3213955" y="4897862"/>
            <a:ext cx="3285124" cy="461665"/>
          </a:xfrm>
          <a:prstGeom prst="rect">
            <a:avLst/>
          </a:prstGeom>
          <a:noFill/>
        </p:spPr>
        <p:txBody>
          <a:bodyPr wrap="none" rtlCol="0">
            <a:spAutoFit/>
          </a:bodyPr>
          <a:lstStyle/>
          <a:p>
            <a:r>
              <a:rPr lang="en-US" dirty="0" err="1" smtClean="0">
                <a:latin typeface="Calibri" pitchFamily="34" charset="0"/>
              </a:rPr>
              <a:t>zi</a:t>
            </a:r>
            <a:r>
              <a:rPr lang="en-US" dirty="0" smtClean="0">
                <a:latin typeface="Calibri" pitchFamily="34" charset="0"/>
              </a:rPr>
              <a:t> = 10*9819 + 5 = 98195</a:t>
            </a:r>
          </a:p>
        </p:txBody>
      </p:sp>
      <p:sp>
        <p:nvSpPr>
          <p:cNvPr id="11" name="Rectangle 26"/>
          <p:cNvSpPr>
            <a:spLocks noChangeArrowheads="1"/>
          </p:cNvSpPr>
          <p:nvPr>
            <p:custDataLst>
              <p:tags r:id="rId9"/>
            </p:custDataLst>
          </p:nvPr>
        </p:nvSpPr>
        <p:spPr bwMode="auto">
          <a:xfrm>
            <a:off x="362185" y="6291383"/>
            <a:ext cx="914400" cy="222662"/>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2" name="Rectangle 27"/>
          <p:cNvSpPr>
            <a:spLocks noChangeArrowheads="1"/>
          </p:cNvSpPr>
          <p:nvPr>
            <p:custDataLst>
              <p:tags r:id="rId10"/>
            </p:custDataLst>
          </p:nvPr>
        </p:nvSpPr>
        <p:spPr bwMode="auto">
          <a:xfrm>
            <a:off x="1276585" y="6291383"/>
            <a:ext cx="914400" cy="222662"/>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13" name="Rectangle 28"/>
          <p:cNvSpPr>
            <a:spLocks noChangeArrowheads="1"/>
          </p:cNvSpPr>
          <p:nvPr>
            <p:custDataLst>
              <p:tags r:id="rId11"/>
            </p:custDataLst>
          </p:nvPr>
        </p:nvSpPr>
        <p:spPr bwMode="auto">
          <a:xfrm>
            <a:off x="2190985" y="6291383"/>
            <a:ext cx="914400" cy="222662"/>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4" name="Rectangle 29"/>
          <p:cNvSpPr>
            <a:spLocks noChangeArrowheads="1"/>
          </p:cNvSpPr>
          <p:nvPr>
            <p:custDataLst>
              <p:tags r:id="rId12"/>
            </p:custDataLst>
          </p:nvPr>
        </p:nvSpPr>
        <p:spPr bwMode="auto">
          <a:xfrm>
            <a:off x="3105385" y="6291383"/>
            <a:ext cx="914400" cy="222662"/>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5" name="Rectangle 30"/>
          <p:cNvSpPr>
            <a:spLocks noChangeArrowheads="1"/>
          </p:cNvSpPr>
          <p:nvPr>
            <p:custDataLst>
              <p:tags r:id="rId13"/>
            </p:custDataLst>
          </p:nvPr>
        </p:nvSpPr>
        <p:spPr bwMode="auto">
          <a:xfrm>
            <a:off x="4019785" y="6291383"/>
            <a:ext cx="914400" cy="222662"/>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3" name="Date Placeholder 2"/>
          <p:cNvSpPr>
            <a:spLocks noGrp="1"/>
          </p:cNvSpPr>
          <p:nvPr>
            <p:ph type="dt" sz="half" idx="2"/>
            <p:custDataLst>
              <p:tags r:id="rId14"/>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15"/>
            </p:custDataLst>
          </p:nvPr>
        </p:nvSpPr>
        <p:spPr/>
        <p:txBody>
          <a:bodyPr/>
          <a:lstStyle/>
          <a:p>
            <a:r>
              <a:rPr lang="en-US" smtClean="0"/>
              <a:t>Arrays &amp; structs</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6178" name="Rectangle 2"/>
          <p:cNvSpPr>
            <a:spLocks noChangeArrowheads="1"/>
          </p:cNvSpPr>
          <p:nvPr>
            <p:custDataLst>
              <p:tags r:id="rId1"/>
            </p:custDataLst>
          </p:nvPr>
        </p:nvSpPr>
        <p:spPr bwMode="auto">
          <a:xfrm>
            <a:off x="4495800" y="1151442"/>
            <a:ext cx="4038600" cy="25733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zd2int(</a:t>
            </a:r>
            <a:r>
              <a:rPr lang="en-US" sz="1800" dirty="0" err="1">
                <a:latin typeface="Courier New" pitchFamily="49" charset="0"/>
              </a:rPr>
              <a:t>zip_dig</a:t>
            </a:r>
            <a:r>
              <a:rPr lang="en-US" sz="1800" dirty="0">
                <a:latin typeface="Courier New" pitchFamily="49" charset="0"/>
              </a:rPr>
              <a:t> z)</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0;</a:t>
            </a:r>
          </a:p>
          <a:p>
            <a:pPr algn="l">
              <a:lnSpc>
                <a:spcPct val="100000"/>
              </a:lnSpc>
            </a:pPr>
            <a:r>
              <a:rPr lang="en-US" sz="1800" dirty="0">
                <a:latin typeface="Courier New" pitchFamily="49" charset="0"/>
              </a:rPr>
              <a:t>  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5; </a:t>
            </a:r>
            <a:r>
              <a:rPr lang="en-US" sz="1800" dirty="0" err="1">
                <a:latin typeface="Courier New" pitchFamily="49" charset="0"/>
              </a:rPr>
              <a:t>i</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10 * </a:t>
            </a:r>
            <a:r>
              <a:rPr lang="en-US" sz="1800" dirty="0" err="1">
                <a:latin typeface="Courier New" pitchFamily="49" charset="0"/>
              </a:rPr>
              <a:t>zi</a:t>
            </a:r>
            <a:r>
              <a:rPr lang="en-US" sz="1800" dirty="0">
                <a:latin typeface="Courier New" pitchFamily="49" charset="0"/>
              </a:rPr>
              <a:t> + z[</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p>
          <a:p>
            <a:pPr algn="l">
              <a:lnSpc>
                <a:spcPct val="100000"/>
              </a:lnSpc>
            </a:pPr>
            <a:r>
              <a:rPr lang="en-US" sz="1800" dirty="0">
                <a:latin typeface="Courier New" pitchFamily="49" charset="0"/>
              </a:rPr>
              <a:t>  return </a:t>
            </a:r>
            <a:r>
              <a:rPr lang="en-US" sz="1800" dirty="0" err="1">
                <a:latin typeface="Courier New" pitchFamily="49" charset="0"/>
              </a:rPr>
              <a:t>zi</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06179" name="Rectangle 3"/>
          <p:cNvSpPr>
            <a:spLocks noGrp="1" noChangeArrowheads="1"/>
          </p:cNvSpPr>
          <p:nvPr>
            <p:ph type="title"/>
            <p:custDataLst>
              <p:tags r:id="rId2"/>
            </p:custDataLst>
          </p:nvPr>
        </p:nvSpPr>
        <p:spPr/>
        <p:txBody>
          <a:bodyPr/>
          <a:lstStyle/>
          <a:p>
            <a:r>
              <a:rPr lang="en-US" dirty="0" smtClean="0"/>
              <a:t>Array Loop Example</a:t>
            </a:r>
            <a:endParaRPr lang="en-US" dirty="0"/>
          </a:p>
        </p:txBody>
      </p:sp>
      <p:sp>
        <p:nvSpPr>
          <p:cNvPr id="7" name="Content Placeholder 6"/>
          <p:cNvSpPr>
            <a:spLocks noGrp="1"/>
          </p:cNvSpPr>
          <p:nvPr>
            <p:ph idx="1"/>
            <p:custDataLst>
              <p:tags r:id="rId3"/>
            </p:custDataLst>
          </p:nvPr>
        </p:nvSpPr>
        <p:spPr/>
        <p:txBody>
          <a:bodyPr/>
          <a:lstStyle/>
          <a:p>
            <a:r>
              <a:rPr lang="en-US" dirty="0" smtClean="0"/>
              <a:t>Original</a:t>
            </a:r>
          </a:p>
          <a:p>
            <a:endParaRPr lang="en-US" dirty="0" smtClean="0"/>
          </a:p>
          <a:p>
            <a:endParaRPr lang="en-US" dirty="0" smtClean="0"/>
          </a:p>
          <a:p>
            <a:endParaRPr lang="en-US" dirty="0" smtClean="0"/>
          </a:p>
          <a:p>
            <a:endParaRPr lang="en-US" dirty="0" smtClean="0"/>
          </a:p>
          <a:p>
            <a:r>
              <a:rPr lang="en-US" dirty="0" smtClean="0"/>
              <a:t>Transformed</a:t>
            </a:r>
          </a:p>
          <a:p>
            <a:pPr lvl="1"/>
            <a:r>
              <a:rPr lang="en-US" dirty="0" smtClean="0"/>
              <a:t>Eliminate loop variable </a:t>
            </a:r>
            <a:r>
              <a:rPr lang="en-US" b="1" dirty="0" err="1" smtClean="0">
                <a:latin typeface="Courier New"/>
                <a:cs typeface="Courier New"/>
              </a:rPr>
              <a:t>i</a:t>
            </a:r>
            <a:r>
              <a:rPr lang="en-US" dirty="0" err="1" smtClean="0">
                <a:latin typeface="Calibri"/>
                <a:cs typeface="Calibri"/>
              </a:rPr>
              <a:t>,</a:t>
            </a:r>
            <a:br>
              <a:rPr lang="en-US" dirty="0" err="1" smtClean="0">
                <a:latin typeface="Calibri"/>
                <a:cs typeface="Calibri"/>
              </a:rPr>
            </a:br>
            <a:r>
              <a:rPr lang="en-US" dirty="0" err="1" smtClean="0">
                <a:latin typeface="Calibri"/>
                <a:cs typeface="Calibri"/>
              </a:rPr>
              <a:t>use pointer </a:t>
            </a:r>
            <a:r>
              <a:rPr lang="en-US" b="1" dirty="0" err="1" smtClean="0">
                <a:latin typeface="Courier New"/>
                <a:cs typeface="Courier New"/>
              </a:rPr>
              <a:t>zend</a:t>
            </a:r>
            <a:r>
              <a:rPr lang="en-US" dirty="0" err="1" smtClean="0">
                <a:latin typeface="Calibri"/>
                <a:cs typeface="Calibri"/>
              </a:rPr>
              <a:t> instead</a:t>
            </a:r>
            <a:endParaRPr lang="en-US" b="1" dirty="0" err="1" smtClean="0">
              <a:latin typeface="Courier New"/>
              <a:cs typeface="Courier New"/>
            </a:endParaRPr>
          </a:p>
          <a:p>
            <a:pPr lvl="1"/>
            <a:r>
              <a:rPr lang="en-US" dirty="0" smtClean="0"/>
              <a:t>Convert array code to </a:t>
            </a:r>
            <a:br>
              <a:rPr lang="en-US" dirty="0" smtClean="0"/>
            </a:br>
            <a:r>
              <a:rPr lang="en-US" dirty="0" smtClean="0"/>
              <a:t>pointer code</a:t>
            </a:r>
          </a:p>
          <a:p>
            <a:pPr lvl="2"/>
            <a:r>
              <a:rPr lang="en-US" dirty="0"/>
              <a:t>Pointer arithmetic on </a:t>
            </a:r>
            <a:r>
              <a:rPr lang="en-US" b="1" kern="1200" dirty="0">
                <a:solidFill>
                  <a:srgbClr val="000000"/>
                </a:solidFill>
                <a:latin typeface="Courier New" pitchFamily="49" charset="0"/>
              </a:rPr>
              <a:t>z</a:t>
            </a:r>
            <a:endParaRPr lang="en-US" dirty="0" smtClean="0"/>
          </a:p>
          <a:p>
            <a:pPr lvl="1"/>
            <a:r>
              <a:rPr lang="en-US" dirty="0" smtClean="0"/>
              <a:t>Express in do-while form</a:t>
            </a:r>
            <a:br>
              <a:rPr lang="en-US" dirty="0" smtClean="0"/>
            </a:br>
            <a:r>
              <a:rPr lang="en-US" dirty="0" smtClean="0"/>
              <a:t>(no test at entrance)</a:t>
            </a:r>
          </a:p>
          <a:p>
            <a:endParaRPr lang="en-US" dirty="0"/>
          </a:p>
        </p:txBody>
      </p:sp>
      <p:sp>
        <p:nvSpPr>
          <p:cNvPr id="8" name="Slide Number Placeholder 7"/>
          <p:cNvSpPr>
            <a:spLocks noGrp="1"/>
          </p:cNvSpPr>
          <p:nvPr>
            <p:ph type="sldNum" sz="quarter" idx="4"/>
            <p:custDataLst>
              <p:tags r:id="rId4"/>
            </p:custDataLst>
          </p:nvPr>
        </p:nvSpPr>
        <p:spPr/>
        <p:txBody>
          <a:bodyPr/>
          <a:lstStyle/>
          <a:p>
            <a:fld id="{7CBE8339-D2AD-46DC-A898-FD1E949067F0}" type="slidenum">
              <a:rPr lang="en-US" smtClean="0"/>
              <a:pPr/>
              <a:t>13</a:t>
            </a:fld>
            <a:endParaRPr lang="en-US"/>
          </a:p>
        </p:txBody>
      </p:sp>
      <p:sp>
        <p:nvSpPr>
          <p:cNvPr id="306181" name="Rectangle 5"/>
          <p:cNvSpPr>
            <a:spLocks noChangeArrowheads="1"/>
          </p:cNvSpPr>
          <p:nvPr>
            <p:custDataLst>
              <p:tags r:id="rId5"/>
            </p:custDataLst>
          </p:nvPr>
        </p:nvSpPr>
        <p:spPr bwMode="auto">
          <a:xfrm>
            <a:off x="4495800" y="3818442"/>
            <a:ext cx="4465820" cy="2859757"/>
          </a:xfrm>
          <a:prstGeom prst="rect">
            <a:avLst/>
          </a:prstGeom>
          <a:solidFill>
            <a:srgbClr val="D5F1CF"/>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zd2int(</a:t>
            </a:r>
            <a:r>
              <a:rPr lang="en-US" sz="1800" dirty="0" err="1" smtClean="0">
                <a:latin typeface="Courier New" pitchFamily="49" charset="0"/>
              </a:rPr>
              <a:t>zip_dig</a:t>
            </a:r>
            <a:r>
              <a:rPr lang="en-US" sz="1800" dirty="0" smtClean="0">
                <a:latin typeface="Courier New" pitchFamily="49" charset="0"/>
              </a:rPr>
              <a:t> z)</a:t>
            </a:r>
          </a:p>
          <a:p>
            <a:pPr algn="l">
              <a:lnSpc>
                <a:spcPct val="100000"/>
              </a:lnSpc>
            </a:pPr>
            <a:r>
              <a:rPr lang="en-US" sz="1800" dirty="0" smtClean="0">
                <a:latin typeface="Courier New" pitchFamily="49" charset="0"/>
              </a:rPr>
              <a:t>{</a:t>
            </a:r>
          </a:p>
          <a:p>
            <a:pPr algn="l">
              <a:lnSpc>
                <a:spcPct val="100000"/>
              </a:lnSpc>
            </a:pPr>
            <a:r>
              <a:rPr lang="en-US" sz="1800" dirty="0" smtClean="0">
                <a:latin typeface="Courier New" pitchFamily="49" charset="0"/>
              </a:rPr>
              <a:t>  </a:t>
            </a: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zi</a:t>
            </a:r>
            <a:r>
              <a:rPr lang="en-US" sz="1800" dirty="0" smtClean="0">
                <a:latin typeface="Courier New" pitchFamily="49" charset="0"/>
              </a:rPr>
              <a:t> = 0;</a:t>
            </a:r>
          </a:p>
          <a:p>
            <a:pPr algn="l">
              <a:lnSpc>
                <a:spcPct val="100000"/>
              </a:lnSpc>
            </a:pPr>
            <a:r>
              <a:rPr lang="en-US" sz="1800" dirty="0" smtClean="0">
                <a:latin typeface="Courier New" pitchFamily="49" charset="0"/>
              </a:rPr>
              <a:t>  </a:t>
            </a: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zend</a:t>
            </a:r>
            <a:r>
              <a:rPr lang="en-US" sz="1800" dirty="0" smtClean="0">
                <a:latin typeface="Courier New" pitchFamily="49" charset="0"/>
              </a:rPr>
              <a:t> = z + 4; </a:t>
            </a:r>
          </a:p>
          <a:p>
            <a:pPr algn="l">
              <a:lnSpc>
                <a:spcPct val="100000"/>
              </a:lnSpc>
            </a:pPr>
            <a:r>
              <a:rPr lang="en-US" sz="1800" dirty="0" smtClean="0">
                <a:latin typeface="Courier New" pitchFamily="49" charset="0"/>
              </a:rPr>
              <a:t>do {</a:t>
            </a:r>
          </a:p>
          <a:p>
            <a:pPr algn="l">
              <a:lnSpc>
                <a:spcPct val="100000"/>
              </a:lnSpc>
            </a:pPr>
            <a:r>
              <a:rPr lang="en-US" sz="1800" dirty="0" smtClean="0">
                <a:latin typeface="Courier New" pitchFamily="49" charset="0"/>
              </a:rPr>
              <a:t>    </a:t>
            </a:r>
            <a:r>
              <a:rPr lang="en-US" sz="1800" dirty="0" err="1" smtClean="0">
                <a:latin typeface="Courier New" pitchFamily="49" charset="0"/>
              </a:rPr>
              <a:t>zi</a:t>
            </a:r>
            <a:r>
              <a:rPr lang="en-US" sz="1800" dirty="0" smtClean="0">
                <a:latin typeface="Courier New" pitchFamily="49" charset="0"/>
              </a:rPr>
              <a:t> = 10 * </a:t>
            </a:r>
            <a:r>
              <a:rPr lang="en-US" sz="1800" dirty="0" err="1" smtClean="0">
                <a:latin typeface="Courier New" pitchFamily="49" charset="0"/>
              </a:rPr>
              <a:t>zi</a:t>
            </a:r>
            <a:r>
              <a:rPr lang="en-US" sz="1800" dirty="0" smtClean="0">
                <a:latin typeface="Courier New" pitchFamily="49" charset="0"/>
              </a:rPr>
              <a:t> + *z;</a:t>
            </a:r>
          </a:p>
          <a:p>
            <a:pPr algn="l">
              <a:lnSpc>
                <a:spcPct val="100000"/>
              </a:lnSpc>
            </a:pPr>
            <a:r>
              <a:rPr lang="en-US" sz="1800" dirty="0" smtClean="0">
                <a:latin typeface="Courier New" pitchFamily="49" charset="0"/>
              </a:rPr>
              <a:t>    z++;</a:t>
            </a:r>
          </a:p>
          <a:p>
            <a:pPr algn="l">
              <a:lnSpc>
                <a:spcPct val="100000"/>
              </a:lnSpc>
            </a:pPr>
            <a:r>
              <a:rPr lang="en-US" sz="1800" dirty="0" smtClean="0">
                <a:latin typeface="Courier New" pitchFamily="49" charset="0"/>
              </a:rPr>
              <a:t>  } while (z &lt;= </a:t>
            </a:r>
            <a:r>
              <a:rPr lang="en-US" sz="1800" dirty="0" err="1" smtClean="0">
                <a:latin typeface="Courier New" pitchFamily="49" charset="0"/>
              </a:rPr>
              <a:t>zend</a:t>
            </a:r>
            <a:r>
              <a:rPr lang="en-US" sz="1800" dirty="0" smtClean="0">
                <a:latin typeface="Courier New" pitchFamily="49" charset="0"/>
              </a:rPr>
              <a:t>);</a:t>
            </a:r>
          </a:p>
          <a:p>
            <a:pPr algn="l">
              <a:lnSpc>
                <a:spcPct val="100000"/>
              </a:lnSpc>
            </a:pPr>
            <a:r>
              <a:rPr lang="en-US" sz="1800" dirty="0" smtClean="0">
                <a:latin typeface="Courier New" pitchFamily="49" charset="0"/>
              </a:rPr>
              <a:t>  return </a:t>
            </a:r>
            <a:r>
              <a:rPr lang="en-US" sz="1800" dirty="0" err="1" smtClean="0">
                <a:latin typeface="Courier New" pitchFamily="49" charset="0"/>
              </a:rPr>
              <a:t>zi</a:t>
            </a:r>
            <a:r>
              <a:rPr lang="en-US" sz="1800" dirty="0" smtClean="0">
                <a:latin typeface="Courier New" pitchFamily="49" charset="0"/>
              </a:rPr>
              <a:t>;</a:t>
            </a:r>
          </a:p>
          <a:p>
            <a:pPr algn="l">
              <a:lnSpc>
                <a:spcPct val="100000"/>
              </a:lnSpc>
            </a:pPr>
            <a:r>
              <a:rPr lang="en-US" sz="1800" dirty="0" smtClean="0">
                <a:latin typeface="Courier New" pitchFamily="49" charset="0"/>
              </a:rPr>
              <a:t>}</a:t>
            </a:r>
            <a:endParaRPr lang="en-US" sz="1800" dirty="0">
              <a:latin typeface="Courier New" pitchFamily="49" charset="0"/>
            </a:endParaRPr>
          </a:p>
        </p:txBody>
      </p:sp>
      <p:sp>
        <p:nvSpPr>
          <p:cNvPr id="2" name="Date Placeholder 1"/>
          <p:cNvSpPr>
            <a:spLocks noGrp="1"/>
          </p:cNvSpPr>
          <p:nvPr>
            <p:ph type="dt" sz="half" idx="2"/>
            <p:custDataLst>
              <p:tags r:id="rId6"/>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7"/>
            </p:custDataLst>
          </p:nvPr>
        </p:nvSpPr>
        <p:spPr/>
        <p:txBody>
          <a:bodyPr/>
          <a:lstStyle/>
          <a:p>
            <a:r>
              <a:rPr lang="en-US" smtClean="0"/>
              <a:t>Arrays &amp; structs</a:t>
            </a:r>
            <a:endParaRPr lang="en-US"/>
          </a:p>
        </p:txBody>
      </p:sp>
      <p:sp>
        <p:nvSpPr>
          <p:cNvPr id="9" name="Text Box 31"/>
          <p:cNvSpPr txBox="1">
            <a:spLocks noChangeArrowheads="1"/>
          </p:cNvSpPr>
          <p:nvPr>
            <p:custDataLst>
              <p:tags r:id="rId8"/>
            </p:custDataLst>
          </p:nvPr>
        </p:nvSpPr>
        <p:spPr bwMode="auto">
          <a:xfrm>
            <a:off x="2890668" y="283957"/>
            <a:ext cx="2039195" cy="307777"/>
          </a:xfrm>
          <a:prstGeom prst="rect">
            <a:avLst/>
          </a:prstGeom>
          <a:noFill/>
          <a:ln w="25400">
            <a:noFill/>
            <a:miter lim="800000"/>
            <a:headEnd/>
            <a:tailEnd/>
          </a:ln>
          <a:effectLst/>
        </p:spPr>
        <p:txBody>
          <a:bodyPr wrap="square">
            <a:spAutoFit/>
          </a:bodyPr>
          <a:lstStyle/>
          <a:p>
            <a:pPr algn="r">
              <a:lnSpc>
                <a:spcPct val="100000"/>
              </a:lnSpc>
            </a:pPr>
            <a:r>
              <a:rPr lang="en-US" sz="1400" dirty="0" err="1" smtClean="0">
                <a:latin typeface="Courier New" pitchFamily="49" charset="0"/>
              </a:rPr>
              <a:t>zip_dig</a:t>
            </a:r>
            <a:r>
              <a:rPr lang="en-US" sz="1400" dirty="0" smtClean="0">
                <a:latin typeface="Courier New" pitchFamily="49" charset="0"/>
              </a:rPr>
              <a:t>  </a:t>
            </a:r>
            <a:r>
              <a:rPr lang="en-US" sz="1400" dirty="0" err="1" smtClean="0">
                <a:latin typeface="Courier New" pitchFamily="49" charset="0"/>
              </a:rPr>
              <a:t>uw</a:t>
            </a:r>
            <a:r>
              <a:rPr lang="en-US" sz="1400" dirty="0" smtClean="0">
                <a:latin typeface="Courier New" pitchFamily="49" charset="0"/>
              </a:rPr>
              <a:t>;</a:t>
            </a:r>
            <a:endParaRPr lang="en-US" sz="1400" dirty="0">
              <a:latin typeface="Courier New" pitchFamily="49" charset="0"/>
            </a:endParaRPr>
          </a:p>
        </p:txBody>
      </p:sp>
      <p:grpSp>
        <p:nvGrpSpPr>
          <p:cNvPr id="10" name="Group 24"/>
          <p:cNvGrpSpPr/>
          <p:nvPr>
            <p:custDataLst>
              <p:tags r:id="rId9"/>
            </p:custDataLst>
          </p:nvPr>
        </p:nvGrpSpPr>
        <p:grpSpPr>
          <a:xfrm>
            <a:off x="4615543" y="331379"/>
            <a:ext cx="4818944" cy="569688"/>
            <a:chOff x="2412765" y="3429000"/>
            <a:chExt cx="5435835" cy="774470"/>
          </a:xfrm>
        </p:grpSpPr>
        <p:grpSp>
          <p:nvGrpSpPr>
            <p:cNvPr id="11" name="Group 25"/>
            <p:cNvGrpSpPr>
              <a:grpSpLocks/>
            </p:cNvGrpSpPr>
            <p:nvPr/>
          </p:nvGrpSpPr>
          <p:grpSpPr bwMode="auto">
            <a:xfrm>
              <a:off x="2743200" y="3429000"/>
              <a:ext cx="4572000" cy="228600"/>
              <a:chOff x="1008" y="1968"/>
              <a:chExt cx="2880" cy="144"/>
            </a:xfrm>
          </p:grpSpPr>
          <p:sp>
            <p:nvSpPr>
              <p:cNvPr id="24" name="Rectangle 26"/>
              <p:cNvSpPr>
                <a:spLocks noChangeArrowheads="1"/>
              </p:cNvSpPr>
              <p:nvPr>
                <p:custDataLst>
                  <p:tags r:id="rId27"/>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5" name="Rectangle 27"/>
              <p:cNvSpPr>
                <a:spLocks noChangeArrowheads="1"/>
              </p:cNvSpPr>
              <p:nvPr>
                <p:custDataLst>
                  <p:tags r:id="rId28"/>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26" name="Rectangle 28"/>
              <p:cNvSpPr>
                <a:spLocks noChangeArrowheads="1"/>
              </p:cNvSpPr>
              <p:nvPr>
                <p:custDataLst>
                  <p:tags r:id="rId29"/>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27" name="Rectangle 29"/>
              <p:cNvSpPr>
                <a:spLocks noChangeArrowheads="1"/>
              </p:cNvSpPr>
              <p:nvPr>
                <p:custDataLst>
                  <p:tags r:id="rId30"/>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8" name="Rectangle 30"/>
              <p:cNvSpPr>
                <a:spLocks noChangeArrowheads="1"/>
              </p:cNvSpPr>
              <p:nvPr>
                <p:custDataLst>
                  <p:tags r:id="rId31"/>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12" name="Text Box 32"/>
            <p:cNvSpPr txBox="1">
              <a:spLocks noChangeArrowheads="1"/>
            </p:cNvSpPr>
            <p:nvPr>
              <p:custDataLst>
                <p:tags r:id="rId15"/>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3" name="Text Box 33"/>
            <p:cNvSpPr txBox="1">
              <a:spLocks noChangeArrowheads="1"/>
            </p:cNvSpPr>
            <p:nvPr>
              <p:custDataLst>
                <p:tags r:id="rId16"/>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14" name="Line 34"/>
            <p:cNvSpPr>
              <a:spLocks noChangeShapeType="1"/>
            </p:cNvSpPr>
            <p:nvPr>
              <p:custDataLst>
                <p:tags r:id="rId17"/>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5" name="Line 35"/>
            <p:cNvSpPr>
              <a:spLocks noChangeShapeType="1"/>
            </p:cNvSpPr>
            <p:nvPr>
              <p:custDataLst>
                <p:tags r:id="rId18"/>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6" name="Text Box 36"/>
            <p:cNvSpPr txBox="1">
              <a:spLocks noChangeArrowheads="1"/>
            </p:cNvSpPr>
            <p:nvPr>
              <p:custDataLst>
                <p:tags r:id="rId19"/>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7" name="Line 37"/>
            <p:cNvSpPr>
              <a:spLocks noChangeShapeType="1"/>
            </p:cNvSpPr>
            <p:nvPr>
              <p:custDataLst>
                <p:tags r:id="rId20"/>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 name="Text Box 38"/>
            <p:cNvSpPr txBox="1">
              <a:spLocks noChangeArrowheads="1"/>
            </p:cNvSpPr>
            <p:nvPr>
              <p:custDataLst>
                <p:tags r:id="rId21"/>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19" name="Line 39"/>
            <p:cNvSpPr>
              <a:spLocks noChangeShapeType="1"/>
            </p:cNvSpPr>
            <p:nvPr>
              <p:custDataLst>
                <p:tags r:id="rId22"/>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0" name="Text Box 40"/>
            <p:cNvSpPr txBox="1">
              <a:spLocks noChangeArrowheads="1"/>
            </p:cNvSpPr>
            <p:nvPr>
              <p:custDataLst>
                <p:tags r:id="rId23"/>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21" name="Line 41"/>
            <p:cNvSpPr>
              <a:spLocks noChangeShapeType="1"/>
            </p:cNvSpPr>
            <p:nvPr>
              <p:custDataLst>
                <p:tags r:id="rId24"/>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2" name="Text Box 42"/>
            <p:cNvSpPr txBox="1">
              <a:spLocks noChangeArrowheads="1"/>
            </p:cNvSpPr>
            <p:nvPr>
              <p:custDataLst>
                <p:tags r:id="rId25"/>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23" name="Line 43"/>
            <p:cNvSpPr>
              <a:spLocks noChangeShapeType="1"/>
            </p:cNvSpPr>
            <p:nvPr>
              <p:custDataLst>
                <p:tags r:id="rId26"/>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4" name="TextBox 3"/>
          <p:cNvSpPr txBox="1"/>
          <p:nvPr>
            <p:custDataLst>
              <p:tags r:id="rId10"/>
            </p:custDataLst>
          </p:nvPr>
        </p:nvSpPr>
        <p:spPr>
          <a:xfrm>
            <a:off x="7248453" y="4214949"/>
            <a:ext cx="1678665" cy="338554"/>
          </a:xfrm>
          <a:prstGeom prst="rect">
            <a:avLst/>
          </a:prstGeom>
          <a:noFill/>
        </p:spPr>
        <p:txBody>
          <a:bodyPr wrap="none" rtlCol="0">
            <a:spAutoFit/>
          </a:bodyPr>
          <a:lstStyle/>
          <a:p>
            <a:r>
              <a:rPr lang="en-US" sz="1600" dirty="0" smtClean="0">
                <a:solidFill>
                  <a:srgbClr val="FF0000"/>
                </a:solidFill>
                <a:latin typeface="+mn-lt"/>
              </a:rPr>
              <a:t>address </a:t>
            </a:r>
            <a:r>
              <a:rPr lang="en-US" sz="1600" dirty="0">
                <a:solidFill>
                  <a:srgbClr val="FF0000"/>
                </a:solidFill>
                <a:latin typeface="+mn-lt"/>
              </a:rPr>
              <a:t>of 5</a:t>
            </a:r>
            <a:r>
              <a:rPr lang="en-US" sz="1600" baseline="30000" dirty="0">
                <a:solidFill>
                  <a:srgbClr val="FF0000"/>
                </a:solidFill>
                <a:latin typeface="+mn-lt"/>
              </a:rPr>
              <a:t>th</a:t>
            </a:r>
            <a:r>
              <a:rPr lang="en-US" sz="1600" dirty="0">
                <a:solidFill>
                  <a:srgbClr val="FF0000"/>
                </a:solidFill>
                <a:latin typeface="+mn-lt"/>
              </a:rPr>
              <a:t> </a:t>
            </a:r>
            <a:r>
              <a:rPr lang="en-US" sz="1600" dirty="0" smtClean="0">
                <a:solidFill>
                  <a:srgbClr val="FF0000"/>
                </a:solidFill>
                <a:latin typeface="+mn-lt"/>
              </a:rPr>
              <a:t>digit</a:t>
            </a:r>
            <a:endParaRPr lang="en-US" sz="1600" dirty="0">
              <a:solidFill>
                <a:srgbClr val="FF0000"/>
              </a:solidFill>
              <a:latin typeface="+mn-lt"/>
            </a:endParaRPr>
          </a:p>
        </p:txBody>
      </p:sp>
      <p:cxnSp>
        <p:nvCxnSpPr>
          <p:cNvPr id="6" name="Straight Arrow Connector 5"/>
          <p:cNvCxnSpPr/>
          <p:nvPr>
            <p:custDataLst>
              <p:tags r:id="rId11"/>
            </p:custDataLst>
          </p:nvPr>
        </p:nvCxnSpPr>
        <p:spPr bwMode="auto">
          <a:xfrm flipH="1">
            <a:off x="6935049" y="4399615"/>
            <a:ext cx="313404" cy="259471"/>
          </a:xfrm>
          <a:prstGeom prst="straightConnector1">
            <a:avLst/>
          </a:prstGeom>
          <a:noFill/>
          <a:ln w="25400" cap="flat" cmpd="sng" algn="ctr">
            <a:solidFill>
              <a:srgbClr val="CC0000"/>
            </a:solidFill>
            <a:prstDash val="solid"/>
            <a:round/>
            <a:headEnd type="none" w="med" len="med"/>
            <a:tailEnd type="arrow"/>
          </a:ln>
          <a:effectLst/>
        </p:spPr>
      </p:cxnSp>
      <p:sp>
        <p:nvSpPr>
          <p:cNvPr id="29" name="Rectangle 28"/>
          <p:cNvSpPr/>
          <p:nvPr>
            <p:custDataLst>
              <p:tags r:id="rId12"/>
            </p:custDataLst>
          </p:nvPr>
        </p:nvSpPr>
        <p:spPr bwMode="auto">
          <a:xfrm>
            <a:off x="6444344" y="4659086"/>
            <a:ext cx="929796" cy="330925"/>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3" name="TextBox 32"/>
          <p:cNvSpPr txBox="1"/>
          <p:nvPr>
            <p:custDataLst>
              <p:tags r:id="rId13"/>
            </p:custDataLst>
          </p:nvPr>
        </p:nvSpPr>
        <p:spPr>
          <a:xfrm>
            <a:off x="6552573" y="5503819"/>
            <a:ext cx="2393604" cy="338554"/>
          </a:xfrm>
          <a:prstGeom prst="rect">
            <a:avLst/>
          </a:prstGeom>
          <a:noFill/>
        </p:spPr>
        <p:txBody>
          <a:bodyPr wrap="none" rtlCol="0">
            <a:spAutoFit/>
          </a:bodyPr>
          <a:lstStyle/>
          <a:p>
            <a:r>
              <a:rPr lang="en-US" sz="1600" dirty="0" smtClean="0">
                <a:solidFill>
                  <a:srgbClr val="FF0000"/>
                </a:solidFill>
                <a:latin typeface="+mn-lt"/>
              </a:rPr>
              <a:t>Increments by 4 (size of </a:t>
            </a:r>
            <a:r>
              <a:rPr lang="en-US" sz="1600" dirty="0" err="1" smtClean="0">
                <a:solidFill>
                  <a:srgbClr val="FF0000"/>
                </a:solidFill>
                <a:latin typeface="+mn-lt"/>
              </a:rPr>
              <a:t>int</a:t>
            </a:r>
            <a:r>
              <a:rPr lang="en-US" sz="1600" dirty="0" smtClean="0">
                <a:solidFill>
                  <a:srgbClr val="FF0000"/>
                </a:solidFill>
                <a:latin typeface="+mn-lt"/>
              </a:rPr>
              <a:t>)</a:t>
            </a:r>
            <a:endParaRPr lang="en-US" sz="1600" dirty="0">
              <a:solidFill>
                <a:srgbClr val="FF0000"/>
              </a:solidFill>
              <a:latin typeface="+mn-lt"/>
            </a:endParaRPr>
          </a:p>
        </p:txBody>
      </p:sp>
      <p:cxnSp>
        <p:nvCxnSpPr>
          <p:cNvPr id="31" name="Straight Arrow Connector 30"/>
          <p:cNvCxnSpPr>
            <a:stCxn id="33" idx="1"/>
          </p:cNvCxnSpPr>
          <p:nvPr>
            <p:custDataLst>
              <p:tags r:id="rId14"/>
            </p:custDataLst>
          </p:nvPr>
        </p:nvCxnSpPr>
        <p:spPr bwMode="auto">
          <a:xfrm flipH="1">
            <a:off x="5736988" y="5673096"/>
            <a:ext cx="815585" cy="0"/>
          </a:xfrm>
          <a:prstGeom prst="straightConnector1">
            <a:avLst/>
          </a:prstGeom>
          <a:noFill/>
          <a:ln w="25400" cap="flat" cmpd="sng" algn="ctr">
            <a:solidFill>
              <a:srgbClr val="CC0000"/>
            </a:solidFill>
            <a:prstDash val="solid"/>
            <a:round/>
            <a:headEnd type="none" w="med" len="med"/>
            <a:tailEnd type="arrow"/>
          </a:ln>
          <a:effectLst/>
        </p:spPr>
      </p:cxnSp>
    </p:spTree>
    <p:extLst>
      <p:ext uri="{BB962C8B-B14F-4D97-AF65-F5344CB8AC3E}">
        <p14:creationId xmlns:p14="http://schemas.microsoft.com/office/powerpoint/2010/main" val="73471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05" name="Rectangle 5"/>
          <p:cNvSpPr>
            <a:spLocks noChangeArrowheads="1"/>
          </p:cNvSpPr>
          <p:nvPr>
            <p:custDataLst>
              <p:tags r:id="rId1"/>
            </p:custDataLst>
          </p:nvPr>
        </p:nvSpPr>
        <p:spPr bwMode="auto">
          <a:xfrm>
            <a:off x="4800600" y="962025"/>
            <a:ext cx="4038600" cy="2847975"/>
          </a:xfrm>
          <a:prstGeom prst="rect">
            <a:avLst/>
          </a:prstGeom>
          <a:solidFill>
            <a:srgbClr val="D5F1CF"/>
          </a:solidFill>
          <a:ln w="12700">
            <a:solidFill>
              <a:schemeClr val="tx1"/>
            </a:solidFill>
            <a:miter lim="800000"/>
            <a:headEnd/>
            <a:tailEnd/>
          </a:ln>
          <a:effectLst/>
        </p:spPr>
        <p:txBody>
          <a:bodyPr lIns="90487" tIns="44450" rIns="90487" bIns="44450">
            <a:spAutoFit/>
          </a:bodyPr>
          <a:lstStyle/>
          <a:p>
            <a:pPr algn="l">
              <a:lnSpc>
                <a:spcPct val="100000"/>
              </a:lnSpc>
            </a:pPr>
            <a:r>
              <a:rPr lang="en-US" sz="1800">
                <a:latin typeface="Courier New" pitchFamily="49" charset="0"/>
              </a:rPr>
              <a:t>int zd2int(zip_dig z)</a:t>
            </a:r>
          </a:p>
          <a:p>
            <a:pPr algn="l">
              <a:lnSpc>
                <a:spcPct val="100000"/>
              </a:lnSpc>
            </a:pPr>
            <a:r>
              <a:rPr lang="en-US" sz="1800">
                <a:latin typeface="Courier New" pitchFamily="49" charset="0"/>
              </a:rPr>
              <a:t>{</a:t>
            </a:r>
          </a:p>
          <a:p>
            <a:pPr algn="l">
              <a:lnSpc>
                <a:spcPct val="100000"/>
              </a:lnSpc>
            </a:pPr>
            <a:r>
              <a:rPr lang="en-US" sz="1800">
                <a:latin typeface="Courier New" pitchFamily="49" charset="0"/>
              </a:rPr>
              <a:t>  </a:t>
            </a:r>
            <a:r>
              <a:rPr lang="en-US" sz="1800" u="sng">
                <a:latin typeface="Courier New" pitchFamily="49" charset="0"/>
              </a:rPr>
              <a:t>int zi = 0</a:t>
            </a:r>
            <a:r>
              <a:rPr lang="en-US" sz="1800">
                <a:latin typeface="Courier New" pitchFamily="49" charset="0"/>
              </a:rPr>
              <a:t>;</a:t>
            </a:r>
          </a:p>
          <a:p>
            <a:pPr algn="l">
              <a:lnSpc>
                <a:spcPct val="100000"/>
              </a:lnSpc>
            </a:pPr>
            <a:r>
              <a:rPr lang="en-US" sz="1800">
                <a:latin typeface="Courier New" pitchFamily="49" charset="0"/>
              </a:rPr>
              <a:t>  int *zend = z + 4;</a:t>
            </a:r>
          </a:p>
          <a:p>
            <a:pPr algn="l">
              <a:lnSpc>
                <a:spcPct val="100000"/>
              </a:lnSpc>
            </a:pPr>
            <a:r>
              <a:rPr lang="en-US" sz="1800">
                <a:latin typeface="Courier New" pitchFamily="49" charset="0"/>
              </a:rPr>
              <a:t>  do {</a:t>
            </a:r>
          </a:p>
          <a:p>
            <a:pPr algn="l">
              <a:lnSpc>
                <a:spcPct val="100000"/>
              </a:lnSpc>
            </a:pPr>
            <a:r>
              <a:rPr lang="en-US" sz="1800">
                <a:latin typeface="Courier New" pitchFamily="49" charset="0"/>
              </a:rPr>
              <a:t>    zi = 10 * zi + *z;</a:t>
            </a:r>
          </a:p>
          <a:p>
            <a:pPr algn="l">
              <a:lnSpc>
                <a:spcPct val="100000"/>
              </a:lnSpc>
            </a:pPr>
            <a:r>
              <a:rPr lang="en-US" sz="1800">
                <a:latin typeface="Courier New" pitchFamily="49" charset="0"/>
              </a:rPr>
              <a:t>    z++;</a:t>
            </a:r>
          </a:p>
          <a:p>
            <a:pPr algn="l">
              <a:lnSpc>
                <a:spcPct val="100000"/>
              </a:lnSpc>
            </a:pPr>
            <a:r>
              <a:rPr lang="en-US" sz="1800">
                <a:latin typeface="Courier New" pitchFamily="49" charset="0"/>
              </a:rPr>
              <a:t>  } while(z &lt;= zend);</a:t>
            </a:r>
          </a:p>
          <a:p>
            <a:pPr algn="l">
              <a:lnSpc>
                <a:spcPct val="100000"/>
              </a:lnSpc>
            </a:pPr>
            <a:r>
              <a:rPr lang="en-US" sz="1800">
                <a:latin typeface="Courier New" pitchFamily="49" charset="0"/>
              </a:rPr>
              <a:t>  return zi;</a:t>
            </a:r>
          </a:p>
          <a:p>
            <a:pPr algn="l">
              <a:lnSpc>
                <a:spcPct val="100000"/>
              </a:lnSpc>
            </a:pPr>
            <a:r>
              <a:rPr lang="en-US" sz="1800">
                <a:latin typeface="Courier New" pitchFamily="49" charset="0"/>
              </a:rPr>
              <a:t>}</a:t>
            </a:r>
          </a:p>
        </p:txBody>
      </p:sp>
      <p:sp>
        <p:nvSpPr>
          <p:cNvPr id="307207" name="Rectangle 7"/>
          <p:cNvSpPr>
            <a:spLocks noChangeArrowheads="1"/>
          </p:cNvSpPr>
          <p:nvPr>
            <p:custDataLst>
              <p:tags r:id="rId2"/>
            </p:custDataLst>
          </p:nvPr>
        </p:nvSpPr>
        <p:spPr bwMode="auto">
          <a:xfrm>
            <a:off x="4800600" y="962025"/>
            <a:ext cx="4038600" cy="2847975"/>
          </a:xfrm>
          <a:prstGeom prst="rect">
            <a:avLst/>
          </a:prstGeom>
          <a:solidFill>
            <a:srgbClr val="D5F1CF"/>
          </a:solidFill>
          <a:ln w="12700">
            <a:solidFill>
              <a:schemeClr val="tx1"/>
            </a:solidFill>
            <a:miter lim="800000"/>
            <a:headEnd/>
            <a:tailEnd/>
          </a:ln>
          <a:effectLst/>
        </p:spPr>
        <p:txBody>
          <a:bodyPr lIns="90487" tIns="44450" rIns="90487" bIns="44450">
            <a:spAutoFit/>
          </a:bodyPr>
          <a:lstStyle/>
          <a:p>
            <a:pPr algn="l">
              <a:lnSpc>
                <a:spcPct val="100000"/>
              </a:lnSpc>
            </a:pPr>
            <a:r>
              <a:rPr lang="en-US" sz="1800">
                <a:latin typeface="Courier New" pitchFamily="49" charset="0"/>
              </a:rPr>
              <a:t>int zd2int(zip_dig z)</a:t>
            </a:r>
          </a:p>
          <a:p>
            <a:pPr algn="l">
              <a:lnSpc>
                <a:spcPct val="100000"/>
              </a:lnSpc>
            </a:pPr>
            <a:r>
              <a:rPr lang="en-US" sz="1800">
                <a:latin typeface="Courier New" pitchFamily="49" charset="0"/>
              </a:rPr>
              <a:t>{</a:t>
            </a:r>
          </a:p>
          <a:p>
            <a:pPr algn="l">
              <a:lnSpc>
                <a:spcPct val="100000"/>
              </a:lnSpc>
            </a:pPr>
            <a:r>
              <a:rPr lang="en-US" sz="1800">
                <a:latin typeface="Courier New" pitchFamily="49" charset="0"/>
              </a:rPr>
              <a:t>  int zi = 0;</a:t>
            </a:r>
          </a:p>
          <a:p>
            <a:pPr algn="l">
              <a:lnSpc>
                <a:spcPct val="100000"/>
              </a:lnSpc>
            </a:pPr>
            <a:r>
              <a:rPr lang="en-US" sz="1800">
                <a:latin typeface="Courier New" pitchFamily="49" charset="0"/>
              </a:rPr>
              <a:t>  int *</a:t>
            </a:r>
            <a:r>
              <a:rPr lang="en-US" sz="1800" u="sng">
                <a:latin typeface="Courier New" pitchFamily="49" charset="0"/>
              </a:rPr>
              <a:t>zend = z + 4</a:t>
            </a:r>
            <a:r>
              <a:rPr lang="en-US" sz="1800">
                <a:latin typeface="Courier New" pitchFamily="49" charset="0"/>
              </a:rPr>
              <a:t>;</a:t>
            </a:r>
          </a:p>
          <a:p>
            <a:pPr algn="l">
              <a:lnSpc>
                <a:spcPct val="100000"/>
              </a:lnSpc>
            </a:pPr>
            <a:r>
              <a:rPr lang="en-US" sz="1800">
                <a:latin typeface="Courier New" pitchFamily="49" charset="0"/>
              </a:rPr>
              <a:t>  do {</a:t>
            </a:r>
          </a:p>
          <a:p>
            <a:pPr algn="l">
              <a:lnSpc>
                <a:spcPct val="100000"/>
              </a:lnSpc>
            </a:pPr>
            <a:r>
              <a:rPr lang="en-US" sz="1800">
                <a:latin typeface="Courier New" pitchFamily="49" charset="0"/>
              </a:rPr>
              <a:t>    zi = 10 * zi + *z;</a:t>
            </a:r>
          </a:p>
          <a:p>
            <a:pPr algn="l">
              <a:lnSpc>
                <a:spcPct val="100000"/>
              </a:lnSpc>
            </a:pPr>
            <a:r>
              <a:rPr lang="en-US" sz="1800">
                <a:latin typeface="Courier New" pitchFamily="49" charset="0"/>
              </a:rPr>
              <a:t>    z++;</a:t>
            </a:r>
          </a:p>
          <a:p>
            <a:pPr algn="l">
              <a:lnSpc>
                <a:spcPct val="100000"/>
              </a:lnSpc>
            </a:pPr>
            <a:r>
              <a:rPr lang="en-US" sz="1800">
                <a:latin typeface="Courier New" pitchFamily="49" charset="0"/>
              </a:rPr>
              <a:t>  } while(z &lt;= zend);</a:t>
            </a:r>
          </a:p>
          <a:p>
            <a:pPr algn="l">
              <a:lnSpc>
                <a:spcPct val="100000"/>
              </a:lnSpc>
            </a:pPr>
            <a:r>
              <a:rPr lang="en-US" sz="1800">
                <a:latin typeface="Courier New" pitchFamily="49" charset="0"/>
              </a:rPr>
              <a:t>  return zi;</a:t>
            </a:r>
          </a:p>
          <a:p>
            <a:pPr algn="l">
              <a:lnSpc>
                <a:spcPct val="100000"/>
              </a:lnSpc>
            </a:pPr>
            <a:r>
              <a:rPr lang="en-US" sz="1800">
                <a:latin typeface="Courier New" pitchFamily="49" charset="0"/>
              </a:rPr>
              <a:t>}</a:t>
            </a:r>
          </a:p>
        </p:txBody>
      </p:sp>
      <p:sp>
        <p:nvSpPr>
          <p:cNvPr id="307209" name="Rectangle 9"/>
          <p:cNvSpPr>
            <a:spLocks noChangeArrowheads="1"/>
          </p:cNvSpPr>
          <p:nvPr>
            <p:custDataLst>
              <p:tags r:id="rId3"/>
            </p:custDataLst>
          </p:nvPr>
        </p:nvSpPr>
        <p:spPr bwMode="auto">
          <a:xfrm>
            <a:off x="4800600" y="962025"/>
            <a:ext cx="4038600" cy="2847975"/>
          </a:xfrm>
          <a:prstGeom prst="rect">
            <a:avLst/>
          </a:prstGeom>
          <a:solidFill>
            <a:srgbClr val="D5F1CF"/>
          </a:solidFill>
          <a:ln w="12700">
            <a:solidFill>
              <a:schemeClr val="tx1"/>
            </a:solidFill>
            <a:miter lim="800000"/>
            <a:headEnd/>
            <a:tailEnd/>
          </a:ln>
          <a:effectLst/>
        </p:spPr>
        <p:txBody>
          <a:bodyPr lIns="90487" tIns="44450" rIns="90487" bIns="44450">
            <a:spAutoFit/>
          </a:bodyPr>
          <a:lstStyle/>
          <a:p>
            <a:pPr algn="l">
              <a:lnSpc>
                <a:spcPct val="100000"/>
              </a:lnSpc>
            </a:pPr>
            <a:r>
              <a:rPr lang="en-US" sz="1800">
                <a:latin typeface="Courier New" pitchFamily="49" charset="0"/>
              </a:rPr>
              <a:t>int zd2int(zip_dig z)</a:t>
            </a:r>
          </a:p>
          <a:p>
            <a:pPr algn="l">
              <a:lnSpc>
                <a:spcPct val="100000"/>
              </a:lnSpc>
            </a:pPr>
            <a:r>
              <a:rPr lang="en-US" sz="1800">
                <a:latin typeface="Courier New" pitchFamily="49" charset="0"/>
              </a:rPr>
              <a:t>{</a:t>
            </a:r>
          </a:p>
          <a:p>
            <a:pPr algn="l">
              <a:lnSpc>
                <a:spcPct val="100000"/>
              </a:lnSpc>
            </a:pPr>
            <a:r>
              <a:rPr lang="en-US" sz="1800">
                <a:latin typeface="Courier New" pitchFamily="49" charset="0"/>
              </a:rPr>
              <a:t>  int zi = 0;</a:t>
            </a:r>
          </a:p>
          <a:p>
            <a:pPr algn="l">
              <a:lnSpc>
                <a:spcPct val="100000"/>
              </a:lnSpc>
            </a:pPr>
            <a:r>
              <a:rPr lang="en-US" sz="1800">
                <a:latin typeface="Courier New" pitchFamily="49" charset="0"/>
              </a:rPr>
              <a:t>  int *zend = z + 4;</a:t>
            </a:r>
          </a:p>
          <a:p>
            <a:pPr algn="l">
              <a:lnSpc>
                <a:spcPct val="100000"/>
              </a:lnSpc>
            </a:pPr>
            <a:r>
              <a:rPr lang="en-US" sz="1800">
                <a:latin typeface="Courier New" pitchFamily="49" charset="0"/>
              </a:rPr>
              <a:t>  do {</a:t>
            </a:r>
          </a:p>
          <a:p>
            <a:pPr algn="l">
              <a:lnSpc>
                <a:spcPct val="100000"/>
              </a:lnSpc>
            </a:pPr>
            <a:r>
              <a:rPr lang="en-US" sz="1800">
                <a:latin typeface="Courier New" pitchFamily="49" charset="0"/>
              </a:rPr>
              <a:t>    </a:t>
            </a:r>
            <a:r>
              <a:rPr lang="en-US" sz="1800" u="sng">
                <a:latin typeface="Courier New" pitchFamily="49" charset="0"/>
              </a:rPr>
              <a:t>zi = 10 * zi + *z</a:t>
            </a:r>
            <a:r>
              <a:rPr lang="en-US" sz="1800">
                <a:latin typeface="Courier New" pitchFamily="49" charset="0"/>
              </a:rPr>
              <a:t>;</a:t>
            </a:r>
          </a:p>
          <a:p>
            <a:pPr algn="l">
              <a:lnSpc>
                <a:spcPct val="100000"/>
              </a:lnSpc>
            </a:pPr>
            <a:r>
              <a:rPr lang="en-US" sz="1800">
                <a:latin typeface="Courier New" pitchFamily="49" charset="0"/>
              </a:rPr>
              <a:t>    z++;</a:t>
            </a:r>
          </a:p>
          <a:p>
            <a:pPr algn="l">
              <a:lnSpc>
                <a:spcPct val="100000"/>
              </a:lnSpc>
            </a:pPr>
            <a:r>
              <a:rPr lang="en-US" sz="1800">
                <a:latin typeface="Courier New" pitchFamily="49" charset="0"/>
              </a:rPr>
              <a:t>  } while(z &lt;= zend);</a:t>
            </a:r>
          </a:p>
          <a:p>
            <a:pPr algn="l">
              <a:lnSpc>
                <a:spcPct val="100000"/>
              </a:lnSpc>
            </a:pPr>
            <a:r>
              <a:rPr lang="en-US" sz="1800">
                <a:latin typeface="Courier New" pitchFamily="49" charset="0"/>
              </a:rPr>
              <a:t>  return zi;</a:t>
            </a:r>
          </a:p>
          <a:p>
            <a:pPr algn="l">
              <a:lnSpc>
                <a:spcPct val="100000"/>
              </a:lnSpc>
            </a:pPr>
            <a:r>
              <a:rPr lang="en-US" sz="1800">
                <a:latin typeface="Courier New" pitchFamily="49" charset="0"/>
              </a:rPr>
              <a:t>}</a:t>
            </a:r>
          </a:p>
        </p:txBody>
      </p:sp>
      <p:sp>
        <p:nvSpPr>
          <p:cNvPr id="307211" name="Rectangle 11"/>
          <p:cNvSpPr>
            <a:spLocks noChangeArrowheads="1"/>
          </p:cNvSpPr>
          <p:nvPr>
            <p:custDataLst>
              <p:tags r:id="rId4"/>
            </p:custDataLst>
          </p:nvPr>
        </p:nvSpPr>
        <p:spPr bwMode="auto">
          <a:xfrm>
            <a:off x="4800600" y="962025"/>
            <a:ext cx="4038600" cy="2847975"/>
          </a:xfrm>
          <a:prstGeom prst="rect">
            <a:avLst/>
          </a:prstGeom>
          <a:solidFill>
            <a:srgbClr val="D5F1CF"/>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zd2int(</a:t>
            </a:r>
            <a:r>
              <a:rPr lang="en-US" sz="1800" dirty="0" err="1">
                <a:latin typeface="Courier New" pitchFamily="49" charset="0"/>
              </a:rPr>
              <a:t>zip_dig</a:t>
            </a:r>
            <a:r>
              <a:rPr lang="en-US" sz="1800" dirty="0">
                <a:latin typeface="Courier New" pitchFamily="49" charset="0"/>
              </a:rPr>
              <a:t> z)</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0;</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zend</a:t>
            </a:r>
            <a:r>
              <a:rPr lang="en-US" sz="1800" dirty="0">
                <a:latin typeface="Courier New" pitchFamily="49" charset="0"/>
              </a:rPr>
              <a:t> = z + 4;</a:t>
            </a:r>
          </a:p>
          <a:p>
            <a:pPr algn="l">
              <a:lnSpc>
                <a:spcPct val="100000"/>
              </a:lnSpc>
            </a:pPr>
            <a:r>
              <a:rPr lang="en-US" sz="1800" dirty="0">
                <a:latin typeface="Courier New" pitchFamily="49" charset="0"/>
              </a:rPr>
              <a:t>  do {</a:t>
            </a:r>
          </a:p>
          <a:p>
            <a:pPr algn="l">
              <a:lnSpc>
                <a:spcPct val="100000"/>
              </a:lnSpc>
            </a:pP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10 * </a:t>
            </a:r>
            <a:r>
              <a:rPr lang="en-US" sz="1800" dirty="0" err="1">
                <a:latin typeface="Courier New" pitchFamily="49" charset="0"/>
              </a:rPr>
              <a:t>zi</a:t>
            </a:r>
            <a:r>
              <a:rPr lang="en-US" sz="1800" dirty="0">
                <a:latin typeface="Courier New" pitchFamily="49" charset="0"/>
              </a:rPr>
              <a:t> + *z;</a:t>
            </a:r>
          </a:p>
          <a:p>
            <a:pPr algn="l">
              <a:lnSpc>
                <a:spcPct val="100000"/>
              </a:lnSpc>
            </a:pPr>
            <a:r>
              <a:rPr lang="en-US" sz="1800" dirty="0">
                <a:latin typeface="Courier New" pitchFamily="49" charset="0"/>
              </a:rPr>
              <a:t>    </a:t>
            </a:r>
            <a:r>
              <a:rPr lang="en-US" sz="1800" u="sng" dirty="0">
                <a:latin typeface="Courier New" pitchFamily="49" charset="0"/>
              </a:rPr>
              <a:t>z++;</a:t>
            </a:r>
          </a:p>
          <a:p>
            <a:pPr algn="l">
              <a:lnSpc>
                <a:spcPct val="100000"/>
              </a:lnSpc>
            </a:pPr>
            <a:r>
              <a:rPr lang="en-US" sz="1800" dirty="0">
                <a:latin typeface="Courier New" pitchFamily="49" charset="0"/>
              </a:rPr>
              <a:t>  } while(z &lt;= </a:t>
            </a:r>
            <a:r>
              <a:rPr lang="en-US" sz="1800" dirty="0" err="1">
                <a:latin typeface="Courier New" pitchFamily="49" charset="0"/>
              </a:rPr>
              <a:t>zend</a:t>
            </a:r>
            <a:r>
              <a:rPr lang="en-US" sz="1800"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zi</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07213" name="Rectangle 13"/>
          <p:cNvSpPr>
            <a:spLocks noChangeArrowheads="1"/>
          </p:cNvSpPr>
          <p:nvPr>
            <p:custDataLst>
              <p:tags r:id="rId5"/>
            </p:custDataLst>
          </p:nvPr>
        </p:nvSpPr>
        <p:spPr bwMode="auto">
          <a:xfrm>
            <a:off x="4800600" y="962025"/>
            <a:ext cx="4038600" cy="2847975"/>
          </a:xfrm>
          <a:prstGeom prst="rect">
            <a:avLst/>
          </a:prstGeom>
          <a:solidFill>
            <a:srgbClr val="D5F1CF"/>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zd2int(</a:t>
            </a:r>
            <a:r>
              <a:rPr lang="en-US" sz="1800" dirty="0" err="1">
                <a:latin typeface="Courier New" pitchFamily="49" charset="0"/>
              </a:rPr>
              <a:t>zip_dig</a:t>
            </a:r>
            <a:r>
              <a:rPr lang="en-US" sz="1800" dirty="0">
                <a:latin typeface="Courier New" pitchFamily="49" charset="0"/>
              </a:rPr>
              <a:t> z)</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0;</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zend</a:t>
            </a:r>
            <a:r>
              <a:rPr lang="en-US" sz="1800" dirty="0">
                <a:latin typeface="Courier New" pitchFamily="49" charset="0"/>
              </a:rPr>
              <a:t> = z + 4;</a:t>
            </a:r>
          </a:p>
          <a:p>
            <a:pPr algn="l">
              <a:lnSpc>
                <a:spcPct val="100000"/>
              </a:lnSpc>
            </a:pPr>
            <a:r>
              <a:rPr lang="en-US" sz="1800" dirty="0">
                <a:latin typeface="Courier New" pitchFamily="49" charset="0"/>
              </a:rPr>
              <a:t>  do {</a:t>
            </a:r>
          </a:p>
          <a:p>
            <a:pPr algn="l">
              <a:lnSpc>
                <a:spcPct val="100000"/>
              </a:lnSpc>
            </a:pPr>
            <a:r>
              <a:rPr lang="en-US" sz="1800" dirty="0">
                <a:latin typeface="Courier New" pitchFamily="49" charset="0"/>
              </a:rPr>
              <a:t>    </a:t>
            </a:r>
            <a:r>
              <a:rPr lang="en-US" sz="1800" dirty="0" err="1">
                <a:latin typeface="Courier New" pitchFamily="49" charset="0"/>
              </a:rPr>
              <a:t>zi</a:t>
            </a:r>
            <a:r>
              <a:rPr lang="en-US" sz="1800" dirty="0">
                <a:latin typeface="Courier New" pitchFamily="49" charset="0"/>
              </a:rPr>
              <a:t> = 10 * </a:t>
            </a:r>
            <a:r>
              <a:rPr lang="en-US" sz="1800" dirty="0" err="1">
                <a:latin typeface="Courier New" pitchFamily="49" charset="0"/>
              </a:rPr>
              <a:t>zi</a:t>
            </a:r>
            <a:r>
              <a:rPr lang="en-US" sz="1800" dirty="0">
                <a:latin typeface="Courier New" pitchFamily="49" charset="0"/>
              </a:rPr>
              <a:t> + *z;</a:t>
            </a:r>
          </a:p>
          <a:p>
            <a:pPr algn="l">
              <a:lnSpc>
                <a:spcPct val="100000"/>
              </a:lnSpc>
            </a:pPr>
            <a:r>
              <a:rPr lang="en-US" sz="1800" dirty="0">
                <a:latin typeface="Courier New" pitchFamily="49" charset="0"/>
              </a:rPr>
              <a:t>    z++;</a:t>
            </a:r>
          </a:p>
          <a:p>
            <a:pPr algn="l">
              <a:lnSpc>
                <a:spcPct val="100000"/>
              </a:lnSpc>
            </a:pPr>
            <a:r>
              <a:rPr lang="en-US" sz="1800" dirty="0">
                <a:latin typeface="Courier New" pitchFamily="49" charset="0"/>
              </a:rPr>
              <a:t>  } </a:t>
            </a:r>
            <a:r>
              <a:rPr lang="en-US" sz="1800" u="sng" dirty="0">
                <a:latin typeface="Courier New" pitchFamily="49" charset="0"/>
              </a:rPr>
              <a:t>while(z &lt;= </a:t>
            </a:r>
            <a:r>
              <a:rPr lang="en-US" sz="1800" u="sng" dirty="0" err="1">
                <a:latin typeface="Courier New" pitchFamily="49" charset="0"/>
              </a:rPr>
              <a:t>zend</a:t>
            </a:r>
            <a:r>
              <a:rPr lang="en-US" sz="1800" u="sng"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zi</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07202" name="Rectangle 2"/>
          <p:cNvSpPr>
            <a:spLocks noChangeArrowheads="1"/>
          </p:cNvSpPr>
          <p:nvPr>
            <p:custDataLst>
              <p:tags r:id="rId6"/>
            </p:custDataLst>
          </p:nvPr>
        </p:nvSpPr>
        <p:spPr bwMode="auto">
          <a:xfrm>
            <a:off x="2133600" y="3886200"/>
            <a:ext cx="6705600" cy="28479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a:latin typeface="Courier New" pitchFamily="49" charset="0"/>
              </a:rPr>
              <a:t>	# %ecx = z</a:t>
            </a:r>
          </a:p>
          <a:p>
            <a:pPr algn="l">
              <a:lnSpc>
                <a:spcPct val="100000"/>
              </a:lnSpc>
              <a:tabLst>
                <a:tab pos="342900" algn="l"/>
                <a:tab pos="3657600" algn="l"/>
              </a:tabLst>
            </a:pPr>
            <a:r>
              <a:rPr lang="en-US" sz="1800">
                <a:latin typeface="Courier New" pitchFamily="49" charset="0"/>
              </a:rPr>
              <a:t>	</a:t>
            </a:r>
            <a:r>
              <a:rPr lang="en-US" sz="1800" u="sng">
                <a:latin typeface="Courier New" pitchFamily="49" charset="0"/>
              </a:rPr>
              <a:t>xorl %eax,%eax</a:t>
            </a:r>
            <a:r>
              <a:rPr lang="en-US" sz="1800">
                <a:latin typeface="Courier New" pitchFamily="49" charset="0"/>
              </a:rPr>
              <a:t>	# zi = 0</a:t>
            </a:r>
          </a:p>
          <a:p>
            <a:pPr algn="l">
              <a:lnSpc>
                <a:spcPct val="100000"/>
              </a:lnSpc>
              <a:tabLst>
                <a:tab pos="342900" algn="l"/>
                <a:tab pos="3657600" algn="l"/>
              </a:tabLst>
            </a:pPr>
            <a:r>
              <a:rPr lang="en-US" sz="1800">
                <a:latin typeface="Courier New" pitchFamily="49" charset="0"/>
              </a:rPr>
              <a:t>	leal 16(%ecx),%ebx	# zend  = z+4</a:t>
            </a:r>
          </a:p>
          <a:p>
            <a:pPr algn="l">
              <a:lnSpc>
                <a:spcPct val="100000"/>
              </a:lnSpc>
              <a:tabLst>
                <a:tab pos="342900" algn="l"/>
                <a:tab pos="3657600" algn="l"/>
              </a:tabLst>
            </a:pPr>
            <a:r>
              <a:rPr lang="en-US" sz="1800">
                <a:latin typeface="Courier New" pitchFamily="49" charset="0"/>
              </a:rPr>
              <a:t>.L59:</a:t>
            </a:r>
          </a:p>
          <a:p>
            <a:pPr>
              <a:tabLst>
                <a:tab pos="342900" algn="l"/>
                <a:tab pos="3657600" algn="l"/>
              </a:tabLst>
            </a:pPr>
            <a:r>
              <a:rPr lang="en-US" sz="1800">
                <a:latin typeface="Courier New" pitchFamily="49" charset="0"/>
              </a:rPr>
              <a:t>	leal (%eax,%eax,4),%edx	# </a:t>
            </a:r>
            <a:r>
              <a:rPr lang="en-US" sz="1800" dirty="0">
                <a:latin typeface="Courier New" pitchFamily="49" charset="0"/>
              </a:rPr>
              <a:t>zi + 4*zi = 5*</a:t>
            </a:r>
            <a:r>
              <a:rPr lang="en-US" sz="1800" dirty="0" err="1">
                <a:latin typeface="Courier New" pitchFamily="49" charset="0"/>
              </a:rPr>
              <a:t>zi</a:t>
            </a:r>
            <a:r>
              <a:rPr lang="en-US" sz="1800">
                <a:latin typeface="Courier New" pitchFamily="49" charset="0"/>
              </a:rPr>
              <a:t>	movl (%ecx),%eax	# *z</a:t>
            </a:r>
          </a:p>
          <a:p>
            <a:pPr algn="l">
              <a:lnSpc>
                <a:spcPct val="100000"/>
              </a:lnSpc>
              <a:tabLst>
                <a:tab pos="342900" algn="l"/>
                <a:tab pos="3657600" algn="l"/>
              </a:tabLst>
            </a:pPr>
            <a:r>
              <a:rPr lang="en-US" sz="1800">
                <a:latin typeface="Courier New" pitchFamily="49" charset="0"/>
              </a:rPr>
              <a:t>	addl $4,%ecx	# z++</a:t>
            </a:r>
          </a:p>
          <a:p>
            <a:pPr algn="l">
              <a:lnSpc>
                <a:spcPct val="100000"/>
              </a:lnSpc>
              <a:tabLst>
                <a:tab pos="342900" algn="l"/>
                <a:tab pos="3657600" algn="l"/>
              </a:tabLst>
            </a:pPr>
            <a:r>
              <a:rPr lang="en-US" sz="1800">
                <a:latin typeface="Courier New" pitchFamily="49" charset="0"/>
              </a:rPr>
              <a:t>	leal (%eax,%edx,2),%eax	# zi = *z + 2*(5*zi)</a:t>
            </a:r>
          </a:p>
          <a:p>
            <a:pPr algn="l">
              <a:lnSpc>
                <a:spcPct val="100000"/>
              </a:lnSpc>
              <a:tabLst>
                <a:tab pos="342900" algn="l"/>
                <a:tab pos="3657600" algn="l"/>
              </a:tabLst>
            </a:pPr>
            <a:r>
              <a:rPr lang="en-US" sz="1800">
                <a:latin typeface="Courier New" pitchFamily="49" charset="0"/>
              </a:rPr>
              <a:t>	cmpl %ebx,%ecx	# z : zend</a:t>
            </a:r>
          </a:p>
          <a:p>
            <a:pPr algn="l">
              <a:lnSpc>
                <a:spcPct val="100000"/>
              </a:lnSpc>
              <a:tabLst>
                <a:tab pos="342900" algn="l"/>
                <a:tab pos="3657600" algn="l"/>
              </a:tabLst>
            </a:pPr>
            <a:r>
              <a:rPr lang="en-US" sz="1800">
                <a:latin typeface="Courier New" pitchFamily="49" charset="0"/>
              </a:rPr>
              <a:t>	jle .L59	# if &lt;= goto loop</a:t>
            </a:r>
          </a:p>
        </p:txBody>
      </p:sp>
      <p:sp>
        <p:nvSpPr>
          <p:cNvPr id="307206" name="Rectangle 6"/>
          <p:cNvSpPr>
            <a:spLocks noChangeArrowheads="1"/>
          </p:cNvSpPr>
          <p:nvPr>
            <p:custDataLst>
              <p:tags r:id="rId7"/>
            </p:custDataLst>
          </p:nvPr>
        </p:nvSpPr>
        <p:spPr bwMode="auto">
          <a:xfrm>
            <a:off x="2133600" y="3886200"/>
            <a:ext cx="6705600" cy="28479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a:latin typeface="Courier New" pitchFamily="49" charset="0"/>
              </a:rPr>
              <a:t>	# %ecx = z</a:t>
            </a:r>
          </a:p>
          <a:p>
            <a:pPr algn="l">
              <a:lnSpc>
                <a:spcPct val="100000"/>
              </a:lnSpc>
              <a:tabLst>
                <a:tab pos="342900" algn="l"/>
                <a:tab pos="3657600" algn="l"/>
              </a:tabLst>
            </a:pPr>
            <a:r>
              <a:rPr lang="en-US" sz="1800">
                <a:latin typeface="Courier New" pitchFamily="49" charset="0"/>
              </a:rPr>
              <a:t>	xorl %eax,%eax	# zi = 0</a:t>
            </a:r>
          </a:p>
          <a:p>
            <a:pPr algn="l">
              <a:lnSpc>
                <a:spcPct val="100000"/>
              </a:lnSpc>
              <a:tabLst>
                <a:tab pos="342900" algn="l"/>
                <a:tab pos="3657600" algn="l"/>
              </a:tabLst>
            </a:pPr>
            <a:r>
              <a:rPr lang="en-US" sz="1800">
                <a:latin typeface="Courier New" pitchFamily="49" charset="0"/>
              </a:rPr>
              <a:t>	</a:t>
            </a:r>
            <a:r>
              <a:rPr lang="en-US" sz="1800" u="sng">
                <a:latin typeface="Courier New" pitchFamily="49" charset="0"/>
              </a:rPr>
              <a:t>leal 16(%ecx),%ebx</a:t>
            </a:r>
            <a:r>
              <a:rPr lang="en-US" sz="1800">
                <a:latin typeface="Courier New" pitchFamily="49" charset="0"/>
              </a:rPr>
              <a:t>	# zend  = z+4</a:t>
            </a:r>
          </a:p>
          <a:p>
            <a:pPr algn="l">
              <a:lnSpc>
                <a:spcPct val="100000"/>
              </a:lnSpc>
              <a:tabLst>
                <a:tab pos="342900" algn="l"/>
                <a:tab pos="3657600" algn="l"/>
              </a:tabLst>
            </a:pPr>
            <a:r>
              <a:rPr lang="en-US" sz="1800">
                <a:latin typeface="Courier New" pitchFamily="49" charset="0"/>
              </a:rPr>
              <a:t>.L59:</a:t>
            </a:r>
          </a:p>
          <a:p>
            <a:pPr>
              <a:tabLst>
                <a:tab pos="342900" algn="l"/>
                <a:tab pos="3657600" algn="l"/>
              </a:tabLst>
            </a:pPr>
            <a:r>
              <a:rPr lang="en-US" sz="1800">
                <a:latin typeface="Courier New" pitchFamily="49" charset="0"/>
              </a:rPr>
              <a:t>	leal (%eax,%eax,4),%edx	# </a:t>
            </a:r>
            <a:r>
              <a:rPr lang="en-US" sz="1800" dirty="0">
                <a:latin typeface="Courier New" pitchFamily="49" charset="0"/>
              </a:rPr>
              <a:t>zi + 4*zi = 5*</a:t>
            </a:r>
            <a:r>
              <a:rPr lang="en-US" sz="1800" dirty="0" err="1">
                <a:latin typeface="Courier New" pitchFamily="49" charset="0"/>
              </a:rPr>
              <a:t>zi</a:t>
            </a:r>
            <a:r>
              <a:rPr lang="en-US" sz="1800">
                <a:latin typeface="Courier New" pitchFamily="49" charset="0"/>
              </a:rPr>
              <a:t>	movl (%ecx),%eax	# *z</a:t>
            </a:r>
          </a:p>
          <a:p>
            <a:pPr algn="l">
              <a:lnSpc>
                <a:spcPct val="100000"/>
              </a:lnSpc>
              <a:tabLst>
                <a:tab pos="342900" algn="l"/>
                <a:tab pos="3657600" algn="l"/>
              </a:tabLst>
            </a:pPr>
            <a:r>
              <a:rPr lang="en-US" sz="1800">
                <a:latin typeface="Courier New" pitchFamily="49" charset="0"/>
              </a:rPr>
              <a:t>	addl $4,%ecx	# z++</a:t>
            </a:r>
          </a:p>
          <a:p>
            <a:pPr algn="l">
              <a:lnSpc>
                <a:spcPct val="100000"/>
              </a:lnSpc>
              <a:tabLst>
                <a:tab pos="342900" algn="l"/>
                <a:tab pos="3657600" algn="l"/>
              </a:tabLst>
            </a:pPr>
            <a:r>
              <a:rPr lang="en-US" sz="1800">
                <a:latin typeface="Courier New" pitchFamily="49" charset="0"/>
              </a:rPr>
              <a:t>	leal (%eax,%edx,2),%eax	# zi = *z + 2*(5*zi)</a:t>
            </a:r>
          </a:p>
          <a:p>
            <a:pPr algn="l">
              <a:lnSpc>
                <a:spcPct val="100000"/>
              </a:lnSpc>
              <a:tabLst>
                <a:tab pos="342900" algn="l"/>
                <a:tab pos="3657600" algn="l"/>
              </a:tabLst>
            </a:pPr>
            <a:r>
              <a:rPr lang="en-US" sz="1800">
                <a:latin typeface="Courier New" pitchFamily="49" charset="0"/>
              </a:rPr>
              <a:t>	cmpl %ebx,%ecx	# z : zend</a:t>
            </a:r>
          </a:p>
          <a:p>
            <a:pPr algn="l">
              <a:lnSpc>
                <a:spcPct val="100000"/>
              </a:lnSpc>
              <a:tabLst>
                <a:tab pos="342900" algn="l"/>
                <a:tab pos="3657600" algn="l"/>
              </a:tabLst>
            </a:pPr>
            <a:r>
              <a:rPr lang="en-US" sz="1800">
                <a:latin typeface="Courier New" pitchFamily="49" charset="0"/>
              </a:rPr>
              <a:t>	jle .L59	# if &lt;= goto loop</a:t>
            </a:r>
          </a:p>
        </p:txBody>
      </p:sp>
      <p:sp>
        <p:nvSpPr>
          <p:cNvPr id="307208" name="Rectangle 8"/>
          <p:cNvSpPr>
            <a:spLocks noChangeArrowheads="1"/>
          </p:cNvSpPr>
          <p:nvPr>
            <p:custDataLst>
              <p:tags r:id="rId8"/>
            </p:custDataLst>
          </p:nvPr>
        </p:nvSpPr>
        <p:spPr bwMode="auto">
          <a:xfrm>
            <a:off x="2133600" y="3886200"/>
            <a:ext cx="6705600" cy="28479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a:latin typeface="Courier New" pitchFamily="49" charset="0"/>
              </a:rPr>
              <a:t>	# %ecx = z</a:t>
            </a:r>
          </a:p>
          <a:p>
            <a:pPr algn="l">
              <a:lnSpc>
                <a:spcPct val="100000"/>
              </a:lnSpc>
              <a:tabLst>
                <a:tab pos="342900" algn="l"/>
                <a:tab pos="3657600" algn="l"/>
              </a:tabLst>
            </a:pPr>
            <a:r>
              <a:rPr lang="en-US" sz="1800">
                <a:latin typeface="Courier New" pitchFamily="49" charset="0"/>
              </a:rPr>
              <a:t>	xorl %eax,%eax	# zi = 0</a:t>
            </a:r>
          </a:p>
          <a:p>
            <a:pPr algn="l">
              <a:lnSpc>
                <a:spcPct val="100000"/>
              </a:lnSpc>
              <a:tabLst>
                <a:tab pos="342900" algn="l"/>
                <a:tab pos="3657600" algn="l"/>
              </a:tabLst>
            </a:pPr>
            <a:r>
              <a:rPr lang="en-US" sz="1800">
                <a:latin typeface="Courier New" pitchFamily="49" charset="0"/>
              </a:rPr>
              <a:t>	leal 16(%ecx),%ebx	# zend  = z+4</a:t>
            </a:r>
          </a:p>
          <a:p>
            <a:pPr algn="l">
              <a:lnSpc>
                <a:spcPct val="100000"/>
              </a:lnSpc>
              <a:tabLst>
                <a:tab pos="342900" algn="l"/>
                <a:tab pos="3657600" algn="l"/>
              </a:tabLst>
            </a:pPr>
            <a:r>
              <a:rPr lang="en-US" sz="1800">
                <a:latin typeface="Courier New" pitchFamily="49" charset="0"/>
              </a:rPr>
              <a:t>.L59:</a:t>
            </a:r>
          </a:p>
          <a:p>
            <a:pPr>
              <a:tabLst>
                <a:tab pos="342900" algn="l"/>
                <a:tab pos="3657600" algn="l"/>
              </a:tabLst>
            </a:pPr>
            <a:r>
              <a:rPr lang="en-US" sz="1800">
                <a:latin typeface="Courier New" pitchFamily="49" charset="0"/>
              </a:rPr>
              <a:t>	</a:t>
            </a:r>
            <a:r>
              <a:rPr lang="en-US" sz="1800" u="sng">
                <a:latin typeface="Courier New" pitchFamily="49" charset="0"/>
              </a:rPr>
              <a:t>leal (%eax,%eax,4),%edx</a:t>
            </a:r>
            <a:r>
              <a:rPr lang="en-US" sz="1800">
                <a:latin typeface="Courier New" pitchFamily="49" charset="0"/>
              </a:rPr>
              <a:t>	# </a:t>
            </a:r>
            <a:r>
              <a:rPr lang="en-US" sz="1800" dirty="0">
                <a:latin typeface="Courier New" pitchFamily="49" charset="0"/>
              </a:rPr>
              <a:t>zi + 4*zi = 5*</a:t>
            </a:r>
            <a:r>
              <a:rPr lang="en-US" sz="1800" dirty="0" err="1">
                <a:latin typeface="Courier New" pitchFamily="49" charset="0"/>
              </a:rPr>
              <a:t>zi</a:t>
            </a:r>
            <a:r>
              <a:rPr lang="en-US" sz="1800">
                <a:latin typeface="Courier New" pitchFamily="49" charset="0"/>
              </a:rPr>
              <a:t>	</a:t>
            </a:r>
            <a:r>
              <a:rPr lang="en-US" sz="1800" u="sng">
                <a:latin typeface="Courier New" pitchFamily="49" charset="0"/>
              </a:rPr>
              <a:t>movl (%ecx),%eax</a:t>
            </a:r>
            <a:r>
              <a:rPr lang="en-US" sz="1800">
                <a:latin typeface="Courier New" pitchFamily="49" charset="0"/>
              </a:rPr>
              <a:t>	# *z</a:t>
            </a:r>
          </a:p>
          <a:p>
            <a:pPr algn="l">
              <a:lnSpc>
                <a:spcPct val="100000"/>
              </a:lnSpc>
              <a:tabLst>
                <a:tab pos="342900" algn="l"/>
                <a:tab pos="3657600" algn="l"/>
              </a:tabLst>
            </a:pPr>
            <a:r>
              <a:rPr lang="en-US" sz="1800">
                <a:latin typeface="Courier New" pitchFamily="49" charset="0"/>
              </a:rPr>
              <a:t>	addl $4,%ecx	# z++</a:t>
            </a:r>
          </a:p>
          <a:p>
            <a:pPr algn="l">
              <a:lnSpc>
                <a:spcPct val="100000"/>
              </a:lnSpc>
              <a:tabLst>
                <a:tab pos="342900" algn="l"/>
                <a:tab pos="3657600" algn="l"/>
              </a:tabLst>
            </a:pPr>
            <a:r>
              <a:rPr lang="en-US" sz="1800">
                <a:latin typeface="Courier New" pitchFamily="49" charset="0"/>
              </a:rPr>
              <a:t>	</a:t>
            </a:r>
            <a:r>
              <a:rPr lang="en-US" sz="1800" u="sng">
                <a:latin typeface="Courier New" pitchFamily="49" charset="0"/>
              </a:rPr>
              <a:t>leal (%eax,%edx,2),%eax</a:t>
            </a:r>
            <a:r>
              <a:rPr lang="en-US" sz="1800">
                <a:latin typeface="Courier New" pitchFamily="49" charset="0"/>
              </a:rPr>
              <a:t>	# zi = *z + 2*(5*zi)</a:t>
            </a:r>
          </a:p>
          <a:p>
            <a:pPr algn="l">
              <a:lnSpc>
                <a:spcPct val="100000"/>
              </a:lnSpc>
              <a:tabLst>
                <a:tab pos="342900" algn="l"/>
                <a:tab pos="3657600" algn="l"/>
              </a:tabLst>
            </a:pPr>
            <a:r>
              <a:rPr lang="en-US" sz="1800">
                <a:latin typeface="Courier New" pitchFamily="49" charset="0"/>
              </a:rPr>
              <a:t>	cmpl %ebx,%ecx	# z : zend</a:t>
            </a:r>
          </a:p>
          <a:p>
            <a:pPr algn="l">
              <a:lnSpc>
                <a:spcPct val="100000"/>
              </a:lnSpc>
              <a:tabLst>
                <a:tab pos="342900" algn="l"/>
                <a:tab pos="3657600" algn="l"/>
              </a:tabLst>
            </a:pPr>
            <a:r>
              <a:rPr lang="en-US" sz="1800">
                <a:latin typeface="Courier New" pitchFamily="49" charset="0"/>
              </a:rPr>
              <a:t>	jle .L59	# if &lt;= goto loop</a:t>
            </a:r>
          </a:p>
        </p:txBody>
      </p:sp>
      <p:sp>
        <p:nvSpPr>
          <p:cNvPr id="307210" name="Rectangle 10"/>
          <p:cNvSpPr>
            <a:spLocks noChangeArrowheads="1"/>
          </p:cNvSpPr>
          <p:nvPr>
            <p:custDataLst>
              <p:tags r:id="rId9"/>
            </p:custDataLst>
          </p:nvPr>
        </p:nvSpPr>
        <p:spPr bwMode="auto">
          <a:xfrm>
            <a:off x="2133600" y="3886200"/>
            <a:ext cx="6705600" cy="28479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a:latin typeface="Courier New" pitchFamily="49" charset="0"/>
              </a:rPr>
              <a:t>	# %ecx = z</a:t>
            </a:r>
          </a:p>
          <a:p>
            <a:pPr algn="l">
              <a:lnSpc>
                <a:spcPct val="100000"/>
              </a:lnSpc>
              <a:tabLst>
                <a:tab pos="342900" algn="l"/>
                <a:tab pos="3657600" algn="l"/>
              </a:tabLst>
            </a:pPr>
            <a:r>
              <a:rPr lang="en-US" sz="1800">
                <a:latin typeface="Courier New" pitchFamily="49" charset="0"/>
              </a:rPr>
              <a:t>	xorl %eax,%eax	# zi = 0</a:t>
            </a:r>
          </a:p>
          <a:p>
            <a:pPr algn="l">
              <a:lnSpc>
                <a:spcPct val="100000"/>
              </a:lnSpc>
              <a:tabLst>
                <a:tab pos="342900" algn="l"/>
                <a:tab pos="3657600" algn="l"/>
              </a:tabLst>
            </a:pPr>
            <a:r>
              <a:rPr lang="en-US" sz="1800">
                <a:latin typeface="Courier New" pitchFamily="49" charset="0"/>
              </a:rPr>
              <a:t>	leal 16(%ecx),%ebx	# zend  = z+4</a:t>
            </a:r>
          </a:p>
          <a:p>
            <a:pPr algn="l">
              <a:lnSpc>
                <a:spcPct val="100000"/>
              </a:lnSpc>
              <a:tabLst>
                <a:tab pos="342900" algn="l"/>
                <a:tab pos="3657600" algn="l"/>
              </a:tabLst>
            </a:pPr>
            <a:r>
              <a:rPr lang="en-US" sz="1800">
                <a:latin typeface="Courier New" pitchFamily="49" charset="0"/>
              </a:rPr>
              <a:t>.L59:</a:t>
            </a:r>
          </a:p>
          <a:p>
            <a:pPr>
              <a:tabLst>
                <a:tab pos="342900" algn="l"/>
                <a:tab pos="3657600" algn="l"/>
              </a:tabLst>
            </a:pPr>
            <a:r>
              <a:rPr lang="en-US" sz="1800">
                <a:latin typeface="Courier New" pitchFamily="49" charset="0"/>
              </a:rPr>
              <a:t>	leal (%eax,%eax,4),%edx	# </a:t>
            </a:r>
            <a:r>
              <a:rPr lang="en-US" sz="1800" dirty="0">
                <a:latin typeface="Courier New" pitchFamily="49" charset="0"/>
              </a:rPr>
              <a:t>zi + 4*zi = 5*</a:t>
            </a:r>
            <a:r>
              <a:rPr lang="en-US" sz="1800" dirty="0" err="1">
                <a:latin typeface="Courier New" pitchFamily="49" charset="0"/>
              </a:rPr>
              <a:t>zi</a:t>
            </a:r>
            <a:r>
              <a:rPr lang="en-US" sz="1800">
                <a:latin typeface="Courier New" pitchFamily="49" charset="0"/>
              </a:rPr>
              <a:t>	movl (%ecx),%eax	# *z</a:t>
            </a:r>
          </a:p>
          <a:p>
            <a:pPr algn="l">
              <a:lnSpc>
                <a:spcPct val="100000"/>
              </a:lnSpc>
              <a:tabLst>
                <a:tab pos="342900" algn="l"/>
                <a:tab pos="3657600" algn="l"/>
              </a:tabLst>
            </a:pPr>
            <a:r>
              <a:rPr lang="en-US" sz="1800">
                <a:latin typeface="Courier New" pitchFamily="49" charset="0"/>
              </a:rPr>
              <a:t>	</a:t>
            </a:r>
            <a:r>
              <a:rPr lang="en-US" sz="1800" u="sng">
                <a:latin typeface="Courier New" pitchFamily="49" charset="0"/>
              </a:rPr>
              <a:t>addl $4,%ecx</a:t>
            </a:r>
            <a:r>
              <a:rPr lang="en-US" sz="1800">
                <a:latin typeface="Courier New" pitchFamily="49" charset="0"/>
              </a:rPr>
              <a:t>	# z++</a:t>
            </a:r>
          </a:p>
          <a:p>
            <a:pPr algn="l">
              <a:lnSpc>
                <a:spcPct val="100000"/>
              </a:lnSpc>
              <a:tabLst>
                <a:tab pos="342900" algn="l"/>
                <a:tab pos="3657600" algn="l"/>
              </a:tabLst>
            </a:pPr>
            <a:r>
              <a:rPr lang="en-US" sz="1800">
                <a:latin typeface="Courier New" pitchFamily="49" charset="0"/>
              </a:rPr>
              <a:t>	leal (%eax,%edx,2),%eax	# zi = *z + 2*(5*zi)</a:t>
            </a:r>
          </a:p>
          <a:p>
            <a:pPr algn="l">
              <a:lnSpc>
                <a:spcPct val="100000"/>
              </a:lnSpc>
              <a:tabLst>
                <a:tab pos="342900" algn="l"/>
                <a:tab pos="3657600" algn="l"/>
              </a:tabLst>
            </a:pPr>
            <a:r>
              <a:rPr lang="en-US" sz="1800">
                <a:latin typeface="Courier New" pitchFamily="49" charset="0"/>
              </a:rPr>
              <a:t>	cmpl %ebx,%ecx	# z : zend</a:t>
            </a:r>
          </a:p>
          <a:p>
            <a:pPr algn="l">
              <a:lnSpc>
                <a:spcPct val="100000"/>
              </a:lnSpc>
              <a:tabLst>
                <a:tab pos="342900" algn="l"/>
                <a:tab pos="3657600" algn="l"/>
              </a:tabLst>
            </a:pPr>
            <a:r>
              <a:rPr lang="en-US" sz="1800">
                <a:latin typeface="Courier New" pitchFamily="49" charset="0"/>
              </a:rPr>
              <a:t>	jle .L59	# if &lt;= goto loop</a:t>
            </a:r>
          </a:p>
        </p:txBody>
      </p:sp>
      <p:sp>
        <p:nvSpPr>
          <p:cNvPr id="307212" name="Rectangle 12"/>
          <p:cNvSpPr>
            <a:spLocks noChangeArrowheads="1"/>
          </p:cNvSpPr>
          <p:nvPr>
            <p:custDataLst>
              <p:tags r:id="rId10"/>
            </p:custDataLst>
          </p:nvPr>
        </p:nvSpPr>
        <p:spPr bwMode="auto">
          <a:xfrm>
            <a:off x="2133600" y="3886200"/>
            <a:ext cx="6705600" cy="28479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dirty="0">
                <a:latin typeface="Courier New" pitchFamily="49" charset="0"/>
              </a:rPr>
              <a:t>	# %</a:t>
            </a:r>
            <a:r>
              <a:rPr lang="en-US" sz="1800" dirty="0" err="1">
                <a:latin typeface="Courier New" pitchFamily="49" charset="0"/>
              </a:rPr>
              <a:t>ecx</a:t>
            </a:r>
            <a:r>
              <a:rPr lang="en-US" sz="1800" dirty="0">
                <a:latin typeface="Courier New" pitchFamily="49" charset="0"/>
              </a:rPr>
              <a:t> = z</a:t>
            </a: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xorl</a:t>
            </a:r>
            <a:r>
              <a:rPr lang="en-US" sz="1800" dirty="0">
                <a:latin typeface="Courier New" pitchFamily="49" charset="0"/>
              </a:rPr>
              <a:t> %</a:t>
            </a:r>
            <a:r>
              <a:rPr lang="en-US" sz="1800" dirty="0" err="1">
                <a:latin typeface="Courier New" pitchFamily="49" charset="0"/>
              </a:rPr>
              <a:t>eax,%eax</a:t>
            </a:r>
            <a:r>
              <a:rPr lang="en-US" sz="1800" dirty="0">
                <a:latin typeface="Courier New" pitchFamily="49" charset="0"/>
              </a:rPr>
              <a:t>	# </a:t>
            </a:r>
            <a:r>
              <a:rPr lang="en-US" sz="1800" dirty="0" err="1">
                <a:latin typeface="Courier New" pitchFamily="49" charset="0"/>
              </a:rPr>
              <a:t>zi</a:t>
            </a:r>
            <a:r>
              <a:rPr lang="en-US" sz="1800" dirty="0">
                <a:latin typeface="Courier New" pitchFamily="49" charset="0"/>
              </a:rPr>
              <a:t> = 0</a:t>
            </a: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16(%</a:t>
            </a:r>
            <a:r>
              <a:rPr lang="en-US" sz="1800" dirty="0" err="1">
                <a:latin typeface="Courier New" pitchFamily="49" charset="0"/>
              </a:rPr>
              <a:t>ecx</a:t>
            </a:r>
            <a:r>
              <a:rPr lang="en-US" sz="1800" dirty="0">
                <a:latin typeface="Courier New" pitchFamily="49" charset="0"/>
              </a:rPr>
              <a:t>),%</a:t>
            </a:r>
            <a:r>
              <a:rPr lang="en-US" sz="1800" dirty="0" err="1">
                <a:latin typeface="Courier New" pitchFamily="49" charset="0"/>
              </a:rPr>
              <a:t>ebx</a:t>
            </a:r>
            <a:r>
              <a:rPr lang="en-US" sz="1800" dirty="0">
                <a:latin typeface="Courier New" pitchFamily="49" charset="0"/>
              </a:rPr>
              <a:t>	# </a:t>
            </a:r>
            <a:r>
              <a:rPr lang="en-US" sz="1800" dirty="0" err="1">
                <a:latin typeface="Courier New" pitchFamily="49" charset="0"/>
              </a:rPr>
              <a:t>zend</a:t>
            </a:r>
            <a:r>
              <a:rPr lang="en-US" sz="1800" dirty="0">
                <a:latin typeface="Courier New" pitchFamily="49" charset="0"/>
              </a:rPr>
              <a:t>  = z+4</a:t>
            </a:r>
          </a:p>
          <a:p>
            <a:pPr algn="l">
              <a:lnSpc>
                <a:spcPct val="100000"/>
              </a:lnSpc>
              <a:tabLst>
                <a:tab pos="342900" algn="l"/>
                <a:tab pos="3657600" algn="l"/>
              </a:tabLst>
            </a:pPr>
            <a:r>
              <a:rPr lang="en-US" sz="1800" dirty="0">
                <a:latin typeface="Courier New" pitchFamily="49" charset="0"/>
              </a:rPr>
              <a:t>.L59:</a:t>
            </a: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(%eax,%eax,4),%</a:t>
            </a:r>
            <a:r>
              <a:rPr lang="en-US" sz="1800" dirty="0" err="1">
                <a:latin typeface="Courier New" pitchFamily="49" charset="0"/>
              </a:rPr>
              <a:t>edx</a:t>
            </a:r>
            <a:r>
              <a:rPr lang="en-US" sz="1800" dirty="0">
                <a:latin typeface="Courier New" pitchFamily="49" charset="0"/>
              </a:rPr>
              <a:t>	# zi + 4*zi = 5*</a:t>
            </a:r>
            <a:r>
              <a:rPr lang="en-US" sz="1800" dirty="0" err="1">
                <a:latin typeface="Courier New" pitchFamily="49" charset="0"/>
              </a:rPr>
              <a:t>zi</a:t>
            </a:r>
            <a:endParaRPr lang="en-US" sz="1800" dirty="0">
              <a:latin typeface="Courier New" pitchFamily="49" charset="0"/>
            </a:endParaRP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movl</a:t>
            </a:r>
            <a:r>
              <a:rPr lang="en-US" sz="1800" dirty="0">
                <a:latin typeface="Courier New" pitchFamily="49" charset="0"/>
              </a:rPr>
              <a:t> (%</a:t>
            </a:r>
            <a:r>
              <a:rPr lang="en-US" sz="1800" dirty="0" err="1">
                <a:latin typeface="Courier New" pitchFamily="49" charset="0"/>
              </a:rPr>
              <a:t>ecx</a:t>
            </a:r>
            <a:r>
              <a:rPr lang="en-US" sz="1800" dirty="0">
                <a:latin typeface="Courier New" pitchFamily="49" charset="0"/>
              </a:rPr>
              <a:t>),%</a:t>
            </a:r>
            <a:r>
              <a:rPr lang="en-US" sz="1800" dirty="0" err="1">
                <a:latin typeface="Courier New" pitchFamily="49" charset="0"/>
              </a:rPr>
              <a:t>eax</a:t>
            </a:r>
            <a:r>
              <a:rPr lang="en-US" sz="1800" dirty="0">
                <a:latin typeface="Courier New" pitchFamily="49" charset="0"/>
              </a:rPr>
              <a:t>	# *z</a:t>
            </a: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addl</a:t>
            </a:r>
            <a:r>
              <a:rPr lang="en-US" sz="1800" dirty="0">
                <a:latin typeface="Courier New" pitchFamily="49" charset="0"/>
              </a:rPr>
              <a:t> $4,%ecx	# z++</a:t>
            </a:r>
          </a:p>
          <a:p>
            <a:pPr algn="l">
              <a:lnSpc>
                <a:spcPct val="100000"/>
              </a:lnSpc>
              <a:tabLst>
                <a:tab pos="342900" algn="l"/>
                <a:tab pos="36576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(%eax,%edx,2),%</a:t>
            </a:r>
            <a:r>
              <a:rPr lang="en-US" sz="1800" dirty="0" err="1">
                <a:latin typeface="Courier New" pitchFamily="49" charset="0"/>
              </a:rPr>
              <a:t>eax</a:t>
            </a:r>
            <a:r>
              <a:rPr lang="en-US" sz="1800" dirty="0">
                <a:latin typeface="Courier New" pitchFamily="49" charset="0"/>
              </a:rPr>
              <a:t>	# </a:t>
            </a:r>
            <a:r>
              <a:rPr lang="en-US" sz="1800" dirty="0" err="1">
                <a:latin typeface="Courier New" pitchFamily="49" charset="0"/>
              </a:rPr>
              <a:t>zi</a:t>
            </a:r>
            <a:r>
              <a:rPr lang="en-US" sz="1800" dirty="0">
                <a:latin typeface="Courier New" pitchFamily="49" charset="0"/>
              </a:rPr>
              <a:t> = *z + 2*(5*</a:t>
            </a:r>
            <a:r>
              <a:rPr lang="en-US" sz="1800" dirty="0" err="1">
                <a:latin typeface="Courier New" pitchFamily="49" charset="0"/>
              </a:rPr>
              <a:t>zi</a:t>
            </a:r>
            <a:r>
              <a:rPr lang="en-US" sz="1800" dirty="0">
                <a:latin typeface="Courier New" pitchFamily="49" charset="0"/>
              </a:rPr>
              <a:t>)</a:t>
            </a:r>
          </a:p>
          <a:p>
            <a:pPr algn="l">
              <a:lnSpc>
                <a:spcPct val="100000"/>
              </a:lnSpc>
              <a:tabLst>
                <a:tab pos="342900" algn="l"/>
                <a:tab pos="3657600" algn="l"/>
              </a:tabLst>
            </a:pPr>
            <a:r>
              <a:rPr lang="en-US" sz="1800" dirty="0">
                <a:latin typeface="Courier New" pitchFamily="49" charset="0"/>
              </a:rPr>
              <a:t>	</a:t>
            </a:r>
            <a:r>
              <a:rPr lang="en-US" sz="1800" u="sng" dirty="0" err="1">
                <a:latin typeface="Courier New" pitchFamily="49" charset="0"/>
              </a:rPr>
              <a:t>cmpl</a:t>
            </a:r>
            <a:r>
              <a:rPr lang="en-US" sz="1800" u="sng" dirty="0">
                <a:latin typeface="Courier New" pitchFamily="49" charset="0"/>
              </a:rPr>
              <a:t> %</a:t>
            </a:r>
            <a:r>
              <a:rPr lang="en-US" sz="1800" u="sng" dirty="0" err="1">
                <a:latin typeface="Courier New" pitchFamily="49" charset="0"/>
              </a:rPr>
              <a:t>ebx,%ecx</a:t>
            </a:r>
            <a:r>
              <a:rPr lang="en-US" sz="1800" dirty="0">
                <a:latin typeface="Courier New" pitchFamily="49" charset="0"/>
              </a:rPr>
              <a:t>	# z : </a:t>
            </a:r>
            <a:r>
              <a:rPr lang="en-US" sz="1800" dirty="0" err="1">
                <a:latin typeface="Courier New" pitchFamily="49" charset="0"/>
              </a:rPr>
              <a:t>zend</a:t>
            </a:r>
            <a:endParaRPr lang="en-US" sz="1800" dirty="0">
              <a:latin typeface="Courier New" pitchFamily="49" charset="0"/>
            </a:endParaRPr>
          </a:p>
          <a:p>
            <a:pPr algn="l">
              <a:lnSpc>
                <a:spcPct val="100000"/>
              </a:lnSpc>
              <a:tabLst>
                <a:tab pos="342900" algn="l"/>
                <a:tab pos="3657600" algn="l"/>
              </a:tabLst>
            </a:pPr>
            <a:r>
              <a:rPr lang="en-US" sz="1800" dirty="0">
                <a:latin typeface="Courier New" pitchFamily="49" charset="0"/>
              </a:rPr>
              <a:t>	</a:t>
            </a:r>
            <a:r>
              <a:rPr lang="en-US" sz="1800" u="sng" dirty="0" err="1">
                <a:latin typeface="Courier New" pitchFamily="49" charset="0"/>
              </a:rPr>
              <a:t>jle</a:t>
            </a:r>
            <a:r>
              <a:rPr lang="en-US" sz="1800" u="sng" dirty="0">
                <a:latin typeface="Courier New" pitchFamily="49" charset="0"/>
              </a:rPr>
              <a:t> .L59</a:t>
            </a:r>
            <a:r>
              <a:rPr lang="en-US" sz="1800" dirty="0">
                <a:latin typeface="Courier New" pitchFamily="49" charset="0"/>
              </a:rPr>
              <a:t>	# if &lt;= </a:t>
            </a:r>
            <a:r>
              <a:rPr lang="en-US" sz="1800" dirty="0" err="1">
                <a:latin typeface="Courier New" pitchFamily="49" charset="0"/>
              </a:rPr>
              <a:t>goto</a:t>
            </a:r>
            <a:r>
              <a:rPr lang="en-US" sz="1800" dirty="0">
                <a:latin typeface="Courier New" pitchFamily="49" charset="0"/>
              </a:rPr>
              <a:t> loop</a:t>
            </a:r>
          </a:p>
        </p:txBody>
      </p:sp>
      <p:sp>
        <p:nvSpPr>
          <p:cNvPr id="307203" name="Rectangle 3"/>
          <p:cNvSpPr>
            <a:spLocks noGrp="1" noChangeArrowheads="1"/>
          </p:cNvSpPr>
          <p:nvPr>
            <p:ph type="title"/>
            <p:custDataLst>
              <p:tags r:id="rId11"/>
            </p:custDataLst>
          </p:nvPr>
        </p:nvSpPr>
        <p:spPr>
          <a:xfrm>
            <a:off x="304800" y="283832"/>
            <a:ext cx="8382000" cy="573088"/>
          </a:xfrm>
        </p:spPr>
        <p:txBody>
          <a:bodyPr/>
          <a:lstStyle/>
          <a:p>
            <a:r>
              <a:rPr lang="en-US" dirty="0" smtClean="0"/>
              <a:t>Array Loop Implementation (IA32)</a:t>
            </a:r>
            <a:endParaRPr lang="en-US" dirty="0"/>
          </a:p>
        </p:txBody>
      </p:sp>
      <p:sp>
        <p:nvSpPr>
          <p:cNvPr id="307204" name="Rectangle 4"/>
          <p:cNvSpPr>
            <a:spLocks noGrp="1" noChangeArrowheads="1"/>
          </p:cNvSpPr>
          <p:nvPr>
            <p:ph type="body" idx="1"/>
            <p:custDataLst>
              <p:tags r:id="rId12"/>
            </p:custDataLst>
          </p:nvPr>
        </p:nvSpPr>
        <p:spPr>
          <a:xfrm>
            <a:off x="304800" y="990600"/>
            <a:ext cx="4419600" cy="2832768"/>
          </a:xfrm>
        </p:spPr>
        <p:txBody>
          <a:bodyPr/>
          <a:lstStyle/>
          <a:p>
            <a:pPr marL="223838" indent="-223838">
              <a:tabLst>
                <a:tab pos="1143000" algn="l"/>
              </a:tabLst>
            </a:pPr>
            <a:r>
              <a:rPr lang="en-US" dirty="0" smtClean="0"/>
              <a:t>Registers</a:t>
            </a:r>
          </a:p>
          <a:p>
            <a:pPr marL="560388" lvl="1" indent="-222250">
              <a:spcBef>
                <a:spcPct val="0"/>
              </a:spcBef>
              <a:buSzTx/>
              <a:buFont typeface="Wingdings" pitchFamily="2" charset="2"/>
              <a:buNone/>
              <a:tabLst>
                <a:tab pos="1143000" algn="l"/>
              </a:tabLst>
            </a:pPr>
            <a:r>
              <a:rPr lang="en-US" b="1" dirty="0" smtClean="0">
                <a:latin typeface="Courier New" pitchFamily="49" charset="0"/>
              </a:rPr>
              <a:t>%</a:t>
            </a:r>
            <a:r>
              <a:rPr lang="en-US" b="1" dirty="0" err="1" smtClean="0">
                <a:latin typeface="Courier New" pitchFamily="49" charset="0"/>
              </a:rPr>
              <a:t>ecx</a:t>
            </a:r>
            <a:r>
              <a:rPr lang="en-US" b="1" dirty="0" smtClean="0">
                <a:latin typeface="Courier New" pitchFamily="49" charset="0"/>
              </a:rPr>
              <a:t>	z</a:t>
            </a:r>
          </a:p>
          <a:p>
            <a:pPr marL="560388" lvl="1" indent="-222250">
              <a:spcBef>
                <a:spcPct val="0"/>
              </a:spcBef>
              <a:buSzTx/>
              <a:buFont typeface="Wingdings" pitchFamily="2" charset="2"/>
              <a:buNone/>
              <a:tabLst>
                <a:tab pos="1143000" algn="l"/>
              </a:tabLst>
            </a:pPr>
            <a:r>
              <a:rPr lang="en-US" b="1" dirty="0" smtClean="0">
                <a:latin typeface="Courier New" pitchFamily="49" charset="0"/>
              </a:rPr>
              <a:t>%</a:t>
            </a:r>
            <a:r>
              <a:rPr lang="en-US" b="1" dirty="0" err="1" smtClean="0">
                <a:latin typeface="Courier New" pitchFamily="49" charset="0"/>
              </a:rPr>
              <a:t>eax</a:t>
            </a:r>
            <a:r>
              <a:rPr lang="en-US" b="1" dirty="0" smtClean="0">
                <a:latin typeface="Courier New" pitchFamily="49" charset="0"/>
              </a:rPr>
              <a:t>	</a:t>
            </a:r>
            <a:r>
              <a:rPr lang="en-US" b="1" dirty="0" err="1" smtClean="0">
                <a:latin typeface="Courier New" pitchFamily="49" charset="0"/>
              </a:rPr>
              <a:t>zi</a:t>
            </a:r>
            <a:endParaRPr lang="en-US" b="1" dirty="0" smtClean="0">
              <a:latin typeface="Courier New" pitchFamily="49" charset="0"/>
            </a:endParaRPr>
          </a:p>
          <a:p>
            <a:pPr marL="560388" lvl="1" indent="-222250">
              <a:spcBef>
                <a:spcPct val="0"/>
              </a:spcBef>
              <a:buSzTx/>
              <a:buFont typeface="Wingdings" pitchFamily="2" charset="2"/>
              <a:buNone/>
              <a:tabLst>
                <a:tab pos="1143000" algn="l"/>
              </a:tabLst>
            </a:pPr>
            <a:r>
              <a:rPr lang="en-US" b="1" dirty="0" smtClean="0">
                <a:latin typeface="Courier New" pitchFamily="49" charset="0"/>
              </a:rPr>
              <a:t>%</a:t>
            </a:r>
            <a:r>
              <a:rPr lang="en-US" b="1" dirty="0" err="1" smtClean="0">
                <a:latin typeface="Courier New" pitchFamily="49" charset="0"/>
              </a:rPr>
              <a:t>ebx</a:t>
            </a:r>
            <a:r>
              <a:rPr lang="en-US" b="1" dirty="0" smtClean="0">
                <a:latin typeface="Courier New" pitchFamily="49" charset="0"/>
              </a:rPr>
              <a:t>	</a:t>
            </a:r>
            <a:r>
              <a:rPr lang="en-US" b="1" dirty="0" err="1" smtClean="0">
                <a:latin typeface="Courier New" pitchFamily="49" charset="0"/>
              </a:rPr>
              <a:t>zend</a:t>
            </a:r>
            <a:endParaRPr lang="en-US" b="1" dirty="0" smtClean="0">
              <a:latin typeface="Courier New" pitchFamily="49" charset="0"/>
            </a:endParaRPr>
          </a:p>
          <a:p>
            <a:pPr marL="223838" indent="-223838">
              <a:tabLst>
                <a:tab pos="1143000" algn="l"/>
              </a:tabLst>
            </a:pPr>
            <a:r>
              <a:rPr lang="en-US" dirty="0" smtClean="0"/>
              <a:t>Computations</a:t>
            </a:r>
          </a:p>
          <a:p>
            <a:pPr marL="560388" lvl="1" indent="-222250">
              <a:tabLst>
                <a:tab pos="1143000" algn="l"/>
              </a:tabLst>
            </a:pPr>
            <a:r>
              <a:rPr lang="en-US" b="0" dirty="0" smtClean="0"/>
              <a:t> </a:t>
            </a:r>
            <a:r>
              <a:rPr lang="en-US" b="1" dirty="0" smtClean="0">
                <a:latin typeface="Courier New" pitchFamily="49" charset="0"/>
              </a:rPr>
              <a:t>10*</a:t>
            </a:r>
            <a:r>
              <a:rPr lang="en-US" b="1" dirty="0" err="1" smtClean="0">
                <a:latin typeface="Courier New" pitchFamily="49" charset="0"/>
              </a:rPr>
              <a:t>zi</a:t>
            </a:r>
            <a:r>
              <a:rPr lang="en-US" b="1" dirty="0" smtClean="0">
                <a:latin typeface="Courier New" pitchFamily="49" charset="0"/>
              </a:rPr>
              <a:t> + *z</a:t>
            </a:r>
            <a:r>
              <a:rPr lang="en-US" b="1" dirty="0" smtClean="0"/>
              <a:t>  </a:t>
            </a:r>
            <a:r>
              <a:rPr lang="en-US" dirty="0" smtClean="0"/>
              <a:t>implemented as:     </a:t>
            </a:r>
            <a:r>
              <a:rPr lang="en-US" b="1" dirty="0" smtClean="0">
                <a:latin typeface="Courier New" pitchFamily="49" charset="0"/>
              </a:rPr>
              <a:t>*z + 2*(5*</a:t>
            </a:r>
            <a:r>
              <a:rPr lang="en-US" b="1" dirty="0" err="1" smtClean="0">
                <a:latin typeface="Courier New" pitchFamily="49" charset="0"/>
              </a:rPr>
              <a:t>zi</a:t>
            </a:r>
            <a:r>
              <a:rPr lang="en-US" b="1" dirty="0" smtClean="0">
                <a:latin typeface="Courier New" pitchFamily="49" charset="0"/>
              </a:rPr>
              <a:t>)</a:t>
            </a:r>
            <a:endParaRPr lang="en-US" b="1" dirty="0" smtClean="0"/>
          </a:p>
          <a:p>
            <a:pPr marL="560388" lvl="1" indent="-222250">
              <a:tabLst>
                <a:tab pos="1143000" algn="l"/>
              </a:tabLst>
            </a:pPr>
            <a:r>
              <a:rPr lang="en-US" b="1" dirty="0" smtClean="0">
                <a:latin typeface="Courier New" pitchFamily="49" charset="0"/>
              </a:rPr>
              <a:t>z++</a:t>
            </a:r>
            <a:r>
              <a:rPr lang="en-US" b="1" dirty="0" smtClean="0"/>
              <a:t> </a:t>
            </a:r>
            <a:r>
              <a:rPr lang="en-US" dirty="0" smtClean="0"/>
              <a:t>increments by 4 (size of </a:t>
            </a:r>
            <a:r>
              <a:rPr lang="en-US" dirty="0" err="1" smtClean="0"/>
              <a:t>int</a:t>
            </a:r>
            <a:r>
              <a:rPr lang="en-US" dirty="0" smtClean="0"/>
              <a:t>=4)</a:t>
            </a:r>
            <a:endParaRPr lang="en-US" dirty="0">
              <a:latin typeface="Courier New" pitchFamily="49" charset="0"/>
            </a:endParaRPr>
          </a:p>
        </p:txBody>
      </p:sp>
      <p:sp>
        <p:nvSpPr>
          <p:cNvPr id="15" name="Slide Number Placeholder 14"/>
          <p:cNvSpPr>
            <a:spLocks noGrp="1"/>
          </p:cNvSpPr>
          <p:nvPr>
            <p:ph type="sldNum" sz="quarter" idx="4"/>
            <p:custDataLst>
              <p:tags r:id="rId13"/>
            </p:custDataLst>
          </p:nvPr>
        </p:nvSpPr>
        <p:spPr/>
        <p:txBody>
          <a:bodyPr/>
          <a:lstStyle/>
          <a:p>
            <a:fld id="{7CBE8339-D2AD-46DC-A898-FD1E949067F0}" type="slidenum">
              <a:rPr lang="en-US" smtClean="0"/>
              <a:pPr/>
              <a:t>14</a:t>
            </a:fld>
            <a:endParaRPr lang="en-US"/>
          </a:p>
        </p:txBody>
      </p:sp>
      <p:sp>
        <p:nvSpPr>
          <p:cNvPr id="2" name="Date Placeholder 1"/>
          <p:cNvSpPr>
            <a:spLocks noGrp="1"/>
          </p:cNvSpPr>
          <p:nvPr>
            <p:ph type="dt" sz="half" idx="2"/>
            <p:custDataLst>
              <p:tags r:id="rId14"/>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5"/>
            </p:custDataLst>
          </p:nvPr>
        </p:nvSpPr>
        <p:spPr/>
        <p:txBody>
          <a:bodyPr/>
          <a:lstStyle/>
          <a:p>
            <a:r>
              <a:rPr lang="en-US" smtClean="0"/>
              <a:t>Arrays &amp; structs</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2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72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07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7" grpId="0" animBg="1" autoUpdateAnimBg="0"/>
      <p:bldP spid="307209" grpId="0" animBg="1" autoUpdateAnimBg="0"/>
      <p:bldP spid="307211" grpId="0" animBg="1" autoUpdateAnimBg="0"/>
      <p:bldP spid="307213" grpId="0" animBg="1" autoUpdateAnimBg="0"/>
      <p:bldP spid="307206" grpId="0" animBg="1" autoUpdateAnimBg="0"/>
      <p:bldP spid="307208" grpId="0" animBg="1" autoUpdateAnimBg="0"/>
      <p:bldP spid="307210" grpId="0" animBg="1" autoUpdateAnimBg="0"/>
      <p:bldP spid="3072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custDataLst>
              <p:tags r:id="rId1"/>
            </p:custDataLst>
          </p:nvPr>
        </p:nvSpPr>
        <p:spPr bwMode="auto">
          <a:xfrm>
            <a:off x="533400" y="1298575"/>
            <a:ext cx="4924425" cy="1474763"/>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r>
              <a:rPr lang="en-US" sz="1800" dirty="0" err="1">
                <a:latin typeface="Courier New"/>
                <a:cs typeface="Courier New"/>
              </a:rPr>
              <a:t>zip_dig</a:t>
            </a:r>
            <a:r>
              <a:rPr lang="en-US" sz="1800" dirty="0">
                <a:latin typeface="Courier New"/>
                <a:cs typeface="Courier New"/>
              </a:rPr>
              <a:t> sea[4]</a:t>
            </a:r>
            <a:r>
              <a:rPr lang="en-US" sz="1800" dirty="0" smtClean="0">
                <a:latin typeface="Courier New" pitchFamily="49" charset="0"/>
              </a:rPr>
              <a:t>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308226" name="Rectangle 2"/>
          <p:cNvSpPr>
            <a:spLocks noGrp="1" noChangeArrowheads="1"/>
          </p:cNvSpPr>
          <p:nvPr>
            <p:ph type="title"/>
            <p:custDataLst>
              <p:tags r:id="rId2"/>
            </p:custDataLst>
          </p:nvPr>
        </p:nvSpPr>
        <p:spPr/>
        <p:txBody>
          <a:bodyPr/>
          <a:lstStyle/>
          <a:p>
            <a:r>
              <a:rPr lang="en-US"/>
              <a:t>Nested Array Example</a:t>
            </a:r>
          </a:p>
        </p:txBody>
      </p:sp>
      <p:sp>
        <p:nvSpPr>
          <p:cNvPr id="45" name="Slide Number Placeholder 44"/>
          <p:cNvSpPr>
            <a:spLocks noGrp="1"/>
          </p:cNvSpPr>
          <p:nvPr>
            <p:ph type="sldNum" sz="quarter" idx="4"/>
            <p:custDataLst>
              <p:tags r:id="rId3"/>
            </p:custDataLst>
          </p:nvPr>
        </p:nvSpPr>
        <p:spPr/>
        <p:txBody>
          <a:bodyPr/>
          <a:lstStyle/>
          <a:p>
            <a:fld id="{7CBE8339-D2AD-46DC-A898-FD1E949067F0}" type="slidenum">
              <a:rPr lang="en-US" smtClean="0"/>
              <a:pPr/>
              <a:t>15</a:t>
            </a:fld>
            <a:endParaRPr lang="en-US"/>
          </a:p>
        </p:txBody>
      </p:sp>
      <p:sp>
        <p:nvSpPr>
          <p:cNvPr id="2" name="TextBox 1"/>
          <p:cNvSpPr txBox="1"/>
          <p:nvPr>
            <p:custDataLst>
              <p:tags r:id="rId4"/>
            </p:custDataLst>
          </p:nvPr>
        </p:nvSpPr>
        <p:spPr>
          <a:xfrm>
            <a:off x="5882105" y="1296738"/>
            <a:ext cx="2713791" cy="1015663"/>
          </a:xfrm>
          <a:prstGeom prst="rect">
            <a:avLst/>
          </a:prstGeom>
          <a:noFill/>
        </p:spPr>
        <p:txBody>
          <a:bodyPr wrap="square" rtlCol="0">
            <a:spAutoFit/>
          </a:bodyPr>
          <a:lstStyle/>
          <a:p>
            <a:r>
              <a:rPr lang="en-US" sz="2000" b="0" dirty="0">
                <a:latin typeface="Calibri" pitchFamily="34" charset="0"/>
              </a:rPr>
              <a:t>Remember, </a:t>
            </a:r>
            <a:r>
              <a:rPr lang="en-US" sz="2000" dirty="0">
                <a:latin typeface="Courier New"/>
                <a:cs typeface="Courier New"/>
              </a:rPr>
              <a:t>T A[N]</a:t>
            </a:r>
            <a:r>
              <a:rPr lang="en-US" sz="2000" b="0" dirty="0">
                <a:latin typeface="Calibri" pitchFamily="34" charset="0"/>
              </a:rPr>
              <a:t> is an array with elements of type </a:t>
            </a:r>
            <a:r>
              <a:rPr lang="en-US" sz="2000" dirty="0">
                <a:latin typeface="Courier New"/>
                <a:cs typeface="Courier New"/>
              </a:rPr>
              <a:t>T</a:t>
            </a:r>
            <a:r>
              <a:rPr lang="en-US" sz="2000" b="0" dirty="0">
                <a:latin typeface="Calibri" pitchFamily="34" charset="0"/>
              </a:rPr>
              <a:t>, with length </a:t>
            </a:r>
            <a:r>
              <a:rPr lang="en-US" sz="2000" dirty="0">
                <a:latin typeface="Courier New"/>
                <a:cs typeface="Courier New"/>
              </a:rPr>
              <a:t>N</a:t>
            </a:r>
          </a:p>
        </p:txBody>
      </p:sp>
      <p:sp>
        <p:nvSpPr>
          <p:cNvPr id="3" name="TextBox 2"/>
          <p:cNvSpPr txBox="1"/>
          <p:nvPr>
            <p:custDataLst>
              <p:tags r:id="rId5"/>
            </p:custDataLst>
          </p:nvPr>
        </p:nvSpPr>
        <p:spPr>
          <a:xfrm>
            <a:off x="3395133" y="3479800"/>
            <a:ext cx="3831247" cy="461665"/>
          </a:xfrm>
          <a:prstGeom prst="rect">
            <a:avLst/>
          </a:prstGeom>
          <a:noFill/>
        </p:spPr>
        <p:txBody>
          <a:bodyPr wrap="none" rtlCol="0">
            <a:spAutoFit/>
          </a:bodyPr>
          <a:lstStyle/>
          <a:p>
            <a:r>
              <a:rPr lang="en-US" dirty="0" smtClean="0"/>
              <a:t>What is the layout in memory?</a:t>
            </a:r>
            <a:endParaRPr lang="en-US" dirty="0" smtClean="0">
              <a:latin typeface="Calibri" pitchFamily="34" charset="0"/>
            </a:endParaRPr>
          </a:p>
        </p:txBody>
      </p:sp>
      <p:sp>
        <p:nvSpPr>
          <p:cNvPr id="4" name="Rectangle 3"/>
          <p:cNvSpPr/>
          <p:nvPr>
            <p:custDataLst>
              <p:tags r:id="rId6"/>
            </p:custDataLst>
          </p:nvPr>
        </p:nvSpPr>
        <p:spPr bwMode="auto">
          <a:xfrm>
            <a:off x="561363" y="1352736"/>
            <a:ext cx="2006859" cy="312878"/>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6" name="Straight Arrow Connector 5"/>
          <p:cNvCxnSpPr/>
          <p:nvPr>
            <p:custDataLst>
              <p:tags r:id="rId7"/>
            </p:custDataLst>
          </p:nvPr>
        </p:nvCxnSpPr>
        <p:spPr bwMode="auto">
          <a:xfrm>
            <a:off x="809835" y="1665614"/>
            <a:ext cx="285283" cy="1941681"/>
          </a:xfrm>
          <a:prstGeom prst="straightConnector1">
            <a:avLst/>
          </a:prstGeom>
          <a:noFill/>
          <a:ln w="25400" cap="flat" cmpd="sng" algn="ctr">
            <a:solidFill>
              <a:srgbClr val="CC0000"/>
            </a:solidFill>
            <a:prstDash val="solid"/>
            <a:round/>
            <a:headEnd type="none" w="med" len="med"/>
            <a:tailEnd type="arrow"/>
          </a:ln>
          <a:effectLst/>
        </p:spPr>
      </p:cxnSp>
      <p:sp>
        <p:nvSpPr>
          <p:cNvPr id="7" name="TextBox 6"/>
          <p:cNvSpPr txBox="1"/>
          <p:nvPr>
            <p:custDataLst>
              <p:tags r:id="rId8"/>
            </p:custDataLst>
          </p:nvPr>
        </p:nvSpPr>
        <p:spPr>
          <a:xfrm>
            <a:off x="368108" y="3625700"/>
            <a:ext cx="2770410" cy="830997"/>
          </a:xfrm>
          <a:prstGeom prst="rect">
            <a:avLst/>
          </a:prstGeom>
          <a:noFill/>
        </p:spPr>
        <p:txBody>
          <a:bodyPr wrap="none" rtlCol="0">
            <a:spAutoFit/>
          </a:bodyPr>
          <a:lstStyle/>
          <a:p>
            <a:r>
              <a:rPr lang="en-US" dirty="0" smtClean="0">
                <a:solidFill>
                  <a:srgbClr val="FF0000"/>
                </a:solidFill>
                <a:latin typeface="Calibri" pitchFamily="34" charset="0"/>
              </a:rPr>
              <a:t>same as:</a:t>
            </a:r>
          </a:p>
          <a:p>
            <a:r>
              <a:rPr lang="en-US" dirty="0" err="1">
                <a:latin typeface="Courier New" pitchFamily="49" charset="0"/>
              </a:rPr>
              <a:t>int</a:t>
            </a:r>
            <a:r>
              <a:rPr lang="en-US" dirty="0">
                <a:latin typeface="Courier New" pitchFamily="49" charset="0"/>
              </a:rPr>
              <a:t> sea[4][5</a:t>
            </a:r>
            <a:r>
              <a:rPr lang="en-US" dirty="0" smtClean="0">
                <a:latin typeface="Courier New" pitchFamily="49" charset="0"/>
              </a:rPr>
              <a:t>]</a:t>
            </a:r>
            <a:r>
              <a:rPr lang="en-US" dirty="0" smtClean="0">
                <a:latin typeface="Courier New"/>
                <a:cs typeface="Courier New"/>
              </a:rPr>
              <a:t>;</a:t>
            </a:r>
          </a:p>
        </p:txBody>
      </p:sp>
      <p:sp>
        <p:nvSpPr>
          <p:cNvPr id="5" name="Date Placeholder 4"/>
          <p:cNvSpPr>
            <a:spLocks noGrp="1"/>
          </p:cNvSpPr>
          <p:nvPr>
            <p:ph type="dt" sz="half" idx="2"/>
            <p:custDataLst>
              <p:tags r:id="rId9"/>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10"/>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298800" y="987840"/>
              <a:ext cx="3263400" cy="2070360"/>
            </p14:xfrm>
          </p:contentPart>
        </mc:Choice>
        <mc:Fallback xmlns="">
          <p:pic>
            <p:nvPicPr>
              <p:cNvPr id="9" name="Ink 8"/>
              <p:cNvPicPr/>
              <p:nvPr/>
            </p:nvPicPr>
            <p:blipFill>
              <a:blip r:embed="rId14"/>
              <a:stretch>
                <a:fillRect/>
              </a:stretch>
            </p:blipFill>
            <p:spPr>
              <a:xfrm>
                <a:off x="287280" y="974520"/>
                <a:ext cx="3278160" cy="209484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custDataLst>
              <p:tags r:id="rId1"/>
            </p:custDataLst>
          </p:nvPr>
        </p:nvSpPr>
        <p:spPr>
          <a:xfrm>
            <a:off x="396875" y="4864601"/>
            <a:ext cx="8366125" cy="1672557"/>
          </a:xfrm>
        </p:spPr>
        <p:txBody>
          <a:bodyPr/>
          <a:lstStyle/>
          <a:p>
            <a:r>
              <a:rPr lang="en-US" dirty="0" smtClean="0"/>
              <a:t>“Row-major</a:t>
            </a:r>
            <a:r>
              <a:rPr lang="en-US" dirty="0"/>
              <a:t>” ordering of all </a:t>
            </a:r>
            <a:r>
              <a:rPr lang="en-US" dirty="0" smtClean="0"/>
              <a:t>elements</a:t>
            </a:r>
          </a:p>
          <a:p>
            <a:r>
              <a:rPr lang="en-US" dirty="0" smtClean="0"/>
              <a:t>Guaranteed  (in C)</a:t>
            </a:r>
            <a:endParaRPr lang="en-US" dirty="0"/>
          </a:p>
        </p:txBody>
      </p:sp>
      <p:sp>
        <p:nvSpPr>
          <p:cNvPr id="45" name="Slide Number Placeholder 44"/>
          <p:cNvSpPr>
            <a:spLocks noGrp="1"/>
          </p:cNvSpPr>
          <p:nvPr>
            <p:ph type="sldNum" sz="quarter" idx="4"/>
            <p:custDataLst>
              <p:tags r:id="rId2"/>
            </p:custDataLst>
          </p:nvPr>
        </p:nvSpPr>
        <p:spPr/>
        <p:txBody>
          <a:bodyPr/>
          <a:lstStyle/>
          <a:p>
            <a:fld id="{7CBE8339-D2AD-46DC-A898-FD1E949067F0}" type="slidenum">
              <a:rPr lang="en-US" smtClean="0"/>
              <a:pPr/>
              <a:t>16</a:t>
            </a:fld>
            <a:endParaRPr lang="en-US"/>
          </a:p>
        </p:txBody>
      </p:sp>
      <p:sp>
        <p:nvSpPr>
          <p:cNvPr id="308232" name="Line 8"/>
          <p:cNvSpPr>
            <a:spLocks noChangeShapeType="1"/>
          </p:cNvSpPr>
          <p:nvPr>
            <p:custDataLst>
              <p:tags r:id="rId3"/>
            </p:custDataLst>
          </p:nvPr>
        </p:nvSpPr>
        <p:spPr bwMode="auto">
          <a:xfrm flipV="1">
            <a:off x="1905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3" name="Text Box 9"/>
          <p:cNvSpPr txBox="1">
            <a:spLocks noChangeArrowheads="1"/>
          </p:cNvSpPr>
          <p:nvPr>
            <p:custDataLst>
              <p:tags r:id="rId4"/>
            </p:custDataLst>
          </p:nvPr>
        </p:nvSpPr>
        <p:spPr bwMode="auto">
          <a:xfrm>
            <a:off x="1676400" y="4357687"/>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76</a:t>
            </a:r>
          </a:p>
        </p:txBody>
      </p:sp>
      <p:sp>
        <p:nvSpPr>
          <p:cNvPr id="308234" name="Line 10"/>
          <p:cNvSpPr>
            <a:spLocks noChangeShapeType="1"/>
          </p:cNvSpPr>
          <p:nvPr>
            <p:custDataLst>
              <p:tags r:id="rId5"/>
            </p:custDataLst>
          </p:nvPr>
        </p:nvSpPr>
        <p:spPr bwMode="auto">
          <a:xfrm flipV="1">
            <a:off x="3429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5" name="Text Box 11"/>
          <p:cNvSpPr txBox="1">
            <a:spLocks noChangeArrowheads="1"/>
          </p:cNvSpPr>
          <p:nvPr>
            <p:custDataLst>
              <p:tags r:id="rId6"/>
            </p:custDataLst>
          </p:nvPr>
        </p:nvSpPr>
        <p:spPr bwMode="auto">
          <a:xfrm>
            <a:off x="3200400" y="4357687"/>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96</a:t>
            </a:r>
          </a:p>
        </p:txBody>
      </p:sp>
      <p:sp>
        <p:nvSpPr>
          <p:cNvPr id="308236" name="Line 12"/>
          <p:cNvSpPr>
            <a:spLocks noChangeShapeType="1"/>
          </p:cNvSpPr>
          <p:nvPr>
            <p:custDataLst>
              <p:tags r:id="rId7"/>
            </p:custDataLst>
          </p:nvPr>
        </p:nvSpPr>
        <p:spPr bwMode="auto">
          <a:xfrm flipV="1">
            <a:off x="4953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7" name="Text Box 13"/>
          <p:cNvSpPr txBox="1">
            <a:spLocks noChangeArrowheads="1"/>
          </p:cNvSpPr>
          <p:nvPr>
            <p:custDataLst>
              <p:tags r:id="rId8"/>
            </p:custDataLst>
          </p:nvPr>
        </p:nvSpPr>
        <p:spPr bwMode="auto">
          <a:xfrm>
            <a:off x="4656138" y="4357687"/>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116</a:t>
            </a:r>
          </a:p>
        </p:txBody>
      </p:sp>
      <p:sp>
        <p:nvSpPr>
          <p:cNvPr id="308238" name="Line 14"/>
          <p:cNvSpPr>
            <a:spLocks noChangeShapeType="1"/>
          </p:cNvSpPr>
          <p:nvPr>
            <p:custDataLst>
              <p:tags r:id="rId9"/>
            </p:custDataLst>
          </p:nvPr>
        </p:nvSpPr>
        <p:spPr bwMode="auto">
          <a:xfrm flipV="1">
            <a:off x="6477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9" name="Text Box 15"/>
          <p:cNvSpPr txBox="1">
            <a:spLocks noChangeArrowheads="1"/>
          </p:cNvSpPr>
          <p:nvPr>
            <p:custDataLst>
              <p:tags r:id="rId10"/>
            </p:custDataLst>
          </p:nvPr>
        </p:nvSpPr>
        <p:spPr bwMode="auto">
          <a:xfrm>
            <a:off x="6180138" y="4357687"/>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136</a:t>
            </a:r>
          </a:p>
        </p:txBody>
      </p:sp>
      <p:sp>
        <p:nvSpPr>
          <p:cNvPr id="308240" name="Line 16"/>
          <p:cNvSpPr>
            <a:spLocks noChangeShapeType="1"/>
          </p:cNvSpPr>
          <p:nvPr>
            <p:custDataLst>
              <p:tags r:id="rId11"/>
            </p:custDataLst>
          </p:nvPr>
        </p:nvSpPr>
        <p:spPr bwMode="auto">
          <a:xfrm flipV="1">
            <a:off x="8001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41" name="Text Box 17"/>
          <p:cNvSpPr txBox="1">
            <a:spLocks noChangeArrowheads="1"/>
          </p:cNvSpPr>
          <p:nvPr>
            <p:custDataLst>
              <p:tags r:id="rId12"/>
            </p:custDataLst>
          </p:nvPr>
        </p:nvSpPr>
        <p:spPr bwMode="auto">
          <a:xfrm>
            <a:off x="7704138" y="4357687"/>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156</a:t>
            </a:r>
          </a:p>
        </p:txBody>
      </p:sp>
      <p:grpSp>
        <p:nvGrpSpPr>
          <p:cNvPr id="2" name="Group 19"/>
          <p:cNvGrpSpPr>
            <a:grpSpLocks/>
          </p:cNvGrpSpPr>
          <p:nvPr>
            <p:custDataLst>
              <p:tags r:id="rId13"/>
            </p:custDataLst>
          </p:nvPr>
        </p:nvGrpSpPr>
        <p:grpSpPr bwMode="auto">
          <a:xfrm>
            <a:off x="1905000" y="3443287"/>
            <a:ext cx="1524000" cy="762000"/>
            <a:chOff x="816" y="2640"/>
            <a:chExt cx="960" cy="480"/>
          </a:xfrm>
        </p:grpSpPr>
        <p:sp>
          <p:nvSpPr>
            <p:cNvPr id="308244" name="Rectangle 20"/>
            <p:cNvSpPr>
              <a:spLocks noChangeArrowheads="1"/>
            </p:cNvSpPr>
            <p:nvPr>
              <p:custDataLst>
                <p:tags r:id="rId44"/>
              </p:custDataLst>
            </p:nvPr>
          </p:nvSpPr>
          <p:spPr bwMode="auto">
            <a:xfrm>
              <a:off x="816"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308245" name="Rectangle 21"/>
            <p:cNvSpPr>
              <a:spLocks noChangeArrowheads="1"/>
            </p:cNvSpPr>
            <p:nvPr>
              <p:custDataLst>
                <p:tags r:id="rId45"/>
              </p:custDataLst>
            </p:nvPr>
          </p:nvSpPr>
          <p:spPr bwMode="auto">
            <a:xfrm>
              <a:off x="1008"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308246" name="Rectangle 22"/>
            <p:cNvSpPr>
              <a:spLocks noChangeArrowheads="1"/>
            </p:cNvSpPr>
            <p:nvPr>
              <p:custDataLst>
                <p:tags r:id="rId46"/>
              </p:custDataLst>
            </p:nvPr>
          </p:nvSpPr>
          <p:spPr bwMode="auto">
            <a:xfrm>
              <a:off x="1200"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308247" name="Rectangle 23"/>
            <p:cNvSpPr>
              <a:spLocks noChangeArrowheads="1"/>
            </p:cNvSpPr>
            <p:nvPr>
              <p:custDataLst>
                <p:tags r:id="rId47"/>
              </p:custDataLst>
            </p:nvPr>
          </p:nvSpPr>
          <p:spPr bwMode="auto">
            <a:xfrm>
              <a:off x="1392"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308248" name="Rectangle 24"/>
            <p:cNvSpPr>
              <a:spLocks noChangeArrowheads="1"/>
            </p:cNvSpPr>
            <p:nvPr>
              <p:custDataLst>
                <p:tags r:id="rId48"/>
              </p:custDataLst>
            </p:nvPr>
          </p:nvSpPr>
          <p:spPr bwMode="auto">
            <a:xfrm>
              <a:off x="1584"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3" name="Group 25"/>
          <p:cNvGrpSpPr>
            <a:grpSpLocks/>
          </p:cNvGrpSpPr>
          <p:nvPr>
            <p:custDataLst>
              <p:tags r:id="rId14"/>
            </p:custDataLst>
          </p:nvPr>
        </p:nvGrpSpPr>
        <p:grpSpPr bwMode="auto">
          <a:xfrm>
            <a:off x="3429000" y="3443287"/>
            <a:ext cx="1524000" cy="762000"/>
            <a:chOff x="816" y="2640"/>
            <a:chExt cx="960" cy="480"/>
          </a:xfrm>
        </p:grpSpPr>
        <p:sp>
          <p:nvSpPr>
            <p:cNvPr id="308250" name="Rectangle 26"/>
            <p:cNvSpPr>
              <a:spLocks noChangeArrowheads="1"/>
            </p:cNvSpPr>
            <p:nvPr>
              <p:custDataLst>
                <p:tags r:id="rId39"/>
              </p:custDataLst>
            </p:nvPr>
          </p:nvSpPr>
          <p:spPr bwMode="auto">
            <a:xfrm>
              <a:off x="816"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308251" name="Rectangle 27"/>
            <p:cNvSpPr>
              <a:spLocks noChangeArrowheads="1"/>
            </p:cNvSpPr>
            <p:nvPr>
              <p:custDataLst>
                <p:tags r:id="rId40"/>
              </p:custDataLst>
            </p:nvPr>
          </p:nvSpPr>
          <p:spPr bwMode="auto">
            <a:xfrm>
              <a:off x="1008"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308252" name="Rectangle 28"/>
            <p:cNvSpPr>
              <a:spLocks noChangeArrowheads="1"/>
            </p:cNvSpPr>
            <p:nvPr>
              <p:custDataLst>
                <p:tags r:id="rId41"/>
              </p:custDataLst>
            </p:nvPr>
          </p:nvSpPr>
          <p:spPr bwMode="auto">
            <a:xfrm>
              <a:off x="1200"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308253" name="Rectangle 29"/>
            <p:cNvSpPr>
              <a:spLocks noChangeArrowheads="1"/>
            </p:cNvSpPr>
            <p:nvPr>
              <p:custDataLst>
                <p:tags r:id="rId42"/>
              </p:custDataLst>
            </p:nvPr>
          </p:nvSpPr>
          <p:spPr bwMode="auto">
            <a:xfrm>
              <a:off x="1392"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308254" name="Rectangle 30"/>
            <p:cNvSpPr>
              <a:spLocks noChangeArrowheads="1"/>
            </p:cNvSpPr>
            <p:nvPr>
              <p:custDataLst>
                <p:tags r:id="rId43"/>
              </p:custDataLst>
            </p:nvPr>
          </p:nvSpPr>
          <p:spPr bwMode="auto">
            <a:xfrm>
              <a:off x="1584"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4" name="Group 31"/>
          <p:cNvGrpSpPr>
            <a:grpSpLocks/>
          </p:cNvGrpSpPr>
          <p:nvPr>
            <p:custDataLst>
              <p:tags r:id="rId15"/>
            </p:custDataLst>
          </p:nvPr>
        </p:nvGrpSpPr>
        <p:grpSpPr bwMode="auto">
          <a:xfrm>
            <a:off x="4953000" y="3443287"/>
            <a:ext cx="1524000" cy="762000"/>
            <a:chOff x="816" y="2640"/>
            <a:chExt cx="960" cy="480"/>
          </a:xfrm>
        </p:grpSpPr>
        <p:sp>
          <p:nvSpPr>
            <p:cNvPr id="308256" name="Rectangle 32"/>
            <p:cNvSpPr>
              <a:spLocks noChangeArrowheads="1"/>
            </p:cNvSpPr>
            <p:nvPr>
              <p:custDataLst>
                <p:tags r:id="rId34"/>
              </p:custDataLst>
            </p:nvPr>
          </p:nvSpPr>
          <p:spPr bwMode="auto">
            <a:xfrm>
              <a:off x="816"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308257" name="Rectangle 33"/>
            <p:cNvSpPr>
              <a:spLocks noChangeArrowheads="1"/>
            </p:cNvSpPr>
            <p:nvPr>
              <p:custDataLst>
                <p:tags r:id="rId35"/>
              </p:custDataLst>
            </p:nvPr>
          </p:nvSpPr>
          <p:spPr bwMode="auto">
            <a:xfrm>
              <a:off x="1008"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308258" name="Rectangle 34"/>
            <p:cNvSpPr>
              <a:spLocks noChangeArrowheads="1"/>
            </p:cNvSpPr>
            <p:nvPr>
              <p:custDataLst>
                <p:tags r:id="rId36"/>
              </p:custDataLst>
            </p:nvPr>
          </p:nvSpPr>
          <p:spPr bwMode="auto">
            <a:xfrm>
              <a:off x="1200"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308259" name="Rectangle 35"/>
            <p:cNvSpPr>
              <a:spLocks noChangeArrowheads="1"/>
            </p:cNvSpPr>
            <p:nvPr>
              <p:custDataLst>
                <p:tags r:id="rId37"/>
              </p:custDataLst>
            </p:nvPr>
          </p:nvSpPr>
          <p:spPr bwMode="auto">
            <a:xfrm>
              <a:off x="1392"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308260" name="Rectangle 36"/>
            <p:cNvSpPr>
              <a:spLocks noChangeArrowheads="1"/>
            </p:cNvSpPr>
            <p:nvPr>
              <p:custDataLst>
                <p:tags r:id="rId38"/>
              </p:custDataLst>
            </p:nvPr>
          </p:nvSpPr>
          <p:spPr bwMode="auto">
            <a:xfrm>
              <a:off x="1584"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3</a:t>
              </a:r>
              <a:endParaRPr lang="en-US" sz="1800" dirty="0">
                <a:latin typeface="Courier New" pitchFamily="49" charset="0"/>
              </a:endParaRPr>
            </a:p>
          </p:txBody>
        </p:sp>
      </p:grpSp>
      <p:grpSp>
        <p:nvGrpSpPr>
          <p:cNvPr id="5" name="Group 37"/>
          <p:cNvGrpSpPr>
            <a:grpSpLocks/>
          </p:cNvGrpSpPr>
          <p:nvPr>
            <p:custDataLst>
              <p:tags r:id="rId16"/>
            </p:custDataLst>
          </p:nvPr>
        </p:nvGrpSpPr>
        <p:grpSpPr bwMode="auto">
          <a:xfrm>
            <a:off x="6477000" y="3438527"/>
            <a:ext cx="1524000" cy="766763"/>
            <a:chOff x="816" y="2637"/>
            <a:chExt cx="960" cy="483"/>
          </a:xfrm>
        </p:grpSpPr>
        <p:sp>
          <p:nvSpPr>
            <p:cNvPr id="308262" name="Rectangle 38"/>
            <p:cNvSpPr>
              <a:spLocks noChangeArrowheads="1"/>
            </p:cNvSpPr>
            <p:nvPr>
              <p:custDataLst>
                <p:tags r:id="rId29"/>
              </p:custDataLst>
            </p:nvPr>
          </p:nvSpPr>
          <p:spPr bwMode="auto">
            <a:xfrm>
              <a:off x="816"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308263" name="Rectangle 39"/>
            <p:cNvSpPr>
              <a:spLocks noChangeArrowheads="1"/>
            </p:cNvSpPr>
            <p:nvPr>
              <p:custDataLst>
                <p:tags r:id="rId30"/>
              </p:custDataLst>
            </p:nvPr>
          </p:nvSpPr>
          <p:spPr bwMode="auto">
            <a:xfrm>
              <a:off x="1008"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308264" name="Rectangle 40"/>
            <p:cNvSpPr>
              <a:spLocks noChangeArrowheads="1"/>
            </p:cNvSpPr>
            <p:nvPr>
              <p:custDataLst>
                <p:tags r:id="rId31"/>
              </p:custDataLst>
            </p:nvPr>
          </p:nvSpPr>
          <p:spPr bwMode="auto">
            <a:xfrm>
              <a:off x="1200"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308265" name="Rectangle 41"/>
            <p:cNvSpPr>
              <a:spLocks noChangeArrowheads="1"/>
            </p:cNvSpPr>
            <p:nvPr>
              <p:custDataLst>
                <p:tags r:id="rId32"/>
              </p:custDataLst>
            </p:nvPr>
          </p:nvSpPr>
          <p:spPr bwMode="auto">
            <a:xfrm>
              <a:off x="1392" y="2637"/>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308266" name="Rectangle 42"/>
            <p:cNvSpPr>
              <a:spLocks noChangeArrowheads="1"/>
            </p:cNvSpPr>
            <p:nvPr>
              <p:custDataLst>
                <p:tags r:id="rId33"/>
              </p:custDataLst>
            </p:nvPr>
          </p:nvSpPr>
          <p:spPr bwMode="auto">
            <a:xfrm>
              <a:off x="1584"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sp>
        <p:nvSpPr>
          <p:cNvPr id="308267" name="Rectangle 43"/>
          <p:cNvSpPr>
            <a:spLocks noChangeArrowheads="1"/>
          </p:cNvSpPr>
          <p:nvPr>
            <p:custDataLst>
              <p:tags r:id="rId17"/>
            </p:custDataLst>
          </p:nvPr>
        </p:nvSpPr>
        <p:spPr bwMode="auto">
          <a:xfrm>
            <a:off x="1905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68" name="Rectangle 44"/>
          <p:cNvSpPr>
            <a:spLocks noChangeArrowheads="1"/>
          </p:cNvSpPr>
          <p:nvPr>
            <p:custDataLst>
              <p:tags r:id="rId18"/>
            </p:custDataLst>
          </p:nvPr>
        </p:nvSpPr>
        <p:spPr bwMode="auto">
          <a:xfrm>
            <a:off x="3429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69" name="Rectangle 45"/>
          <p:cNvSpPr>
            <a:spLocks noChangeArrowheads="1"/>
          </p:cNvSpPr>
          <p:nvPr>
            <p:custDataLst>
              <p:tags r:id="rId19"/>
            </p:custDataLst>
          </p:nvPr>
        </p:nvSpPr>
        <p:spPr bwMode="auto">
          <a:xfrm>
            <a:off x="4953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70" name="Rectangle 46"/>
          <p:cNvSpPr>
            <a:spLocks noChangeArrowheads="1"/>
          </p:cNvSpPr>
          <p:nvPr>
            <p:custDataLst>
              <p:tags r:id="rId20"/>
            </p:custDataLst>
          </p:nvPr>
        </p:nvSpPr>
        <p:spPr bwMode="auto">
          <a:xfrm>
            <a:off x="6477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grpSp>
        <p:nvGrpSpPr>
          <p:cNvPr id="48" name="Group 47"/>
          <p:cNvGrpSpPr/>
          <p:nvPr>
            <p:custDataLst>
              <p:tags r:id="rId21"/>
            </p:custDataLst>
          </p:nvPr>
        </p:nvGrpSpPr>
        <p:grpSpPr>
          <a:xfrm>
            <a:off x="6659558" y="2431519"/>
            <a:ext cx="1569886" cy="1011771"/>
            <a:chOff x="6659558" y="2431519"/>
            <a:chExt cx="1569886" cy="1011771"/>
          </a:xfrm>
        </p:grpSpPr>
        <p:sp>
          <p:nvSpPr>
            <p:cNvPr id="308230" name="Text Box 6"/>
            <p:cNvSpPr txBox="1">
              <a:spLocks noChangeArrowheads="1"/>
            </p:cNvSpPr>
            <p:nvPr>
              <p:custDataLst>
                <p:tags r:id="rId27"/>
              </p:custDataLst>
            </p:nvPr>
          </p:nvSpPr>
          <p:spPr bwMode="auto">
            <a:xfrm>
              <a:off x="6659558" y="2431519"/>
              <a:ext cx="1569886" cy="369332"/>
            </a:xfrm>
            <a:prstGeom prst="rect">
              <a:avLst/>
            </a:prstGeom>
            <a:noFill/>
            <a:ln w="25400">
              <a:noFill/>
              <a:miter lim="800000"/>
              <a:headEnd/>
              <a:tailEnd/>
            </a:ln>
            <a:effectLst/>
          </p:spPr>
          <p:txBody>
            <a:bodyPr wrap="none">
              <a:spAutoFit/>
            </a:bodyPr>
            <a:lstStyle/>
            <a:p>
              <a:pPr algn="r">
                <a:lnSpc>
                  <a:spcPct val="100000"/>
                </a:lnSpc>
              </a:pPr>
              <a:r>
                <a:rPr lang="en-US" sz="1800" dirty="0" smtClean="0">
                  <a:solidFill>
                    <a:srgbClr val="FF0000"/>
                  </a:solidFill>
                  <a:latin typeface="Courier New" pitchFamily="49" charset="0"/>
                </a:rPr>
                <a:t>sea[3][2];</a:t>
              </a:r>
              <a:endParaRPr lang="en-US" sz="1800" dirty="0">
                <a:solidFill>
                  <a:srgbClr val="FF0000"/>
                </a:solidFill>
                <a:latin typeface="Courier New" pitchFamily="49" charset="0"/>
              </a:endParaRPr>
            </a:p>
          </p:txBody>
        </p:sp>
        <p:cxnSp>
          <p:nvCxnSpPr>
            <p:cNvPr id="47" name="Straight Arrow Connector 46"/>
            <p:cNvCxnSpPr>
              <a:stCxn id="308230" idx="2"/>
              <a:endCxn id="308264" idx="0"/>
            </p:cNvCxnSpPr>
            <p:nvPr>
              <p:custDataLst>
                <p:tags r:id="rId28"/>
              </p:custDataLst>
            </p:nvPr>
          </p:nvCxnSpPr>
          <p:spPr bwMode="auto">
            <a:xfrm flipH="1">
              <a:off x="7239000" y="2800851"/>
              <a:ext cx="205501" cy="642439"/>
            </a:xfrm>
            <a:prstGeom prst="straightConnector1">
              <a:avLst/>
            </a:prstGeom>
            <a:noFill/>
            <a:ln w="25400" cap="flat" cmpd="sng" algn="ctr">
              <a:solidFill>
                <a:srgbClr val="CC0000"/>
              </a:solidFill>
              <a:prstDash val="solid"/>
              <a:round/>
              <a:headEnd type="none" w="med" len="med"/>
              <a:tailEnd type="arrow"/>
            </a:ln>
            <a:effectLst/>
          </p:spPr>
        </p:cxnSp>
      </p:grpSp>
      <p:sp>
        <p:nvSpPr>
          <p:cNvPr id="51" name="TextBox 50"/>
          <p:cNvSpPr txBox="1"/>
          <p:nvPr>
            <p:custDataLst>
              <p:tags r:id="rId22"/>
            </p:custDataLst>
          </p:nvPr>
        </p:nvSpPr>
        <p:spPr>
          <a:xfrm>
            <a:off x="5882105" y="1296738"/>
            <a:ext cx="2713791" cy="1015663"/>
          </a:xfrm>
          <a:prstGeom prst="rect">
            <a:avLst/>
          </a:prstGeom>
          <a:noFill/>
        </p:spPr>
        <p:txBody>
          <a:bodyPr wrap="square" rtlCol="0">
            <a:spAutoFit/>
          </a:bodyPr>
          <a:lstStyle/>
          <a:p>
            <a:r>
              <a:rPr lang="en-US" sz="2000" b="0" dirty="0">
                <a:latin typeface="Calibri" pitchFamily="34" charset="0"/>
              </a:rPr>
              <a:t>Remember, </a:t>
            </a:r>
            <a:r>
              <a:rPr lang="en-US" sz="2000" dirty="0">
                <a:latin typeface="Courier New"/>
                <a:cs typeface="Courier New"/>
              </a:rPr>
              <a:t>T A[N]</a:t>
            </a:r>
            <a:r>
              <a:rPr lang="en-US" sz="2000" b="0" dirty="0">
                <a:latin typeface="Calibri" pitchFamily="34" charset="0"/>
              </a:rPr>
              <a:t> is an array with elements of type </a:t>
            </a:r>
            <a:r>
              <a:rPr lang="en-US" sz="2000" dirty="0">
                <a:latin typeface="Courier New"/>
                <a:cs typeface="Courier New"/>
              </a:rPr>
              <a:t>T</a:t>
            </a:r>
            <a:r>
              <a:rPr lang="en-US" sz="2000" b="0" dirty="0">
                <a:latin typeface="Calibri" pitchFamily="34" charset="0"/>
              </a:rPr>
              <a:t>, with length </a:t>
            </a:r>
            <a:r>
              <a:rPr lang="en-US" sz="2000" dirty="0">
                <a:latin typeface="Courier New"/>
                <a:cs typeface="Courier New"/>
              </a:rPr>
              <a:t>N</a:t>
            </a:r>
          </a:p>
        </p:txBody>
      </p:sp>
      <p:sp>
        <p:nvSpPr>
          <p:cNvPr id="52" name="Rectangle 2"/>
          <p:cNvSpPr>
            <a:spLocks noGrp="1" noChangeArrowheads="1"/>
          </p:cNvSpPr>
          <p:nvPr>
            <p:ph type="title"/>
            <p:custDataLst>
              <p:tags r:id="rId23"/>
            </p:custDataLst>
          </p:nvPr>
        </p:nvSpPr>
        <p:spPr>
          <a:xfrm>
            <a:off x="357762" y="445070"/>
            <a:ext cx="8405238" cy="762000"/>
          </a:xfrm>
        </p:spPr>
        <p:txBody>
          <a:bodyPr/>
          <a:lstStyle/>
          <a:p>
            <a:r>
              <a:rPr lang="en-US"/>
              <a:t>Nested Array Example</a:t>
            </a:r>
          </a:p>
        </p:txBody>
      </p:sp>
      <p:sp>
        <p:nvSpPr>
          <p:cNvPr id="50" name="Rectangle 4"/>
          <p:cNvSpPr>
            <a:spLocks noChangeArrowheads="1"/>
          </p:cNvSpPr>
          <p:nvPr>
            <p:custDataLst>
              <p:tags r:id="rId24"/>
            </p:custDataLst>
          </p:nvPr>
        </p:nvSpPr>
        <p:spPr bwMode="auto">
          <a:xfrm>
            <a:off x="533400" y="1298575"/>
            <a:ext cx="4924425" cy="1474763"/>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r>
              <a:rPr lang="en-US" sz="1800" dirty="0" err="1">
                <a:latin typeface="Courier New"/>
                <a:cs typeface="Courier New"/>
              </a:rPr>
              <a:t>zip_dig</a:t>
            </a:r>
            <a:r>
              <a:rPr lang="en-US" sz="1800" dirty="0">
                <a:latin typeface="Courier New"/>
                <a:cs typeface="Courier New"/>
              </a:rPr>
              <a:t> sea[4]</a:t>
            </a:r>
            <a:r>
              <a:rPr lang="en-US" sz="1800" dirty="0" smtClean="0">
                <a:latin typeface="Courier New" pitchFamily="49" charset="0"/>
              </a:rPr>
              <a:t>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6" name="Date Placeholder 5"/>
          <p:cNvSpPr>
            <a:spLocks noGrp="1"/>
          </p:cNvSpPr>
          <p:nvPr>
            <p:ph type="dt" sz="half" idx="2"/>
            <p:custDataLst>
              <p:tags r:id="rId25"/>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26"/>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51">
            <p14:nvContentPartPr>
              <p14:cNvPr id="8" name="Ink 7"/>
              <p14:cNvContentPartPr/>
              <p14:nvPr/>
            </p14:nvContentPartPr>
            <p14:xfrm>
              <a:off x="937080" y="2885760"/>
              <a:ext cx="3137760" cy="2909880"/>
            </p14:xfrm>
          </p:contentPart>
        </mc:Choice>
        <mc:Fallback xmlns="">
          <p:pic>
            <p:nvPicPr>
              <p:cNvPr id="8" name="Ink 7"/>
              <p:cNvPicPr/>
              <p:nvPr/>
            </p:nvPicPr>
            <p:blipFill>
              <a:blip r:embed="rId52"/>
              <a:stretch>
                <a:fillRect/>
              </a:stretch>
            </p:blipFill>
            <p:spPr>
              <a:xfrm>
                <a:off x="929160" y="2876760"/>
                <a:ext cx="3158640" cy="2922840"/>
              </a:xfrm>
              <a:prstGeom prst="rect">
                <a:avLst/>
              </a:prstGeom>
            </p:spPr>
          </p:pic>
        </mc:Fallback>
      </mc:AlternateContent>
    </p:spTree>
    <p:extLst>
      <p:ext uri="{BB962C8B-B14F-4D97-AF65-F5344CB8AC3E}">
        <p14:creationId xmlns:p14="http://schemas.microsoft.com/office/powerpoint/2010/main" val="181950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custDataLst>
              <p:tags r:id="rId1"/>
            </p:custDataLst>
          </p:nvPr>
        </p:nvSpPr>
        <p:spPr/>
        <p:txBody>
          <a:bodyPr/>
          <a:lstStyle/>
          <a:p>
            <a:r>
              <a:rPr lang="en-US" dirty="0" smtClean="0"/>
              <a:t>Two-Dimensional (Nested) Arrays</a:t>
            </a:r>
            <a:endParaRPr lang="en-US" dirty="0"/>
          </a:p>
        </p:txBody>
      </p:sp>
      <p:sp>
        <p:nvSpPr>
          <p:cNvPr id="309251" name="Rectangle 3"/>
          <p:cNvSpPr>
            <a:spLocks noGrp="1" noChangeArrowheads="1"/>
          </p:cNvSpPr>
          <p:nvPr>
            <p:ph type="body" idx="1"/>
            <p:custDataLst>
              <p:tags r:id="rId2"/>
            </p:custDataLst>
          </p:nvPr>
        </p:nvSpPr>
        <p:spPr/>
        <p:txBody>
          <a:bodyPr/>
          <a:lstStyle/>
          <a:p>
            <a:r>
              <a:rPr lang="en-US" dirty="0" smtClean="0"/>
              <a:t>Declaration</a:t>
            </a:r>
          </a:p>
          <a:p>
            <a:pPr lvl="1"/>
            <a:r>
              <a:rPr lang="en-US" b="1" dirty="0" smtClean="0"/>
              <a:t>T   A[</a:t>
            </a:r>
            <a:r>
              <a:rPr lang="en-US" b="1" dirty="0" smtClean="0">
                <a:solidFill>
                  <a:srgbClr val="FF0000"/>
                </a:solidFill>
              </a:rPr>
              <a:t>R</a:t>
            </a:r>
            <a:r>
              <a:rPr lang="en-US" b="1" dirty="0" smtClean="0"/>
              <a:t>][</a:t>
            </a:r>
            <a:r>
              <a:rPr lang="en-US" b="1" dirty="0" smtClean="0">
                <a:solidFill>
                  <a:schemeClr val="accent2"/>
                </a:solidFill>
              </a:rPr>
              <a:t>C</a:t>
            </a:r>
            <a:r>
              <a:rPr lang="en-US" b="1" dirty="0" smtClean="0"/>
              <a:t>]</a:t>
            </a:r>
            <a:r>
              <a:rPr lang="en-US" dirty="0" smtClean="0"/>
              <a:t>;</a:t>
            </a:r>
            <a:endParaRPr lang="en-US" b="1" dirty="0" smtClean="0"/>
          </a:p>
          <a:p>
            <a:pPr lvl="1"/>
            <a:r>
              <a:rPr lang="en-US" dirty="0" smtClean="0"/>
              <a:t>2D array of data type T</a:t>
            </a:r>
          </a:p>
          <a:p>
            <a:pPr lvl="1"/>
            <a:r>
              <a:rPr lang="en-US" dirty="0" smtClean="0"/>
              <a:t>R rows, C columns</a:t>
            </a:r>
          </a:p>
          <a:p>
            <a:pPr lvl="1"/>
            <a:r>
              <a:rPr lang="en-US" dirty="0" smtClean="0"/>
              <a:t>Type T element requires K bytes</a:t>
            </a:r>
          </a:p>
          <a:p>
            <a:r>
              <a:rPr lang="en-US" dirty="0" smtClean="0"/>
              <a:t>Array size?</a:t>
            </a:r>
          </a:p>
          <a:p>
            <a:endParaRPr lang="en-US" dirty="0" smtClean="0"/>
          </a:p>
          <a:p>
            <a:endParaRPr lang="en-US" dirty="0"/>
          </a:p>
        </p:txBody>
      </p:sp>
      <p:sp>
        <p:nvSpPr>
          <p:cNvPr id="35" name="Slide Number Placeholder 34"/>
          <p:cNvSpPr>
            <a:spLocks noGrp="1"/>
          </p:cNvSpPr>
          <p:nvPr>
            <p:ph type="sldNum" sz="quarter" idx="4"/>
            <p:custDataLst>
              <p:tags r:id="rId3"/>
            </p:custDataLst>
          </p:nvPr>
        </p:nvSpPr>
        <p:spPr/>
        <p:txBody>
          <a:bodyPr/>
          <a:lstStyle/>
          <a:p>
            <a:fld id="{7CBE8339-D2AD-46DC-A898-FD1E949067F0}" type="slidenum">
              <a:rPr lang="en-US" smtClean="0"/>
              <a:pPr/>
              <a:t>17</a:t>
            </a:fld>
            <a:endParaRPr lang="en-US"/>
          </a:p>
        </p:txBody>
      </p:sp>
      <p:grpSp>
        <p:nvGrpSpPr>
          <p:cNvPr id="2" name="Group 4"/>
          <p:cNvGrpSpPr>
            <a:grpSpLocks/>
          </p:cNvGrpSpPr>
          <p:nvPr>
            <p:custDataLst>
              <p:tags r:id="rId4"/>
            </p:custDataLst>
          </p:nvPr>
        </p:nvGrpSpPr>
        <p:grpSpPr bwMode="auto">
          <a:xfrm>
            <a:off x="4876800" y="1383624"/>
            <a:ext cx="4038600" cy="2209800"/>
            <a:chOff x="2208" y="2688"/>
            <a:chExt cx="2544" cy="1392"/>
          </a:xfrm>
        </p:grpSpPr>
        <p:sp>
          <p:nvSpPr>
            <p:cNvPr id="309253" name="Rectangle 5"/>
            <p:cNvSpPr>
              <a:spLocks noChangeArrowheads="1"/>
            </p:cNvSpPr>
            <p:nvPr>
              <p:custDataLst>
                <p:tags r:id="rId7"/>
              </p:custDataLst>
            </p:nvPr>
          </p:nvSpPr>
          <p:spPr bwMode="auto">
            <a:xfrm>
              <a:off x="2304" y="278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dirty="0">
                  <a:latin typeface="Courier New" pitchFamily="49" charset="0"/>
                </a:rPr>
                <a:t>A[</a:t>
              </a:r>
              <a:r>
                <a:rPr lang="en-US" sz="1800" dirty="0">
                  <a:solidFill>
                    <a:srgbClr val="FF0000"/>
                  </a:solidFill>
                  <a:latin typeface="Courier New" pitchFamily="49" charset="0"/>
                </a:rPr>
                <a:t>0</a:t>
              </a:r>
              <a:r>
                <a:rPr lang="en-US" sz="1800" dirty="0">
                  <a:latin typeface="Courier New" pitchFamily="49" charset="0"/>
                </a:rPr>
                <a:t>][</a:t>
              </a:r>
              <a:r>
                <a:rPr lang="en-US" sz="1800" dirty="0">
                  <a:solidFill>
                    <a:schemeClr val="accent2"/>
                  </a:solidFill>
                  <a:latin typeface="Courier New" pitchFamily="49" charset="0"/>
                </a:rPr>
                <a:t>0</a:t>
              </a:r>
              <a:r>
                <a:rPr lang="en-US" sz="1800" dirty="0">
                  <a:latin typeface="Courier New" pitchFamily="49" charset="0"/>
                </a:rPr>
                <a:t>]</a:t>
              </a:r>
            </a:p>
          </p:txBody>
        </p:sp>
        <p:sp>
          <p:nvSpPr>
            <p:cNvPr id="309254" name="Rectangle 6"/>
            <p:cNvSpPr>
              <a:spLocks noChangeArrowheads="1"/>
            </p:cNvSpPr>
            <p:nvPr>
              <p:custDataLst>
                <p:tags r:id="rId8"/>
              </p:custDataLst>
            </p:nvPr>
          </p:nvSpPr>
          <p:spPr bwMode="auto">
            <a:xfrm>
              <a:off x="3936" y="278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dirty="0">
                  <a:latin typeface="Courier New" pitchFamily="49" charset="0"/>
                </a:rPr>
                <a:t>A[</a:t>
              </a:r>
              <a:r>
                <a:rPr lang="en-US" sz="1800" dirty="0">
                  <a:solidFill>
                    <a:srgbClr val="FF0000"/>
                  </a:solidFill>
                  <a:latin typeface="Courier New" pitchFamily="49" charset="0"/>
                </a:rPr>
                <a:t>0</a:t>
              </a:r>
              <a:r>
                <a:rPr lang="en-US" sz="1800" dirty="0">
                  <a:latin typeface="Courier New" pitchFamily="49" charset="0"/>
                </a:rPr>
                <a:t>][</a:t>
              </a:r>
              <a:r>
                <a:rPr lang="en-US" sz="1800" dirty="0">
                  <a:solidFill>
                    <a:schemeClr val="accent2"/>
                  </a:solidFill>
                  <a:latin typeface="Courier New" pitchFamily="49" charset="0"/>
                </a:rPr>
                <a:t>C-1</a:t>
              </a:r>
              <a:r>
                <a:rPr lang="en-US" sz="1800" dirty="0">
                  <a:latin typeface="Courier New" pitchFamily="49" charset="0"/>
                </a:rPr>
                <a:t>]</a:t>
              </a:r>
            </a:p>
          </p:txBody>
        </p:sp>
        <p:sp>
          <p:nvSpPr>
            <p:cNvPr id="309255" name="Rectangle 7"/>
            <p:cNvSpPr>
              <a:spLocks noChangeArrowheads="1"/>
            </p:cNvSpPr>
            <p:nvPr>
              <p:custDataLst>
                <p:tags r:id="rId9"/>
              </p:custDataLst>
            </p:nvPr>
          </p:nvSpPr>
          <p:spPr bwMode="auto">
            <a:xfrm>
              <a:off x="2304" y="374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dirty="0">
                  <a:latin typeface="Courier New" pitchFamily="49" charset="0"/>
                </a:rPr>
                <a:t>A[</a:t>
              </a:r>
              <a:r>
                <a:rPr lang="en-US" sz="1800" dirty="0">
                  <a:solidFill>
                    <a:srgbClr val="FF0000"/>
                  </a:solidFill>
                  <a:latin typeface="Courier New" pitchFamily="49" charset="0"/>
                </a:rPr>
                <a:t>R-1</a:t>
              </a:r>
              <a:r>
                <a:rPr lang="en-US" sz="1800" dirty="0">
                  <a:latin typeface="Courier New" pitchFamily="49" charset="0"/>
                </a:rPr>
                <a:t>][</a:t>
              </a:r>
              <a:r>
                <a:rPr lang="en-US" sz="1800" dirty="0">
                  <a:solidFill>
                    <a:schemeClr val="accent2"/>
                  </a:solidFill>
                  <a:latin typeface="Courier New" pitchFamily="49" charset="0"/>
                </a:rPr>
                <a:t>0</a:t>
              </a:r>
              <a:r>
                <a:rPr lang="en-US" sz="1800" dirty="0">
                  <a:latin typeface="Courier New" pitchFamily="49" charset="0"/>
                </a:rPr>
                <a:t>]</a:t>
              </a:r>
            </a:p>
          </p:txBody>
        </p:sp>
        <p:sp>
          <p:nvSpPr>
            <p:cNvPr id="309256" name="Rectangle 8"/>
            <p:cNvSpPr>
              <a:spLocks noChangeArrowheads="1"/>
            </p:cNvSpPr>
            <p:nvPr>
              <p:custDataLst>
                <p:tags r:id="rId10"/>
              </p:custDataLst>
            </p:nvPr>
          </p:nvSpPr>
          <p:spPr bwMode="auto">
            <a:xfrm>
              <a:off x="3120" y="278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 • •</a:t>
              </a:r>
            </a:p>
          </p:txBody>
        </p:sp>
        <p:sp>
          <p:nvSpPr>
            <p:cNvPr id="309257" name="Rectangle 9"/>
            <p:cNvSpPr>
              <a:spLocks noChangeArrowheads="1"/>
            </p:cNvSpPr>
            <p:nvPr>
              <p:custDataLst>
                <p:tags r:id="rId11"/>
              </p:custDataLst>
            </p:nvPr>
          </p:nvSpPr>
          <p:spPr bwMode="auto">
            <a:xfrm>
              <a:off x="3168" y="374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 • •</a:t>
              </a:r>
            </a:p>
          </p:txBody>
        </p:sp>
        <p:sp>
          <p:nvSpPr>
            <p:cNvPr id="309258" name="Rectangle 10"/>
            <p:cNvSpPr>
              <a:spLocks noChangeArrowheads="1"/>
            </p:cNvSpPr>
            <p:nvPr>
              <p:custDataLst>
                <p:tags r:id="rId12"/>
              </p:custDataLst>
            </p:nvPr>
          </p:nvSpPr>
          <p:spPr bwMode="auto">
            <a:xfrm>
              <a:off x="3936" y="374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dirty="0">
                  <a:latin typeface="Courier New" pitchFamily="49" charset="0"/>
                </a:rPr>
                <a:t>A[</a:t>
              </a:r>
              <a:r>
                <a:rPr lang="en-US" sz="1800" dirty="0">
                  <a:solidFill>
                    <a:srgbClr val="FF0000"/>
                  </a:solidFill>
                  <a:latin typeface="Courier New" pitchFamily="49" charset="0"/>
                </a:rPr>
                <a:t>R-1</a:t>
              </a:r>
              <a:r>
                <a:rPr lang="en-US" sz="1800" dirty="0">
                  <a:latin typeface="Courier New" pitchFamily="49" charset="0"/>
                </a:rPr>
                <a:t>][</a:t>
              </a:r>
              <a:r>
                <a:rPr lang="en-US" sz="1800" dirty="0">
                  <a:solidFill>
                    <a:schemeClr val="accent2"/>
                  </a:solidFill>
                  <a:latin typeface="Courier New" pitchFamily="49" charset="0"/>
                </a:rPr>
                <a:t>C-1</a:t>
              </a:r>
              <a:r>
                <a:rPr lang="en-US" sz="1800" dirty="0">
                  <a:latin typeface="Courier New" pitchFamily="49" charset="0"/>
                </a:rPr>
                <a:t>]</a:t>
              </a:r>
            </a:p>
          </p:txBody>
        </p:sp>
        <p:sp>
          <p:nvSpPr>
            <p:cNvPr id="309259" name="Rectangle 11"/>
            <p:cNvSpPr>
              <a:spLocks noChangeArrowheads="1"/>
            </p:cNvSpPr>
            <p:nvPr>
              <p:custDataLst>
                <p:tags r:id="rId13"/>
              </p:custDataLst>
            </p:nvPr>
          </p:nvSpPr>
          <p:spPr bwMode="auto">
            <a:xfrm>
              <a:off x="2592"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a:t>
              </a:r>
            </a:p>
            <a:p>
              <a:pPr>
                <a:lnSpc>
                  <a:spcPct val="100000"/>
                </a:lnSpc>
              </a:pPr>
              <a:r>
                <a:rPr lang="en-US" sz="1800">
                  <a:latin typeface="Courier New" pitchFamily="49" charset="0"/>
                </a:rPr>
                <a:t>•</a:t>
              </a:r>
            </a:p>
            <a:p>
              <a:pPr>
                <a:lnSpc>
                  <a:spcPct val="100000"/>
                </a:lnSpc>
              </a:pPr>
              <a:r>
                <a:rPr lang="en-US" sz="1800">
                  <a:latin typeface="Courier New" pitchFamily="49" charset="0"/>
                </a:rPr>
                <a:t>•</a:t>
              </a:r>
            </a:p>
          </p:txBody>
        </p:sp>
        <p:sp>
          <p:nvSpPr>
            <p:cNvPr id="309260" name="Rectangle 12"/>
            <p:cNvSpPr>
              <a:spLocks noChangeArrowheads="1"/>
            </p:cNvSpPr>
            <p:nvPr>
              <p:custDataLst>
                <p:tags r:id="rId14"/>
              </p:custDataLst>
            </p:nvPr>
          </p:nvSpPr>
          <p:spPr bwMode="auto">
            <a:xfrm>
              <a:off x="4080"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a:t>
              </a:r>
            </a:p>
            <a:p>
              <a:pPr>
                <a:lnSpc>
                  <a:spcPct val="100000"/>
                </a:lnSpc>
              </a:pPr>
              <a:r>
                <a:rPr lang="en-US" sz="1800">
                  <a:latin typeface="Courier New" pitchFamily="49" charset="0"/>
                </a:rPr>
                <a:t>•</a:t>
              </a:r>
            </a:p>
            <a:p>
              <a:pPr>
                <a:lnSpc>
                  <a:spcPct val="100000"/>
                </a:lnSpc>
              </a:pPr>
              <a:r>
                <a:rPr lang="en-US" sz="1800">
                  <a:latin typeface="Courier New" pitchFamily="49" charset="0"/>
                </a:rPr>
                <a:t>•</a:t>
              </a:r>
            </a:p>
          </p:txBody>
        </p:sp>
        <p:sp>
          <p:nvSpPr>
            <p:cNvPr id="309261" name="Freeform 13"/>
            <p:cNvSpPr>
              <a:spLocks/>
            </p:cNvSpPr>
            <p:nvPr>
              <p:custDataLst>
                <p:tags r:id="rId15"/>
              </p:custDataLst>
            </p:nvPr>
          </p:nvSpPr>
          <p:spPr bwMode="auto">
            <a:xfrm>
              <a:off x="2208"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dirty="0">
                <a:latin typeface="Calibri" pitchFamily="34" charset="0"/>
              </a:endParaRPr>
            </a:p>
          </p:txBody>
        </p:sp>
        <p:sp>
          <p:nvSpPr>
            <p:cNvPr id="309262" name="Freeform 14"/>
            <p:cNvSpPr>
              <a:spLocks/>
            </p:cNvSpPr>
            <p:nvPr>
              <p:custDataLst>
                <p:tags r:id="rId16"/>
              </p:custDataLst>
            </p:nvPr>
          </p:nvSpPr>
          <p:spPr bwMode="auto">
            <a:xfrm flipH="1">
              <a:off x="4656"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dirty="0">
                <a:latin typeface="Calibri" pitchFamily="34" charset="0"/>
              </a:endParaRPr>
            </a:p>
          </p:txBody>
        </p:sp>
      </p:grpSp>
      <p:sp>
        <p:nvSpPr>
          <p:cNvPr id="3" name="Date Placeholder 2"/>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9">
            <p14:nvContentPartPr>
              <p14:cNvPr id="5" name="Ink 4"/>
              <p14:cNvContentPartPr/>
              <p14:nvPr/>
            </p14:nvContentPartPr>
            <p14:xfrm>
              <a:off x="1233720" y="1725120"/>
              <a:ext cx="950040" cy="463680"/>
            </p14:xfrm>
          </p:contentPart>
        </mc:Choice>
        <mc:Fallback xmlns="">
          <p:pic>
            <p:nvPicPr>
              <p:cNvPr id="5" name="Ink 4"/>
              <p:cNvPicPr/>
              <p:nvPr/>
            </p:nvPicPr>
            <p:blipFill>
              <a:blip r:embed="rId20"/>
              <a:stretch>
                <a:fillRect/>
              </a:stretch>
            </p:blipFill>
            <p:spPr>
              <a:xfrm>
                <a:off x="1222560" y="1713240"/>
                <a:ext cx="964440" cy="48816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custDataLst>
              <p:tags r:id="rId1"/>
            </p:custDataLst>
          </p:nvPr>
        </p:nvSpPr>
        <p:spPr/>
        <p:txBody>
          <a:bodyPr/>
          <a:lstStyle/>
          <a:p>
            <a:r>
              <a:rPr lang="en-US" dirty="0" smtClean="0"/>
              <a:t>Two-Dimensional (Nested) Arrays</a:t>
            </a:r>
            <a:endParaRPr lang="en-US" dirty="0"/>
          </a:p>
        </p:txBody>
      </p:sp>
      <p:sp>
        <p:nvSpPr>
          <p:cNvPr id="309251" name="Rectangle 3"/>
          <p:cNvSpPr>
            <a:spLocks noGrp="1" noChangeArrowheads="1"/>
          </p:cNvSpPr>
          <p:nvPr>
            <p:ph type="body" idx="1"/>
            <p:custDataLst>
              <p:tags r:id="rId2"/>
            </p:custDataLst>
          </p:nvPr>
        </p:nvSpPr>
        <p:spPr/>
        <p:txBody>
          <a:bodyPr/>
          <a:lstStyle/>
          <a:p>
            <a:r>
              <a:rPr lang="en-US" dirty="0" smtClean="0"/>
              <a:t>Declaration</a:t>
            </a:r>
          </a:p>
          <a:p>
            <a:pPr lvl="1"/>
            <a:r>
              <a:rPr lang="en-US" b="1" dirty="0" smtClean="0"/>
              <a:t>T   A[</a:t>
            </a:r>
            <a:r>
              <a:rPr lang="en-US" b="1" dirty="0" smtClean="0">
                <a:solidFill>
                  <a:srgbClr val="FF0000"/>
                </a:solidFill>
              </a:rPr>
              <a:t>R</a:t>
            </a:r>
            <a:r>
              <a:rPr lang="en-US" b="1" dirty="0" smtClean="0"/>
              <a:t>][</a:t>
            </a:r>
            <a:r>
              <a:rPr lang="en-US" b="1" dirty="0" smtClean="0">
                <a:solidFill>
                  <a:schemeClr val="accent2"/>
                </a:solidFill>
              </a:rPr>
              <a:t>C</a:t>
            </a:r>
            <a:r>
              <a:rPr lang="en-US" b="1" dirty="0" smtClean="0"/>
              <a:t>]</a:t>
            </a:r>
            <a:r>
              <a:rPr lang="en-US" dirty="0" smtClean="0"/>
              <a:t>;</a:t>
            </a:r>
            <a:endParaRPr lang="en-US" b="1" dirty="0" smtClean="0"/>
          </a:p>
          <a:p>
            <a:pPr lvl="1"/>
            <a:r>
              <a:rPr lang="en-US" dirty="0" smtClean="0"/>
              <a:t>2D array of data type T</a:t>
            </a:r>
          </a:p>
          <a:p>
            <a:pPr lvl="1"/>
            <a:r>
              <a:rPr lang="en-US" b="1" dirty="0" smtClean="0">
                <a:solidFill>
                  <a:srgbClr val="FF0000"/>
                </a:solidFill>
              </a:rPr>
              <a:t>R</a:t>
            </a:r>
            <a:r>
              <a:rPr lang="en-US" dirty="0" smtClean="0"/>
              <a:t> rows, </a:t>
            </a:r>
            <a:r>
              <a:rPr lang="en-US" b="1" dirty="0" smtClean="0">
                <a:solidFill>
                  <a:schemeClr val="accent2"/>
                </a:solidFill>
              </a:rPr>
              <a:t>C</a:t>
            </a:r>
            <a:r>
              <a:rPr lang="en-US" dirty="0" smtClean="0"/>
              <a:t> columns</a:t>
            </a:r>
          </a:p>
          <a:p>
            <a:pPr lvl="1"/>
            <a:r>
              <a:rPr lang="en-US" dirty="0" smtClean="0"/>
              <a:t>Type T element requires K bytes</a:t>
            </a:r>
          </a:p>
          <a:p>
            <a:r>
              <a:rPr lang="en-US" dirty="0" smtClean="0"/>
              <a:t>Array size:</a:t>
            </a:r>
          </a:p>
          <a:p>
            <a:pPr lvl="1"/>
            <a:r>
              <a:rPr lang="en-US" b="1" dirty="0">
                <a:solidFill>
                  <a:srgbClr val="FF0000"/>
                </a:solidFill>
              </a:rPr>
              <a:t>R</a:t>
            </a:r>
            <a:r>
              <a:rPr lang="en-US" dirty="0" smtClean="0"/>
              <a:t> </a:t>
            </a:r>
            <a:r>
              <a:rPr lang="en-US" dirty="0"/>
              <a:t>* </a:t>
            </a:r>
            <a:r>
              <a:rPr lang="en-US" b="1" dirty="0">
                <a:solidFill>
                  <a:schemeClr val="accent2"/>
                </a:solidFill>
              </a:rPr>
              <a:t>C</a:t>
            </a:r>
            <a:r>
              <a:rPr lang="en-US" dirty="0" smtClean="0"/>
              <a:t> </a:t>
            </a:r>
            <a:r>
              <a:rPr lang="en-US" dirty="0"/>
              <a:t>* K bytes</a:t>
            </a:r>
          </a:p>
          <a:p>
            <a:r>
              <a:rPr lang="en-US" dirty="0"/>
              <a:t>Arrangement</a:t>
            </a:r>
          </a:p>
          <a:p>
            <a:pPr lvl="1"/>
            <a:r>
              <a:rPr lang="en-US" b="1" dirty="0"/>
              <a:t>Row-major</a:t>
            </a:r>
            <a:r>
              <a:rPr lang="en-US" dirty="0"/>
              <a:t> ordering</a:t>
            </a:r>
          </a:p>
          <a:p>
            <a:endParaRPr lang="en-US" dirty="0" smtClean="0"/>
          </a:p>
          <a:p>
            <a:endParaRPr lang="en-US" dirty="0"/>
          </a:p>
        </p:txBody>
      </p:sp>
      <p:sp>
        <p:nvSpPr>
          <p:cNvPr id="35" name="Slide Number Placeholder 34"/>
          <p:cNvSpPr>
            <a:spLocks noGrp="1"/>
          </p:cNvSpPr>
          <p:nvPr>
            <p:ph type="sldNum" sz="quarter" idx="4"/>
            <p:custDataLst>
              <p:tags r:id="rId3"/>
            </p:custDataLst>
          </p:nvPr>
        </p:nvSpPr>
        <p:spPr/>
        <p:txBody>
          <a:bodyPr/>
          <a:lstStyle/>
          <a:p>
            <a:fld id="{7CBE8339-D2AD-46DC-A898-FD1E949067F0}" type="slidenum">
              <a:rPr lang="en-US" smtClean="0"/>
              <a:pPr/>
              <a:t>18</a:t>
            </a:fld>
            <a:endParaRPr lang="en-US"/>
          </a:p>
        </p:txBody>
      </p:sp>
      <p:grpSp>
        <p:nvGrpSpPr>
          <p:cNvPr id="2" name="Group 4"/>
          <p:cNvGrpSpPr>
            <a:grpSpLocks/>
          </p:cNvGrpSpPr>
          <p:nvPr>
            <p:custDataLst>
              <p:tags r:id="rId4"/>
            </p:custDataLst>
          </p:nvPr>
        </p:nvGrpSpPr>
        <p:grpSpPr bwMode="auto">
          <a:xfrm>
            <a:off x="4876800" y="1383624"/>
            <a:ext cx="4038600" cy="2209800"/>
            <a:chOff x="2208" y="2688"/>
            <a:chExt cx="2544" cy="1392"/>
          </a:xfrm>
        </p:grpSpPr>
        <p:sp>
          <p:nvSpPr>
            <p:cNvPr id="309253" name="Rectangle 5"/>
            <p:cNvSpPr>
              <a:spLocks noChangeArrowheads="1"/>
            </p:cNvSpPr>
            <p:nvPr>
              <p:custDataLst>
                <p:tags r:id="rId23"/>
              </p:custDataLst>
            </p:nvPr>
          </p:nvSpPr>
          <p:spPr bwMode="auto">
            <a:xfrm>
              <a:off x="2304" y="278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dirty="0">
                  <a:latin typeface="Courier New" pitchFamily="49" charset="0"/>
                </a:rPr>
                <a:t>A[</a:t>
              </a:r>
              <a:r>
                <a:rPr lang="en-US" sz="1800" dirty="0">
                  <a:solidFill>
                    <a:srgbClr val="FF0000"/>
                  </a:solidFill>
                  <a:latin typeface="Courier New" pitchFamily="49" charset="0"/>
                </a:rPr>
                <a:t>0</a:t>
              </a:r>
              <a:r>
                <a:rPr lang="en-US" sz="1800" dirty="0">
                  <a:latin typeface="Courier New" pitchFamily="49" charset="0"/>
                </a:rPr>
                <a:t>][</a:t>
              </a:r>
              <a:r>
                <a:rPr lang="en-US" sz="1800" dirty="0">
                  <a:solidFill>
                    <a:schemeClr val="accent2"/>
                  </a:solidFill>
                  <a:latin typeface="Courier New" pitchFamily="49" charset="0"/>
                </a:rPr>
                <a:t>0</a:t>
              </a:r>
              <a:r>
                <a:rPr lang="en-US" sz="1800" dirty="0">
                  <a:latin typeface="Courier New" pitchFamily="49" charset="0"/>
                </a:rPr>
                <a:t>]</a:t>
              </a:r>
            </a:p>
          </p:txBody>
        </p:sp>
        <p:sp>
          <p:nvSpPr>
            <p:cNvPr id="309254" name="Rectangle 6"/>
            <p:cNvSpPr>
              <a:spLocks noChangeArrowheads="1"/>
            </p:cNvSpPr>
            <p:nvPr>
              <p:custDataLst>
                <p:tags r:id="rId24"/>
              </p:custDataLst>
            </p:nvPr>
          </p:nvSpPr>
          <p:spPr bwMode="auto">
            <a:xfrm>
              <a:off x="3936" y="278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dirty="0">
                  <a:latin typeface="Courier New" pitchFamily="49" charset="0"/>
                </a:rPr>
                <a:t>A[</a:t>
              </a:r>
              <a:r>
                <a:rPr lang="en-US" sz="1800" dirty="0">
                  <a:solidFill>
                    <a:srgbClr val="FF0000"/>
                  </a:solidFill>
                  <a:latin typeface="Courier New" pitchFamily="49" charset="0"/>
                </a:rPr>
                <a:t>0</a:t>
              </a:r>
              <a:r>
                <a:rPr lang="en-US" sz="1800" dirty="0">
                  <a:latin typeface="Courier New" pitchFamily="49" charset="0"/>
                </a:rPr>
                <a:t>][</a:t>
              </a:r>
              <a:r>
                <a:rPr lang="en-US" sz="1800" dirty="0">
                  <a:solidFill>
                    <a:schemeClr val="accent2"/>
                  </a:solidFill>
                  <a:latin typeface="Courier New" pitchFamily="49" charset="0"/>
                </a:rPr>
                <a:t>C-1</a:t>
              </a:r>
              <a:r>
                <a:rPr lang="en-US" sz="1800" dirty="0">
                  <a:latin typeface="Courier New" pitchFamily="49" charset="0"/>
                </a:rPr>
                <a:t>]</a:t>
              </a:r>
            </a:p>
          </p:txBody>
        </p:sp>
        <p:sp>
          <p:nvSpPr>
            <p:cNvPr id="309255" name="Rectangle 7"/>
            <p:cNvSpPr>
              <a:spLocks noChangeArrowheads="1"/>
            </p:cNvSpPr>
            <p:nvPr>
              <p:custDataLst>
                <p:tags r:id="rId25"/>
              </p:custDataLst>
            </p:nvPr>
          </p:nvSpPr>
          <p:spPr bwMode="auto">
            <a:xfrm>
              <a:off x="2304" y="374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dirty="0">
                  <a:latin typeface="Courier New" pitchFamily="49" charset="0"/>
                </a:rPr>
                <a:t>A[</a:t>
              </a:r>
              <a:r>
                <a:rPr lang="en-US" sz="1800" dirty="0">
                  <a:solidFill>
                    <a:srgbClr val="FF0000"/>
                  </a:solidFill>
                  <a:latin typeface="Courier New" pitchFamily="49" charset="0"/>
                </a:rPr>
                <a:t>R-1</a:t>
              </a:r>
              <a:r>
                <a:rPr lang="en-US" sz="1800" dirty="0">
                  <a:latin typeface="Courier New" pitchFamily="49" charset="0"/>
                </a:rPr>
                <a:t>][</a:t>
              </a:r>
              <a:r>
                <a:rPr lang="en-US" sz="1800" dirty="0">
                  <a:solidFill>
                    <a:schemeClr val="accent2"/>
                  </a:solidFill>
                  <a:latin typeface="Courier New" pitchFamily="49" charset="0"/>
                </a:rPr>
                <a:t>0</a:t>
              </a:r>
              <a:r>
                <a:rPr lang="en-US" sz="1800" dirty="0">
                  <a:latin typeface="Courier New" pitchFamily="49" charset="0"/>
                </a:rPr>
                <a:t>]</a:t>
              </a:r>
            </a:p>
          </p:txBody>
        </p:sp>
        <p:sp>
          <p:nvSpPr>
            <p:cNvPr id="309256" name="Rectangle 8"/>
            <p:cNvSpPr>
              <a:spLocks noChangeArrowheads="1"/>
            </p:cNvSpPr>
            <p:nvPr>
              <p:custDataLst>
                <p:tags r:id="rId26"/>
              </p:custDataLst>
            </p:nvPr>
          </p:nvSpPr>
          <p:spPr bwMode="auto">
            <a:xfrm>
              <a:off x="3120" y="278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 • •</a:t>
              </a:r>
            </a:p>
          </p:txBody>
        </p:sp>
        <p:sp>
          <p:nvSpPr>
            <p:cNvPr id="309257" name="Rectangle 9"/>
            <p:cNvSpPr>
              <a:spLocks noChangeArrowheads="1"/>
            </p:cNvSpPr>
            <p:nvPr>
              <p:custDataLst>
                <p:tags r:id="rId27"/>
              </p:custDataLst>
            </p:nvPr>
          </p:nvSpPr>
          <p:spPr bwMode="auto">
            <a:xfrm>
              <a:off x="3168" y="374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 • •</a:t>
              </a:r>
            </a:p>
          </p:txBody>
        </p:sp>
        <p:sp>
          <p:nvSpPr>
            <p:cNvPr id="309258" name="Rectangle 10"/>
            <p:cNvSpPr>
              <a:spLocks noChangeArrowheads="1"/>
            </p:cNvSpPr>
            <p:nvPr>
              <p:custDataLst>
                <p:tags r:id="rId28"/>
              </p:custDataLst>
            </p:nvPr>
          </p:nvSpPr>
          <p:spPr bwMode="auto">
            <a:xfrm>
              <a:off x="3936" y="374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dirty="0">
                  <a:latin typeface="Courier New" pitchFamily="49" charset="0"/>
                </a:rPr>
                <a:t>A[</a:t>
              </a:r>
              <a:r>
                <a:rPr lang="en-US" sz="1800" dirty="0">
                  <a:solidFill>
                    <a:srgbClr val="FF0000"/>
                  </a:solidFill>
                  <a:latin typeface="Courier New" pitchFamily="49" charset="0"/>
                </a:rPr>
                <a:t>R-1</a:t>
              </a:r>
              <a:r>
                <a:rPr lang="en-US" sz="1800" dirty="0">
                  <a:latin typeface="Courier New" pitchFamily="49" charset="0"/>
                </a:rPr>
                <a:t>][</a:t>
              </a:r>
              <a:r>
                <a:rPr lang="en-US" sz="1800" dirty="0">
                  <a:solidFill>
                    <a:schemeClr val="accent2"/>
                  </a:solidFill>
                  <a:latin typeface="Courier New" pitchFamily="49" charset="0"/>
                </a:rPr>
                <a:t>C-1</a:t>
              </a:r>
              <a:r>
                <a:rPr lang="en-US" sz="1800" dirty="0">
                  <a:latin typeface="Courier New" pitchFamily="49" charset="0"/>
                </a:rPr>
                <a:t>]</a:t>
              </a:r>
            </a:p>
          </p:txBody>
        </p:sp>
        <p:sp>
          <p:nvSpPr>
            <p:cNvPr id="309259" name="Rectangle 11"/>
            <p:cNvSpPr>
              <a:spLocks noChangeArrowheads="1"/>
            </p:cNvSpPr>
            <p:nvPr>
              <p:custDataLst>
                <p:tags r:id="rId29"/>
              </p:custDataLst>
            </p:nvPr>
          </p:nvSpPr>
          <p:spPr bwMode="auto">
            <a:xfrm>
              <a:off x="2592"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a:t>
              </a:r>
            </a:p>
            <a:p>
              <a:pPr>
                <a:lnSpc>
                  <a:spcPct val="100000"/>
                </a:lnSpc>
              </a:pPr>
              <a:r>
                <a:rPr lang="en-US" sz="1800">
                  <a:latin typeface="Courier New" pitchFamily="49" charset="0"/>
                </a:rPr>
                <a:t>•</a:t>
              </a:r>
            </a:p>
            <a:p>
              <a:pPr>
                <a:lnSpc>
                  <a:spcPct val="100000"/>
                </a:lnSpc>
              </a:pPr>
              <a:r>
                <a:rPr lang="en-US" sz="1800">
                  <a:latin typeface="Courier New" pitchFamily="49" charset="0"/>
                </a:rPr>
                <a:t>•</a:t>
              </a:r>
            </a:p>
          </p:txBody>
        </p:sp>
        <p:sp>
          <p:nvSpPr>
            <p:cNvPr id="309260" name="Rectangle 12"/>
            <p:cNvSpPr>
              <a:spLocks noChangeArrowheads="1"/>
            </p:cNvSpPr>
            <p:nvPr>
              <p:custDataLst>
                <p:tags r:id="rId30"/>
              </p:custDataLst>
            </p:nvPr>
          </p:nvSpPr>
          <p:spPr bwMode="auto">
            <a:xfrm>
              <a:off x="4080"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a:latin typeface="Courier New" pitchFamily="49" charset="0"/>
                </a:rPr>
                <a:t>•</a:t>
              </a:r>
            </a:p>
            <a:p>
              <a:pPr>
                <a:lnSpc>
                  <a:spcPct val="100000"/>
                </a:lnSpc>
              </a:pPr>
              <a:r>
                <a:rPr lang="en-US" sz="1800">
                  <a:latin typeface="Courier New" pitchFamily="49" charset="0"/>
                </a:rPr>
                <a:t>•</a:t>
              </a:r>
            </a:p>
            <a:p>
              <a:pPr>
                <a:lnSpc>
                  <a:spcPct val="100000"/>
                </a:lnSpc>
              </a:pPr>
              <a:r>
                <a:rPr lang="en-US" sz="1800">
                  <a:latin typeface="Courier New" pitchFamily="49" charset="0"/>
                </a:rPr>
                <a:t>•</a:t>
              </a:r>
            </a:p>
          </p:txBody>
        </p:sp>
        <p:sp>
          <p:nvSpPr>
            <p:cNvPr id="309261" name="Freeform 13"/>
            <p:cNvSpPr>
              <a:spLocks/>
            </p:cNvSpPr>
            <p:nvPr>
              <p:custDataLst>
                <p:tags r:id="rId31"/>
              </p:custDataLst>
            </p:nvPr>
          </p:nvSpPr>
          <p:spPr bwMode="auto">
            <a:xfrm>
              <a:off x="2208"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dirty="0">
                <a:latin typeface="Calibri" pitchFamily="34" charset="0"/>
              </a:endParaRPr>
            </a:p>
          </p:txBody>
        </p:sp>
        <p:sp>
          <p:nvSpPr>
            <p:cNvPr id="309262" name="Freeform 14"/>
            <p:cNvSpPr>
              <a:spLocks/>
            </p:cNvSpPr>
            <p:nvPr>
              <p:custDataLst>
                <p:tags r:id="rId32"/>
              </p:custDataLst>
            </p:nvPr>
          </p:nvSpPr>
          <p:spPr bwMode="auto">
            <a:xfrm flipH="1">
              <a:off x="4656"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dirty="0">
                <a:latin typeface="Calibri" pitchFamily="34" charset="0"/>
              </a:endParaRPr>
            </a:p>
          </p:txBody>
        </p:sp>
      </p:grpSp>
      <p:sp>
        <p:nvSpPr>
          <p:cNvPr id="3" name="Date Placeholder 2"/>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p:sp>
        <p:nvSpPr>
          <p:cNvPr id="18" name="Text Box 15"/>
          <p:cNvSpPr txBox="1">
            <a:spLocks noChangeArrowheads="1"/>
          </p:cNvSpPr>
          <p:nvPr>
            <p:custDataLst>
              <p:tags r:id="rId7"/>
            </p:custDataLst>
          </p:nvPr>
        </p:nvSpPr>
        <p:spPr bwMode="auto">
          <a:xfrm>
            <a:off x="304800" y="4857690"/>
            <a:ext cx="2031325" cy="400110"/>
          </a:xfrm>
          <a:prstGeom prst="rect">
            <a:avLst/>
          </a:prstGeom>
          <a:noFill/>
          <a:ln w="25400">
            <a:noFill/>
            <a:miter lim="800000"/>
            <a:headEnd/>
            <a:tailEnd/>
          </a:ln>
          <a:effectLst/>
        </p:spPr>
        <p:txBody>
          <a:bodyPr wrap="none">
            <a:spAutoFit/>
          </a:bodyPr>
          <a:lstStyle/>
          <a:p>
            <a:pPr algn="r">
              <a:lnSpc>
                <a:spcPct val="100000"/>
              </a:lnSpc>
            </a:pPr>
            <a:r>
              <a:rPr lang="en-US" sz="2000" dirty="0" err="1">
                <a:latin typeface="Courier New" pitchFamily="49" charset="0"/>
              </a:rPr>
              <a:t>int</a:t>
            </a:r>
            <a:r>
              <a:rPr lang="en-US" sz="2000" dirty="0">
                <a:latin typeface="Courier New" pitchFamily="49" charset="0"/>
              </a:rPr>
              <a:t> </a:t>
            </a:r>
            <a:r>
              <a:rPr lang="en-US" sz="2000" dirty="0" smtClean="0">
                <a:latin typeface="Courier New" pitchFamily="49" charset="0"/>
              </a:rPr>
              <a:t>A[</a:t>
            </a:r>
            <a:r>
              <a:rPr lang="en-US" sz="2000" dirty="0">
                <a:solidFill>
                  <a:srgbClr val="FF0000"/>
                </a:solidFill>
                <a:latin typeface="Courier New" pitchFamily="49" charset="0"/>
              </a:rPr>
              <a:t>R</a:t>
            </a:r>
            <a:r>
              <a:rPr lang="en-US" sz="2000" dirty="0" smtClean="0">
                <a:latin typeface="Courier New" pitchFamily="49" charset="0"/>
              </a:rPr>
              <a:t>][</a:t>
            </a:r>
            <a:r>
              <a:rPr lang="en-US" sz="2000" dirty="0">
                <a:solidFill>
                  <a:schemeClr val="accent2"/>
                </a:solidFill>
                <a:latin typeface="Courier New" pitchFamily="49" charset="0"/>
              </a:rPr>
              <a:t>C</a:t>
            </a:r>
            <a:r>
              <a:rPr lang="en-US" sz="2000" dirty="0" smtClean="0">
                <a:latin typeface="Courier New" pitchFamily="49" charset="0"/>
              </a:rPr>
              <a:t>];</a:t>
            </a:r>
            <a:endParaRPr lang="en-US" sz="2000" dirty="0">
              <a:latin typeface="Courier New" pitchFamily="49" charset="0"/>
            </a:endParaRPr>
          </a:p>
        </p:txBody>
      </p:sp>
      <p:grpSp>
        <p:nvGrpSpPr>
          <p:cNvPr id="19" name="Group 16"/>
          <p:cNvGrpSpPr>
            <a:grpSpLocks/>
          </p:cNvGrpSpPr>
          <p:nvPr>
            <p:custDataLst>
              <p:tags r:id="rId8"/>
            </p:custDataLst>
          </p:nvPr>
        </p:nvGrpSpPr>
        <p:grpSpPr bwMode="auto">
          <a:xfrm>
            <a:off x="457200" y="5257800"/>
            <a:ext cx="8229600" cy="990600"/>
            <a:chOff x="336" y="3408"/>
            <a:chExt cx="5184" cy="624"/>
          </a:xfrm>
        </p:grpSpPr>
        <p:grpSp>
          <p:nvGrpSpPr>
            <p:cNvPr id="20" name="Group 17"/>
            <p:cNvGrpSpPr>
              <a:grpSpLocks/>
            </p:cNvGrpSpPr>
            <p:nvPr/>
          </p:nvGrpSpPr>
          <p:grpSpPr bwMode="auto">
            <a:xfrm>
              <a:off x="336" y="3408"/>
              <a:ext cx="1344" cy="624"/>
              <a:chOff x="1488" y="3504"/>
              <a:chExt cx="1344" cy="624"/>
            </a:xfrm>
          </p:grpSpPr>
          <p:sp>
            <p:nvSpPr>
              <p:cNvPr id="30" name="Rectangle 20"/>
              <p:cNvSpPr>
                <a:spLocks noChangeArrowheads="1"/>
              </p:cNvSpPr>
              <p:nvPr>
                <p:custDataLst>
                  <p:tags r:id="rId20"/>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ourier New" pitchFamily="49" charset="0"/>
                  </a:rPr>
                  <a:t>• • •</a:t>
                </a:r>
              </a:p>
            </p:txBody>
          </p:sp>
          <p:sp>
            <p:nvSpPr>
              <p:cNvPr id="31" name="Rectangle 18"/>
              <p:cNvSpPr>
                <a:spLocks noChangeArrowheads="1"/>
              </p:cNvSpPr>
              <p:nvPr>
                <p:custDataLst>
                  <p:tags r:id="rId21"/>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0</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0</a:t>
                </a:r>
                <a:r>
                  <a:rPr lang="en-US" sz="1600" dirty="0">
                    <a:latin typeface="Courier New" pitchFamily="49" charset="0"/>
                  </a:rPr>
                  <a:t>]</a:t>
                </a:r>
              </a:p>
            </p:txBody>
          </p:sp>
          <p:sp>
            <p:nvSpPr>
              <p:cNvPr id="32" name="Rectangle 19"/>
              <p:cNvSpPr>
                <a:spLocks noChangeArrowheads="1"/>
              </p:cNvSpPr>
              <p:nvPr>
                <p:custDataLst>
                  <p:tags r:id="rId22"/>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0</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C-1</a:t>
                </a:r>
                <a:r>
                  <a:rPr lang="en-US" sz="1600" dirty="0">
                    <a:latin typeface="Courier New" pitchFamily="49" charset="0"/>
                  </a:rPr>
                  <a:t>]</a:t>
                </a:r>
              </a:p>
            </p:txBody>
          </p:sp>
        </p:grpSp>
        <p:grpSp>
          <p:nvGrpSpPr>
            <p:cNvPr id="21" name="Group 21"/>
            <p:cNvGrpSpPr>
              <a:grpSpLocks/>
            </p:cNvGrpSpPr>
            <p:nvPr/>
          </p:nvGrpSpPr>
          <p:grpSpPr bwMode="auto">
            <a:xfrm>
              <a:off x="1680" y="3408"/>
              <a:ext cx="1344" cy="624"/>
              <a:chOff x="1488" y="3504"/>
              <a:chExt cx="1344" cy="624"/>
            </a:xfrm>
          </p:grpSpPr>
          <p:sp>
            <p:nvSpPr>
              <p:cNvPr id="27" name="Rectangle 24"/>
              <p:cNvSpPr>
                <a:spLocks noChangeArrowheads="1"/>
              </p:cNvSpPr>
              <p:nvPr>
                <p:custDataLst>
                  <p:tags r:id="rId17"/>
                </p:custDataLst>
              </p:nvPr>
            </p:nvSpPr>
            <p:spPr bwMode="auto">
              <a:xfrm>
                <a:off x="1488" y="3504"/>
                <a:ext cx="1344" cy="624"/>
              </a:xfrm>
              <a:prstGeom prst="rect">
                <a:avLst/>
              </a:prstGeom>
              <a:solidFill>
                <a:srgbClr val="F6F5BD"/>
              </a:solidFill>
              <a:ln w="28575">
                <a:solidFill>
                  <a:schemeClr val="tx1"/>
                </a:solidFill>
                <a:miter lim="800000"/>
                <a:headEnd/>
                <a:tailEnd/>
              </a:ln>
              <a:effectLst/>
            </p:spPr>
            <p:txBody>
              <a:bodyPr wrap="none" anchor="ctr"/>
              <a:lstStyle/>
              <a:p>
                <a:pPr algn="ctr">
                  <a:lnSpc>
                    <a:spcPct val="100000"/>
                  </a:lnSpc>
                </a:pPr>
                <a:r>
                  <a:rPr lang="en-US" sz="1600" b="0" dirty="0">
                    <a:latin typeface="Courier New" pitchFamily="49" charset="0"/>
                  </a:rPr>
                  <a:t>• • •</a:t>
                </a:r>
              </a:p>
            </p:txBody>
          </p:sp>
          <p:sp>
            <p:nvSpPr>
              <p:cNvPr id="28" name="Rectangle 22"/>
              <p:cNvSpPr>
                <a:spLocks noChangeArrowheads="1"/>
              </p:cNvSpPr>
              <p:nvPr>
                <p:custDataLst>
                  <p:tags r:id="rId18"/>
                </p:custDataLst>
              </p:nvPr>
            </p:nvSpPr>
            <p:spPr bwMode="auto">
              <a:xfrm>
                <a:off x="148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1</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0</a:t>
                </a:r>
                <a:r>
                  <a:rPr lang="en-US" sz="1600" dirty="0">
                    <a:latin typeface="Courier New" pitchFamily="49" charset="0"/>
                  </a:rPr>
                  <a:t>]</a:t>
                </a:r>
              </a:p>
            </p:txBody>
          </p:sp>
          <p:sp>
            <p:nvSpPr>
              <p:cNvPr id="29" name="Rectangle 23"/>
              <p:cNvSpPr>
                <a:spLocks noChangeArrowheads="1"/>
              </p:cNvSpPr>
              <p:nvPr>
                <p:custDataLst>
                  <p:tags r:id="rId19"/>
                </p:custDataLst>
              </p:nvPr>
            </p:nvSpPr>
            <p:spPr bwMode="auto">
              <a:xfrm>
                <a:off x="244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1</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C-1</a:t>
                </a:r>
                <a:r>
                  <a:rPr lang="en-US" sz="1600" dirty="0">
                    <a:latin typeface="Courier New" pitchFamily="49" charset="0"/>
                  </a:rPr>
                  <a:t>]</a:t>
                </a:r>
              </a:p>
            </p:txBody>
          </p:sp>
        </p:grpSp>
        <p:grpSp>
          <p:nvGrpSpPr>
            <p:cNvPr id="22" name="Group 25"/>
            <p:cNvGrpSpPr>
              <a:grpSpLocks/>
            </p:cNvGrpSpPr>
            <p:nvPr/>
          </p:nvGrpSpPr>
          <p:grpSpPr bwMode="auto">
            <a:xfrm>
              <a:off x="4176" y="3408"/>
              <a:ext cx="1344" cy="624"/>
              <a:chOff x="1488" y="3504"/>
              <a:chExt cx="1344" cy="624"/>
            </a:xfrm>
          </p:grpSpPr>
          <p:sp>
            <p:nvSpPr>
              <p:cNvPr id="24" name="Rectangle 28"/>
              <p:cNvSpPr>
                <a:spLocks noChangeArrowheads="1"/>
              </p:cNvSpPr>
              <p:nvPr>
                <p:custDataLst>
                  <p:tags r:id="rId14"/>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ourier New" pitchFamily="49" charset="0"/>
                  </a:rPr>
                  <a:t>• • •</a:t>
                </a:r>
              </a:p>
            </p:txBody>
          </p:sp>
          <p:sp>
            <p:nvSpPr>
              <p:cNvPr id="25" name="Rectangle 26"/>
              <p:cNvSpPr>
                <a:spLocks noChangeArrowheads="1"/>
              </p:cNvSpPr>
              <p:nvPr>
                <p:custDataLst>
                  <p:tags r:id="rId15"/>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R-1</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0</a:t>
                </a:r>
                <a:r>
                  <a:rPr lang="en-US" sz="1600" dirty="0">
                    <a:latin typeface="Courier New" pitchFamily="49" charset="0"/>
                  </a:rPr>
                  <a:t>]</a:t>
                </a:r>
              </a:p>
            </p:txBody>
          </p:sp>
          <p:sp>
            <p:nvSpPr>
              <p:cNvPr id="26" name="Rectangle 27"/>
              <p:cNvSpPr>
                <a:spLocks noChangeArrowheads="1"/>
              </p:cNvSpPr>
              <p:nvPr>
                <p:custDataLst>
                  <p:tags r:id="rId16"/>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a:solidFill>
                      <a:srgbClr val="FF0000"/>
                    </a:solidFill>
                    <a:latin typeface="Courier New" pitchFamily="49" charset="0"/>
                  </a:rPr>
                  <a:t>R-1</a:t>
                </a:r>
                <a:r>
                  <a:rPr lang="en-US" sz="1600" dirty="0">
                    <a:latin typeface="Courier New" pitchFamily="49" charset="0"/>
                  </a:rPr>
                  <a:t>]</a:t>
                </a:r>
              </a:p>
              <a:p>
                <a:pPr algn="ctr">
                  <a:lnSpc>
                    <a:spcPct val="100000"/>
                  </a:lnSpc>
                </a:pPr>
                <a:r>
                  <a:rPr lang="en-US" sz="1600" dirty="0">
                    <a:latin typeface="Courier New" pitchFamily="49" charset="0"/>
                  </a:rPr>
                  <a:t>[</a:t>
                </a:r>
                <a:r>
                  <a:rPr lang="en-US" sz="1600" dirty="0">
                    <a:solidFill>
                      <a:schemeClr val="accent2"/>
                    </a:solidFill>
                    <a:latin typeface="Courier New" pitchFamily="49" charset="0"/>
                  </a:rPr>
                  <a:t>C-1</a:t>
                </a:r>
                <a:r>
                  <a:rPr lang="en-US" sz="1600" dirty="0">
                    <a:latin typeface="Courier New" pitchFamily="49" charset="0"/>
                  </a:rPr>
                  <a:t>]</a:t>
                </a:r>
              </a:p>
            </p:txBody>
          </p:sp>
        </p:grpSp>
        <p:sp>
          <p:nvSpPr>
            <p:cNvPr id="23" name="Rectangle 29"/>
            <p:cNvSpPr>
              <a:spLocks noChangeArrowheads="1"/>
            </p:cNvSpPr>
            <p:nvPr>
              <p:custDataLst>
                <p:tags r:id="rId13"/>
              </p:custDataLst>
            </p:nvPr>
          </p:nvSpPr>
          <p:spPr bwMode="auto">
            <a:xfrm>
              <a:off x="3024" y="3408"/>
              <a:ext cx="1152" cy="624"/>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600" b="0" dirty="0">
                  <a:latin typeface="Courier New" pitchFamily="49" charset="0"/>
                </a:rPr>
                <a:t>•  •  •</a:t>
              </a:r>
            </a:p>
          </p:txBody>
        </p:sp>
      </p:grpSp>
      <p:sp>
        <p:nvSpPr>
          <p:cNvPr id="33" name="Line 32"/>
          <p:cNvSpPr>
            <a:spLocks noChangeShapeType="1"/>
          </p:cNvSpPr>
          <p:nvPr>
            <p:custDataLst>
              <p:tags r:id="rId9"/>
            </p:custDataLst>
          </p:nvPr>
        </p:nvSpPr>
        <p:spPr bwMode="auto">
          <a:xfrm>
            <a:off x="457200" y="6477000"/>
            <a:ext cx="8229600" cy="0"/>
          </a:xfrm>
          <a:prstGeom prst="line">
            <a:avLst/>
          </a:prstGeom>
          <a:noFill/>
          <a:ln w="25400">
            <a:solidFill>
              <a:schemeClr val="tx1"/>
            </a:solidFill>
            <a:round/>
            <a:headEnd type="triangle" w="med" len="med"/>
            <a:tailEnd type="triangle" w="med" len="med"/>
          </a:ln>
          <a:effectLst/>
        </p:spPr>
        <p:txBody>
          <a:bodyPr wrap="none" anchor="ctr"/>
          <a:lstStyle/>
          <a:p>
            <a:endParaRPr lang="en-US" dirty="0">
              <a:latin typeface="Calibri" pitchFamily="34" charset="0"/>
            </a:endParaRPr>
          </a:p>
        </p:txBody>
      </p:sp>
      <p:sp>
        <p:nvSpPr>
          <p:cNvPr id="34" name="Rectangle 33"/>
          <p:cNvSpPr>
            <a:spLocks noChangeArrowheads="1"/>
          </p:cNvSpPr>
          <p:nvPr>
            <p:custDataLst>
              <p:tags r:id="rId10"/>
            </p:custDataLst>
          </p:nvPr>
        </p:nvSpPr>
        <p:spPr bwMode="auto">
          <a:xfrm>
            <a:off x="3505200" y="6324600"/>
            <a:ext cx="1447800" cy="381000"/>
          </a:xfrm>
          <a:prstGeom prst="rect">
            <a:avLst/>
          </a:prstGeom>
          <a:solidFill>
            <a:schemeClr val="bg1"/>
          </a:solidFill>
          <a:ln w="25400">
            <a:noFill/>
            <a:miter lim="800000"/>
            <a:headEnd/>
            <a:tailEnd/>
          </a:ln>
          <a:effectLst/>
        </p:spPr>
        <p:txBody>
          <a:bodyPr wrap="none" anchor="ctr"/>
          <a:lstStyle/>
          <a:p>
            <a:pPr>
              <a:lnSpc>
                <a:spcPct val="100000"/>
              </a:lnSpc>
            </a:pPr>
            <a:r>
              <a:rPr lang="en-US" sz="1800" dirty="0">
                <a:latin typeface="Courier New" pitchFamily="49" charset="0"/>
              </a:rPr>
              <a:t>4*</a:t>
            </a:r>
            <a:r>
              <a:rPr lang="en-US" sz="1800" dirty="0">
                <a:solidFill>
                  <a:srgbClr val="FF0000"/>
                </a:solidFill>
                <a:latin typeface="Courier New" pitchFamily="49" charset="0"/>
              </a:rPr>
              <a:t>R</a:t>
            </a:r>
            <a:r>
              <a:rPr lang="en-US" sz="1800" dirty="0">
                <a:latin typeface="Courier New" pitchFamily="49" charset="0"/>
              </a:rPr>
              <a:t>*</a:t>
            </a:r>
            <a:r>
              <a:rPr lang="en-US" sz="1800" dirty="0">
                <a:solidFill>
                  <a:schemeClr val="accent2"/>
                </a:solidFill>
                <a:latin typeface="Courier New" pitchFamily="49" charset="0"/>
              </a:rPr>
              <a:t>C</a:t>
            </a:r>
            <a:r>
              <a:rPr lang="en-US" sz="1800" b="0" dirty="0">
                <a:latin typeface="Calibri" pitchFamily="34" charset="0"/>
              </a:rPr>
              <a:t>  Bytes</a:t>
            </a:r>
          </a:p>
        </p:txBody>
      </p:sp>
      <p:sp>
        <p:nvSpPr>
          <p:cNvPr id="36" name="Line 30"/>
          <p:cNvSpPr>
            <a:spLocks noChangeShapeType="1"/>
          </p:cNvSpPr>
          <p:nvPr>
            <p:custDataLst>
              <p:tags r:id="rId11"/>
            </p:custDataLst>
          </p:nvPr>
        </p:nvSpPr>
        <p:spPr bwMode="auto">
          <a:xfrm>
            <a:off x="457200" y="6324600"/>
            <a:ext cx="0" cy="2286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37" name="Line 31"/>
          <p:cNvSpPr>
            <a:spLocks noChangeShapeType="1"/>
          </p:cNvSpPr>
          <p:nvPr>
            <p:custDataLst>
              <p:tags r:id="rId12"/>
            </p:custDataLst>
          </p:nvPr>
        </p:nvSpPr>
        <p:spPr bwMode="auto">
          <a:xfrm>
            <a:off x="8686800" y="6324600"/>
            <a:ext cx="0" cy="2286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mc:AlternateContent xmlns:mc="http://schemas.openxmlformats.org/markup-compatibility/2006" xmlns:p14="http://schemas.microsoft.com/office/powerpoint/2010/main">
        <mc:Choice Requires="p14">
          <p:contentPart p14:bwMode="auto" r:id="rId35">
            <p14:nvContentPartPr>
              <p14:cNvPr id="5" name="Ink 4"/>
              <p14:cNvContentPartPr/>
              <p14:nvPr/>
            </p14:nvContentPartPr>
            <p14:xfrm>
              <a:off x="3561480" y="4349160"/>
              <a:ext cx="2020320" cy="352440"/>
            </p14:xfrm>
          </p:contentPart>
        </mc:Choice>
        <mc:Fallback xmlns="">
          <p:pic>
            <p:nvPicPr>
              <p:cNvPr id="5" name="Ink 4"/>
              <p:cNvPicPr/>
              <p:nvPr/>
            </p:nvPicPr>
            <p:blipFill>
              <a:blip r:embed="rId36"/>
              <a:stretch>
                <a:fillRect/>
              </a:stretch>
            </p:blipFill>
            <p:spPr>
              <a:xfrm>
                <a:off x="3549240" y="4335840"/>
                <a:ext cx="2046600" cy="370440"/>
              </a:xfrm>
              <a:prstGeom prst="rect">
                <a:avLst/>
              </a:prstGeom>
            </p:spPr>
          </p:pic>
        </mc:Fallback>
      </mc:AlternateContent>
    </p:spTree>
    <p:extLst>
      <p:ext uri="{BB962C8B-B14F-4D97-AF65-F5344CB8AC3E}">
        <p14:creationId xmlns:p14="http://schemas.microsoft.com/office/powerpoint/2010/main" val="3204970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custDataLst>
              <p:tags r:id="rId1"/>
            </p:custDataLst>
          </p:nvPr>
        </p:nvSpPr>
        <p:spPr bwMode="auto">
          <a:xfrm>
            <a:off x="57912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sp>
        <p:nvSpPr>
          <p:cNvPr id="310275" name="Rectangle 3"/>
          <p:cNvSpPr>
            <a:spLocks noGrp="1" noChangeArrowheads="1"/>
          </p:cNvSpPr>
          <p:nvPr>
            <p:ph type="title"/>
            <p:custDataLst>
              <p:tags r:id="rId2"/>
            </p:custDataLst>
          </p:nvPr>
        </p:nvSpPr>
        <p:spPr/>
        <p:txBody>
          <a:bodyPr/>
          <a:lstStyle/>
          <a:p>
            <a:r>
              <a:rPr lang="en-US" dirty="0" smtClean="0"/>
              <a:t>Nested Array </a:t>
            </a:r>
            <a:r>
              <a:rPr lang="en-US" u="sng" dirty="0" smtClean="0"/>
              <a:t>Row Access</a:t>
            </a:r>
            <a:endParaRPr lang="en-US" u="sng" dirty="0"/>
          </a:p>
        </p:txBody>
      </p:sp>
      <p:sp>
        <p:nvSpPr>
          <p:cNvPr id="310276" name="Rectangle 4"/>
          <p:cNvSpPr>
            <a:spLocks noGrp="1" noChangeArrowheads="1"/>
          </p:cNvSpPr>
          <p:nvPr>
            <p:ph type="body" idx="1"/>
            <p:custDataLst>
              <p:tags r:id="rId3"/>
            </p:custDataLst>
          </p:nvPr>
        </p:nvSpPr>
        <p:spPr>
          <a:xfrm>
            <a:off x="396875" y="1132114"/>
            <a:ext cx="8366125" cy="5202011"/>
          </a:xfrm>
        </p:spPr>
        <p:txBody>
          <a:bodyPr/>
          <a:lstStyle/>
          <a:p>
            <a:r>
              <a:rPr lang="en-US" dirty="0" smtClean="0"/>
              <a:t>Row vectors</a:t>
            </a:r>
          </a:p>
          <a:p>
            <a:pPr lvl="1"/>
            <a:r>
              <a:rPr lang="en-US" dirty="0" smtClean="0"/>
              <a:t>Given: </a:t>
            </a:r>
            <a:r>
              <a:rPr lang="en-US" b="1" dirty="0" smtClean="0"/>
              <a:t>T   </a:t>
            </a:r>
            <a:r>
              <a:rPr lang="en-US" b="1" dirty="0"/>
              <a:t>A[R][C]:  </a:t>
            </a:r>
            <a:endParaRPr lang="en-US" b="1" dirty="0" smtClean="0"/>
          </a:p>
          <a:p>
            <a:pPr lvl="2"/>
            <a:r>
              <a:rPr lang="en-US" dirty="0" smtClean="0"/>
              <a:t>A[</a:t>
            </a:r>
            <a:r>
              <a:rPr lang="en-US" dirty="0" err="1" smtClean="0"/>
              <a:t>i</a:t>
            </a:r>
            <a:r>
              <a:rPr lang="en-US" dirty="0" smtClean="0"/>
              <a:t>] is an array of C elements, “row </a:t>
            </a:r>
            <a:r>
              <a:rPr lang="en-US" dirty="0" err="1" smtClean="0"/>
              <a:t>i</a:t>
            </a:r>
            <a:r>
              <a:rPr lang="en-US" dirty="0" smtClean="0"/>
              <a:t>”</a:t>
            </a:r>
          </a:p>
          <a:p>
            <a:pPr lvl="2"/>
            <a:r>
              <a:rPr lang="en-US" dirty="0" smtClean="0"/>
              <a:t>Each element of type T requires K bytes</a:t>
            </a:r>
          </a:p>
          <a:p>
            <a:pPr lvl="2"/>
            <a:r>
              <a:rPr lang="en-US" dirty="0" smtClean="0"/>
              <a:t>A is starting address of array</a:t>
            </a:r>
          </a:p>
          <a:p>
            <a:pPr lvl="2"/>
            <a:r>
              <a:rPr lang="en-US" dirty="0" smtClean="0"/>
              <a:t>Starting address of row </a:t>
            </a:r>
            <a:r>
              <a:rPr lang="en-US" dirty="0" err="1" smtClean="0"/>
              <a:t>i</a:t>
            </a:r>
            <a:r>
              <a:rPr lang="en-US" dirty="0" smtClean="0"/>
              <a:t> = A +  </a:t>
            </a:r>
            <a:r>
              <a:rPr lang="en-US" dirty="0" err="1" smtClean="0"/>
              <a:t>i</a:t>
            </a:r>
            <a:r>
              <a:rPr lang="en-US" dirty="0" smtClean="0"/>
              <a:t> * (C * K)</a:t>
            </a:r>
            <a:endParaRPr lang="en-US" dirty="0"/>
          </a:p>
        </p:txBody>
      </p:sp>
      <p:sp>
        <p:nvSpPr>
          <p:cNvPr id="43" name="Slide Number Placeholder 42"/>
          <p:cNvSpPr>
            <a:spLocks noGrp="1"/>
          </p:cNvSpPr>
          <p:nvPr>
            <p:ph type="sldNum" sz="quarter" idx="4"/>
            <p:custDataLst>
              <p:tags r:id="rId4"/>
            </p:custDataLst>
          </p:nvPr>
        </p:nvSpPr>
        <p:spPr/>
        <p:txBody>
          <a:bodyPr/>
          <a:lstStyle/>
          <a:p>
            <a:fld id="{7CBE8339-D2AD-46DC-A898-FD1E949067F0}" type="slidenum">
              <a:rPr lang="en-US" smtClean="0"/>
              <a:pPr/>
              <a:t>19</a:t>
            </a:fld>
            <a:endParaRPr lang="en-US"/>
          </a:p>
        </p:txBody>
      </p:sp>
      <p:grpSp>
        <p:nvGrpSpPr>
          <p:cNvPr id="2" name="Group 5"/>
          <p:cNvGrpSpPr>
            <a:grpSpLocks/>
          </p:cNvGrpSpPr>
          <p:nvPr>
            <p:custDataLst>
              <p:tags r:id="rId5"/>
            </p:custDataLst>
          </p:nvPr>
        </p:nvGrpSpPr>
        <p:grpSpPr bwMode="auto">
          <a:xfrm>
            <a:off x="3657600" y="3974068"/>
            <a:ext cx="2133600" cy="1524000"/>
            <a:chOff x="1680" y="2064"/>
            <a:chExt cx="1344" cy="960"/>
          </a:xfrm>
        </p:grpSpPr>
        <p:grpSp>
          <p:nvGrpSpPr>
            <p:cNvPr id="3" name="Group 6"/>
            <p:cNvGrpSpPr>
              <a:grpSpLocks/>
            </p:cNvGrpSpPr>
            <p:nvPr/>
          </p:nvGrpSpPr>
          <p:grpSpPr bwMode="auto">
            <a:xfrm>
              <a:off x="1680" y="2400"/>
              <a:ext cx="1344" cy="624"/>
              <a:chOff x="1488" y="3504"/>
              <a:chExt cx="1344" cy="624"/>
            </a:xfrm>
          </p:grpSpPr>
          <p:sp>
            <p:nvSpPr>
              <p:cNvPr id="310281" name="Rectangle 9"/>
              <p:cNvSpPr>
                <a:spLocks noChangeArrowheads="1"/>
              </p:cNvSpPr>
              <p:nvPr>
                <p:custDataLst>
                  <p:tags r:id="rId37"/>
                </p:custDataLst>
              </p:nvPr>
            </p:nvSpPr>
            <p:spPr bwMode="auto">
              <a:xfrm>
                <a:off x="1488" y="3504"/>
                <a:ext cx="1344" cy="624"/>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279" name="Rectangle 7"/>
              <p:cNvSpPr>
                <a:spLocks noChangeArrowheads="1"/>
              </p:cNvSpPr>
              <p:nvPr>
                <p:custDataLst>
                  <p:tags r:id="rId38"/>
                </p:custDataLst>
              </p:nvPr>
            </p:nvSpPr>
            <p:spPr bwMode="auto">
              <a:xfrm>
                <a:off x="1497" y="3504"/>
                <a:ext cx="384" cy="624"/>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a:t>
                </a:r>
              </a:p>
              <a:p>
                <a:pPr algn="ctr">
                  <a:lnSpc>
                    <a:spcPct val="100000"/>
                  </a:lnSpc>
                </a:pPr>
                <a:r>
                  <a:rPr lang="en-US" sz="1600" dirty="0">
                    <a:latin typeface="Courier New" pitchFamily="49" charset="0"/>
                  </a:rPr>
                  <a:t>[0]</a:t>
                </a:r>
              </a:p>
            </p:txBody>
          </p:sp>
          <p:sp>
            <p:nvSpPr>
              <p:cNvPr id="310280" name="Rectangle 8"/>
              <p:cNvSpPr>
                <a:spLocks noChangeArrowheads="1"/>
              </p:cNvSpPr>
              <p:nvPr>
                <p:custDataLst>
                  <p:tags r:id="rId39"/>
                </p:custDataLst>
              </p:nvPr>
            </p:nvSpPr>
            <p:spPr bwMode="auto">
              <a:xfrm>
                <a:off x="2448" y="3504"/>
                <a:ext cx="384" cy="624"/>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a:t>
                </a:r>
              </a:p>
              <a:p>
                <a:pPr algn="ctr">
                  <a:lnSpc>
                    <a:spcPct val="100000"/>
                  </a:lnSpc>
                </a:pPr>
                <a:r>
                  <a:rPr lang="en-US" sz="1600" dirty="0">
                    <a:latin typeface="Courier New" pitchFamily="49" charset="0"/>
                  </a:rPr>
                  <a:t>[C-1]</a:t>
                </a:r>
              </a:p>
            </p:txBody>
          </p:sp>
        </p:grpSp>
        <p:sp>
          <p:nvSpPr>
            <p:cNvPr id="310282" name="Line 10"/>
            <p:cNvSpPr>
              <a:spLocks noChangeShapeType="1"/>
            </p:cNvSpPr>
            <p:nvPr>
              <p:custDataLst>
                <p:tags r:id="rId32"/>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3" name="Line 11"/>
            <p:cNvSpPr>
              <a:spLocks noChangeShapeType="1"/>
            </p:cNvSpPr>
            <p:nvPr>
              <p:custDataLst>
                <p:tags r:id="rId33"/>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4" name="Line 12"/>
            <p:cNvSpPr>
              <a:spLocks noChangeShapeType="1"/>
            </p:cNvSpPr>
            <p:nvPr>
              <p:custDataLst>
                <p:tags r:id="rId34"/>
              </p:custDataLst>
            </p:nvPr>
          </p:nvSpPr>
          <p:spPr bwMode="auto">
            <a:xfrm>
              <a:off x="3024"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5" name="Line 13"/>
            <p:cNvSpPr>
              <a:spLocks noChangeShapeType="1"/>
            </p:cNvSpPr>
            <p:nvPr>
              <p:custDataLst>
                <p:tags r:id="rId35"/>
              </p:custDataLst>
            </p:nvPr>
          </p:nvSpPr>
          <p:spPr bwMode="auto">
            <a:xfrm>
              <a:off x="1680"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86" name="Rectangle 14"/>
            <p:cNvSpPr>
              <a:spLocks noChangeArrowheads="1"/>
            </p:cNvSpPr>
            <p:nvPr>
              <p:custDataLst>
                <p:tags r:id="rId36"/>
              </p:custDataLst>
            </p:nvPr>
          </p:nvSpPr>
          <p:spPr bwMode="auto">
            <a:xfrm>
              <a:off x="2112"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a:t>
              </a:r>
              <a:r>
                <a:rPr lang="en-US" sz="1600" dirty="0" err="1">
                  <a:latin typeface="Courier New" pitchFamily="49" charset="0"/>
                </a:rPr>
                <a:t>i</a:t>
              </a:r>
              <a:r>
                <a:rPr lang="en-US" sz="1600" dirty="0">
                  <a:latin typeface="Courier New" pitchFamily="49" charset="0"/>
                </a:rPr>
                <a:t>]</a:t>
              </a:r>
              <a:endParaRPr lang="en-US" sz="1600" b="0" dirty="0">
                <a:latin typeface="Calibri" pitchFamily="34" charset="0"/>
              </a:endParaRPr>
            </a:p>
          </p:txBody>
        </p:sp>
      </p:grpSp>
      <p:grpSp>
        <p:nvGrpSpPr>
          <p:cNvPr id="4" name="Group 15"/>
          <p:cNvGrpSpPr>
            <a:grpSpLocks/>
          </p:cNvGrpSpPr>
          <p:nvPr>
            <p:custDataLst>
              <p:tags r:id="rId6"/>
            </p:custDataLst>
          </p:nvPr>
        </p:nvGrpSpPr>
        <p:grpSpPr bwMode="auto">
          <a:xfrm>
            <a:off x="6705600" y="3974068"/>
            <a:ext cx="2133600" cy="1524000"/>
            <a:chOff x="4176" y="2064"/>
            <a:chExt cx="1344" cy="960"/>
          </a:xfrm>
        </p:grpSpPr>
        <p:grpSp>
          <p:nvGrpSpPr>
            <p:cNvPr id="5" name="Group 16"/>
            <p:cNvGrpSpPr>
              <a:grpSpLocks/>
            </p:cNvGrpSpPr>
            <p:nvPr/>
          </p:nvGrpSpPr>
          <p:grpSpPr bwMode="auto">
            <a:xfrm>
              <a:off x="4176" y="2400"/>
              <a:ext cx="1344" cy="624"/>
              <a:chOff x="1488" y="3504"/>
              <a:chExt cx="1344" cy="624"/>
            </a:xfrm>
          </p:grpSpPr>
          <p:sp>
            <p:nvSpPr>
              <p:cNvPr id="310291" name="Rectangle 19"/>
              <p:cNvSpPr>
                <a:spLocks noChangeArrowheads="1"/>
              </p:cNvSpPr>
              <p:nvPr>
                <p:custDataLst>
                  <p:tags r:id="rId29"/>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289" name="Rectangle 17"/>
              <p:cNvSpPr>
                <a:spLocks noChangeArrowheads="1"/>
              </p:cNvSpPr>
              <p:nvPr>
                <p:custDataLst>
                  <p:tags r:id="rId30"/>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[0]</a:t>
                </a:r>
              </a:p>
            </p:txBody>
          </p:sp>
          <p:sp>
            <p:nvSpPr>
              <p:cNvPr id="310290" name="Rectangle 18"/>
              <p:cNvSpPr>
                <a:spLocks noChangeArrowheads="1"/>
              </p:cNvSpPr>
              <p:nvPr>
                <p:custDataLst>
                  <p:tags r:id="rId31"/>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[C-1]</a:t>
                </a:r>
              </a:p>
            </p:txBody>
          </p:sp>
        </p:grpSp>
        <p:sp>
          <p:nvSpPr>
            <p:cNvPr id="310292" name="Line 20"/>
            <p:cNvSpPr>
              <a:spLocks noChangeShapeType="1"/>
            </p:cNvSpPr>
            <p:nvPr>
              <p:custDataLst>
                <p:tags r:id="rId25"/>
              </p:custDataLst>
            </p:nvPr>
          </p:nvSpPr>
          <p:spPr bwMode="auto">
            <a:xfrm>
              <a:off x="417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3" name="Line 21"/>
            <p:cNvSpPr>
              <a:spLocks noChangeShapeType="1"/>
            </p:cNvSpPr>
            <p:nvPr>
              <p:custDataLst>
                <p:tags r:id="rId26"/>
              </p:custDataLst>
            </p:nvPr>
          </p:nvSpPr>
          <p:spPr bwMode="auto">
            <a:xfrm>
              <a:off x="552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4" name="Line 22"/>
            <p:cNvSpPr>
              <a:spLocks noChangeShapeType="1"/>
            </p:cNvSpPr>
            <p:nvPr>
              <p:custDataLst>
                <p:tags r:id="rId27"/>
              </p:custDataLst>
            </p:nvPr>
          </p:nvSpPr>
          <p:spPr bwMode="auto">
            <a:xfrm>
              <a:off x="417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95" name="Rectangle 23"/>
            <p:cNvSpPr>
              <a:spLocks noChangeArrowheads="1"/>
            </p:cNvSpPr>
            <p:nvPr>
              <p:custDataLst>
                <p:tags r:id="rId28"/>
              </p:custDataLst>
            </p:nvPr>
          </p:nvSpPr>
          <p:spPr bwMode="auto">
            <a:xfrm>
              <a:off x="460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A[R-1]</a:t>
              </a:r>
              <a:endParaRPr lang="en-US" sz="1600" b="0" dirty="0">
                <a:latin typeface="Calibri" pitchFamily="34" charset="0"/>
              </a:endParaRPr>
            </a:p>
          </p:txBody>
        </p:sp>
      </p:grpSp>
      <p:sp>
        <p:nvSpPr>
          <p:cNvPr id="310296" name="Rectangle 24"/>
          <p:cNvSpPr>
            <a:spLocks noChangeArrowheads="1"/>
          </p:cNvSpPr>
          <p:nvPr>
            <p:custDataLst>
              <p:tags r:id="rId7"/>
            </p:custDataLst>
          </p:nvPr>
        </p:nvSpPr>
        <p:spPr bwMode="auto">
          <a:xfrm>
            <a:off x="26670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sp>
        <p:nvSpPr>
          <p:cNvPr id="310297" name="Text Box 25"/>
          <p:cNvSpPr txBox="1">
            <a:spLocks noChangeArrowheads="1"/>
          </p:cNvSpPr>
          <p:nvPr>
            <p:custDataLst>
              <p:tags r:id="rId8"/>
            </p:custDataLst>
          </p:nvPr>
        </p:nvSpPr>
        <p:spPr bwMode="auto">
          <a:xfrm>
            <a:off x="337417" y="5717619"/>
            <a:ext cx="396875" cy="366713"/>
          </a:xfrm>
          <a:prstGeom prst="rect">
            <a:avLst/>
          </a:prstGeom>
          <a:noFill/>
          <a:ln w="25400">
            <a:noFill/>
            <a:miter lim="800000"/>
            <a:headEnd/>
            <a:tailEnd/>
          </a:ln>
          <a:effectLst/>
        </p:spPr>
        <p:txBody>
          <a:bodyPr>
            <a:spAutoFit/>
          </a:bodyPr>
          <a:lstStyle/>
          <a:p>
            <a:pPr algn="ctr">
              <a:lnSpc>
                <a:spcPct val="100000"/>
              </a:lnSpc>
            </a:pPr>
            <a:r>
              <a:rPr lang="en-US" sz="1800">
                <a:latin typeface="Courier New" pitchFamily="49" charset="0"/>
              </a:rPr>
              <a:t>A</a:t>
            </a:r>
          </a:p>
        </p:txBody>
      </p:sp>
      <p:sp>
        <p:nvSpPr>
          <p:cNvPr id="310298" name="Line 26"/>
          <p:cNvSpPr>
            <a:spLocks noChangeShapeType="1"/>
          </p:cNvSpPr>
          <p:nvPr>
            <p:custDataLst>
              <p:tags r:id="rId9"/>
            </p:custDataLst>
          </p:nvPr>
        </p:nvSpPr>
        <p:spPr bwMode="auto">
          <a:xfrm flipV="1">
            <a:off x="5334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310299" name="Line 27"/>
          <p:cNvSpPr>
            <a:spLocks noChangeShapeType="1"/>
          </p:cNvSpPr>
          <p:nvPr>
            <p:custDataLst>
              <p:tags r:id="rId10"/>
            </p:custDataLst>
          </p:nvPr>
        </p:nvSpPr>
        <p:spPr bwMode="auto">
          <a:xfrm flipV="1">
            <a:off x="3657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grpSp>
        <p:nvGrpSpPr>
          <p:cNvPr id="6" name="Group 28"/>
          <p:cNvGrpSpPr>
            <a:grpSpLocks/>
          </p:cNvGrpSpPr>
          <p:nvPr>
            <p:custDataLst>
              <p:tags r:id="rId11"/>
            </p:custDataLst>
          </p:nvPr>
        </p:nvGrpSpPr>
        <p:grpSpPr bwMode="auto">
          <a:xfrm>
            <a:off x="533400" y="3974068"/>
            <a:ext cx="2133600" cy="1524000"/>
            <a:chOff x="336" y="2064"/>
            <a:chExt cx="1344" cy="960"/>
          </a:xfrm>
        </p:grpSpPr>
        <p:grpSp>
          <p:nvGrpSpPr>
            <p:cNvPr id="7" name="Group 29"/>
            <p:cNvGrpSpPr>
              <a:grpSpLocks/>
            </p:cNvGrpSpPr>
            <p:nvPr/>
          </p:nvGrpSpPr>
          <p:grpSpPr bwMode="auto">
            <a:xfrm>
              <a:off x="336" y="2400"/>
              <a:ext cx="1344" cy="624"/>
              <a:chOff x="1488" y="3504"/>
              <a:chExt cx="1344" cy="624"/>
            </a:xfrm>
          </p:grpSpPr>
          <p:sp>
            <p:nvSpPr>
              <p:cNvPr id="310304" name="Rectangle 32"/>
              <p:cNvSpPr>
                <a:spLocks noChangeArrowheads="1"/>
              </p:cNvSpPr>
              <p:nvPr>
                <p:custDataLst>
                  <p:tags r:id="rId22"/>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302" name="Rectangle 30"/>
              <p:cNvSpPr>
                <a:spLocks noChangeArrowheads="1"/>
              </p:cNvSpPr>
              <p:nvPr>
                <p:custDataLst>
                  <p:tags r:id="rId23"/>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[0]</a:t>
                </a:r>
              </a:p>
            </p:txBody>
          </p:sp>
          <p:sp>
            <p:nvSpPr>
              <p:cNvPr id="310303" name="Rectangle 31"/>
              <p:cNvSpPr>
                <a:spLocks noChangeArrowheads="1"/>
              </p:cNvSpPr>
              <p:nvPr>
                <p:custDataLst>
                  <p:tags r:id="rId24"/>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[C-1]</a:t>
                </a:r>
              </a:p>
            </p:txBody>
          </p:sp>
        </p:grpSp>
        <p:sp>
          <p:nvSpPr>
            <p:cNvPr id="310305" name="Line 33"/>
            <p:cNvSpPr>
              <a:spLocks noChangeShapeType="1"/>
            </p:cNvSpPr>
            <p:nvPr>
              <p:custDataLst>
                <p:tags r:id="rId18"/>
              </p:custDataLst>
            </p:nvPr>
          </p:nvSpPr>
          <p:spPr bwMode="auto">
            <a:xfrm>
              <a:off x="33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306" name="Line 34"/>
            <p:cNvSpPr>
              <a:spLocks noChangeShapeType="1"/>
            </p:cNvSpPr>
            <p:nvPr>
              <p:custDataLst>
                <p:tags r:id="rId19"/>
              </p:custDataLst>
            </p:nvPr>
          </p:nvSpPr>
          <p:spPr bwMode="auto">
            <a:xfrm>
              <a:off x="33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307" name="Rectangle 35"/>
            <p:cNvSpPr>
              <a:spLocks noChangeArrowheads="1"/>
            </p:cNvSpPr>
            <p:nvPr>
              <p:custDataLst>
                <p:tags r:id="rId20"/>
              </p:custDataLst>
            </p:nvPr>
          </p:nvSpPr>
          <p:spPr bwMode="auto">
            <a:xfrm>
              <a:off x="76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A[0]</a:t>
              </a:r>
              <a:endParaRPr lang="en-US" sz="1600" b="0" dirty="0">
                <a:latin typeface="Calibri" pitchFamily="34" charset="0"/>
              </a:endParaRPr>
            </a:p>
          </p:txBody>
        </p:sp>
        <p:sp>
          <p:nvSpPr>
            <p:cNvPr id="310308" name="Line 36"/>
            <p:cNvSpPr>
              <a:spLocks noChangeShapeType="1"/>
            </p:cNvSpPr>
            <p:nvPr>
              <p:custDataLst>
                <p:tags r:id="rId21"/>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grpSp>
      <p:sp>
        <p:nvSpPr>
          <p:cNvPr id="310310" name="Text Box 38"/>
          <p:cNvSpPr txBox="1">
            <a:spLocks noChangeArrowheads="1"/>
          </p:cNvSpPr>
          <p:nvPr>
            <p:custDataLst>
              <p:tags r:id="rId12"/>
            </p:custDataLst>
          </p:nvPr>
        </p:nvSpPr>
        <p:spPr bwMode="auto">
          <a:xfrm>
            <a:off x="3366654" y="5715000"/>
            <a:ext cx="1447800" cy="369332"/>
          </a:xfrm>
          <a:prstGeom prst="rect">
            <a:avLst/>
          </a:prstGeom>
          <a:noFill/>
          <a:ln w="25400">
            <a:noFill/>
            <a:miter lim="800000"/>
            <a:headEnd/>
            <a:tailEnd/>
          </a:ln>
          <a:effectLst/>
        </p:spPr>
        <p:txBody>
          <a:bodyPr>
            <a:spAutoFit/>
          </a:bodyPr>
          <a:lstStyle/>
          <a:p>
            <a:pPr algn="ctr">
              <a:lnSpc>
                <a:spcPct val="100000"/>
              </a:lnSpc>
            </a:pPr>
            <a:r>
              <a:rPr lang="en-US" sz="1800">
                <a:latin typeface="Courier New" pitchFamily="49" charset="0"/>
              </a:rPr>
              <a:t>A+i*C*4</a:t>
            </a:r>
          </a:p>
        </p:txBody>
      </p:sp>
      <p:sp>
        <p:nvSpPr>
          <p:cNvPr id="310311" name="Text Box 39"/>
          <p:cNvSpPr txBox="1">
            <a:spLocks noChangeArrowheads="1"/>
          </p:cNvSpPr>
          <p:nvPr>
            <p:custDataLst>
              <p:tags r:id="rId13"/>
            </p:custDataLst>
          </p:nvPr>
        </p:nvSpPr>
        <p:spPr bwMode="auto">
          <a:xfrm>
            <a:off x="6553200" y="5715000"/>
            <a:ext cx="1752600" cy="369332"/>
          </a:xfrm>
          <a:prstGeom prst="rect">
            <a:avLst/>
          </a:prstGeom>
          <a:noFill/>
          <a:ln w="25400">
            <a:noFill/>
            <a:miter lim="800000"/>
            <a:headEnd/>
            <a:tailEnd/>
          </a:ln>
          <a:effectLst/>
        </p:spPr>
        <p:txBody>
          <a:bodyPr>
            <a:spAutoFit/>
          </a:bodyPr>
          <a:lstStyle/>
          <a:p>
            <a:pPr algn="ctr">
              <a:lnSpc>
                <a:spcPct val="100000"/>
              </a:lnSpc>
            </a:pPr>
            <a:r>
              <a:rPr lang="en-US" sz="1800" dirty="0">
                <a:latin typeface="Courier New" pitchFamily="49" charset="0"/>
              </a:rPr>
              <a:t>A+(R-1)*C*4</a:t>
            </a:r>
          </a:p>
        </p:txBody>
      </p:sp>
      <p:sp>
        <p:nvSpPr>
          <p:cNvPr id="310312" name="Line 40"/>
          <p:cNvSpPr>
            <a:spLocks noChangeShapeType="1"/>
          </p:cNvSpPr>
          <p:nvPr>
            <p:custDataLst>
              <p:tags r:id="rId14"/>
            </p:custDataLst>
          </p:nvPr>
        </p:nvSpPr>
        <p:spPr bwMode="auto">
          <a:xfrm flipV="1">
            <a:off x="6705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41" name="Text Box 15"/>
          <p:cNvSpPr txBox="1">
            <a:spLocks noChangeArrowheads="1"/>
          </p:cNvSpPr>
          <p:nvPr>
            <p:custDataLst>
              <p:tags r:id="rId15"/>
            </p:custDataLst>
          </p:nvPr>
        </p:nvSpPr>
        <p:spPr bwMode="auto">
          <a:xfrm>
            <a:off x="407075" y="3542217"/>
            <a:ext cx="2031325" cy="400110"/>
          </a:xfrm>
          <a:prstGeom prst="rect">
            <a:avLst/>
          </a:prstGeom>
          <a:noFill/>
          <a:ln w="25400">
            <a:noFill/>
            <a:miter lim="800000"/>
            <a:headEnd/>
            <a:tailEnd/>
          </a:ln>
          <a:effectLst/>
        </p:spPr>
        <p:txBody>
          <a:bodyPr wrap="none">
            <a:spAutoFit/>
          </a:bodyPr>
          <a:lstStyle/>
          <a:p>
            <a:pPr algn="r">
              <a:lnSpc>
                <a:spcPct val="100000"/>
              </a:lnSpc>
            </a:pPr>
            <a:r>
              <a:rPr lang="en-US" sz="2000" dirty="0" err="1">
                <a:latin typeface="Courier New" pitchFamily="49" charset="0"/>
              </a:rPr>
              <a:t>int</a:t>
            </a:r>
            <a:r>
              <a:rPr lang="en-US" sz="2000" dirty="0">
                <a:latin typeface="Courier New" pitchFamily="49" charset="0"/>
              </a:rPr>
              <a:t> A[R][C];</a:t>
            </a:r>
          </a:p>
        </p:txBody>
      </p:sp>
      <p:sp>
        <p:nvSpPr>
          <p:cNvPr id="8" name="Date Placeholder 7"/>
          <p:cNvSpPr>
            <a:spLocks noGrp="1"/>
          </p:cNvSpPr>
          <p:nvPr>
            <p:ph type="dt" sz="half" idx="2"/>
            <p:custDataLst>
              <p:tags r:id="rId16"/>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17"/>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42">
            <p14:nvContentPartPr>
              <p14:cNvPr id="10" name="Ink 9"/>
              <p14:cNvContentPartPr/>
              <p14:nvPr/>
            </p14:nvContentPartPr>
            <p14:xfrm>
              <a:off x="335520" y="1955160"/>
              <a:ext cx="3241800" cy="4226040"/>
            </p14:xfrm>
          </p:contentPart>
        </mc:Choice>
        <mc:Fallback xmlns="">
          <p:pic>
            <p:nvPicPr>
              <p:cNvPr id="10" name="Ink 9"/>
              <p:cNvPicPr/>
              <p:nvPr/>
            </p:nvPicPr>
            <p:blipFill>
              <a:blip r:embed="rId43"/>
              <a:stretch>
                <a:fillRect/>
              </a:stretch>
            </p:blipFill>
            <p:spPr>
              <a:xfrm>
                <a:off x="325080" y="1952280"/>
                <a:ext cx="3265200" cy="4237920"/>
              </a:xfrm>
              <a:prstGeom prst="rect">
                <a:avLst/>
              </a:prstGeom>
            </p:spPr>
          </p:pic>
        </mc:Fallback>
      </mc:AlternateContent>
    </p:spTree>
    <p:extLst>
      <p:ext uri="{BB962C8B-B14F-4D97-AF65-F5344CB8AC3E}">
        <p14:creationId xmlns:p14="http://schemas.microsoft.com/office/powerpoint/2010/main" val="129673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custDataLst>
              <p:tags r:id="rId1"/>
            </p:custDataLst>
          </p:nvPr>
        </p:nvPicPr>
        <p:blipFill>
          <a:blip r:embed="rId37"/>
          <a:stretch>
            <a:fillRect/>
          </a:stretch>
        </p:blipFill>
        <p:spPr>
          <a:xfrm>
            <a:off x="2147855" y="5649630"/>
            <a:ext cx="1204945" cy="1055970"/>
          </a:xfrm>
          <a:prstGeom prst="rect">
            <a:avLst/>
          </a:prstGeom>
        </p:spPr>
      </p:pic>
      <p:sp>
        <p:nvSpPr>
          <p:cNvPr id="2" name="Title 1"/>
          <p:cNvSpPr>
            <a:spLocks noGrp="1"/>
          </p:cNvSpPr>
          <p:nvPr>
            <p:ph type="title"/>
            <p:custDataLst>
              <p:tags r:id="rId2"/>
            </p:custDataLst>
          </p:nvPr>
        </p:nvSpPr>
        <p:spPr>
          <a:xfrm>
            <a:off x="357018" y="304800"/>
            <a:ext cx="2538582" cy="762000"/>
          </a:xfrm>
        </p:spPr>
        <p:txBody>
          <a:bodyPr/>
          <a:lstStyle/>
          <a:p>
            <a:r>
              <a:rPr lang="en-US" smtClean="0"/>
              <a:t>Roadmap</a:t>
            </a:r>
            <a:endParaRPr lang="en-US"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2</a:t>
            </a:fld>
            <a:endParaRPr lang="en-US"/>
          </a:p>
        </p:txBody>
      </p:sp>
      <p:sp>
        <p:nvSpPr>
          <p:cNvPr id="9" name="Rectangle 2"/>
          <p:cNvSpPr>
            <a:spLocks noChangeArrowheads="1"/>
          </p:cNvSpPr>
          <p:nvPr>
            <p:custDataLst>
              <p:tags r:id="rId4"/>
            </p:custDataLst>
          </p:nvPr>
        </p:nvSpPr>
        <p:spPr bwMode="auto">
          <a:xfrm>
            <a:off x="457200" y="1434490"/>
            <a:ext cx="3733800" cy="1320874"/>
          </a:xfrm>
          <a:prstGeom prst="rect">
            <a:avLst/>
          </a:prstGeom>
          <a:solidFill>
            <a:schemeClr val="accent6">
              <a:lumMod val="20000"/>
              <a:lumOff val="80000"/>
            </a:schemeClr>
          </a:solidFill>
          <a:ln w="12700">
            <a:solidFill>
              <a:schemeClr val="tx1"/>
            </a:solidFill>
            <a:miter lim="800000"/>
            <a:headEnd/>
            <a:tailEnd/>
          </a:ln>
          <a:effectLst/>
        </p:spPr>
        <p:txBody>
          <a:bodyPr wrap="square" lIns="90487" tIns="44450" rIns="90487" bIns="44450">
            <a:spAutoFit/>
          </a:bodyPr>
          <a:lstStyle/>
          <a:p>
            <a:r>
              <a:rPr lang="en-US" sz="1600" dirty="0">
                <a:latin typeface="Courier New" pitchFamily="49" charset="0"/>
              </a:rPr>
              <a:t>car *c = malloc(sizeof(car));</a:t>
            </a:r>
          </a:p>
          <a:p>
            <a:r>
              <a:rPr lang="en-US" sz="1600" dirty="0">
                <a:latin typeface="Courier New" pitchFamily="49" charset="0"/>
              </a:rPr>
              <a:t>c-&gt;miles = 100;</a:t>
            </a:r>
          </a:p>
          <a:p>
            <a:r>
              <a:rPr lang="en-US" sz="1600" dirty="0">
                <a:latin typeface="Courier New" pitchFamily="49" charset="0"/>
              </a:rPr>
              <a:t>c-&gt;gals = 17;</a:t>
            </a:r>
          </a:p>
          <a:p>
            <a:r>
              <a:rPr lang="en-US" sz="1600" dirty="0">
                <a:latin typeface="Courier New" pitchFamily="49" charset="0"/>
              </a:rPr>
              <a:t>float mpg = get_mpg(c);</a:t>
            </a:r>
          </a:p>
          <a:p>
            <a:r>
              <a:rPr lang="en-US" sz="1600" dirty="0">
                <a:latin typeface="Courier New" pitchFamily="49" charset="0"/>
              </a:rPr>
              <a:t>free(c);</a:t>
            </a:r>
          </a:p>
        </p:txBody>
      </p:sp>
      <p:sp>
        <p:nvSpPr>
          <p:cNvPr id="10" name="Rectangle 2"/>
          <p:cNvSpPr>
            <a:spLocks noChangeArrowheads="1"/>
          </p:cNvSpPr>
          <p:nvPr>
            <p:custDataLst>
              <p:tags r:id="rId5"/>
            </p:custDataLst>
          </p:nvPr>
        </p:nvSpPr>
        <p:spPr bwMode="auto">
          <a:xfrm>
            <a:off x="4343400" y="1425714"/>
            <a:ext cx="2438400" cy="1320874"/>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600" dirty="0">
                <a:latin typeface="Courier New" pitchFamily="49" charset="0"/>
              </a:rPr>
              <a:t>Car c = new Car();</a:t>
            </a:r>
          </a:p>
          <a:p>
            <a:r>
              <a:rPr lang="en-US" sz="1600" dirty="0">
                <a:latin typeface="Courier New" pitchFamily="49" charset="0"/>
              </a:rPr>
              <a:t>c.setMiles(100);</a:t>
            </a:r>
          </a:p>
          <a:p>
            <a:r>
              <a:rPr lang="en-US" sz="1600" dirty="0">
                <a:latin typeface="Courier New" pitchFamily="49" charset="0"/>
              </a:rPr>
              <a:t>c.setGals(17);</a:t>
            </a:r>
          </a:p>
          <a:p>
            <a:r>
              <a:rPr lang="en-US" sz="1600" dirty="0">
                <a:latin typeface="Courier New" pitchFamily="49" charset="0"/>
              </a:rPr>
              <a:t>float mpg =</a:t>
            </a:r>
            <a:br>
              <a:rPr lang="en-US" sz="1600" dirty="0">
                <a:latin typeface="Courier New" pitchFamily="49" charset="0"/>
              </a:rPr>
            </a:br>
            <a:r>
              <a:rPr lang="en-US" sz="1600" dirty="0">
                <a:latin typeface="Courier New" pitchFamily="49" charset="0"/>
              </a:rPr>
              <a:t>    c.getMPG();</a:t>
            </a:r>
          </a:p>
        </p:txBody>
      </p:sp>
      <p:sp>
        <p:nvSpPr>
          <p:cNvPr id="11" name="Rectangle 2"/>
          <p:cNvSpPr>
            <a:spLocks noChangeArrowheads="1"/>
          </p:cNvSpPr>
          <p:nvPr>
            <p:custDataLst>
              <p:tags r:id="rId6"/>
            </p:custDataLst>
          </p:nvPr>
        </p:nvSpPr>
        <p:spPr bwMode="auto">
          <a:xfrm>
            <a:off x="1905000" y="2938884"/>
            <a:ext cx="3471081" cy="1382430"/>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400" dirty="0">
                <a:latin typeface="Courier New" pitchFamily="49" charset="0"/>
              </a:rPr>
              <a:t>get_mpg:</a:t>
            </a:r>
          </a:p>
          <a:p>
            <a:r>
              <a:rPr lang="en-US" sz="1400" dirty="0">
                <a:latin typeface="Courier New" pitchFamily="49" charset="0"/>
              </a:rPr>
              <a:t>    pushq   %rbp</a:t>
            </a:r>
          </a:p>
          <a:p>
            <a:r>
              <a:rPr lang="en-US" sz="1400" dirty="0">
                <a:latin typeface="Courier New" pitchFamily="49" charset="0"/>
              </a:rPr>
              <a:t>    movq    %rsp, %rbp</a:t>
            </a:r>
          </a:p>
          <a:p>
            <a:r>
              <a:rPr lang="en-US" sz="1400" dirty="0">
                <a:latin typeface="Courier New" pitchFamily="49" charset="0"/>
              </a:rPr>
              <a:t>    ...</a:t>
            </a:r>
          </a:p>
          <a:p>
            <a:r>
              <a:rPr lang="en-US" sz="1400" dirty="0">
                <a:latin typeface="Courier New" pitchFamily="49" charset="0"/>
              </a:rPr>
              <a:t>    popq    %rbp</a:t>
            </a:r>
          </a:p>
          <a:p>
            <a:r>
              <a:rPr lang="en-US" sz="1400" dirty="0">
                <a:latin typeface="Courier New" pitchFamily="49" charset="0"/>
              </a:rPr>
              <a:t>    ret</a:t>
            </a:r>
          </a:p>
        </p:txBody>
      </p:sp>
      <p:pic>
        <p:nvPicPr>
          <p:cNvPr id="16" name="Picture 15"/>
          <p:cNvPicPr>
            <a:picLocks noChangeAspect="1"/>
          </p:cNvPicPr>
          <p:nvPr>
            <p:custDataLst>
              <p:tags r:id="rId7"/>
            </p:custDataLst>
          </p:nvPr>
        </p:nvPicPr>
        <p:blipFill>
          <a:blip r:embed="rId38"/>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nvGrpSpPr>
          <p:cNvPr id="26" name="Group 25"/>
          <p:cNvGrpSpPr/>
          <p:nvPr>
            <p:custDataLst>
              <p:tags r:id="rId9"/>
            </p:custDataLst>
          </p:nvPr>
        </p:nvGrpSpPr>
        <p:grpSpPr>
          <a:xfrm>
            <a:off x="5626100" y="4444347"/>
            <a:ext cx="2984500" cy="1017305"/>
            <a:chOff x="2057400" y="4480727"/>
            <a:chExt cx="2984500" cy="1017305"/>
          </a:xfrm>
        </p:grpSpPr>
        <p:pic>
          <p:nvPicPr>
            <p:cNvPr id="18" name="Picture 17"/>
            <p:cNvPicPr>
              <a:picLocks noChangeAspect="1"/>
            </p:cNvPicPr>
            <p:nvPr>
              <p:custDataLst>
                <p:tags r:id="rId32"/>
              </p:custDataLst>
            </p:nvPr>
          </p:nvPicPr>
          <p:blipFill>
            <a:blip r:embed="rId39"/>
            <a:stretch>
              <a:fillRect/>
            </a:stretch>
          </p:blipFill>
          <p:spPr>
            <a:xfrm>
              <a:off x="3276600" y="4480727"/>
              <a:ext cx="772668" cy="1017305"/>
            </a:xfrm>
            <a:prstGeom prst="rect">
              <a:avLst/>
            </a:prstGeom>
          </p:spPr>
        </p:pic>
        <p:pic>
          <p:nvPicPr>
            <p:cNvPr id="17" name="Picture 16"/>
            <p:cNvPicPr>
              <a:picLocks noChangeAspect="1"/>
            </p:cNvPicPr>
            <p:nvPr>
              <p:custDataLst>
                <p:tags r:id="rId33"/>
              </p:custDataLst>
            </p:nvPr>
          </p:nvPicPr>
          <p:blipFill>
            <a:blip r:embed="rId40"/>
            <a:stretch>
              <a:fillRect/>
            </a:stretch>
          </p:blipFill>
          <p:spPr>
            <a:xfrm>
              <a:off x="2057400" y="4597400"/>
              <a:ext cx="1081903" cy="812800"/>
            </a:xfrm>
            <a:prstGeom prst="rect">
              <a:avLst/>
            </a:prstGeom>
          </p:spPr>
        </p:pic>
        <p:pic>
          <p:nvPicPr>
            <p:cNvPr id="19" name="Picture 18"/>
            <p:cNvPicPr>
              <a:picLocks noChangeAspect="1"/>
            </p:cNvPicPr>
            <p:nvPr>
              <p:custDataLst>
                <p:tags r:id="rId34"/>
              </p:custDataLst>
            </p:nvPr>
          </p:nvPicPr>
          <p:blipFill>
            <a:blip r:embed="rId41"/>
            <a:stretch>
              <a:fillRect/>
            </a:stretch>
          </p:blipFill>
          <p:spPr>
            <a:xfrm>
              <a:off x="4267200" y="4522721"/>
              <a:ext cx="774700" cy="897741"/>
            </a:xfrm>
            <a:prstGeom prst="rect">
              <a:avLst/>
            </a:prstGeom>
          </p:spPr>
        </p:pic>
      </p:grpSp>
      <p:sp>
        <p:nvSpPr>
          <p:cNvPr id="22" name="TextBox 21"/>
          <p:cNvSpPr txBox="1"/>
          <p:nvPr>
            <p:custDataLst>
              <p:tags r:id="rId10"/>
            </p:custDataLst>
          </p:nvPr>
        </p:nvSpPr>
        <p:spPr>
          <a:xfrm>
            <a:off x="4343400" y="1034380"/>
            <a:ext cx="1143000" cy="400110"/>
          </a:xfrm>
          <a:prstGeom prst="rect">
            <a:avLst/>
          </a:prstGeom>
          <a:noFill/>
        </p:spPr>
        <p:txBody>
          <a:bodyPr wrap="square" rtlCol="0">
            <a:spAutoFit/>
          </a:bodyPr>
          <a:lstStyle/>
          <a:p>
            <a:r>
              <a:rPr lang="en-US" sz="2000" dirty="0" smtClean="0">
                <a:latin typeface="Calibri" pitchFamily="34" charset="0"/>
              </a:rPr>
              <a:t>Java:</a:t>
            </a:r>
          </a:p>
        </p:txBody>
      </p:sp>
      <p:sp>
        <p:nvSpPr>
          <p:cNvPr id="23" name="TextBox 22"/>
          <p:cNvSpPr txBox="1"/>
          <p:nvPr>
            <p:custDataLst>
              <p:tags r:id="rId11"/>
            </p:custDataLst>
          </p:nvPr>
        </p:nvSpPr>
        <p:spPr>
          <a:xfrm>
            <a:off x="457200" y="1018780"/>
            <a:ext cx="1143000" cy="400110"/>
          </a:xfrm>
          <a:prstGeom prst="rect">
            <a:avLst/>
          </a:prstGeom>
          <a:noFill/>
        </p:spPr>
        <p:txBody>
          <a:bodyPr wrap="square" rtlCol="0">
            <a:spAutoFit/>
          </a:bodyPr>
          <a:lstStyle/>
          <a:p>
            <a:r>
              <a:rPr lang="en-US" sz="2000" dirty="0" smtClean="0">
                <a:latin typeface="Calibri" pitchFamily="34" charset="0"/>
              </a:rPr>
              <a:t>C:</a:t>
            </a:r>
          </a:p>
        </p:txBody>
      </p:sp>
      <p:sp>
        <p:nvSpPr>
          <p:cNvPr id="24" name="TextBox 23"/>
          <p:cNvSpPr txBox="1"/>
          <p:nvPr>
            <p:custDataLst>
              <p:tags r:id="rId12"/>
            </p:custDataLst>
          </p:nvPr>
        </p:nvSpPr>
        <p:spPr>
          <a:xfrm>
            <a:off x="457200" y="2873514"/>
            <a:ext cx="1412774" cy="707886"/>
          </a:xfrm>
          <a:prstGeom prst="rect">
            <a:avLst/>
          </a:prstGeom>
          <a:noFill/>
        </p:spPr>
        <p:txBody>
          <a:bodyPr wrap="square" rtlCol="0">
            <a:spAutoFit/>
          </a:bodyPr>
          <a:lstStyle/>
          <a:p>
            <a:r>
              <a:rPr lang="en-US" sz="2000" dirty="0" smtClean="0">
                <a:latin typeface="Calibri" pitchFamily="34" charset="0"/>
              </a:rPr>
              <a:t>Assembly language:</a:t>
            </a:r>
          </a:p>
        </p:txBody>
      </p:sp>
      <p:sp>
        <p:nvSpPr>
          <p:cNvPr id="25" name="TextBox 24"/>
          <p:cNvSpPr txBox="1"/>
          <p:nvPr>
            <p:custDataLst>
              <p:tags r:id="rId13"/>
            </p:custDataLst>
          </p:nvPr>
        </p:nvSpPr>
        <p:spPr>
          <a:xfrm>
            <a:off x="451488" y="4430696"/>
            <a:ext cx="1412774" cy="707886"/>
          </a:xfrm>
          <a:prstGeom prst="rect">
            <a:avLst/>
          </a:prstGeom>
          <a:noFill/>
        </p:spPr>
        <p:txBody>
          <a:bodyPr wrap="square" rtlCol="0">
            <a:spAutoFit/>
          </a:bodyPr>
          <a:lstStyle/>
          <a:p>
            <a:r>
              <a:rPr lang="en-US" sz="2000" dirty="0" smtClean="0">
                <a:latin typeface="Calibri" pitchFamily="34" charset="0"/>
              </a:rPr>
              <a:t>Machine code:</a:t>
            </a:r>
          </a:p>
        </p:txBody>
      </p:sp>
      <p:sp>
        <p:nvSpPr>
          <p:cNvPr id="27" name="Rectangle 2"/>
          <p:cNvSpPr>
            <a:spLocks noChangeArrowheads="1"/>
          </p:cNvSpPr>
          <p:nvPr>
            <p:custDataLst>
              <p:tags r:id="rId14"/>
            </p:custDataLst>
          </p:nvPr>
        </p:nvSpPr>
        <p:spPr bwMode="auto">
          <a:xfrm>
            <a:off x="1905000" y="4473714"/>
            <a:ext cx="3471081" cy="951542"/>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400" dirty="0">
                <a:latin typeface="Courier New" pitchFamily="49" charset="0"/>
              </a:rPr>
              <a:t>0111010000011000</a:t>
            </a:r>
          </a:p>
          <a:p>
            <a:r>
              <a:rPr lang="en-US" sz="1400" dirty="0">
                <a:latin typeface="Courier New" pitchFamily="49" charset="0"/>
              </a:rPr>
              <a:t>100011010000010000000010</a:t>
            </a:r>
          </a:p>
          <a:p>
            <a:r>
              <a:rPr lang="en-US" sz="1400" dirty="0">
                <a:latin typeface="Courier New" pitchFamily="49" charset="0"/>
              </a:rPr>
              <a:t>1000100111000010</a:t>
            </a:r>
          </a:p>
          <a:p>
            <a:r>
              <a:rPr lang="en-US" sz="1400" dirty="0">
                <a:latin typeface="Courier New" pitchFamily="49" charset="0"/>
              </a:rPr>
              <a:t>110000011111101000011111</a:t>
            </a:r>
          </a:p>
        </p:txBody>
      </p:sp>
      <p:sp>
        <p:nvSpPr>
          <p:cNvPr id="29" name="TextBox 28"/>
          <p:cNvSpPr txBox="1"/>
          <p:nvPr>
            <p:custDataLst>
              <p:tags r:id="rId15"/>
            </p:custDataLst>
          </p:nvPr>
        </p:nvSpPr>
        <p:spPr>
          <a:xfrm>
            <a:off x="457200" y="5561798"/>
            <a:ext cx="1412774" cy="707886"/>
          </a:xfrm>
          <a:prstGeom prst="rect">
            <a:avLst/>
          </a:prstGeom>
          <a:noFill/>
        </p:spPr>
        <p:txBody>
          <a:bodyPr wrap="square" rtlCol="0">
            <a:spAutoFit/>
          </a:bodyPr>
          <a:lstStyle/>
          <a:p>
            <a:r>
              <a:rPr lang="en-US" sz="2000" dirty="0" smtClean="0">
                <a:latin typeface="Calibri" pitchFamily="34" charset="0"/>
              </a:rPr>
              <a:t>Computer system:</a:t>
            </a:r>
          </a:p>
        </p:txBody>
      </p:sp>
      <p:sp>
        <p:nvSpPr>
          <p:cNvPr id="30" name="TextBox 29"/>
          <p:cNvSpPr txBox="1"/>
          <p:nvPr>
            <p:custDataLst>
              <p:tags r:id="rId16"/>
            </p:custDataLst>
          </p:nvPr>
        </p:nvSpPr>
        <p:spPr>
          <a:xfrm>
            <a:off x="5550125" y="4030586"/>
            <a:ext cx="1143000" cy="400110"/>
          </a:xfrm>
          <a:prstGeom prst="rect">
            <a:avLst/>
          </a:prstGeom>
          <a:noFill/>
        </p:spPr>
        <p:txBody>
          <a:bodyPr wrap="square" rtlCol="0">
            <a:spAutoFit/>
          </a:bodyPr>
          <a:lstStyle/>
          <a:p>
            <a:r>
              <a:rPr lang="en-US" sz="2000" dirty="0" smtClean="0">
                <a:latin typeface="Calibri" pitchFamily="34" charset="0"/>
              </a:rPr>
              <a:t>OS:</a:t>
            </a:r>
          </a:p>
        </p:txBody>
      </p:sp>
      <p:sp>
        <p:nvSpPr>
          <p:cNvPr id="31" name="Rectangle 30"/>
          <p:cNvSpPr/>
          <p:nvPr>
            <p:custDataLst>
              <p:tags r:id="rId17"/>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32" name="Straight Arrow Connector 31"/>
          <p:cNvCxnSpPr>
            <a:stCxn id="9" idx="2"/>
          </p:cNvCxnSpPr>
          <p:nvPr>
            <p:custDataLst>
              <p:tags r:id="rId18"/>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9"/>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20"/>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21"/>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2"/>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3"/>
            </p:custDataLst>
          </p:nvPr>
        </p:nvPicPr>
        <p:blipFill>
          <a:blip r:embed="rId42"/>
          <a:stretch>
            <a:fillRect/>
          </a:stretch>
        </p:blipFill>
        <p:spPr>
          <a:xfrm>
            <a:off x="7074125" y="5776393"/>
            <a:ext cx="774475" cy="803518"/>
          </a:xfrm>
          <a:prstGeom prst="rect">
            <a:avLst/>
          </a:prstGeom>
        </p:spPr>
      </p:pic>
      <p:sp>
        <p:nvSpPr>
          <p:cNvPr id="106" name="TextBox 105"/>
          <p:cNvSpPr txBox="1"/>
          <p:nvPr>
            <p:custDataLst>
              <p:tags r:id="rId24"/>
            </p:custDataLst>
          </p:nvPr>
        </p:nvSpPr>
        <p:spPr>
          <a:xfrm>
            <a:off x="7010399" y="381000"/>
            <a:ext cx="2133601" cy="3139321"/>
          </a:xfrm>
          <a:prstGeom prst="rect">
            <a:avLst/>
          </a:prstGeom>
          <a:noFill/>
        </p:spPr>
        <p:txBody>
          <a:bodyPr wrap="square" rtlCol="0">
            <a:spAutoFit/>
          </a:bodyPr>
          <a:lstStyle/>
          <a:p>
            <a:r>
              <a:rPr lang="en-US" sz="1800" dirty="0" smtClean="0">
                <a:solidFill>
                  <a:srgbClr val="999999"/>
                </a:solidFill>
                <a:latin typeface="Calibri" pitchFamily="34" charset="0"/>
              </a:rPr>
              <a:t>Memory &amp; data</a:t>
            </a:r>
            <a:endParaRPr lang="en-US" sz="1800" dirty="0">
              <a:solidFill>
                <a:srgbClr val="999999"/>
              </a:solidFill>
              <a:latin typeface="Calibri" pitchFamily="34" charset="0"/>
            </a:endParaRPr>
          </a:p>
          <a:p>
            <a:r>
              <a:rPr lang="en-US" sz="1800" dirty="0">
                <a:solidFill>
                  <a:srgbClr val="999999"/>
                </a:solidFill>
                <a:latin typeface="Calibri" pitchFamily="34" charset="0"/>
              </a:rPr>
              <a:t>Integers &amp; floats</a:t>
            </a:r>
          </a:p>
          <a:p>
            <a:r>
              <a:rPr lang="en-US" sz="1800" dirty="0">
                <a:solidFill>
                  <a:srgbClr val="999999"/>
                </a:solidFill>
                <a:latin typeface="Calibri" pitchFamily="34" charset="0"/>
              </a:rPr>
              <a:t>Machine code &amp; C</a:t>
            </a:r>
          </a:p>
          <a:p>
            <a:r>
              <a:rPr lang="en-US" sz="1800" dirty="0">
                <a:solidFill>
                  <a:srgbClr val="999999"/>
                </a:solidFill>
                <a:latin typeface="Calibri" pitchFamily="34" charset="0"/>
              </a:rPr>
              <a:t>x86 </a:t>
            </a:r>
            <a:r>
              <a:rPr lang="en-US" sz="1800" dirty="0" smtClean="0">
                <a:solidFill>
                  <a:srgbClr val="999999"/>
                </a:solidFill>
                <a:latin typeface="Calibri" pitchFamily="34" charset="0"/>
              </a:rPr>
              <a:t>assembly</a:t>
            </a:r>
            <a:endParaRPr lang="en-US" sz="1800" dirty="0">
              <a:solidFill>
                <a:srgbClr val="999999"/>
              </a:solidFill>
              <a:latin typeface="Calibri" pitchFamily="34" charset="0"/>
            </a:endParaRPr>
          </a:p>
          <a:p>
            <a:r>
              <a:rPr lang="en-US" sz="1800" dirty="0">
                <a:solidFill>
                  <a:srgbClr val="999999"/>
                </a:solidFill>
                <a:latin typeface="Calibri" pitchFamily="34" charset="0"/>
              </a:rPr>
              <a:t>Procedures &amp; stacks</a:t>
            </a:r>
          </a:p>
          <a:p>
            <a:r>
              <a:rPr lang="en-US" sz="1800" dirty="0">
                <a:solidFill>
                  <a:srgbClr val="FF6600"/>
                </a:solidFill>
                <a:latin typeface="Calibri" pitchFamily="34" charset="0"/>
              </a:rPr>
              <a:t>Arrays &amp; structs</a:t>
            </a:r>
          </a:p>
          <a:p>
            <a:r>
              <a:rPr lang="en-US" sz="1800" dirty="0">
                <a:solidFill>
                  <a:srgbClr val="999999"/>
                </a:solidFill>
                <a:latin typeface="Calibri" pitchFamily="34" charset="0"/>
              </a:rPr>
              <a:t>Memory &amp; caches</a:t>
            </a:r>
          </a:p>
          <a:p>
            <a:r>
              <a:rPr lang="en-US" sz="1800" dirty="0">
                <a:solidFill>
                  <a:srgbClr val="999999"/>
                </a:solidFill>
                <a:latin typeface="Calibri" pitchFamily="34" charset="0"/>
              </a:rPr>
              <a:t>Processes</a:t>
            </a:r>
          </a:p>
          <a:p>
            <a:r>
              <a:rPr lang="en-US" sz="1800" dirty="0">
                <a:solidFill>
                  <a:srgbClr val="999999"/>
                </a:solidFill>
                <a:latin typeface="Calibri" pitchFamily="34" charset="0"/>
              </a:rPr>
              <a:t>Virtual memory</a:t>
            </a:r>
          </a:p>
          <a:p>
            <a:r>
              <a:rPr lang="en-US" sz="1800" dirty="0">
                <a:solidFill>
                  <a:srgbClr val="999999"/>
                </a:solidFill>
                <a:latin typeface="Calibri" pitchFamily="34" charset="0"/>
              </a:rPr>
              <a:t>Memory allocation</a:t>
            </a:r>
          </a:p>
          <a:p>
            <a:r>
              <a:rPr lang="en-US" sz="1800" dirty="0">
                <a:solidFill>
                  <a:srgbClr val="999999"/>
                </a:solidFill>
                <a:latin typeface="Calibri" pitchFamily="34" charset="0"/>
              </a:rPr>
              <a:t>Java vs. C</a:t>
            </a:r>
          </a:p>
        </p:txBody>
      </p:sp>
      <p:grpSp>
        <p:nvGrpSpPr>
          <p:cNvPr id="33" name="Group 32"/>
          <p:cNvGrpSpPr/>
          <p:nvPr>
            <p:custDataLst>
              <p:tags r:id="rId25"/>
            </p:custDataLst>
          </p:nvPr>
        </p:nvGrpSpPr>
        <p:grpSpPr>
          <a:xfrm>
            <a:off x="1952793" y="3200400"/>
            <a:ext cx="1019007" cy="1066800"/>
            <a:chOff x="1952793" y="3200400"/>
            <a:chExt cx="1019007" cy="1066800"/>
          </a:xfrm>
        </p:grpSpPr>
        <p:cxnSp>
          <p:nvCxnSpPr>
            <p:cNvPr id="34" name="Straight Connector 33"/>
            <p:cNvCxnSpPr/>
            <p:nvPr>
              <p:custDataLst>
                <p:tags r:id="rId28"/>
              </p:custDataLst>
            </p:nvPr>
          </p:nvCxnSpPr>
          <p:spPr bwMode="auto">
            <a:xfrm>
              <a:off x="1952793" y="3200400"/>
              <a:ext cx="914400" cy="0"/>
            </a:xfrm>
            <a:prstGeom prst="line">
              <a:avLst/>
            </a:prstGeom>
            <a:noFill/>
            <a:ln w="38100" cap="flat" cmpd="sng" algn="ctr">
              <a:solidFill>
                <a:srgbClr val="FF6600"/>
              </a:solidFill>
              <a:prstDash val="solid"/>
              <a:round/>
              <a:headEnd type="none" w="med" len="med"/>
              <a:tailEnd type="none" w="med" len="med"/>
            </a:ln>
            <a:effectLst/>
          </p:spPr>
        </p:cxnSp>
        <p:cxnSp>
          <p:nvCxnSpPr>
            <p:cNvPr id="35" name="Straight Connector 34"/>
            <p:cNvCxnSpPr/>
            <p:nvPr>
              <p:custDataLst>
                <p:tags r:id="rId29"/>
              </p:custDataLst>
            </p:nvPr>
          </p:nvCxnSpPr>
          <p:spPr bwMode="auto">
            <a:xfrm>
              <a:off x="2341249" y="4267200"/>
              <a:ext cx="401951" cy="0"/>
            </a:xfrm>
            <a:prstGeom prst="line">
              <a:avLst/>
            </a:prstGeom>
            <a:noFill/>
            <a:ln w="38100" cap="flat" cmpd="sng" algn="ctr">
              <a:solidFill>
                <a:srgbClr val="FF6600"/>
              </a:solidFill>
              <a:prstDash val="solid"/>
              <a:round/>
              <a:headEnd type="none" w="med" len="med"/>
              <a:tailEnd type="none" w="med" len="med"/>
            </a:ln>
            <a:effectLst/>
          </p:spPr>
        </p:cxnSp>
        <p:cxnSp>
          <p:nvCxnSpPr>
            <p:cNvPr id="36" name="Straight Connector 35"/>
            <p:cNvCxnSpPr/>
            <p:nvPr>
              <p:custDataLst>
                <p:tags r:id="rId30"/>
              </p:custDataLst>
            </p:nvPr>
          </p:nvCxnSpPr>
          <p:spPr bwMode="auto">
            <a:xfrm>
              <a:off x="2324100" y="4071993"/>
              <a:ext cx="647700" cy="0"/>
            </a:xfrm>
            <a:prstGeom prst="line">
              <a:avLst/>
            </a:prstGeom>
            <a:noFill/>
            <a:ln w="38100" cap="flat" cmpd="sng" algn="ctr">
              <a:solidFill>
                <a:srgbClr val="FF6600"/>
              </a:solidFill>
              <a:prstDash val="solid"/>
              <a:round/>
              <a:headEnd type="none" w="med" len="med"/>
              <a:tailEnd type="none" w="med" len="med"/>
            </a:ln>
            <a:effectLst/>
          </p:spPr>
        </p:cxnSp>
        <p:cxnSp>
          <p:nvCxnSpPr>
            <p:cNvPr id="38" name="Straight Connector 37"/>
            <p:cNvCxnSpPr/>
            <p:nvPr>
              <p:custDataLst>
                <p:tags r:id="rId31"/>
              </p:custDataLst>
            </p:nvPr>
          </p:nvCxnSpPr>
          <p:spPr bwMode="auto">
            <a:xfrm>
              <a:off x="2341249" y="3429000"/>
              <a:ext cx="630551" cy="0"/>
            </a:xfrm>
            <a:prstGeom prst="line">
              <a:avLst/>
            </a:prstGeom>
            <a:noFill/>
            <a:ln w="38100" cap="flat" cmpd="sng" algn="ctr">
              <a:solidFill>
                <a:srgbClr val="FF6600"/>
              </a:solidFill>
              <a:prstDash val="solid"/>
              <a:round/>
              <a:headEnd type="none" w="med" len="med"/>
              <a:tailEnd type="none" w="med" len="med"/>
            </a:ln>
            <a:effectLst/>
          </p:spPr>
        </p:cxnSp>
      </p:grpSp>
      <p:sp>
        <p:nvSpPr>
          <p:cNvPr id="3" name="Date Placeholder 2"/>
          <p:cNvSpPr>
            <a:spLocks noGrp="1"/>
          </p:cNvSpPr>
          <p:nvPr>
            <p:ph type="dt" sz="half" idx="2"/>
            <p:custDataLst>
              <p:tags r:id="rId26"/>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27"/>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133895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custDataLst>
              <p:tags r:id="rId1"/>
            </p:custDataLst>
          </p:nvPr>
        </p:nvSpPr>
        <p:spPr/>
        <p:txBody>
          <a:bodyPr/>
          <a:lstStyle/>
          <a:p>
            <a:r>
              <a:rPr lang="en-US" dirty="0"/>
              <a:t>Nested Array </a:t>
            </a:r>
            <a:r>
              <a:rPr lang="en-US" u="sng" dirty="0"/>
              <a:t>Row Access</a:t>
            </a:r>
            <a:r>
              <a:rPr lang="en-US" dirty="0"/>
              <a:t> Code</a:t>
            </a:r>
          </a:p>
        </p:txBody>
      </p:sp>
      <p:sp>
        <p:nvSpPr>
          <p:cNvPr id="10" name="Slide Number Placeholder 9"/>
          <p:cNvSpPr>
            <a:spLocks noGrp="1"/>
          </p:cNvSpPr>
          <p:nvPr>
            <p:ph type="sldNum" sz="quarter" idx="4"/>
            <p:custDataLst>
              <p:tags r:id="rId2"/>
            </p:custDataLst>
          </p:nvPr>
        </p:nvSpPr>
        <p:spPr/>
        <p:txBody>
          <a:bodyPr/>
          <a:lstStyle/>
          <a:p>
            <a:fld id="{7CBE8339-D2AD-46DC-A898-FD1E949067F0}" type="slidenum">
              <a:rPr lang="en-US" smtClean="0"/>
              <a:pPr/>
              <a:t>20</a:t>
            </a:fld>
            <a:endParaRPr lang="en-US"/>
          </a:p>
        </p:txBody>
      </p:sp>
      <p:sp>
        <p:nvSpPr>
          <p:cNvPr id="311300" name="Rectangle 4"/>
          <p:cNvSpPr>
            <a:spLocks noChangeArrowheads="1"/>
          </p:cNvSpPr>
          <p:nvPr>
            <p:custDataLst>
              <p:tags r:id="rId3"/>
            </p:custDataLst>
          </p:nvPr>
        </p:nvSpPr>
        <p:spPr bwMode="auto">
          <a:xfrm>
            <a:off x="596900" y="1219200"/>
            <a:ext cx="4114800" cy="1751762"/>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get_sea_zip</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index)</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a:t>
            </a:r>
            <a:r>
              <a:rPr lang="en-US" sz="1800" dirty="0">
                <a:latin typeface="Courier New" pitchFamily="49" charset="0"/>
              </a:rPr>
              <a:t>];</a:t>
            </a:r>
          </a:p>
          <a:p>
            <a:pPr algn="l">
              <a:lnSpc>
                <a:spcPct val="100000"/>
              </a:lnSpc>
            </a:pPr>
            <a:r>
              <a:rPr lang="en-US" sz="1800" dirty="0" smtClean="0">
                <a:latin typeface="Courier New" pitchFamily="49" charset="0"/>
              </a:rPr>
              <a:t>}</a:t>
            </a:r>
          </a:p>
          <a:p>
            <a:pPr algn="l">
              <a:lnSpc>
                <a:spcPct val="100000"/>
              </a:lnSpc>
            </a:pPr>
            <a:endParaRPr lang="en-US" sz="1800" dirty="0" smtClean="0">
              <a:latin typeface="Courier New" pitchFamily="49" charset="0"/>
            </a:endParaRPr>
          </a:p>
          <a:p>
            <a:pPr algn="l">
              <a:lnSpc>
                <a:spcPct val="100000"/>
              </a:lnSpc>
            </a:pPr>
            <a:endParaRPr lang="en-US" sz="1800" dirty="0">
              <a:latin typeface="Courier New" pitchFamily="49" charset="0"/>
            </a:endParaRPr>
          </a:p>
        </p:txBody>
      </p:sp>
      <p:sp>
        <p:nvSpPr>
          <p:cNvPr id="7" name="Rectangle 4"/>
          <p:cNvSpPr>
            <a:spLocks noChangeArrowheads="1"/>
          </p:cNvSpPr>
          <p:nvPr>
            <p:custDataLst>
              <p:tags r:id="rId4"/>
            </p:custDataLst>
          </p:nvPr>
        </p:nvSpPr>
        <p:spPr bwMode="auto">
          <a:xfrm>
            <a:off x="5217558" y="1215754"/>
            <a:ext cx="3230491"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sea[4][5]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8" name="Rectangle 3"/>
          <p:cNvSpPr txBox="1">
            <a:spLocks noChangeArrowheads="1"/>
          </p:cNvSpPr>
          <p:nvPr>
            <p:custDataLst>
              <p:tags r:id="rId5"/>
            </p:custDataLst>
          </p:nvPr>
        </p:nvSpPr>
        <p:spPr bwMode="auto">
          <a:xfrm>
            <a:off x="520700" y="3180322"/>
            <a:ext cx="74041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What data type is </a:t>
            </a:r>
            <a:r>
              <a:rPr kumimoji="0" lang="en-US" sz="24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sea[index</a:t>
            </a:r>
            <a:r>
              <a:rPr kumimoji="0" lang="en-US" sz="24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a:t>
            </a: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US" kern="0" dirty="0" smtClean="0">
                <a:latin typeface="Calibri" pitchFamily="34" charset="0"/>
              </a:rPr>
              <a:t>What is its starting address?</a:t>
            </a:r>
            <a:endParaRPr kumimoji="0" lang="en-US" sz="2000" b="1" i="0" u="none" strike="noStrike" kern="0" cap="none" spc="0" normalizeH="0" baseline="0" noProof="0" dirty="0" smtClean="0">
              <a:ln>
                <a:noFill/>
              </a:ln>
              <a:solidFill>
                <a:schemeClr val="tx1"/>
              </a:solidFill>
              <a:effectLst/>
              <a:uLnTx/>
              <a:uFillTx/>
              <a:latin typeface="Courier New" pitchFamily="49" charset="0"/>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0" i="1"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2" name="Date Placeholder 1"/>
          <p:cNvSpPr>
            <a:spLocks noGrp="1"/>
          </p:cNvSpPr>
          <p:nvPr>
            <p:ph type="dt" sz="half" idx="2"/>
            <p:custDataLst>
              <p:tags r:id="rId6"/>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7"/>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3339000" y="1533240"/>
              <a:ext cx="4261320" cy="2475000"/>
            </p14:xfrm>
          </p:contentPart>
        </mc:Choice>
        <mc:Fallback xmlns="">
          <p:pic>
            <p:nvPicPr>
              <p:cNvPr id="4" name="Ink 3"/>
              <p:cNvPicPr/>
              <p:nvPr/>
            </p:nvPicPr>
            <p:blipFill>
              <a:blip r:embed="rId11"/>
              <a:stretch>
                <a:fillRect/>
              </a:stretch>
            </p:blipFill>
            <p:spPr>
              <a:xfrm>
                <a:off x="3327480" y="1521000"/>
                <a:ext cx="4277520" cy="249588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custDataLst>
              <p:tags r:id="rId1"/>
            </p:custDataLst>
          </p:nvPr>
        </p:nvSpPr>
        <p:spPr/>
        <p:txBody>
          <a:bodyPr/>
          <a:lstStyle/>
          <a:p>
            <a:r>
              <a:rPr lang="en-US" dirty="0" smtClean="0"/>
              <a:t>Nested Array </a:t>
            </a:r>
            <a:r>
              <a:rPr lang="en-US" u="sng" dirty="0" smtClean="0"/>
              <a:t>Row Access </a:t>
            </a:r>
            <a:r>
              <a:rPr lang="en-US" dirty="0" smtClean="0"/>
              <a:t>Code</a:t>
            </a:r>
            <a:endParaRPr lang="en-US" dirty="0"/>
          </a:p>
        </p:txBody>
      </p:sp>
      <p:sp>
        <p:nvSpPr>
          <p:cNvPr id="10" name="Slide Number Placeholder 9"/>
          <p:cNvSpPr>
            <a:spLocks noGrp="1"/>
          </p:cNvSpPr>
          <p:nvPr>
            <p:ph type="sldNum" sz="quarter" idx="4"/>
            <p:custDataLst>
              <p:tags r:id="rId2"/>
            </p:custDataLst>
          </p:nvPr>
        </p:nvSpPr>
        <p:spPr/>
        <p:txBody>
          <a:bodyPr/>
          <a:lstStyle/>
          <a:p>
            <a:fld id="{7CBE8339-D2AD-46DC-A898-FD1E949067F0}" type="slidenum">
              <a:rPr lang="en-US" smtClean="0"/>
              <a:pPr/>
              <a:t>21</a:t>
            </a:fld>
            <a:endParaRPr lang="en-US"/>
          </a:p>
        </p:txBody>
      </p:sp>
      <p:sp>
        <p:nvSpPr>
          <p:cNvPr id="311300" name="Rectangle 4"/>
          <p:cNvSpPr>
            <a:spLocks noChangeArrowheads="1"/>
          </p:cNvSpPr>
          <p:nvPr>
            <p:custDataLst>
              <p:tags r:id="rId3"/>
            </p:custDataLst>
          </p:nvPr>
        </p:nvSpPr>
        <p:spPr bwMode="auto">
          <a:xfrm>
            <a:off x="596900" y="1219200"/>
            <a:ext cx="4114800" cy="1751762"/>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get_sea_zip</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index)</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a:t>
            </a:r>
            <a:r>
              <a:rPr lang="en-US" sz="1800" dirty="0">
                <a:latin typeface="Courier New" pitchFamily="49" charset="0"/>
              </a:rPr>
              <a:t>];</a:t>
            </a:r>
          </a:p>
          <a:p>
            <a:pPr algn="l">
              <a:lnSpc>
                <a:spcPct val="100000"/>
              </a:lnSpc>
            </a:pPr>
            <a:r>
              <a:rPr lang="en-US" sz="1800" dirty="0" smtClean="0">
                <a:latin typeface="Courier New" pitchFamily="49" charset="0"/>
              </a:rPr>
              <a:t>}</a:t>
            </a:r>
          </a:p>
          <a:p>
            <a:pPr algn="l">
              <a:lnSpc>
                <a:spcPct val="100000"/>
              </a:lnSpc>
            </a:pPr>
            <a:endParaRPr lang="en-US" sz="1800" dirty="0" smtClean="0">
              <a:latin typeface="Courier New" pitchFamily="49" charset="0"/>
            </a:endParaRPr>
          </a:p>
          <a:p>
            <a:pPr algn="l">
              <a:lnSpc>
                <a:spcPct val="100000"/>
              </a:lnSpc>
            </a:pPr>
            <a:endParaRPr lang="en-US" sz="1800" dirty="0">
              <a:latin typeface="Courier New" pitchFamily="49" charset="0"/>
            </a:endParaRPr>
          </a:p>
        </p:txBody>
      </p:sp>
      <p:sp>
        <p:nvSpPr>
          <p:cNvPr id="311301" name="Rectangle 5"/>
          <p:cNvSpPr>
            <a:spLocks noChangeArrowheads="1"/>
          </p:cNvSpPr>
          <p:nvPr>
            <p:custDataLst>
              <p:tags r:id="rId4"/>
            </p:custDataLst>
          </p:nvPr>
        </p:nvSpPr>
        <p:spPr bwMode="auto">
          <a:xfrm>
            <a:off x="596900" y="4347883"/>
            <a:ext cx="6781800" cy="925513"/>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2628900" algn="l"/>
              </a:tabLst>
            </a:pPr>
            <a:r>
              <a:rPr lang="en-US" sz="1800" dirty="0">
                <a:latin typeface="Courier New" pitchFamily="49" charset="0"/>
              </a:rPr>
              <a:t>  # %</a:t>
            </a:r>
            <a:r>
              <a:rPr lang="en-US" sz="1800" dirty="0" err="1">
                <a:latin typeface="Courier New" pitchFamily="49" charset="0"/>
              </a:rPr>
              <a:t>eax</a:t>
            </a:r>
            <a:r>
              <a:rPr lang="en-US" sz="1800" dirty="0">
                <a:latin typeface="Courier New" pitchFamily="49" charset="0"/>
              </a:rPr>
              <a:t> = index</a:t>
            </a:r>
          </a:p>
          <a:p>
            <a:pPr algn="l">
              <a:lnSpc>
                <a:spcPct val="100000"/>
              </a:lnSpc>
              <a:tabLst>
                <a:tab pos="342900" algn="l"/>
                <a:tab pos="26289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(%eax,%eax,4),%</a:t>
            </a:r>
            <a:r>
              <a:rPr lang="en-US" sz="1800" dirty="0" err="1">
                <a:latin typeface="Courier New" pitchFamily="49" charset="0"/>
              </a:rPr>
              <a:t>eax</a:t>
            </a:r>
            <a:r>
              <a:rPr lang="en-US" sz="1800" dirty="0">
                <a:latin typeface="Courier New" pitchFamily="49" charset="0"/>
              </a:rPr>
              <a:t>	# 5 * index</a:t>
            </a:r>
          </a:p>
          <a:p>
            <a:pPr algn="l">
              <a:lnSpc>
                <a:spcPct val="100000"/>
              </a:lnSpc>
              <a:tabLst>
                <a:tab pos="342900" algn="l"/>
                <a:tab pos="2628900" algn="l"/>
              </a:tabLst>
            </a:pPr>
            <a:r>
              <a:rPr lang="en-US" sz="1800" dirty="0">
                <a:latin typeface="Courier New" pitchFamily="49" charset="0"/>
              </a:rPr>
              <a:t>	</a:t>
            </a:r>
            <a:r>
              <a:rPr lang="en-US" sz="1800" dirty="0" err="1">
                <a:latin typeface="Courier New" pitchFamily="49" charset="0"/>
              </a:rPr>
              <a:t>leal</a:t>
            </a:r>
            <a:r>
              <a:rPr lang="en-US" sz="1800" dirty="0" smtClean="0">
                <a:latin typeface="Courier New" pitchFamily="49" charset="0"/>
              </a:rPr>
              <a:t> sea(</a:t>
            </a:r>
            <a:r>
              <a:rPr lang="en-US" sz="1800" dirty="0">
                <a:latin typeface="Courier New" pitchFamily="49" charset="0"/>
              </a:rPr>
              <a:t>,%eax,4),%eax	#</a:t>
            </a:r>
            <a:r>
              <a:rPr lang="en-US" sz="1800" dirty="0" smtClean="0">
                <a:latin typeface="Courier New" pitchFamily="49" charset="0"/>
              </a:rPr>
              <a:t> sea + </a:t>
            </a:r>
            <a:r>
              <a:rPr lang="en-US" sz="1800" dirty="0">
                <a:latin typeface="Courier New" pitchFamily="49" charset="0"/>
              </a:rPr>
              <a:t>(20 * index)</a:t>
            </a:r>
          </a:p>
        </p:txBody>
      </p:sp>
      <p:sp>
        <p:nvSpPr>
          <p:cNvPr id="8" name="Rectangle 7"/>
          <p:cNvSpPr/>
          <p:nvPr>
            <p:custDataLst>
              <p:tags r:id="rId5"/>
            </p:custDataLst>
          </p:nvPr>
        </p:nvSpPr>
        <p:spPr bwMode="auto">
          <a:xfrm>
            <a:off x="4319800" y="4347575"/>
            <a:ext cx="3035300" cy="925513"/>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itchFamily="34" charset="0"/>
              </a:rPr>
              <a:t>Translation?</a:t>
            </a:r>
          </a:p>
        </p:txBody>
      </p:sp>
      <p:sp>
        <p:nvSpPr>
          <p:cNvPr id="11" name="Rectangle 3"/>
          <p:cNvSpPr txBox="1">
            <a:spLocks noChangeArrowheads="1"/>
          </p:cNvSpPr>
          <p:nvPr>
            <p:custDataLst>
              <p:tags r:id="rId6"/>
            </p:custDataLst>
          </p:nvPr>
        </p:nvSpPr>
        <p:spPr bwMode="auto">
          <a:xfrm>
            <a:off x="520700" y="3180322"/>
            <a:ext cx="74041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What data type is </a:t>
            </a:r>
            <a:r>
              <a:rPr kumimoji="0" lang="en-US" sz="24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sea[index</a:t>
            </a:r>
            <a:r>
              <a:rPr kumimoji="0" lang="en-US" sz="24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a:t>
            </a: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US" kern="0" dirty="0" smtClean="0">
                <a:latin typeface="Calibri" pitchFamily="34" charset="0"/>
              </a:rPr>
              <a:t>What is its starting address?</a:t>
            </a:r>
            <a:endParaRPr kumimoji="0" lang="en-US" sz="2000" b="1" i="0" u="none" strike="noStrike" kern="0" cap="none" spc="0" normalizeH="0" baseline="0" noProof="0" dirty="0" smtClean="0">
              <a:ln>
                <a:noFill/>
              </a:ln>
              <a:solidFill>
                <a:schemeClr val="tx1"/>
              </a:solidFill>
              <a:effectLst/>
              <a:uLnTx/>
              <a:uFillTx/>
              <a:latin typeface="Courier New" pitchFamily="49" charset="0"/>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0" i="1"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9" name="Rectangle 4"/>
          <p:cNvSpPr>
            <a:spLocks noChangeArrowheads="1"/>
          </p:cNvSpPr>
          <p:nvPr>
            <p:custDataLst>
              <p:tags r:id="rId7"/>
            </p:custDataLst>
          </p:nvPr>
        </p:nvSpPr>
        <p:spPr bwMode="auto">
          <a:xfrm>
            <a:off x="5217558" y="1215754"/>
            <a:ext cx="3230491"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sea[4][5]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2" name="Date Placeholder 1"/>
          <p:cNvSpPr>
            <a:spLocks noGrp="1"/>
          </p:cNvSpPr>
          <p:nvPr>
            <p:ph type="dt" sz="half" idx="2"/>
            <p:custDataLst>
              <p:tags r:id="rId8"/>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615240" y="4254480"/>
              <a:ext cx="6375240" cy="975960"/>
            </p14:xfrm>
          </p:contentPart>
        </mc:Choice>
        <mc:Fallback xmlns="">
          <p:pic>
            <p:nvPicPr>
              <p:cNvPr id="4" name="Ink 3"/>
              <p:cNvPicPr/>
              <p:nvPr/>
            </p:nvPicPr>
            <p:blipFill>
              <a:blip r:embed="rId13"/>
              <a:stretch>
                <a:fillRect/>
              </a:stretch>
            </p:blipFill>
            <p:spPr>
              <a:xfrm>
                <a:off x="606600" y="4243320"/>
                <a:ext cx="6389280" cy="998640"/>
              </a:xfrm>
              <a:prstGeom prst="rect">
                <a:avLst/>
              </a:prstGeom>
            </p:spPr>
          </p:pic>
        </mc:Fallback>
      </mc:AlternateContent>
    </p:spTree>
    <p:extLst>
      <p:ext uri="{BB962C8B-B14F-4D97-AF65-F5344CB8AC3E}">
        <p14:creationId xmlns:p14="http://schemas.microsoft.com/office/powerpoint/2010/main" val="3685730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custDataLst>
              <p:tags r:id="rId1"/>
            </p:custDataLst>
          </p:nvPr>
        </p:nvSpPr>
        <p:spPr/>
        <p:txBody>
          <a:bodyPr/>
          <a:lstStyle/>
          <a:p>
            <a:r>
              <a:rPr lang="en-US" dirty="0"/>
              <a:t>Nested Array </a:t>
            </a:r>
            <a:r>
              <a:rPr lang="en-US" u="sng" dirty="0"/>
              <a:t>Row Access </a:t>
            </a:r>
            <a:r>
              <a:rPr lang="en-US" dirty="0"/>
              <a:t>Code</a:t>
            </a:r>
          </a:p>
        </p:txBody>
      </p:sp>
      <p:sp>
        <p:nvSpPr>
          <p:cNvPr id="311299" name="Rectangle 3"/>
          <p:cNvSpPr>
            <a:spLocks noGrp="1" noChangeArrowheads="1"/>
          </p:cNvSpPr>
          <p:nvPr>
            <p:ph idx="1"/>
            <p:custDataLst>
              <p:tags r:id="rId2"/>
            </p:custDataLst>
          </p:nvPr>
        </p:nvSpPr>
        <p:spPr>
          <a:xfrm>
            <a:off x="396875" y="4263022"/>
            <a:ext cx="8366125" cy="2594978"/>
          </a:xfrm>
        </p:spPr>
        <p:txBody>
          <a:bodyPr/>
          <a:lstStyle/>
          <a:p>
            <a:r>
              <a:rPr lang="en-US" dirty="0"/>
              <a:t>Row Vector</a:t>
            </a:r>
            <a:endParaRPr lang="en-US" dirty="0" smtClean="0"/>
          </a:p>
          <a:p>
            <a:pPr lvl="1"/>
            <a:r>
              <a:rPr lang="en-US" b="1" dirty="0" err="1" smtClean="0">
                <a:latin typeface="Courier New" pitchFamily="49" charset="0"/>
              </a:rPr>
              <a:t>sea[</a:t>
            </a:r>
            <a:r>
              <a:rPr lang="en-US" b="1" dirty="0" err="1">
                <a:latin typeface="Courier New" pitchFamily="49" charset="0"/>
              </a:rPr>
              <a:t>index</a:t>
            </a:r>
            <a:r>
              <a:rPr lang="en-US" b="1" dirty="0">
                <a:latin typeface="Courier New" pitchFamily="49" charset="0"/>
              </a:rPr>
              <a:t>]</a:t>
            </a:r>
            <a:r>
              <a:rPr lang="en-US" b="1" dirty="0"/>
              <a:t> </a:t>
            </a:r>
            <a:r>
              <a:rPr lang="en-US" dirty="0"/>
              <a:t>is array of 5 </a:t>
            </a:r>
            <a:r>
              <a:rPr lang="en-US" b="1" dirty="0" err="1" smtClean="0">
                <a:latin typeface="Courier New" pitchFamily="49" charset="0"/>
              </a:rPr>
              <a:t>int</a:t>
            </a:r>
            <a:r>
              <a:rPr lang="en-US" dirty="0" err="1" smtClean="0"/>
              <a:t>s</a:t>
            </a:r>
            <a:endParaRPr lang="en-US" dirty="0"/>
          </a:p>
          <a:p>
            <a:pPr lvl="1"/>
            <a:r>
              <a:rPr lang="en-US" dirty="0"/>
              <a:t>Starting address</a:t>
            </a:r>
            <a:r>
              <a:rPr lang="en-US" dirty="0" smtClean="0"/>
              <a:t> </a:t>
            </a:r>
            <a:r>
              <a:rPr lang="en-US" b="1" dirty="0" smtClean="0">
                <a:latin typeface="Courier New" pitchFamily="49" charset="0"/>
              </a:rPr>
              <a:t>sea+</a:t>
            </a:r>
            <a:r>
              <a:rPr lang="en-US" b="1" dirty="0">
                <a:latin typeface="Courier New" pitchFamily="49" charset="0"/>
              </a:rPr>
              <a:t>20*index</a:t>
            </a:r>
          </a:p>
          <a:p>
            <a:r>
              <a:rPr lang="en-US" dirty="0"/>
              <a:t>IA32 Code</a:t>
            </a:r>
          </a:p>
          <a:p>
            <a:pPr lvl="1"/>
            <a:r>
              <a:rPr lang="en-US" dirty="0"/>
              <a:t>Computes and returns address</a:t>
            </a:r>
          </a:p>
          <a:p>
            <a:pPr lvl="1"/>
            <a:r>
              <a:rPr lang="en-US" dirty="0"/>
              <a:t>Compute as</a:t>
            </a:r>
            <a:r>
              <a:rPr lang="en-US" dirty="0" smtClean="0"/>
              <a:t> </a:t>
            </a:r>
            <a:r>
              <a:rPr lang="en-US" b="1" dirty="0" smtClean="0">
                <a:latin typeface="Courier New" pitchFamily="49" charset="0"/>
              </a:rPr>
              <a:t>sea+4</a:t>
            </a:r>
            <a:r>
              <a:rPr lang="en-US" b="1" dirty="0">
                <a:latin typeface="Courier New" pitchFamily="49" charset="0"/>
              </a:rPr>
              <a:t>*(index+4*index</a:t>
            </a:r>
            <a:r>
              <a:rPr lang="en-US" b="1" dirty="0" smtClean="0">
                <a:latin typeface="Courier New" pitchFamily="49" charset="0"/>
              </a:rPr>
              <a:t>)=sea+20*index</a:t>
            </a:r>
          </a:p>
          <a:p>
            <a:endParaRPr lang="en-US" b="0" i="1" dirty="0"/>
          </a:p>
          <a:p>
            <a:endParaRPr lang="en-US" dirty="0"/>
          </a:p>
        </p:txBody>
      </p:sp>
      <p:sp>
        <p:nvSpPr>
          <p:cNvPr id="8" name="Slide Number Placeholder 7"/>
          <p:cNvSpPr>
            <a:spLocks noGrp="1"/>
          </p:cNvSpPr>
          <p:nvPr>
            <p:ph type="sldNum" sz="quarter" idx="4"/>
            <p:custDataLst>
              <p:tags r:id="rId3"/>
            </p:custDataLst>
          </p:nvPr>
        </p:nvSpPr>
        <p:spPr/>
        <p:txBody>
          <a:bodyPr/>
          <a:lstStyle/>
          <a:p>
            <a:fld id="{7CBE8339-D2AD-46DC-A898-FD1E949067F0}" type="slidenum">
              <a:rPr lang="en-US" smtClean="0"/>
              <a:pPr/>
              <a:t>22</a:t>
            </a:fld>
            <a:endParaRPr lang="en-US"/>
          </a:p>
        </p:txBody>
      </p:sp>
      <p:sp>
        <p:nvSpPr>
          <p:cNvPr id="311300" name="Rectangle 4"/>
          <p:cNvSpPr>
            <a:spLocks noChangeArrowheads="1"/>
          </p:cNvSpPr>
          <p:nvPr>
            <p:custDataLst>
              <p:tags r:id="rId4"/>
            </p:custDataLst>
          </p:nvPr>
        </p:nvSpPr>
        <p:spPr bwMode="auto">
          <a:xfrm>
            <a:off x="596900" y="1219200"/>
            <a:ext cx="4114800" cy="1751762"/>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get_sea_zip</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index)</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a:t>
            </a:r>
            <a:r>
              <a:rPr lang="en-US" sz="1800" dirty="0">
                <a:latin typeface="Courier New" pitchFamily="49" charset="0"/>
              </a:rPr>
              <a:t>];</a:t>
            </a:r>
          </a:p>
          <a:p>
            <a:pPr algn="l">
              <a:lnSpc>
                <a:spcPct val="100000"/>
              </a:lnSpc>
            </a:pPr>
            <a:r>
              <a:rPr lang="en-US" sz="1800" dirty="0" smtClean="0">
                <a:latin typeface="Courier New" pitchFamily="49" charset="0"/>
              </a:rPr>
              <a:t>}</a:t>
            </a:r>
          </a:p>
          <a:p>
            <a:pPr algn="l">
              <a:lnSpc>
                <a:spcPct val="100000"/>
              </a:lnSpc>
            </a:pPr>
            <a:endParaRPr lang="en-US" sz="1800" dirty="0" smtClean="0">
              <a:latin typeface="Courier New" pitchFamily="49" charset="0"/>
            </a:endParaRPr>
          </a:p>
          <a:p>
            <a:pPr algn="l">
              <a:lnSpc>
                <a:spcPct val="100000"/>
              </a:lnSpc>
            </a:pPr>
            <a:endParaRPr lang="en-US" sz="1800" dirty="0">
              <a:latin typeface="Courier New" pitchFamily="49" charset="0"/>
            </a:endParaRPr>
          </a:p>
        </p:txBody>
      </p:sp>
      <p:sp>
        <p:nvSpPr>
          <p:cNvPr id="311301" name="Rectangle 5"/>
          <p:cNvSpPr>
            <a:spLocks noChangeArrowheads="1"/>
          </p:cNvSpPr>
          <p:nvPr>
            <p:custDataLst>
              <p:tags r:id="rId5"/>
            </p:custDataLst>
          </p:nvPr>
        </p:nvSpPr>
        <p:spPr bwMode="auto">
          <a:xfrm>
            <a:off x="596900" y="3200400"/>
            <a:ext cx="6781800" cy="925513"/>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2628900" algn="l"/>
              </a:tabLst>
            </a:pPr>
            <a:r>
              <a:rPr lang="en-US" sz="1800" dirty="0">
                <a:latin typeface="Courier New" pitchFamily="49" charset="0"/>
              </a:rPr>
              <a:t>  # %</a:t>
            </a:r>
            <a:r>
              <a:rPr lang="en-US" sz="1800" dirty="0" err="1">
                <a:latin typeface="Courier New" pitchFamily="49" charset="0"/>
              </a:rPr>
              <a:t>eax</a:t>
            </a:r>
            <a:r>
              <a:rPr lang="en-US" sz="1800" dirty="0">
                <a:latin typeface="Courier New" pitchFamily="49" charset="0"/>
              </a:rPr>
              <a:t> = index</a:t>
            </a:r>
          </a:p>
          <a:p>
            <a:pPr algn="l">
              <a:lnSpc>
                <a:spcPct val="100000"/>
              </a:lnSpc>
              <a:tabLst>
                <a:tab pos="342900" algn="l"/>
                <a:tab pos="26289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(%eax,%eax,4),%</a:t>
            </a:r>
            <a:r>
              <a:rPr lang="en-US" sz="1800" dirty="0" err="1">
                <a:latin typeface="Courier New" pitchFamily="49" charset="0"/>
              </a:rPr>
              <a:t>eax</a:t>
            </a:r>
            <a:r>
              <a:rPr lang="en-US" sz="1800" dirty="0">
                <a:latin typeface="Courier New" pitchFamily="49" charset="0"/>
              </a:rPr>
              <a:t>	# 5 * index</a:t>
            </a:r>
          </a:p>
          <a:p>
            <a:pPr algn="l">
              <a:lnSpc>
                <a:spcPct val="100000"/>
              </a:lnSpc>
              <a:tabLst>
                <a:tab pos="342900" algn="l"/>
                <a:tab pos="2628900" algn="l"/>
              </a:tabLst>
            </a:pPr>
            <a:r>
              <a:rPr lang="en-US" sz="1800" dirty="0">
                <a:latin typeface="Courier New" pitchFamily="49" charset="0"/>
              </a:rPr>
              <a:t>	</a:t>
            </a:r>
            <a:r>
              <a:rPr lang="en-US" sz="1800" dirty="0" err="1">
                <a:latin typeface="Courier New" pitchFamily="49" charset="0"/>
              </a:rPr>
              <a:t>leal</a:t>
            </a:r>
            <a:r>
              <a:rPr lang="en-US" sz="1800" dirty="0" smtClean="0">
                <a:latin typeface="Courier New" pitchFamily="49" charset="0"/>
              </a:rPr>
              <a:t> sea(</a:t>
            </a:r>
            <a:r>
              <a:rPr lang="en-US" sz="1800" dirty="0">
                <a:latin typeface="Courier New" pitchFamily="49" charset="0"/>
              </a:rPr>
              <a:t>,%eax,4),%eax	#</a:t>
            </a:r>
            <a:r>
              <a:rPr lang="en-US" sz="1800" dirty="0" smtClean="0">
                <a:latin typeface="Courier New" pitchFamily="49" charset="0"/>
              </a:rPr>
              <a:t> sea + </a:t>
            </a:r>
            <a:r>
              <a:rPr lang="en-US" sz="1800" dirty="0">
                <a:latin typeface="Courier New" pitchFamily="49" charset="0"/>
              </a:rPr>
              <a:t>(20 * index)</a:t>
            </a:r>
          </a:p>
        </p:txBody>
      </p:sp>
      <p:sp>
        <p:nvSpPr>
          <p:cNvPr id="9" name="Rectangle 4"/>
          <p:cNvSpPr>
            <a:spLocks noChangeArrowheads="1"/>
          </p:cNvSpPr>
          <p:nvPr>
            <p:custDataLst>
              <p:tags r:id="rId6"/>
            </p:custDataLst>
          </p:nvPr>
        </p:nvSpPr>
        <p:spPr bwMode="auto">
          <a:xfrm>
            <a:off x="5217558" y="1215754"/>
            <a:ext cx="3230491"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sea[4][5]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2" name="Date Placeholder 1"/>
          <p:cNvSpPr>
            <a:spLocks noGrp="1"/>
          </p:cNvSpPr>
          <p:nvPr>
            <p:ph type="dt" sz="half" idx="2"/>
            <p:custDataLst>
              <p:tags r:id="rId7"/>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8"/>
            </p:custDataLst>
          </p:nvPr>
        </p:nvSpPr>
        <p:spPr/>
        <p:txBody>
          <a:bodyPr/>
          <a:lstStyle/>
          <a:p>
            <a:r>
              <a:rPr lang="en-US" smtClean="0"/>
              <a:t>Arrays &amp; structs</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custDataLst>
              <p:tags r:id="rId1"/>
            </p:custDataLst>
          </p:nvPr>
        </p:nvSpPr>
        <p:spPr bwMode="auto">
          <a:xfrm>
            <a:off x="57912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grpSp>
        <p:nvGrpSpPr>
          <p:cNvPr id="2" name="Group 5"/>
          <p:cNvGrpSpPr>
            <a:grpSpLocks/>
          </p:cNvGrpSpPr>
          <p:nvPr>
            <p:custDataLst>
              <p:tags r:id="rId2"/>
            </p:custDataLst>
          </p:nvPr>
        </p:nvGrpSpPr>
        <p:grpSpPr bwMode="auto">
          <a:xfrm>
            <a:off x="3657600" y="3974068"/>
            <a:ext cx="2133600" cy="1524000"/>
            <a:chOff x="1680" y="2064"/>
            <a:chExt cx="1344" cy="960"/>
          </a:xfrm>
        </p:grpSpPr>
        <p:grpSp>
          <p:nvGrpSpPr>
            <p:cNvPr id="3" name="Group 6"/>
            <p:cNvGrpSpPr>
              <a:grpSpLocks/>
            </p:cNvGrpSpPr>
            <p:nvPr/>
          </p:nvGrpSpPr>
          <p:grpSpPr bwMode="auto">
            <a:xfrm>
              <a:off x="1680" y="2400"/>
              <a:ext cx="1344" cy="624"/>
              <a:chOff x="1488" y="3504"/>
              <a:chExt cx="1344" cy="624"/>
            </a:xfrm>
          </p:grpSpPr>
          <p:sp>
            <p:nvSpPr>
              <p:cNvPr id="310281" name="Rectangle 9"/>
              <p:cNvSpPr>
                <a:spLocks noChangeArrowheads="1"/>
              </p:cNvSpPr>
              <p:nvPr>
                <p:custDataLst>
                  <p:tags r:id="rId38"/>
                </p:custDataLst>
              </p:nvPr>
            </p:nvSpPr>
            <p:spPr bwMode="auto">
              <a:xfrm>
                <a:off x="1488" y="3504"/>
                <a:ext cx="1344" cy="624"/>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nSpc>
                    <a:spcPct val="100000"/>
                  </a:lnSpc>
                </a:pPr>
                <a:r>
                  <a:rPr lang="en-US" sz="1600" b="0" dirty="0" smtClean="0">
                    <a:latin typeface="Calibri" pitchFamily="34" charset="0"/>
                  </a:rPr>
                  <a:t> •</a:t>
                </a:r>
                <a:r>
                  <a:rPr lang="en-US" sz="1600" b="0" dirty="0">
                    <a:latin typeface="Calibri" pitchFamily="34" charset="0"/>
                  </a:rPr>
                  <a:t> • </a:t>
                </a:r>
                <a:r>
                  <a:rPr lang="en-US" sz="1600" b="0" dirty="0" smtClean="0">
                    <a:latin typeface="Calibri" pitchFamily="34" charset="0"/>
                  </a:rPr>
                  <a:t>•                      • • •</a:t>
                </a:r>
                <a:endParaRPr lang="en-US" sz="1600" b="0" dirty="0">
                  <a:latin typeface="Calibri" pitchFamily="34" charset="0"/>
                </a:endParaRPr>
              </a:p>
            </p:txBody>
          </p:sp>
          <p:sp>
            <p:nvSpPr>
              <p:cNvPr id="310279" name="Rectangle 7"/>
              <p:cNvSpPr>
                <a:spLocks noChangeArrowheads="1"/>
              </p:cNvSpPr>
              <p:nvPr>
                <p:custDataLst>
                  <p:tags r:id="rId39"/>
                </p:custDataLst>
              </p:nvPr>
            </p:nvSpPr>
            <p:spPr bwMode="auto">
              <a:xfrm>
                <a:off x="1920" y="3504"/>
                <a:ext cx="384" cy="624"/>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a:t>
                </a:r>
              </a:p>
              <a:p>
                <a:pPr algn="ctr">
                  <a:lnSpc>
                    <a:spcPct val="100000"/>
                  </a:lnSpc>
                </a:pPr>
                <a:r>
                  <a:rPr lang="en-US" sz="1600" dirty="0" smtClean="0">
                    <a:latin typeface="Courier New" pitchFamily="49" charset="0"/>
                  </a:rPr>
                  <a:t>[j]</a:t>
                </a:r>
                <a:endParaRPr lang="en-US" sz="1600" dirty="0">
                  <a:latin typeface="Courier New" pitchFamily="49" charset="0"/>
                </a:endParaRPr>
              </a:p>
            </p:txBody>
          </p:sp>
        </p:grpSp>
        <p:sp>
          <p:nvSpPr>
            <p:cNvPr id="310282" name="Line 10"/>
            <p:cNvSpPr>
              <a:spLocks noChangeShapeType="1"/>
            </p:cNvSpPr>
            <p:nvPr>
              <p:custDataLst>
                <p:tags r:id="rId33"/>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3" name="Line 11"/>
            <p:cNvSpPr>
              <a:spLocks noChangeShapeType="1"/>
            </p:cNvSpPr>
            <p:nvPr>
              <p:custDataLst>
                <p:tags r:id="rId34"/>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4" name="Line 12"/>
            <p:cNvSpPr>
              <a:spLocks noChangeShapeType="1"/>
            </p:cNvSpPr>
            <p:nvPr>
              <p:custDataLst>
                <p:tags r:id="rId35"/>
              </p:custDataLst>
            </p:nvPr>
          </p:nvSpPr>
          <p:spPr bwMode="auto">
            <a:xfrm>
              <a:off x="3024"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5" name="Line 13"/>
            <p:cNvSpPr>
              <a:spLocks noChangeShapeType="1"/>
            </p:cNvSpPr>
            <p:nvPr>
              <p:custDataLst>
                <p:tags r:id="rId36"/>
              </p:custDataLst>
            </p:nvPr>
          </p:nvSpPr>
          <p:spPr bwMode="auto">
            <a:xfrm>
              <a:off x="1680"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86" name="Rectangle 14"/>
            <p:cNvSpPr>
              <a:spLocks noChangeArrowheads="1"/>
            </p:cNvSpPr>
            <p:nvPr>
              <p:custDataLst>
                <p:tags r:id="rId37"/>
              </p:custDataLst>
            </p:nvPr>
          </p:nvSpPr>
          <p:spPr bwMode="auto">
            <a:xfrm>
              <a:off x="2112"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a:t>
              </a:r>
              <a:r>
                <a:rPr lang="en-US" sz="1600" dirty="0" err="1">
                  <a:latin typeface="Courier New" pitchFamily="49" charset="0"/>
                </a:rPr>
                <a:t>i</a:t>
              </a:r>
              <a:r>
                <a:rPr lang="en-US" sz="1600" dirty="0">
                  <a:latin typeface="Courier New" pitchFamily="49" charset="0"/>
                </a:rPr>
                <a:t>]</a:t>
              </a:r>
              <a:endParaRPr lang="en-US" sz="1600" b="0" dirty="0">
                <a:latin typeface="Calibri" pitchFamily="34" charset="0"/>
              </a:endParaRPr>
            </a:p>
          </p:txBody>
        </p:sp>
      </p:grpSp>
      <p:grpSp>
        <p:nvGrpSpPr>
          <p:cNvPr id="4" name="Group 15"/>
          <p:cNvGrpSpPr>
            <a:grpSpLocks/>
          </p:cNvGrpSpPr>
          <p:nvPr>
            <p:custDataLst>
              <p:tags r:id="rId3"/>
            </p:custDataLst>
          </p:nvPr>
        </p:nvGrpSpPr>
        <p:grpSpPr bwMode="auto">
          <a:xfrm>
            <a:off x="6705600" y="3974068"/>
            <a:ext cx="2133600" cy="1524000"/>
            <a:chOff x="4176" y="2064"/>
            <a:chExt cx="1344" cy="960"/>
          </a:xfrm>
        </p:grpSpPr>
        <p:grpSp>
          <p:nvGrpSpPr>
            <p:cNvPr id="5" name="Group 16"/>
            <p:cNvGrpSpPr>
              <a:grpSpLocks/>
            </p:cNvGrpSpPr>
            <p:nvPr/>
          </p:nvGrpSpPr>
          <p:grpSpPr bwMode="auto">
            <a:xfrm>
              <a:off x="4176" y="2400"/>
              <a:ext cx="1344" cy="624"/>
              <a:chOff x="1488" y="3504"/>
              <a:chExt cx="1344" cy="624"/>
            </a:xfrm>
          </p:grpSpPr>
          <p:sp>
            <p:nvSpPr>
              <p:cNvPr id="310291" name="Rectangle 19"/>
              <p:cNvSpPr>
                <a:spLocks noChangeArrowheads="1"/>
              </p:cNvSpPr>
              <p:nvPr>
                <p:custDataLst>
                  <p:tags r:id="rId30"/>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289" name="Rectangle 17"/>
              <p:cNvSpPr>
                <a:spLocks noChangeArrowheads="1"/>
              </p:cNvSpPr>
              <p:nvPr>
                <p:custDataLst>
                  <p:tags r:id="rId31"/>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[0]</a:t>
                </a:r>
              </a:p>
            </p:txBody>
          </p:sp>
          <p:sp>
            <p:nvSpPr>
              <p:cNvPr id="310290" name="Rectangle 18"/>
              <p:cNvSpPr>
                <a:spLocks noChangeArrowheads="1"/>
              </p:cNvSpPr>
              <p:nvPr>
                <p:custDataLst>
                  <p:tags r:id="rId32"/>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[C-1]</a:t>
                </a:r>
              </a:p>
            </p:txBody>
          </p:sp>
        </p:grpSp>
        <p:sp>
          <p:nvSpPr>
            <p:cNvPr id="310292" name="Line 20"/>
            <p:cNvSpPr>
              <a:spLocks noChangeShapeType="1"/>
            </p:cNvSpPr>
            <p:nvPr>
              <p:custDataLst>
                <p:tags r:id="rId26"/>
              </p:custDataLst>
            </p:nvPr>
          </p:nvSpPr>
          <p:spPr bwMode="auto">
            <a:xfrm>
              <a:off x="417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3" name="Line 21"/>
            <p:cNvSpPr>
              <a:spLocks noChangeShapeType="1"/>
            </p:cNvSpPr>
            <p:nvPr>
              <p:custDataLst>
                <p:tags r:id="rId27"/>
              </p:custDataLst>
            </p:nvPr>
          </p:nvSpPr>
          <p:spPr bwMode="auto">
            <a:xfrm>
              <a:off x="552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4" name="Line 22"/>
            <p:cNvSpPr>
              <a:spLocks noChangeShapeType="1"/>
            </p:cNvSpPr>
            <p:nvPr>
              <p:custDataLst>
                <p:tags r:id="rId28"/>
              </p:custDataLst>
            </p:nvPr>
          </p:nvSpPr>
          <p:spPr bwMode="auto">
            <a:xfrm>
              <a:off x="417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95" name="Rectangle 23"/>
            <p:cNvSpPr>
              <a:spLocks noChangeArrowheads="1"/>
            </p:cNvSpPr>
            <p:nvPr>
              <p:custDataLst>
                <p:tags r:id="rId29"/>
              </p:custDataLst>
            </p:nvPr>
          </p:nvSpPr>
          <p:spPr bwMode="auto">
            <a:xfrm>
              <a:off x="460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A[R-1]</a:t>
              </a:r>
              <a:endParaRPr lang="en-US" sz="1600" b="0" dirty="0">
                <a:latin typeface="Calibri" pitchFamily="34" charset="0"/>
              </a:endParaRPr>
            </a:p>
          </p:txBody>
        </p:sp>
      </p:grpSp>
      <p:sp>
        <p:nvSpPr>
          <p:cNvPr id="310296" name="Rectangle 24"/>
          <p:cNvSpPr>
            <a:spLocks noChangeArrowheads="1"/>
          </p:cNvSpPr>
          <p:nvPr>
            <p:custDataLst>
              <p:tags r:id="rId4"/>
            </p:custDataLst>
          </p:nvPr>
        </p:nvSpPr>
        <p:spPr bwMode="auto">
          <a:xfrm>
            <a:off x="26670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sp>
        <p:nvSpPr>
          <p:cNvPr id="310297" name="Text Box 25"/>
          <p:cNvSpPr txBox="1">
            <a:spLocks noChangeArrowheads="1"/>
          </p:cNvSpPr>
          <p:nvPr>
            <p:custDataLst>
              <p:tags r:id="rId5"/>
            </p:custDataLst>
          </p:nvPr>
        </p:nvSpPr>
        <p:spPr bwMode="auto">
          <a:xfrm>
            <a:off x="332508" y="5725080"/>
            <a:ext cx="396875" cy="366713"/>
          </a:xfrm>
          <a:prstGeom prst="rect">
            <a:avLst/>
          </a:prstGeom>
          <a:noFill/>
          <a:ln w="25400">
            <a:noFill/>
            <a:miter lim="800000"/>
            <a:headEnd/>
            <a:tailEnd/>
          </a:ln>
          <a:effectLst/>
        </p:spPr>
        <p:txBody>
          <a:bodyPr>
            <a:spAutoFit/>
          </a:bodyPr>
          <a:lstStyle/>
          <a:p>
            <a:pPr algn="ctr">
              <a:lnSpc>
                <a:spcPct val="100000"/>
              </a:lnSpc>
            </a:pPr>
            <a:r>
              <a:rPr lang="en-US" sz="1800">
                <a:latin typeface="Courier New" pitchFamily="49" charset="0"/>
              </a:rPr>
              <a:t>A</a:t>
            </a:r>
          </a:p>
        </p:txBody>
      </p:sp>
      <p:sp>
        <p:nvSpPr>
          <p:cNvPr id="310298" name="Line 26"/>
          <p:cNvSpPr>
            <a:spLocks noChangeShapeType="1"/>
          </p:cNvSpPr>
          <p:nvPr>
            <p:custDataLst>
              <p:tags r:id="rId6"/>
            </p:custDataLst>
          </p:nvPr>
        </p:nvSpPr>
        <p:spPr bwMode="auto">
          <a:xfrm flipV="1">
            <a:off x="5334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310299" name="Line 27"/>
          <p:cNvSpPr>
            <a:spLocks noChangeShapeType="1"/>
          </p:cNvSpPr>
          <p:nvPr>
            <p:custDataLst>
              <p:tags r:id="rId7"/>
            </p:custDataLst>
          </p:nvPr>
        </p:nvSpPr>
        <p:spPr bwMode="auto">
          <a:xfrm flipV="1">
            <a:off x="3657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grpSp>
        <p:nvGrpSpPr>
          <p:cNvPr id="6" name="Group 28"/>
          <p:cNvGrpSpPr>
            <a:grpSpLocks/>
          </p:cNvGrpSpPr>
          <p:nvPr>
            <p:custDataLst>
              <p:tags r:id="rId8"/>
            </p:custDataLst>
          </p:nvPr>
        </p:nvGrpSpPr>
        <p:grpSpPr bwMode="auto">
          <a:xfrm>
            <a:off x="533400" y="3974068"/>
            <a:ext cx="2133600" cy="1524000"/>
            <a:chOff x="336" y="2064"/>
            <a:chExt cx="1344" cy="960"/>
          </a:xfrm>
        </p:grpSpPr>
        <p:grpSp>
          <p:nvGrpSpPr>
            <p:cNvPr id="7" name="Group 29"/>
            <p:cNvGrpSpPr>
              <a:grpSpLocks/>
            </p:cNvGrpSpPr>
            <p:nvPr/>
          </p:nvGrpSpPr>
          <p:grpSpPr bwMode="auto">
            <a:xfrm>
              <a:off x="336" y="2400"/>
              <a:ext cx="1344" cy="624"/>
              <a:chOff x="1488" y="3504"/>
              <a:chExt cx="1344" cy="624"/>
            </a:xfrm>
          </p:grpSpPr>
          <p:sp>
            <p:nvSpPr>
              <p:cNvPr id="310304" name="Rectangle 32"/>
              <p:cNvSpPr>
                <a:spLocks noChangeArrowheads="1"/>
              </p:cNvSpPr>
              <p:nvPr>
                <p:custDataLst>
                  <p:tags r:id="rId23"/>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302" name="Rectangle 30"/>
              <p:cNvSpPr>
                <a:spLocks noChangeArrowheads="1"/>
              </p:cNvSpPr>
              <p:nvPr>
                <p:custDataLst>
                  <p:tags r:id="rId24"/>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[0]</a:t>
                </a:r>
              </a:p>
            </p:txBody>
          </p:sp>
          <p:sp>
            <p:nvSpPr>
              <p:cNvPr id="310303" name="Rectangle 31"/>
              <p:cNvSpPr>
                <a:spLocks noChangeArrowheads="1"/>
              </p:cNvSpPr>
              <p:nvPr>
                <p:custDataLst>
                  <p:tags r:id="rId25"/>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[C-1]</a:t>
                </a:r>
              </a:p>
            </p:txBody>
          </p:sp>
        </p:grpSp>
        <p:sp>
          <p:nvSpPr>
            <p:cNvPr id="310305" name="Line 33"/>
            <p:cNvSpPr>
              <a:spLocks noChangeShapeType="1"/>
            </p:cNvSpPr>
            <p:nvPr>
              <p:custDataLst>
                <p:tags r:id="rId19"/>
              </p:custDataLst>
            </p:nvPr>
          </p:nvSpPr>
          <p:spPr bwMode="auto">
            <a:xfrm>
              <a:off x="33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306" name="Line 34"/>
            <p:cNvSpPr>
              <a:spLocks noChangeShapeType="1"/>
            </p:cNvSpPr>
            <p:nvPr>
              <p:custDataLst>
                <p:tags r:id="rId20"/>
              </p:custDataLst>
            </p:nvPr>
          </p:nvSpPr>
          <p:spPr bwMode="auto">
            <a:xfrm>
              <a:off x="33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307" name="Rectangle 35"/>
            <p:cNvSpPr>
              <a:spLocks noChangeArrowheads="1"/>
            </p:cNvSpPr>
            <p:nvPr>
              <p:custDataLst>
                <p:tags r:id="rId21"/>
              </p:custDataLst>
            </p:nvPr>
          </p:nvSpPr>
          <p:spPr bwMode="auto">
            <a:xfrm>
              <a:off x="76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A[0]</a:t>
              </a:r>
              <a:endParaRPr lang="en-US" sz="1600" b="0" dirty="0">
                <a:latin typeface="Calibri" pitchFamily="34" charset="0"/>
              </a:endParaRPr>
            </a:p>
          </p:txBody>
        </p:sp>
        <p:sp>
          <p:nvSpPr>
            <p:cNvPr id="310308" name="Line 36"/>
            <p:cNvSpPr>
              <a:spLocks noChangeShapeType="1"/>
            </p:cNvSpPr>
            <p:nvPr>
              <p:custDataLst>
                <p:tags r:id="rId22"/>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grpSp>
      <p:sp>
        <p:nvSpPr>
          <p:cNvPr id="310310" name="Text Box 38"/>
          <p:cNvSpPr txBox="1">
            <a:spLocks noChangeArrowheads="1"/>
          </p:cNvSpPr>
          <p:nvPr>
            <p:custDataLst>
              <p:tags r:id="rId9"/>
            </p:custDataLst>
          </p:nvPr>
        </p:nvSpPr>
        <p:spPr bwMode="auto">
          <a:xfrm>
            <a:off x="3193757" y="5725080"/>
            <a:ext cx="1447800" cy="369332"/>
          </a:xfrm>
          <a:prstGeom prst="rect">
            <a:avLst/>
          </a:prstGeom>
          <a:noFill/>
          <a:ln w="25400">
            <a:noFill/>
            <a:miter lim="800000"/>
            <a:headEnd/>
            <a:tailEnd/>
          </a:ln>
          <a:effectLst/>
        </p:spPr>
        <p:txBody>
          <a:bodyPr>
            <a:spAutoFit/>
          </a:bodyPr>
          <a:lstStyle/>
          <a:p>
            <a:pPr algn="ctr">
              <a:lnSpc>
                <a:spcPct val="100000"/>
              </a:lnSpc>
            </a:pPr>
            <a:r>
              <a:rPr lang="en-US" sz="1800" dirty="0" smtClean="0">
                <a:latin typeface="Courier New" pitchFamily="49" charset="0"/>
              </a:rPr>
              <a:t>A + </a:t>
            </a:r>
            <a:r>
              <a:rPr lang="en-US" sz="1800" dirty="0" err="1" smtClean="0">
                <a:latin typeface="Courier New" pitchFamily="49" charset="0"/>
              </a:rPr>
              <a:t>i</a:t>
            </a:r>
            <a:r>
              <a:rPr lang="en-US" sz="1800" dirty="0">
                <a:latin typeface="Courier New" pitchFamily="49" charset="0"/>
              </a:rPr>
              <a:t>*C*4</a:t>
            </a:r>
          </a:p>
        </p:txBody>
      </p:sp>
      <p:sp>
        <p:nvSpPr>
          <p:cNvPr id="310311" name="Text Box 39"/>
          <p:cNvSpPr txBox="1">
            <a:spLocks noChangeArrowheads="1"/>
          </p:cNvSpPr>
          <p:nvPr>
            <p:custDataLst>
              <p:tags r:id="rId10"/>
            </p:custDataLst>
          </p:nvPr>
        </p:nvSpPr>
        <p:spPr bwMode="auto">
          <a:xfrm>
            <a:off x="6216050" y="5725080"/>
            <a:ext cx="2055478" cy="369332"/>
          </a:xfrm>
          <a:prstGeom prst="rect">
            <a:avLst/>
          </a:prstGeom>
          <a:noFill/>
          <a:ln w="25400">
            <a:noFill/>
            <a:miter lim="800000"/>
            <a:headEnd/>
            <a:tailEnd/>
          </a:ln>
          <a:effectLst/>
        </p:spPr>
        <p:txBody>
          <a:bodyPr wrap="square">
            <a:spAutoFit/>
          </a:bodyPr>
          <a:lstStyle/>
          <a:p>
            <a:pPr algn="ctr">
              <a:lnSpc>
                <a:spcPct val="100000"/>
              </a:lnSpc>
            </a:pPr>
            <a:r>
              <a:rPr lang="en-US" sz="1800" dirty="0" smtClean="0">
                <a:latin typeface="Courier New" pitchFamily="49" charset="0"/>
              </a:rPr>
              <a:t>A + (</a:t>
            </a:r>
            <a:r>
              <a:rPr lang="en-US" sz="1800" dirty="0">
                <a:latin typeface="Courier New" pitchFamily="49" charset="0"/>
              </a:rPr>
              <a:t>R-1)*C*4</a:t>
            </a:r>
          </a:p>
        </p:txBody>
      </p:sp>
      <p:sp>
        <p:nvSpPr>
          <p:cNvPr id="310312" name="Line 40"/>
          <p:cNvSpPr>
            <a:spLocks noChangeShapeType="1"/>
          </p:cNvSpPr>
          <p:nvPr>
            <p:custDataLst>
              <p:tags r:id="rId11"/>
            </p:custDataLst>
          </p:nvPr>
        </p:nvSpPr>
        <p:spPr bwMode="auto">
          <a:xfrm flipV="1">
            <a:off x="6705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41" name="Text Box 15"/>
          <p:cNvSpPr txBox="1">
            <a:spLocks noChangeArrowheads="1"/>
          </p:cNvSpPr>
          <p:nvPr>
            <p:custDataLst>
              <p:tags r:id="rId12"/>
            </p:custDataLst>
          </p:nvPr>
        </p:nvSpPr>
        <p:spPr bwMode="auto">
          <a:xfrm>
            <a:off x="407075" y="3429000"/>
            <a:ext cx="2031325" cy="400110"/>
          </a:xfrm>
          <a:prstGeom prst="rect">
            <a:avLst/>
          </a:prstGeom>
          <a:noFill/>
          <a:ln w="25400">
            <a:noFill/>
            <a:miter lim="800000"/>
            <a:headEnd/>
            <a:tailEnd/>
          </a:ln>
          <a:effectLst/>
        </p:spPr>
        <p:txBody>
          <a:bodyPr wrap="none">
            <a:spAutoFit/>
          </a:bodyPr>
          <a:lstStyle/>
          <a:p>
            <a:pPr algn="r">
              <a:lnSpc>
                <a:spcPct val="100000"/>
              </a:lnSpc>
            </a:pPr>
            <a:r>
              <a:rPr lang="en-US" sz="2000">
                <a:latin typeface="Courier New" pitchFamily="49" charset="0"/>
              </a:rPr>
              <a:t>int A[R][C];</a:t>
            </a:r>
          </a:p>
        </p:txBody>
      </p:sp>
      <p:sp>
        <p:nvSpPr>
          <p:cNvPr id="42" name="Line 27"/>
          <p:cNvSpPr>
            <a:spLocks noChangeShapeType="1"/>
          </p:cNvSpPr>
          <p:nvPr>
            <p:custDataLst>
              <p:tags r:id="rId13"/>
            </p:custDataLst>
          </p:nvPr>
        </p:nvSpPr>
        <p:spPr bwMode="auto">
          <a:xfrm flipH="1" flipV="1">
            <a:off x="4648199" y="5498068"/>
            <a:ext cx="225705" cy="863290"/>
          </a:xfrm>
          <a:prstGeom prst="line">
            <a:avLst/>
          </a:prstGeom>
          <a:noFill/>
          <a:ln w="57150">
            <a:solidFill>
              <a:srgbClr val="990000"/>
            </a:solidFill>
            <a:round/>
            <a:headEnd/>
            <a:tailEnd type="triangle" w="med" len="sm"/>
          </a:ln>
          <a:effectLst/>
        </p:spPr>
        <p:txBody>
          <a:bodyPr wrap="none" anchor="ctr"/>
          <a:lstStyle/>
          <a:p>
            <a:endParaRPr lang="en-US" dirty="0">
              <a:latin typeface="Calibri" pitchFamily="34" charset="0"/>
            </a:endParaRPr>
          </a:p>
        </p:txBody>
      </p:sp>
      <p:sp>
        <p:nvSpPr>
          <p:cNvPr id="45" name="Slide Number Placeholder 44"/>
          <p:cNvSpPr>
            <a:spLocks noGrp="1"/>
          </p:cNvSpPr>
          <p:nvPr>
            <p:ph type="sldNum" sz="quarter" idx="4"/>
            <p:custDataLst>
              <p:tags r:id="rId14"/>
            </p:custDataLst>
          </p:nvPr>
        </p:nvSpPr>
        <p:spPr/>
        <p:txBody>
          <a:bodyPr/>
          <a:lstStyle/>
          <a:p>
            <a:fld id="{7CBE8339-D2AD-46DC-A898-FD1E949067F0}" type="slidenum">
              <a:rPr lang="en-US" smtClean="0"/>
              <a:pPr/>
              <a:t>23</a:t>
            </a:fld>
            <a:endParaRPr lang="en-US"/>
          </a:p>
        </p:txBody>
      </p:sp>
      <p:sp>
        <p:nvSpPr>
          <p:cNvPr id="46" name="Rectangle 3"/>
          <p:cNvSpPr>
            <a:spLocks noGrp="1" noChangeArrowheads="1"/>
          </p:cNvSpPr>
          <p:nvPr>
            <p:ph type="title"/>
            <p:custDataLst>
              <p:tags r:id="rId15"/>
            </p:custDataLst>
          </p:nvPr>
        </p:nvSpPr>
        <p:spPr>
          <a:xfrm>
            <a:off x="357018" y="435678"/>
            <a:ext cx="8405982" cy="762000"/>
          </a:xfrm>
        </p:spPr>
        <p:txBody>
          <a:bodyPr/>
          <a:lstStyle/>
          <a:p>
            <a:r>
              <a:rPr lang="en-US" dirty="0" smtClean="0"/>
              <a:t>Nested Array </a:t>
            </a:r>
            <a:r>
              <a:rPr lang="en-US" u="sng" dirty="0" smtClean="0"/>
              <a:t>Element Access</a:t>
            </a:r>
            <a:endParaRPr lang="en-US" u="sng" dirty="0"/>
          </a:p>
        </p:txBody>
      </p:sp>
      <p:sp>
        <p:nvSpPr>
          <p:cNvPr id="8" name="TextBox 7"/>
          <p:cNvSpPr txBox="1"/>
          <p:nvPr>
            <p:custDataLst>
              <p:tags r:id="rId16"/>
            </p:custDataLst>
          </p:nvPr>
        </p:nvSpPr>
        <p:spPr>
          <a:xfrm>
            <a:off x="5003800" y="6231467"/>
            <a:ext cx="327283" cy="461665"/>
          </a:xfrm>
          <a:prstGeom prst="rect">
            <a:avLst/>
          </a:prstGeom>
          <a:noFill/>
        </p:spPr>
        <p:txBody>
          <a:bodyPr wrap="none" rtlCol="0">
            <a:spAutoFit/>
          </a:bodyPr>
          <a:lstStyle/>
          <a:p>
            <a:r>
              <a:rPr lang="en-US" dirty="0" smtClean="0">
                <a:solidFill>
                  <a:srgbClr val="FF0000"/>
                </a:solidFill>
                <a:latin typeface="Calibri" pitchFamily="34" charset="0"/>
              </a:rPr>
              <a:t>?</a:t>
            </a:r>
          </a:p>
        </p:txBody>
      </p:sp>
      <p:sp>
        <p:nvSpPr>
          <p:cNvPr id="9" name="Date Placeholder 8"/>
          <p:cNvSpPr>
            <a:spLocks noGrp="1"/>
          </p:cNvSpPr>
          <p:nvPr>
            <p:ph type="dt" sz="half" idx="2"/>
            <p:custDataLst>
              <p:tags r:id="rId17"/>
            </p:custDataLst>
          </p:nvPr>
        </p:nvSpPr>
        <p:spPr/>
        <p:txBody>
          <a:bodyPr/>
          <a:lstStyle/>
          <a:p>
            <a:r>
              <a:rPr lang="en-US" smtClean="0"/>
              <a:t>Winter 2015</a:t>
            </a:r>
            <a:endParaRPr lang="en-US" dirty="0"/>
          </a:p>
        </p:txBody>
      </p:sp>
      <p:sp>
        <p:nvSpPr>
          <p:cNvPr id="10" name="Footer Placeholder 9"/>
          <p:cNvSpPr>
            <a:spLocks noGrp="1"/>
          </p:cNvSpPr>
          <p:nvPr>
            <p:ph type="ftr" sz="quarter" idx="3"/>
            <p:custDataLst>
              <p:tags r:id="rId18"/>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42">
            <p14:nvContentPartPr>
              <p14:cNvPr id="11" name="Ink 10"/>
              <p14:cNvContentPartPr/>
              <p14:nvPr/>
            </p14:nvContentPartPr>
            <p14:xfrm>
              <a:off x="3250800" y="5763600"/>
              <a:ext cx="2559960" cy="358200"/>
            </p14:xfrm>
          </p:contentPart>
        </mc:Choice>
        <mc:Fallback xmlns="">
          <p:pic>
            <p:nvPicPr>
              <p:cNvPr id="11" name="Ink 10"/>
              <p:cNvPicPr/>
              <p:nvPr/>
            </p:nvPicPr>
            <p:blipFill>
              <a:blip r:embed="rId43"/>
              <a:stretch>
                <a:fillRect/>
              </a:stretch>
            </p:blipFill>
            <p:spPr>
              <a:xfrm>
                <a:off x="3246120" y="5750640"/>
                <a:ext cx="2576160" cy="37800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custDataLst>
              <p:tags r:id="rId1"/>
            </p:custDataLst>
          </p:nvPr>
        </p:nvSpPr>
        <p:spPr bwMode="auto">
          <a:xfrm>
            <a:off x="57912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sp>
        <p:nvSpPr>
          <p:cNvPr id="310275" name="Rectangle 3"/>
          <p:cNvSpPr>
            <a:spLocks noGrp="1" noChangeArrowheads="1"/>
          </p:cNvSpPr>
          <p:nvPr>
            <p:ph type="title"/>
            <p:custDataLst>
              <p:tags r:id="rId2"/>
            </p:custDataLst>
          </p:nvPr>
        </p:nvSpPr>
        <p:spPr/>
        <p:txBody>
          <a:bodyPr/>
          <a:lstStyle/>
          <a:p>
            <a:r>
              <a:rPr lang="en-US" dirty="0" smtClean="0"/>
              <a:t>Nested Array </a:t>
            </a:r>
            <a:r>
              <a:rPr lang="en-US" u="sng" dirty="0"/>
              <a:t>Element Access</a:t>
            </a:r>
          </a:p>
        </p:txBody>
      </p:sp>
      <p:sp>
        <p:nvSpPr>
          <p:cNvPr id="310276" name="Rectangle 4"/>
          <p:cNvSpPr>
            <a:spLocks noGrp="1" noChangeArrowheads="1"/>
          </p:cNvSpPr>
          <p:nvPr>
            <p:ph type="body" idx="1"/>
            <p:custDataLst>
              <p:tags r:id="rId3"/>
            </p:custDataLst>
          </p:nvPr>
        </p:nvSpPr>
        <p:spPr/>
        <p:txBody>
          <a:bodyPr/>
          <a:lstStyle/>
          <a:p>
            <a:r>
              <a:rPr lang="en-US" dirty="0" smtClean="0"/>
              <a:t>Array Elements </a:t>
            </a:r>
          </a:p>
          <a:p>
            <a:pPr lvl="1"/>
            <a:r>
              <a:rPr lang="en-US" dirty="0" smtClean="0"/>
              <a:t> A[</a:t>
            </a:r>
            <a:r>
              <a:rPr lang="en-US" dirty="0" err="1" smtClean="0"/>
              <a:t>i</a:t>
            </a:r>
            <a:r>
              <a:rPr lang="en-US" dirty="0" smtClean="0"/>
              <a:t>][j] is element of type T, which requires K bytes</a:t>
            </a:r>
          </a:p>
          <a:p>
            <a:pPr lvl="1"/>
            <a:r>
              <a:rPr lang="en-US" dirty="0" smtClean="0"/>
              <a:t>Address of A[</a:t>
            </a:r>
            <a:r>
              <a:rPr lang="en-US" dirty="0" err="1" smtClean="0"/>
              <a:t>i</a:t>
            </a:r>
            <a:r>
              <a:rPr lang="en-US" dirty="0" smtClean="0"/>
              <a:t>][j] is</a:t>
            </a:r>
            <a:br>
              <a:rPr lang="en-US" dirty="0" smtClean="0"/>
            </a:br>
            <a:r>
              <a:rPr lang="en-US" dirty="0" smtClean="0"/>
              <a:t>		  A + </a:t>
            </a:r>
            <a:r>
              <a:rPr lang="en-US" dirty="0" err="1" smtClean="0"/>
              <a:t>i</a:t>
            </a:r>
            <a:r>
              <a:rPr lang="en-US" dirty="0" smtClean="0"/>
              <a:t> * (C * K) +  j * K    	=   </a:t>
            </a:r>
            <a:r>
              <a:rPr lang="pl-PL" dirty="0" smtClean="0"/>
              <a:t>A + (i * C +  j</a:t>
            </a:r>
            <a:r>
              <a:rPr lang="en-US" dirty="0" smtClean="0"/>
              <a:t>)</a:t>
            </a:r>
            <a:r>
              <a:rPr lang="pl-PL" dirty="0" smtClean="0"/>
              <a:t>* K</a:t>
            </a:r>
            <a:endParaRPr lang="en-US" dirty="0"/>
          </a:p>
        </p:txBody>
      </p:sp>
      <p:sp>
        <p:nvSpPr>
          <p:cNvPr id="45" name="Slide Number Placeholder 44"/>
          <p:cNvSpPr>
            <a:spLocks noGrp="1"/>
          </p:cNvSpPr>
          <p:nvPr>
            <p:ph type="sldNum" sz="quarter" idx="4"/>
            <p:custDataLst>
              <p:tags r:id="rId4"/>
            </p:custDataLst>
          </p:nvPr>
        </p:nvSpPr>
        <p:spPr/>
        <p:txBody>
          <a:bodyPr/>
          <a:lstStyle/>
          <a:p>
            <a:fld id="{7CBE8339-D2AD-46DC-A898-FD1E949067F0}" type="slidenum">
              <a:rPr lang="en-US" smtClean="0"/>
              <a:pPr/>
              <a:t>24</a:t>
            </a:fld>
            <a:endParaRPr lang="en-US"/>
          </a:p>
        </p:txBody>
      </p:sp>
      <p:grpSp>
        <p:nvGrpSpPr>
          <p:cNvPr id="2" name="Group 5"/>
          <p:cNvGrpSpPr>
            <a:grpSpLocks/>
          </p:cNvGrpSpPr>
          <p:nvPr>
            <p:custDataLst>
              <p:tags r:id="rId5"/>
            </p:custDataLst>
          </p:nvPr>
        </p:nvGrpSpPr>
        <p:grpSpPr bwMode="auto">
          <a:xfrm>
            <a:off x="3657600" y="3974068"/>
            <a:ext cx="2133600" cy="1524000"/>
            <a:chOff x="1680" y="2064"/>
            <a:chExt cx="1344" cy="960"/>
          </a:xfrm>
        </p:grpSpPr>
        <p:grpSp>
          <p:nvGrpSpPr>
            <p:cNvPr id="3" name="Group 6"/>
            <p:cNvGrpSpPr>
              <a:grpSpLocks/>
            </p:cNvGrpSpPr>
            <p:nvPr/>
          </p:nvGrpSpPr>
          <p:grpSpPr bwMode="auto">
            <a:xfrm>
              <a:off x="1680" y="2400"/>
              <a:ext cx="1344" cy="624"/>
              <a:chOff x="1488" y="3504"/>
              <a:chExt cx="1344" cy="624"/>
            </a:xfrm>
          </p:grpSpPr>
          <p:sp>
            <p:nvSpPr>
              <p:cNvPr id="310281" name="Rectangle 9"/>
              <p:cNvSpPr>
                <a:spLocks noChangeArrowheads="1"/>
              </p:cNvSpPr>
              <p:nvPr>
                <p:custDataLst>
                  <p:tags r:id="rId39"/>
                </p:custDataLst>
              </p:nvPr>
            </p:nvSpPr>
            <p:spPr bwMode="auto">
              <a:xfrm>
                <a:off x="1488" y="3504"/>
                <a:ext cx="1344" cy="624"/>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nSpc>
                    <a:spcPct val="100000"/>
                  </a:lnSpc>
                </a:pPr>
                <a:r>
                  <a:rPr lang="en-US" sz="1600" b="0" dirty="0" smtClean="0">
                    <a:latin typeface="Calibri" pitchFamily="34" charset="0"/>
                  </a:rPr>
                  <a:t> •</a:t>
                </a:r>
                <a:r>
                  <a:rPr lang="en-US" sz="1600" b="0" dirty="0">
                    <a:latin typeface="Calibri" pitchFamily="34" charset="0"/>
                  </a:rPr>
                  <a:t> • </a:t>
                </a:r>
                <a:r>
                  <a:rPr lang="en-US" sz="1600" b="0" dirty="0" smtClean="0">
                    <a:latin typeface="Calibri" pitchFamily="34" charset="0"/>
                  </a:rPr>
                  <a:t>•                      • • •</a:t>
                </a:r>
                <a:endParaRPr lang="en-US" sz="1600" b="0" dirty="0">
                  <a:latin typeface="Calibri" pitchFamily="34" charset="0"/>
                </a:endParaRPr>
              </a:p>
            </p:txBody>
          </p:sp>
          <p:sp>
            <p:nvSpPr>
              <p:cNvPr id="310279" name="Rectangle 7"/>
              <p:cNvSpPr>
                <a:spLocks noChangeArrowheads="1"/>
              </p:cNvSpPr>
              <p:nvPr>
                <p:custDataLst>
                  <p:tags r:id="rId40"/>
                </p:custDataLst>
              </p:nvPr>
            </p:nvSpPr>
            <p:spPr bwMode="auto">
              <a:xfrm>
                <a:off x="1920" y="3504"/>
                <a:ext cx="384" cy="624"/>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a:t>
                </a:r>
                <a:r>
                  <a:rPr lang="en-US" sz="1600" dirty="0" err="1">
                    <a:latin typeface="Courier New" pitchFamily="49" charset="0"/>
                  </a:rPr>
                  <a:t>i</a:t>
                </a:r>
                <a:r>
                  <a:rPr lang="en-US" sz="1600" dirty="0">
                    <a:latin typeface="Courier New" pitchFamily="49" charset="0"/>
                  </a:rPr>
                  <a:t>]</a:t>
                </a:r>
              </a:p>
              <a:p>
                <a:pPr algn="ctr">
                  <a:lnSpc>
                    <a:spcPct val="100000"/>
                  </a:lnSpc>
                </a:pPr>
                <a:r>
                  <a:rPr lang="en-US" sz="1600" dirty="0" smtClean="0">
                    <a:latin typeface="Courier New" pitchFamily="49" charset="0"/>
                  </a:rPr>
                  <a:t>[j]</a:t>
                </a:r>
                <a:endParaRPr lang="en-US" sz="1600" dirty="0">
                  <a:latin typeface="Courier New" pitchFamily="49" charset="0"/>
                </a:endParaRPr>
              </a:p>
            </p:txBody>
          </p:sp>
        </p:grpSp>
        <p:sp>
          <p:nvSpPr>
            <p:cNvPr id="310282" name="Line 10"/>
            <p:cNvSpPr>
              <a:spLocks noChangeShapeType="1"/>
            </p:cNvSpPr>
            <p:nvPr>
              <p:custDataLst>
                <p:tags r:id="rId34"/>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3" name="Line 11"/>
            <p:cNvSpPr>
              <a:spLocks noChangeShapeType="1"/>
            </p:cNvSpPr>
            <p:nvPr>
              <p:custDataLst>
                <p:tags r:id="rId35"/>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4" name="Line 12"/>
            <p:cNvSpPr>
              <a:spLocks noChangeShapeType="1"/>
            </p:cNvSpPr>
            <p:nvPr>
              <p:custDataLst>
                <p:tags r:id="rId36"/>
              </p:custDataLst>
            </p:nvPr>
          </p:nvSpPr>
          <p:spPr bwMode="auto">
            <a:xfrm>
              <a:off x="3024"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85" name="Line 13"/>
            <p:cNvSpPr>
              <a:spLocks noChangeShapeType="1"/>
            </p:cNvSpPr>
            <p:nvPr>
              <p:custDataLst>
                <p:tags r:id="rId37"/>
              </p:custDataLst>
            </p:nvPr>
          </p:nvSpPr>
          <p:spPr bwMode="auto">
            <a:xfrm>
              <a:off x="1680"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86" name="Rectangle 14"/>
            <p:cNvSpPr>
              <a:spLocks noChangeArrowheads="1"/>
            </p:cNvSpPr>
            <p:nvPr>
              <p:custDataLst>
                <p:tags r:id="rId38"/>
              </p:custDataLst>
            </p:nvPr>
          </p:nvSpPr>
          <p:spPr bwMode="auto">
            <a:xfrm>
              <a:off x="2112"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a:t>
              </a:r>
              <a:r>
                <a:rPr lang="en-US" sz="1600" dirty="0" err="1">
                  <a:latin typeface="Courier New" pitchFamily="49" charset="0"/>
                </a:rPr>
                <a:t>i</a:t>
              </a:r>
              <a:r>
                <a:rPr lang="en-US" sz="1600" dirty="0">
                  <a:latin typeface="Courier New" pitchFamily="49" charset="0"/>
                </a:rPr>
                <a:t>]</a:t>
              </a:r>
              <a:endParaRPr lang="en-US" sz="1600" b="0" dirty="0">
                <a:latin typeface="Calibri" pitchFamily="34" charset="0"/>
              </a:endParaRPr>
            </a:p>
          </p:txBody>
        </p:sp>
      </p:grpSp>
      <p:grpSp>
        <p:nvGrpSpPr>
          <p:cNvPr id="4" name="Group 15"/>
          <p:cNvGrpSpPr>
            <a:grpSpLocks/>
          </p:cNvGrpSpPr>
          <p:nvPr>
            <p:custDataLst>
              <p:tags r:id="rId6"/>
            </p:custDataLst>
          </p:nvPr>
        </p:nvGrpSpPr>
        <p:grpSpPr bwMode="auto">
          <a:xfrm>
            <a:off x="6705600" y="3974068"/>
            <a:ext cx="2133600" cy="1524000"/>
            <a:chOff x="4176" y="2064"/>
            <a:chExt cx="1344" cy="960"/>
          </a:xfrm>
        </p:grpSpPr>
        <p:grpSp>
          <p:nvGrpSpPr>
            <p:cNvPr id="5" name="Group 16"/>
            <p:cNvGrpSpPr>
              <a:grpSpLocks/>
            </p:cNvGrpSpPr>
            <p:nvPr/>
          </p:nvGrpSpPr>
          <p:grpSpPr bwMode="auto">
            <a:xfrm>
              <a:off x="4176" y="2400"/>
              <a:ext cx="1344" cy="624"/>
              <a:chOff x="1488" y="3504"/>
              <a:chExt cx="1344" cy="624"/>
            </a:xfrm>
          </p:grpSpPr>
          <p:sp>
            <p:nvSpPr>
              <p:cNvPr id="310291" name="Rectangle 19"/>
              <p:cNvSpPr>
                <a:spLocks noChangeArrowheads="1"/>
              </p:cNvSpPr>
              <p:nvPr>
                <p:custDataLst>
                  <p:tags r:id="rId31"/>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289" name="Rectangle 17"/>
              <p:cNvSpPr>
                <a:spLocks noChangeArrowheads="1"/>
              </p:cNvSpPr>
              <p:nvPr>
                <p:custDataLst>
                  <p:tags r:id="rId32"/>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[0]</a:t>
                </a:r>
              </a:p>
            </p:txBody>
          </p:sp>
          <p:sp>
            <p:nvSpPr>
              <p:cNvPr id="310290" name="Rectangle 18"/>
              <p:cNvSpPr>
                <a:spLocks noChangeArrowheads="1"/>
              </p:cNvSpPr>
              <p:nvPr>
                <p:custDataLst>
                  <p:tags r:id="rId33"/>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[R-1]</a:t>
                </a:r>
              </a:p>
              <a:p>
                <a:pPr algn="ctr">
                  <a:lnSpc>
                    <a:spcPct val="100000"/>
                  </a:lnSpc>
                </a:pPr>
                <a:r>
                  <a:rPr lang="en-US" sz="1600" dirty="0">
                    <a:latin typeface="Courier New" pitchFamily="49" charset="0"/>
                  </a:rPr>
                  <a:t>[C-1]</a:t>
                </a:r>
              </a:p>
            </p:txBody>
          </p:sp>
        </p:grpSp>
        <p:sp>
          <p:nvSpPr>
            <p:cNvPr id="310292" name="Line 20"/>
            <p:cNvSpPr>
              <a:spLocks noChangeShapeType="1"/>
            </p:cNvSpPr>
            <p:nvPr>
              <p:custDataLst>
                <p:tags r:id="rId27"/>
              </p:custDataLst>
            </p:nvPr>
          </p:nvSpPr>
          <p:spPr bwMode="auto">
            <a:xfrm>
              <a:off x="417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3" name="Line 21"/>
            <p:cNvSpPr>
              <a:spLocks noChangeShapeType="1"/>
            </p:cNvSpPr>
            <p:nvPr>
              <p:custDataLst>
                <p:tags r:id="rId28"/>
              </p:custDataLst>
            </p:nvPr>
          </p:nvSpPr>
          <p:spPr bwMode="auto">
            <a:xfrm>
              <a:off x="552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294" name="Line 22"/>
            <p:cNvSpPr>
              <a:spLocks noChangeShapeType="1"/>
            </p:cNvSpPr>
            <p:nvPr>
              <p:custDataLst>
                <p:tags r:id="rId29"/>
              </p:custDataLst>
            </p:nvPr>
          </p:nvSpPr>
          <p:spPr bwMode="auto">
            <a:xfrm>
              <a:off x="417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295" name="Rectangle 23"/>
            <p:cNvSpPr>
              <a:spLocks noChangeArrowheads="1"/>
            </p:cNvSpPr>
            <p:nvPr>
              <p:custDataLst>
                <p:tags r:id="rId30"/>
              </p:custDataLst>
            </p:nvPr>
          </p:nvSpPr>
          <p:spPr bwMode="auto">
            <a:xfrm>
              <a:off x="460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A[R-1]</a:t>
              </a:r>
              <a:endParaRPr lang="en-US" sz="1600" b="0" dirty="0">
                <a:latin typeface="Calibri" pitchFamily="34" charset="0"/>
              </a:endParaRPr>
            </a:p>
          </p:txBody>
        </p:sp>
      </p:grpSp>
      <p:sp>
        <p:nvSpPr>
          <p:cNvPr id="310296" name="Rectangle 24"/>
          <p:cNvSpPr>
            <a:spLocks noChangeArrowheads="1"/>
          </p:cNvSpPr>
          <p:nvPr>
            <p:custDataLst>
              <p:tags r:id="rId7"/>
            </p:custDataLst>
          </p:nvPr>
        </p:nvSpPr>
        <p:spPr bwMode="auto">
          <a:xfrm>
            <a:off x="2667000" y="4507468"/>
            <a:ext cx="990600" cy="990600"/>
          </a:xfrm>
          <a:prstGeom prst="rect">
            <a:avLst/>
          </a:prstGeom>
          <a:solidFill>
            <a:schemeClr val="bg1"/>
          </a:solidFill>
          <a:ln w="25400">
            <a:noFill/>
            <a:miter lim="800000"/>
            <a:headEnd/>
            <a:tailEnd/>
          </a:ln>
          <a:effectLst/>
        </p:spPr>
        <p:txBody>
          <a:bodyPr wrap="none" anchor="ctr"/>
          <a:lstStyle/>
          <a:p>
            <a:pPr>
              <a:lnSpc>
                <a:spcPct val="100000"/>
              </a:lnSpc>
            </a:pPr>
            <a:r>
              <a:rPr lang="en-US" b="0" dirty="0">
                <a:latin typeface="Calibri" pitchFamily="34" charset="0"/>
              </a:rPr>
              <a:t>•  •  •</a:t>
            </a:r>
          </a:p>
        </p:txBody>
      </p:sp>
      <p:sp>
        <p:nvSpPr>
          <p:cNvPr id="310297" name="Text Box 25"/>
          <p:cNvSpPr txBox="1">
            <a:spLocks noChangeArrowheads="1"/>
          </p:cNvSpPr>
          <p:nvPr>
            <p:custDataLst>
              <p:tags r:id="rId8"/>
            </p:custDataLst>
          </p:nvPr>
        </p:nvSpPr>
        <p:spPr bwMode="auto">
          <a:xfrm>
            <a:off x="332508" y="5725080"/>
            <a:ext cx="396875" cy="366713"/>
          </a:xfrm>
          <a:prstGeom prst="rect">
            <a:avLst/>
          </a:prstGeom>
          <a:noFill/>
          <a:ln w="25400">
            <a:noFill/>
            <a:miter lim="800000"/>
            <a:headEnd/>
            <a:tailEnd/>
          </a:ln>
          <a:effectLst/>
        </p:spPr>
        <p:txBody>
          <a:bodyPr>
            <a:spAutoFit/>
          </a:bodyPr>
          <a:lstStyle/>
          <a:p>
            <a:pPr algn="ctr">
              <a:lnSpc>
                <a:spcPct val="100000"/>
              </a:lnSpc>
            </a:pPr>
            <a:r>
              <a:rPr lang="en-US" sz="1800">
                <a:latin typeface="Courier New" pitchFamily="49" charset="0"/>
              </a:rPr>
              <a:t>A</a:t>
            </a:r>
          </a:p>
        </p:txBody>
      </p:sp>
      <p:sp>
        <p:nvSpPr>
          <p:cNvPr id="310298" name="Line 26"/>
          <p:cNvSpPr>
            <a:spLocks noChangeShapeType="1"/>
          </p:cNvSpPr>
          <p:nvPr>
            <p:custDataLst>
              <p:tags r:id="rId9"/>
            </p:custDataLst>
          </p:nvPr>
        </p:nvSpPr>
        <p:spPr bwMode="auto">
          <a:xfrm flipV="1">
            <a:off x="5334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310299" name="Line 27"/>
          <p:cNvSpPr>
            <a:spLocks noChangeShapeType="1"/>
          </p:cNvSpPr>
          <p:nvPr>
            <p:custDataLst>
              <p:tags r:id="rId10"/>
            </p:custDataLst>
          </p:nvPr>
        </p:nvSpPr>
        <p:spPr bwMode="auto">
          <a:xfrm flipV="1">
            <a:off x="3657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grpSp>
        <p:nvGrpSpPr>
          <p:cNvPr id="6" name="Group 28"/>
          <p:cNvGrpSpPr>
            <a:grpSpLocks/>
          </p:cNvGrpSpPr>
          <p:nvPr>
            <p:custDataLst>
              <p:tags r:id="rId11"/>
            </p:custDataLst>
          </p:nvPr>
        </p:nvGrpSpPr>
        <p:grpSpPr bwMode="auto">
          <a:xfrm>
            <a:off x="533400" y="3974068"/>
            <a:ext cx="2133600" cy="1524000"/>
            <a:chOff x="336" y="2064"/>
            <a:chExt cx="1344" cy="960"/>
          </a:xfrm>
        </p:grpSpPr>
        <p:grpSp>
          <p:nvGrpSpPr>
            <p:cNvPr id="7" name="Group 29"/>
            <p:cNvGrpSpPr>
              <a:grpSpLocks/>
            </p:cNvGrpSpPr>
            <p:nvPr/>
          </p:nvGrpSpPr>
          <p:grpSpPr bwMode="auto">
            <a:xfrm>
              <a:off x="336" y="2400"/>
              <a:ext cx="1344" cy="624"/>
              <a:chOff x="1488" y="3504"/>
              <a:chExt cx="1344" cy="624"/>
            </a:xfrm>
          </p:grpSpPr>
          <p:sp>
            <p:nvSpPr>
              <p:cNvPr id="310304" name="Rectangle 32"/>
              <p:cNvSpPr>
                <a:spLocks noChangeArrowheads="1"/>
              </p:cNvSpPr>
              <p:nvPr>
                <p:custDataLst>
                  <p:tags r:id="rId24"/>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alibri" pitchFamily="34" charset="0"/>
                  </a:rPr>
                  <a:t>• • •</a:t>
                </a:r>
              </a:p>
            </p:txBody>
          </p:sp>
          <p:sp>
            <p:nvSpPr>
              <p:cNvPr id="310302" name="Rectangle 30"/>
              <p:cNvSpPr>
                <a:spLocks noChangeArrowheads="1"/>
              </p:cNvSpPr>
              <p:nvPr>
                <p:custDataLst>
                  <p:tags r:id="rId25"/>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[0]</a:t>
                </a:r>
              </a:p>
            </p:txBody>
          </p:sp>
          <p:sp>
            <p:nvSpPr>
              <p:cNvPr id="310303" name="Rectangle 31"/>
              <p:cNvSpPr>
                <a:spLocks noChangeArrowheads="1"/>
              </p:cNvSpPr>
              <p:nvPr>
                <p:custDataLst>
                  <p:tags r:id="rId26"/>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dirty="0">
                    <a:latin typeface="Courier New" pitchFamily="49" charset="0"/>
                  </a:rPr>
                  <a:t>A</a:t>
                </a:r>
              </a:p>
              <a:p>
                <a:pPr algn="ctr">
                  <a:lnSpc>
                    <a:spcPct val="100000"/>
                  </a:lnSpc>
                </a:pPr>
                <a:r>
                  <a:rPr lang="en-US" sz="1600" dirty="0">
                    <a:latin typeface="Courier New" pitchFamily="49" charset="0"/>
                  </a:rPr>
                  <a:t>[0]</a:t>
                </a:r>
              </a:p>
              <a:p>
                <a:pPr algn="ctr">
                  <a:lnSpc>
                    <a:spcPct val="100000"/>
                  </a:lnSpc>
                </a:pPr>
                <a:r>
                  <a:rPr lang="en-US" sz="1600" dirty="0">
                    <a:latin typeface="Courier New" pitchFamily="49" charset="0"/>
                  </a:rPr>
                  <a:t>[C-1]</a:t>
                </a:r>
              </a:p>
            </p:txBody>
          </p:sp>
        </p:grpSp>
        <p:sp>
          <p:nvSpPr>
            <p:cNvPr id="310305" name="Line 33"/>
            <p:cNvSpPr>
              <a:spLocks noChangeShapeType="1"/>
            </p:cNvSpPr>
            <p:nvPr>
              <p:custDataLst>
                <p:tags r:id="rId20"/>
              </p:custDataLst>
            </p:nvPr>
          </p:nvSpPr>
          <p:spPr bwMode="auto">
            <a:xfrm>
              <a:off x="336"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sp>
          <p:nvSpPr>
            <p:cNvPr id="310306" name="Line 34"/>
            <p:cNvSpPr>
              <a:spLocks noChangeShapeType="1"/>
            </p:cNvSpPr>
            <p:nvPr>
              <p:custDataLst>
                <p:tags r:id="rId21"/>
              </p:custDataLst>
            </p:nvPr>
          </p:nvSpPr>
          <p:spPr bwMode="auto">
            <a:xfrm>
              <a:off x="336" y="2208"/>
              <a:ext cx="1344" cy="0"/>
            </a:xfrm>
            <a:prstGeom prst="line">
              <a:avLst/>
            </a:prstGeom>
            <a:noFill/>
            <a:ln w="25400">
              <a:solidFill>
                <a:schemeClr val="tx1"/>
              </a:solidFill>
              <a:round/>
              <a:headEnd type="triangle" w="med" len="med"/>
              <a:tailEnd type="triangle" w="med" len="med"/>
            </a:ln>
            <a:effectLst/>
          </p:spPr>
          <p:txBody>
            <a:bodyPr wrap="none" anchor="ctr"/>
            <a:lstStyle/>
            <a:p>
              <a:endParaRPr lang="en-US" sz="1600" dirty="0">
                <a:latin typeface="Calibri" pitchFamily="34" charset="0"/>
              </a:endParaRPr>
            </a:p>
          </p:txBody>
        </p:sp>
        <p:sp>
          <p:nvSpPr>
            <p:cNvPr id="310307" name="Rectangle 35"/>
            <p:cNvSpPr>
              <a:spLocks noChangeArrowheads="1"/>
            </p:cNvSpPr>
            <p:nvPr>
              <p:custDataLst>
                <p:tags r:id="rId22"/>
              </p:custDataLst>
            </p:nvPr>
          </p:nvSpPr>
          <p:spPr bwMode="auto">
            <a:xfrm>
              <a:off x="768" y="2064"/>
              <a:ext cx="528" cy="240"/>
            </a:xfrm>
            <a:prstGeom prst="rect">
              <a:avLst/>
            </a:prstGeom>
            <a:solidFill>
              <a:schemeClr val="bg1"/>
            </a:solidFill>
            <a:ln w="25400">
              <a:noFill/>
              <a:miter lim="800000"/>
              <a:headEnd/>
              <a:tailEnd/>
            </a:ln>
            <a:effectLst/>
          </p:spPr>
          <p:txBody>
            <a:bodyPr wrap="none" anchor="ctr"/>
            <a:lstStyle/>
            <a:p>
              <a:pPr>
                <a:lnSpc>
                  <a:spcPct val="100000"/>
                </a:lnSpc>
              </a:pPr>
              <a:r>
                <a:rPr lang="en-US" sz="1600" dirty="0">
                  <a:latin typeface="Courier New" pitchFamily="49" charset="0"/>
                </a:rPr>
                <a:t>A[0]</a:t>
              </a:r>
              <a:endParaRPr lang="en-US" sz="1600" b="0" dirty="0">
                <a:latin typeface="Calibri" pitchFamily="34" charset="0"/>
              </a:endParaRPr>
            </a:p>
          </p:txBody>
        </p:sp>
        <p:sp>
          <p:nvSpPr>
            <p:cNvPr id="310308" name="Line 36"/>
            <p:cNvSpPr>
              <a:spLocks noChangeShapeType="1"/>
            </p:cNvSpPr>
            <p:nvPr>
              <p:custDataLst>
                <p:tags r:id="rId23"/>
              </p:custDataLst>
            </p:nvPr>
          </p:nvSpPr>
          <p:spPr bwMode="auto">
            <a:xfrm>
              <a:off x="1680" y="2160"/>
              <a:ext cx="0" cy="144"/>
            </a:xfrm>
            <a:prstGeom prst="line">
              <a:avLst/>
            </a:prstGeom>
            <a:noFill/>
            <a:ln w="25400">
              <a:solidFill>
                <a:schemeClr val="tx1"/>
              </a:solidFill>
              <a:round/>
              <a:headEnd/>
              <a:tailEnd/>
            </a:ln>
            <a:effectLst/>
          </p:spPr>
          <p:txBody>
            <a:bodyPr wrap="none" anchor="ctr"/>
            <a:lstStyle/>
            <a:p>
              <a:endParaRPr lang="en-US" sz="1600" dirty="0">
                <a:latin typeface="Calibri" pitchFamily="34" charset="0"/>
              </a:endParaRPr>
            </a:p>
          </p:txBody>
        </p:sp>
      </p:grpSp>
      <p:sp>
        <p:nvSpPr>
          <p:cNvPr id="310310" name="Text Box 38"/>
          <p:cNvSpPr txBox="1">
            <a:spLocks noChangeArrowheads="1"/>
          </p:cNvSpPr>
          <p:nvPr>
            <p:custDataLst>
              <p:tags r:id="rId12"/>
            </p:custDataLst>
          </p:nvPr>
        </p:nvSpPr>
        <p:spPr bwMode="auto">
          <a:xfrm>
            <a:off x="3193757" y="5725080"/>
            <a:ext cx="1447800" cy="369332"/>
          </a:xfrm>
          <a:prstGeom prst="rect">
            <a:avLst/>
          </a:prstGeom>
          <a:noFill/>
          <a:ln w="25400">
            <a:noFill/>
            <a:miter lim="800000"/>
            <a:headEnd/>
            <a:tailEnd/>
          </a:ln>
          <a:effectLst/>
        </p:spPr>
        <p:txBody>
          <a:bodyPr>
            <a:spAutoFit/>
          </a:bodyPr>
          <a:lstStyle/>
          <a:p>
            <a:pPr algn="ctr">
              <a:lnSpc>
                <a:spcPct val="100000"/>
              </a:lnSpc>
            </a:pPr>
            <a:r>
              <a:rPr lang="en-US" sz="1800" dirty="0" smtClean="0">
                <a:latin typeface="Courier New" pitchFamily="49" charset="0"/>
              </a:rPr>
              <a:t>A + </a:t>
            </a:r>
            <a:r>
              <a:rPr lang="en-US" sz="1800" dirty="0" err="1" smtClean="0">
                <a:latin typeface="Courier New" pitchFamily="49" charset="0"/>
              </a:rPr>
              <a:t>i</a:t>
            </a:r>
            <a:r>
              <a:rPr lang="en-US" sz="1800" dirty="0">
                <a:latin typeface="Courier New" pitchFamily="49" charset="0"/>
              </a:rPr>
              <a:t>*C*4</a:t>
            </a:r>
          </a:p>
        </p:txBody>
      </p:sp>
      <p:sp>
        <p:nvSpPr>
          <p:cNvPr id="310311" name="Text Box 39"/>
          <p:cNvSpPr txBox="1">
            <a:spLocks noChangeArrowheads="1"/>
          </p:cNvSpPr>
          <p:nvPr>
            <p:custDataLst>
              <p:tags r:id="rId13"/>
            </p:custDataLst>
          </p:nvPr>
        </p:nvSpPr>
        <p:spPr bwMode="auto">
          <a:xfrm>
            <a:off x="6216050" y="5725080"/>
            <a:ext cx="2055478" cy="369332"/>
          </a:xfrm>
          <a:prstGeom prst="rect">
            <a:avLst/>
          </a:prstGeom>
          <a:noFill/>
          <a:ln w="25400">
            <a:noFill/>
            <a:miter lim="800000"/>
            <a:headEnd/>
            <a:tailEnd/>
          </a:ln>
          <a:effectLst/>
        </p:spPr>
        <p:txBody>
          <a:bodyPr wrap="square">
            <a:spAutoFit/>
          </a:bodyPr>
          <a:lstStyle/>
          <a:p>
            <a:pPr algn="ctr">
              <a:lnSpc>
                <a:spcPct val="100000"/>
              </a:lnSpc>
            </a:pPr>
            <a:r>
              <a:rPr lang="en-US" sz="1800" dirty="0" smtClean="0">
                <a:latin typeface="Courier New" pitchFamily="49" charset="0"/>
              </a:rPr>
              <a:t>A + (</a:t>
            </a:r>
            <a:r>
              <a:rPr lang="en-US" sz="1800" dirty="0">
                <a:latin typeface="Courier New" pitchFamily="49" charset="0"/>
              </a:rPr>
              <a:t>R-1)*C*4</a:t>
            </a:r>
          </a:p>
        </p:txBody>
      </p:sp>
      <p:sp>
        <p:nvSpPr>
          <p:cNvPr id="310312" name="Line 40"/>
          <p:cNvSpPr>
            <a:spLocks noChangeShapeType="1"/>
          </p:cNvSpPr>
          <p:nvPr>
            <p:custDataLst>
              <p:tags r:id="rId14"/>
            </p:custDataLst>
          </p:nvPr>
        </p:nvSpPr>
        <p:spPr bwMode="auto">
          <a:xfrm flipV="1">
            <a:off x="6705600" y="5498068"/>
            <a:ext cx="0" cy="228600"/>
          </a:xfrm>
          <a:prstGeom prst="line">
            <a:avLst/>
          </a:prstGeom>
          <a:noFill/>
          <a:ln w="25400">
            <a:solidFill>
              <a:schemeClr val="tx1"/>
            </a:solidFill>
            <a:round/>
            <a:headEnd/>
            <a:tailEnd type="triangle" w="med" len="sm"/>
          </a:ln>
          <a:effectLst/>
        </p:spPr>
        <p:txBody>
          <a:bodyPr wrap="none" anchor="ctr"/>
          <a:lstStyle/>
          <a:p>
            <a:endParaRPr lang="en-US" dirty="0">
              <a:latin typeface="Calibri" pitchFamily="34" charset="0"/>
            </a:endParaRPr>
          </a:p>
        </p:txBody>
      </p:sp>
      <p:sp>
        <p:nvSpPr>
          <p:cNvPr id="41" name="Text Box 15"/>
          <p:cNvSpPr txBox="1">
            <a:spLocks noChangeArrowheads="1"/>
          </p:cNvSpPr>
          <p:nvPr>
            <p:custDataLst>
              <p:tags r:id="rId15"/>
            </p:custDataLst>
          </p:nvPr>
        </p:nvSpPr>
        <p:spPr bwMode="auto">
          <a:xfrm>
            <a:off x="407075" y="3429000"/>
            <a:ext cx="2031325" cy="400110"/>
          </a:xfrm>
          <a:prstGeom prst="rect">
            <a:avLst/>
          </a:prstGeom>
          <a:noFill/>
          <a:ln w="25400">
            <a:noFill/>
            <a:miter lim="800000"/>
            <a:headEnd/>
            <a:tailEnd/>
          </a:ln>
          <a:effectLst/>
        </p:spPr>
        <p:txBody>
          <a:bodyPr wrap="none">
            <a:spAutoFit/>
          </a:bodyPr>
          <a:lstStyle/>
          <a:p>
            <a:pPr algn="r">
              <a:lnSpc>
                <a:spcPct val="100000"/>
              </a:lnSpc>
            </a:pPr>
            <a:r>
              <a:rPr lang="en-US" sz="2000">
                <a:latin typeface="Courier New" pitchFamily="49" charset="0"/>
              </a:rPr>
              <a:t>int A[R][C];</a:t>
            </a:r>
          </a:p>
        </p:txBody>
      </p:sp>
      <p:sp>
        <p:nvSpPr>
          <p:cNvPr id="42" name="Line 27"/>
          <p:cNvSpPr>
            <a:spLocks noChangeShapeType="1"/>
          </p:cNvSpPr>
          <p:nvPr>
            <p:custDataLst>
              <p:tags r:id="rId16"/>
            </p:custDataLst>
          </p:nvPr>
        </p:nvSpPr>
        <p:spPr bwMode="auto">
          <a:xfrm flipH="1" flipV="1">
            <a:off x="4648199" y="5498068"/>
            <a:ext cx="225705" cy="863290"/>
          </a:xfrm>
          <a:prstGeom prst="line">
            <a:avLst/>
          </a:prstGeom>
          <a:noFill/>
          <a:ln w="57150">
            <a:solidFill>
              <a:srgbClr val="990000"/>
            </a:solidFill>
            <a:round/>
            <a:headEnd/>
            <a:tailEnd type="triangle" w="med" len="sm"/>
          </a:ln>
          <a:effectLst/>
        </p:spPr>
        <p:txBody>
          <a:bodyPr wrap="none" anchor="ctr"/>
          <a:lstStyle/>
          <a:p>
            <a:endParaRPr lang="en-US" dirty="0">
              <a:latin typeface="Calibri" pitchFamily="34" charset="0"/>
            </a:endParaRPr>
          </a:p>
        </p:txBody>
      </p:sp>
      <p:sp>
        <p:nvSpPr>
          <p:cNvPr id="43" name="Text Box 38"/>
          <p:cNvSpPr txBox="1">
            <a:spLocks noChangeArrowheads="1"/>
          </p:cNvSpPr>
          <p:nvPr>
            <p:custDataLst>
              <p:tags r:id="rId17"/>
            </p:custDataLst>
          </p:nvPr>
        </p:nvSpPr>
        <p:spPr bwMode="auto">
          <a:xfrm>
            <a:off x="3370729" y="6260068"/>
            <a:ext cx="3044589" cy="461665"/>
          </a:xfrm>
          <a:prstGeom prst="rect">
            <a:avLst/>
          </a:prstGeom>
          <a:noFill/>
          <a:ln w="25400">
            <a:noFill/>
            <a:miter lim="800000"/>
            <a:headEnd/>
            <a:tailEnd/>
          </a:ln>
          <a:effectLst/>
        </p:spPr>
        <p:txBody>
          <a:bodyPr wrap="square">
            <a:spAutoFit/>
          </a:bodyPr>
          <a:lstStyle/>
          <a:p>
            <a:pPr algn="ctr">
              <a:lnSpc>
                <a:spcPct val="100000"/>
              </a:lnSpc>
            </a:pPr>
            <a:r>
              <a:rPr lang="en-US" dirty="0" smtClean="0">
                <a:solidFill>
                  <a:srgbClr val="990000"/>
                </a:solidFill>
                <a:latin typeface="Courier New" pitchFamily="49" charset="0"/>
              </a:rPr>
              <a:t>A + </a:t>
            </a:r>
            <a:r>
              <a:rPr lang="en-US" dirty="0" err="1" smtClean="0">
                <a:solidFill>
                  <a:srgbClr val="990000"/>
                </a:solidFill>
                <a:latin typeface="Courier New" pitchFamily="49" charset="0"/>
              </a:rPr>
              <a:t>i</a:t>
            </a:r>
            <a:r>
              <a:rPr lang="en-US" dirty="0" smtClean="0">
                <a:solidFill>
                  <a:srgbClr val="990000"/>
                </a:solidFill>
                <a:latin typeface="Courier New" pitchFamily="49" charset="0"/>
              </a:rPr>
              <a:t>*C*4 + </a:t>
            </a:r>
            <a:r>
              <a:rPr lang="en-US" dirty="0" err="1" smtClean="0">
                <a:solidFill>
                  <a:srgbClr val="990000"/>
                </a:solidFill>
                <a:latin typeface="Courier New" pitchFamily="49" charset="0"/>
              </a:rPr>
              <a:t>j</a:t>
            </a:r>
            <a:r>
              <a:rPr lang="en-US" dirty="0" smtClean="0">
                <a:solidFill>
                  <a:srgbClr val="990000"/>
                </a:solidFill>
                <a:latin typeface="Courier New" pitchFamily="49" charset="0"/>
              </a:rPr>
              <a:t>*4</a:t>
            </a:r>
            <a:endParaRPr lang="en-US" dirty="0">
              <a:solidFill>
                <a:srgbClr val="990000"/>
              </a:solidFill>
              <a:latin typeface="Courier New" pitchFamily="49" charset="0"/>
            </a:endParaRPr>
          </a:p>
        </p:txBody>
      </p:sp>
      <p:sp>
        <p:nvSpPr>
          <p:cNvPr id="8" name="Date Placeholder 7"/>
          <p:cNvSpPr>
            <a:spLocks noGrp="1"/>
          </p:cNvSpPr>
          <p:nvPr>
            <p:ph type="dt" sz="half" idx="2"/>
            <p:custDataLst>
              <p:tags r:id="rId18"/>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19"/>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3011634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custDataLst>
              <p:tags r:id="rId1"/>
            </p:custDataLst>
          </p:nvPr>
        </p:nvSpPr>
        <p:spPr/>
        <p:txBody>
          <a:bodyPr/>
          <a:lstStyle/>
          <a:p>
            <a:r>
              <a:rPr lang="en-US" dirty="0" smtClean="0"/>
              <a:t>Nested Array </a:t>
            </a:r>
            <a:r>
              <a:rPr lang="en-US" u="sng" dirty="0" smtClean="0"/>
              <a:t>Element Access</a:t>
            </a:r>
            <a:r>
              <a:rPr lang="en-US" dirty="0" smtClean="0"/>
              <a:t> Code</a:t>
            </a:r>
            <a:endParaRPr lang="en-US" dirty="0"/>
          </a:p>
        </p:txBody>
      </p:sp>
      <p:sp>
        <p:nvSpPr>
          <p:cNvPr id="313347" name="Rectangle 3"/>
          <p:cNvSpPr>
            <a:spLocks noGrp="1" noChangeArrowheads="1"/>
          </p:cNvSpPr>
          <p:nvPr>
            <p:ph type="body" idx="1"/>
            <p:custDataLst>
              <p:tags r:id="rId2"/>
            </p:custDataLst>
          </p:nvPr>
        </p:nvSpPr>
        <p:spPr>
          <a:xfrm>
            <a:off x="396875" y="4289764"/>
            <a:ext cx="8366125" cy="2100346"/>
          </a:xfrm>
        </p:spPr>
        <p:txBody>
          <a:bodyPr/>
          <a:lstStyle/>
          <a:p>
            <a:r>
              <a:rPr lang="en-US" dirty="0" smtClean="0"/>
              <a:t>Array Elements </a:t>
            </a:r>
          </a:p>
          <a:p>
            <a:pPr lvl="1"/>
            <a:r>
              <a:rPr lang="en-US" dirty="0" smtClean="0"/>
              <a:t> sea[index][dig] is an </a:t>
            </a:r>
            <a:r>
              <a:rPr lang="en-US" sz="1800" b="1" kern="1200" dirty="0" err="1">
                <a:latin typeface="Courier New" pitchFamily="49" charset="0"/>
                <a:ea typeface="+mn-ea"/>
                <a:cs typeface="+mn-cs"/>
              </a:rPr>
              <a:t>int</a:t>
            </a:r>
            <a:r>
              <a:rPr lang="en-US" dirty="0">
                <a:latin typeface="Courier New" pitchFamily="49" charset="0"/>
              </a:rPr>
              <a:t> </a:t>
            </a:r>
            <a:endParaRPr lang="en-US" dirty="0" smtClean="0">
              <a:latin typeface="Courier New" panose="02070309020205020404" pitchFamily="49" charset="0"/>
              <a:cs typeface="Courier New" panose="02070309020205020404" pitchFamily="49" charset="0"/>
            </a:endParaRPr>
          </a:p>
          <a:p>
            <a:pPr lvl="1"/>
            <a:r>
              <a:rPr lang="en-US" dirty="0" smtClean="0"/>
              <a:t>Address: sea + 20*index + 4*dig</a:t>
            </a:r>
          </a:p>
          <a:p>
            <a:r>
              <a:rPr lang="en-US" dirty="0" smtClean="0"/>
              <a:t>IA32 Code</a:t>
            </a:r>
          </a:p>
          <a:p>
            <a:pPr lvl="1"/>
            <a:r>
              <a:rPr lang="en-US" dirty="0" smtClean="0"/>
              <a:t>Computes address sea + 4*dig + 4*(index+4*index)</a:t>
            </a:r>
          </a:p>
          <a:p>
            <a:pPr lvl="1"/>
            <a:r>
              <a:rPr lang="en-US" dirty="0" smtClean="0"/>
              <a:t> </a:t>
            </a:r>
            <a:r>
              <a:rPr lang="en-US" sz="1800" b="1" kern="1200" dirty="0" err="1">
                <a:latin typeface="Courier New" pitchFamily="49" charset="0"/>
                <a:ea typeface="+mn-ea"/>
                <a:cs typeface="+mn-cs"/>
              </a:rPr>
              <a:t>movl</a:t>
            </a:r>
            <a:r>
              <a:rPr lang="en-US" dirty="0" smtClean="0"/>
              <a:t> performs memory reference</a:t>
            </a:r>
          </a:p>
          <a:p>
            <a:pPr lvl="2"/>
            <a:endParaRPr lang="en-US" dirty="0"/>
          </a:p>
        </p:txBody>
      </p:sp>
      <p:sp>
        <p:nvSpPr>
          <p:cNvPr id="7" name="Slide Number Placeholder 6"/>
          <p:cNvSpPr>
            <a:spLocks noGrp="1"/>
          </p:cNvSpPr>
          <p:nvPr>
            <p:ph type="sldNum" sz="quarter" idx="4"/>
            <p:custDataLst>
              <p:tags r:id="rId3"/>
            </p:custDataLst>
          </p:nvPr>
        </p:nvSpPr>
        <p:spPr/>
        <p:txBody>
          <a:bodyPr/>
          <a:lstStyle/>
          <a:p>
            <a:fld id="{7CBE8339-D2AD-46DC-A898-FD1E949067F0}" type="slidenum">
              <a:rPr lang="en-US" smtClean="0"/>
              <a:pPr/>
              <a:t>25</a:t>
            </a:fld>
            <a:endParaRPr lang="en-US"/>
          </a:p>
        </p:txBody>
      </p:sp>
      <p:sp>
        <p:nvSpPr>
          <p:cNvPr id="313348" name="Rectangle 4"/>
          <p:cNvSpPr>
            <a:spLocks noChangeArrowheads="1"/>
          </p:cNvSpPr>
          <p:nvPr>
            <p:custDataLst>
              <p:tags r:id="rId4"/>
            </p:custDataLst>
          </p:nvPr>
        </p:nvSpPr>
        <p:spPr bwMode="auto">
          <a:xfrm>
            <a:off x="533400" y="1241424"/>
            <a:ext cx="3733800" cy="147478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smtClean="0">
                <a:latin typeface="Courier New" pitchFamily="49" charset="0"/>
              </a:rPr>
              <a:t>get_sea_digit</a:t>
            </a:r>
            <a:endParaRPr lang="en-US" sz="1800" dirty="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index][dig</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13349" name="Rectangle 5"/>
          <p:cNvSpPr>
            <a:spLocks noChangeArrowheads="1"/>
          </p:cNvSpPr>
          <p:nvPr>
            <p:custDataLst>
              <p:tags r:id="rId5"/>
            </p:custDataLst>
          </p:nvPr>
        </p:nvSpPr>
        <p:spPr bwMode="auto">
          <a:xfrm>
            <a:off x="533400" y="2792412"/>
            <a:ext cx="8001000" cy="1474788"/>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114300" algn="l"/>
                <a:tab pos="4000500" algn="l"/>
              </a:tabLst>
            </a:pPr>
            <a:r>
              <a:rPr lang="en-US" sz="1800" dirty="0">
                <a:latin typeface="Courier New" pitchFamily="49" charset="0"/>
              </a:rPr>
              <a:t>	# %</a:t>
            </a:r>
            <a:r>
              <a:rPr lang="en-US" sz="1800" dirty="0" err="1">
                <a:latin typeface="Courier New" pitchFamily="49" charset="0"/>
              </a:rPr>
              <a:t>ecx</a:t>
            </a:r>
            <a:r>
              <a:rPr lang="en-US" sz="1800" dirty="0">
                <a:latin typeface="Courier New" pitchFamily="49" charset="0"/>
              </a:rPr>
              <a:t> = dig</a:t>
            </a:r>
          </a:p>
          <a:p>
            <a:pPr algn="l">
              <a:lnSpc>
                <a:spcPct val="100000"/>
              </a:lnSpc>
              <a:tabLst>
                <a:tab pos="114300" algn="l"/>
                <a:tab pos="4000500" algn="l"/>
              </a:tabLst>
            </a:pPr>
            <a:r>
              <a:rPr lang="en-US" sz="1800" dirty="0">
                <a:latin typeface="Courier New" pitchFamily="49" charset="0"/>
              </a:rPr>
              <a:t>	# %</a:t>
            </a:r>
            <a:r>
              <a:rPr lang="en-US" sz="1800" dirty="0" err="1">
                <a:latin typeface="Courier New" pitchFamily="49" charset="0"/>
              </a:rPr>
              <a:t>eax</a:t>
            </a:r>
            <a:r>
              <a:rPr lang="en-US" sz="1800" dirty="0">
                <a:latin typeface="Courier New" pitchFamily="49" charset="0"/>
              </a:rPr>
              <a:t> = index</a:t>
            </a:r>
          </a:p>
          <a:p>
            <a:pPr algn="l">
              <a:lnSpc>
                <a:spcPct val="100000"/>
              </a:lnSpc>
              <a:tabLst>
                <a:tab pos="114300" algn="l"/>
                <a:tab pos="40005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0(,%ecx,4),%</a:t>
            </a:r>
            <a:r>
              <a:rPr lang="en-US" sz="1800" dirty="0" err="1">
                <a:latin typeface="Courier New" pitchFamily="49" charset="0"/>
              </a:rPr>
              <a:t>edx</a:t>
            </a:r>
            <a:r>
              <a:rPr lang="en-US" sz="1800" dirty="0">
                <a:latin typeface="Courier New" pitchFamily="49" charset="0"/>
              </a:rPr>
              <a:t>	# </a:t>
            </a:r>
            <a:r>
              <a:rPr lang="en-US" sz="1800" dirty="0" smtClean="0">
                <a:latin typeface="Courier New" pitchFamily="49" charset="0"/>
              </a:rPr>
              <a:t>%</a:t>
            </a:r>
            <a:r>
              <a:rPr lang="en-US" sz="1800" dirty="0" err="1" smtClean="0">
                <a:latin typeface="Courier New" pitchFamily="49" charset="0"/>
              </a:rPr>
              <a:t>edx</a:t>
            </a:r>
            <a:r>
              <a:rPr lang="en-US" sz="1800" dirty="0" smtClean="0">
                <a:latin typeface="Courier New" pitchFamily="49" charset="0"/>
              </a:rPr>
              <a:t> = 4*dig</a:t>
            </a:r>
            <a:endParaRPr lang="en-US" sz="1800" dirty="0">
              <a:latin typeface="Courier New" pitchFamily="49" charset="0"/>
            </a:endParaRPr>
          </a:p>
          <a:p>
            <a:pPr algn="l">
              <a:lnSpc>
                <a:spcPct val="100000"/>
              </a:lnSpc>
              <a:tabLst>
                <a:tab pos="114300" algn="l"/>
                <a:tab pos="40005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(%eax,%eax,4),%</a:t>
            </a:r>
            <a:r>
              <a:rPr lang="en-US" sz="1800" dirty="0" err="1">
                <a:latin typeface="Courier New" pitchFamily="49" charset="0"/>
              </a:rPr>
              <a:t>eax</a:t>
            </a:r>
            <a:r>
              <a:rPr lang="en-US" sz="1800" dirty="0">
                <a:latin typeface="Courier New" pitchFamily="49" charset="0"/>
              </a:rPr>
              <a:t>	# </a:t>
            </a:r>
            <a:r>
              <a:rPr lang="en-US" sz="1800" dirty="0" smtClean="0">
                <a:latin typeface="Courier New" pitchFamily="49" charset="0"/>
              </a:rPr>
              <a:t>%</a:t>
            </a:r>
            <a:r>
              <a:rPr lang="en-US" sz="1800" dirty="0" err="1" smtClean="0">
                <a:latin typeface="Courier New" pitchFamily="49" charset="0"/>
              </a:rPr>
              <a:t>eax</a:t>
            </a:r>
            <a:r>
              <a:rPr lang="en-US" sz="1800" dirty="0" smtClean="0">
                <a:latin typeface="Courier New" pitchFamily="49" charset="0"/>
              </a:rPr>
              <a:t> = 5*index</a:t>
            </a:r>
            <a:endParaRPr lang="en-US" sz="1800" dirty="0">
              <a:latin typeface="Courier New" pitchFamily="49" charset="0"/>
            </a:endParaRPr>
          </a:p>
          <a:p>
            <a:pPr algn="l">
              <a:lnSpc>
                <a:spcPct val="100000"/>
              </a:lnSpc>
              <a:tabLst>
                <a:tab pos="114300" algn="l"/>
                <a:tab pos="4000500" algn="l"/>
              </a:tabLst>
            </a:pPr>
            <a:r>
              <a:rPr lang="en-US" sz="1800" dirty="0">
                <a:latin typeface="Courier New" pitchFamily="49" charset="0"/>
              </a:rPr>
              <a:t>	</a:t>
            </a:r>
            <a:r>
              <a:rPr lang="en-US" sz="1800" dirty="0" err="1">
                <a:latin typeface="Courier New" pitchFamily="49" charset="0"/>
              </a:rPr>
              <a:t>movl</a:t>
            </a:r>
            <a:r>
              <a:rPr lang="en-US" sz="1800" dirty="0" smtClean="0">
                <a:latin typeface="Courier New" pitchFamily="49" charset="0"/>
              </a:rPr>
              <a:t> sea(</a:t>
            </a:r>
            <a:r>
              <a:rPr lang="en-US" sz="1800" dirty="0">
                <a:latin typeface="Courier New" pitchFamily="49" charset="0"/>
              </a:rPr>
              <a:t>%edx,%eax,4),%eax	# *</a:t>
            </a:r>
            <a:r>
              <a:rPr lang="en-US" sz="1800" dirty="0" smtClean="0">
                <a:latin typeface="Courier New" pitchFamily="49" charset="0"/>
              </a:rPr>
              <a:t>(sea + </a:t>
            </a:r>
            <a:r>
              <a:rPr lang="en-US" sz="1800" dirty="0">
                <a:latin typeface="Courier New" pitchFamily="49" charset="0"/>
              </a:rPr>
              <a:t>4*dig + 20*index)</a:t>
            </a:r>
          </a:p>
        </p:txBody>
      </p:sp>
      <p:sp>
        <p:nvSpPr>
          <p:cNvPr id="8" name="Rectangle 4"/>
          <p:cNvSpPr>
            <a:spLocks noChangeArrowheads="1"/>
          </p:cNvSpPr>
          <p:nvPr>
            <p:custDataLst>
              <p:tags r:id="rId6"/>
            </p:custDataLst>
          </p:nvPr>
        </p:nvSpPr>
        <p:spPr bwMode="auto">
          <a:xfrm>
            <a:off x="5217558" y="1215754"/>
            <a:ext cx="3230491"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sea[4][5] </a:t>
            </a:r>
            <a:r>
              <a:rPr lang="en-US" sz="1800" dirty="0">
                <a:latin typeface="Courier New" pitchFamily="49" charset="0"/>
              </a:rPr>
              <a:t>= </a:t>
            </a:r>
          </a:p>
          <a:p>
            <a:pPr algn="l">
              <a:lnSpc>
                <a:spcPct val="100000"/>
              </a:lnSpc>
            </a:pPr>
            <a:r>
              <a:rPr lang="en-US" sz="1800" dirty="0">
                <a:latin typeface="Courier New" pitchFamily="49" charset="0"/>
              </a:rPr>
              <a:t>  {</a:t>
            </a:r>
            <a:r>
              <a:rPr lang="en-US" sz="1800" dirty="0" smtClean="0">
                <a:latin typeface="Courier New" pitchFamily="49" charset="0"/>
              </a:rPr>
              <a:t>{ 9, 8, 1, 9,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5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0, 3 </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9, 8, 1, 1, 5 </a:t>
            </a:r>
            <a:r>
              <a:rPr lang="en-US" sz="1800" dirty="0">
                <a:latin typeface="Courier New" pitchFamily="49" charset="0"/>
              </a:rPr>
              <a:t>}};</a:t>
            </a:r>
          </a:p>
        </p:txBody>
      </p:sp>
      <p:sp>
        <p:nvSpPr>
          <p:cNvPr id="2" name="Date Placeholder 1"/>
          <p:cNvSpPr>
            <a:spLocks noGrp="1"/>
          </p:cNvSpPr>
          <p:nvPr>
            <p:ph type="dt" sz="half" idx="2"/>
            <p:custDataLst>
              <p:tags r:id="rId7"/>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8"/>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675720" y="1519920"/>
              <a:ext cx="7471080" cy="2747520"/>
            </p14:xfrm>
          </p:contentPart>
        </mc:Choice>
        <mc:Fallback xmlns="">
          <p:pic>
            <p:nvPicPr>
              <p:cNvPr id="4" name="Ink 3"/>
              <p:cNvPicPr/>
              <p:nvPr/>
            </p:nvPicPr>
            <p:blipFill>
              <a:blip r:embed="rId12"/>
              <a:stretch>
                <a:fillRect/>
              </a:stretch>
            </p:blipFill>
            <p:spPr>
              <a:xfrm>
                <a:off x="666000" y="1509480"/>
                <a:ext cx="7484760" cy="276876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custDataLst>
              <p:tags r:id="rId1"/>
            </p:custDataLst>
          </p:nvPr>
        </p:nvSpPr>
        <p:spPr/>
        <p:txBody>
          <a:bodyPr/>
          <a:lstStyle/>
          <a:p>
            <a:r>
              <a:rPr lang="en-US" smtClean="0"/>
              <a:t>Strange Referencing Examples</a:t>
            </a:r>
            <a:endParaRPr lang="en-US"/>
          </a:p>
        </p:txBody>
      </p:sp>
      <p:sp>
        <p:nvSpPr>
          <p:cNvPr id="314371" name="Rectangle 3"/>
          <p:cNvSpPr>
            <a:spLocks noGrp="1" noChangeArrowheads="1"/>
          </p:cNvSpPr>
          <p:nvPr>
            <p:ph idx="1"/>
            <p:custDataLst>
              <p:tags r:id="rId2"/>
            </p:custDataLst>
          </p:nvPr>
        </p:nvSpPr>
        <p:spPr>
          <a:xfrm>
            <a:off x="396875" y="3166815"/>
            <a:ext cx="8366125" cy="3290132"/>
          </a:xfrm>
        </p:spPr>
        <p:txBody>
          <a:bodyPr/>
          <a:lstStyle/>
          <a:p>
            <a:pPr marL="223838" indent="-223838" defTabSz="895350">
              <a:tabLst>
                <a:tab pos="1943100" algn="l"/>
                <a:tab pos="4978400" algn="l"/>
                <a:tab pos="5943600" algn="l"/>
              </a:tabLst>
            </a:pPr>
            <a:r>
              <a:rPr lang="en-US" dirty="0" smtClean="0"/>
              <a:t>Reference	Address	Value	Guaranteed?</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sea[3][3]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sea[2][5]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sea[2][-1]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sea[4][-1]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sea[0][19]	</a:t>
            </a:r>
            <a:endParaRPr lang="en-US" sz="1800" b="1" dirty="0" smtClean="0"/>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sea[0][-1]	</a:t>
            </a:r>
          </a:p>
          <a:p>
            <a:pPr marL="681038" lvl="1" indent="-223838" defTabSz="895350">
              <a:buSzPct val="60000"/>
              <a:buFont typeface="Wingdings 2" pitchFamily="18" charset="2"/>
              <a:buChar char="¢"/>
              <a:tabLst>
                <a:tab pos="1943100" algn="l"/>
                <a:tab pos="4978400" algn="l"/>
                <a:tab pos="5943600" algn="l"/>
              </a:tabLst>
            </a:pPr>
            <a:r>
              <a:rPr lang="en-US" dirty="0"/>
              <a:t>Code does not do any bounds checking</a:t>
            </a:r>
          </a:p>
          <a:p>
            <a:pPr marL="681038" lvl="1" indent="-223838" defTabSz="895350">
              <a:buSzPct val="60000"/>
              <a:buFont typeface="Wingdings 2" pitchFamily="18" charset="2"/>
              <a:buChar char="¢"/>
              <a:tabLst>
                <a:tab pos="1943100" algn="l"/>
                <a:tab pos="4978400" algn="l"/>
                <a:tab pos="5943600" algn="l"/>
              </a:tabLst>
            </a:pPr>
            <a:r>
              <a:rPr lang="en-US" dirty="0"/>
              <a:t>Ordering of elements within array guaranteed</a:t>
            </a:r>
          </a:p>
          <a:p>
            <a:pPr marL="560388" lvl="1" indent="-222250" defTabSz="895350">
              <a:buFont typeface="Wingdings" pitchFamily="2" charset="2"/>
              <a:buNone/>
              <a:tabLst>
                <a:tab pos="1943100" algn="l"/>
                <a:tab pos="4978400" algn="l"/>
                <a:tab pos="5943600" algn="l"/>
              </a:tabLst>
            </a:pPr>
            <a:endParaRPr lang="en-US" dirty="0"/>
          </a:p>
        </p:txBody>
      </p:sp>
      <p:sp>
        <p:nvSpPr>
          <p:cNvPr id="45" name="Slide Number Placeholder 44"/>
          <p:cNvSpPr>
            <a:spLocks noGrp="1"/>
          </p:cNvSpPr>
          <p:nvPr>
            <p:ph type="sldNum" sz="quarter" idx="4"/>
            <p:custDataLst>
              <p:tags r:id="rId3"/>
            </p:custDataLst>
          </p:nvPr>
        </p:nvSpPr>
        <p:spPr/>
        <p:txBody>
          <a:bodyPr/>
          <a:lstStyle/>
          <a:p>
            <a:fld id="{7CBE8339-D2AD-46DC-A898-FD1E949067F0}" type="slidenum">
              <a:rPr lang="en-US" smtClean="0"/>
              <a:pPr/>
              <a:t>26</a:t>
            </a:fld>
            <a:endParaRPr lang="en-US"/>
          </a:p>
        </p:txBody>
      </p:sp>
      <p:grpSp>
        <p:nvGrpSpPr>
          <p:cNvPr id="120" name="Group 119"/>
          <p:cNvGrpSpPr/>
          <p:nvPr>
            <p:custDataLst>
              <p:tags r:id="rId4"/>
            </p:custDataLst>
          </p:nvPr>
        </p:nvGrpSpPr>
        <p:grpSpPr>
          <a:xfrm>
            <a:off x="361421" y="1679926"/>
            <a:ext cx="7827892" cy="1285873"/>
            <a:chOff x="361421" y="1679926"/>
            <a:chExt cx="7827892" cy="1285873"/>
          </a:xfrm>
        </p:grpSpPr>
        <p:sp>
          <p:nvSpPr>
            <p:cNvPr id="121" name="Text Box 6"/>
            <p:cNvSpPr txBox="1">
              <a:spLocks noChangeArrowheads="1"/>
            </p:cNvSpPr>
            <p:nvPr>
              <p:custDataLst>
                <p:tags r:id="rId7"/>
              </p:custDataLst>
            </p:nvPr>
          </p:nvSpPr>
          <p:spPr bwMode="auto">
            <a:xfrm>
              <a:off x="361421" y="1690687"/>
              <a:ext cx="1159404" cy="646331"/>
            </a:xfrm>
            <a:prstGeom prst="rect">
              <a:avLst/>
            </a:prstGeom>
            <a:noFill/>
            <a:ln w="25400">
              <a:noFill/>
              <a:miter lim="800000"/>
              <a:headEnd/>
              <a:tailEnd/>
            </a:ln>
            <a:effectLst/>
          </p:spPr>
          <p:txBody>
            <a:bodyPr wrap="none">
              <a:spAutoFit/>
            </a:bodyPr>
            <a:lstStyle/>
            <a:p>
              <a:pPr algn="r">
                <a:lnSpc>
                  <a:spcPct val="100000"/>
                </a:lnSpc>
              </a:pPr>
              <a:r>
                <a:rPr lang="en-US" sz="1800" dirty="0" err="1">
                  <a:latin typeface="Courier New" pitchFamily="49" charset="0"/>
                </a:rPr>
                <a:t>zip_dig</a:t>
              </a:r>
              <a:endParaRPr lang="en-US" sz="1800" dirty="0" smtClean="0">
                <a:latin typeface="Courier New" pitchFamily="49" charset="0"/>
              </a:endParaRPr>
            </a:p>
            <a:p>
              <a:pPr algn="r">
                <a:lnSpc>
                  <a:spcPct val="100000"/>
                </a:lnSpc>
              </a:pPr>
              <a:r>
                <a:rPr lang="en-US" sz="1800" dirty="0" smtClean="0">
                  <a:latin typeface="Courier New" pitchFamily="49" charset="0"/>
                </a:rPr>
                <a:t>sea[</a:t>
              </a:r>
              <a:r>
                <a:rPr lang="en-US" sz="1800" dirty="0">
                  <a:latin typeface="Courier New" pitchFamily="49" charset="0"/>
                </a:rPr>
                <a:t>4];</a:t>
              </a:r>
            </a:p>
          </p:txBody>
        </p:sp>
        <p:sp>
          <p:nvSpPr>
            <p:cNvPr id="122" name="Line 8"/>
            <p:cNvSpPr>
              <a:spLocks noChangeShapeType="1"/>
            </p:cNvSpPr>
            <p:nvPr>
              <p:custDataLst>
                <p:tags r:id="rId8"/>
              </p:custDataLst>
            </p:nvPr>
          </p:nvSpPr>
          <p:spPr bwMode="auto">
            <a:xfrm flipV="1">
              <a:off x="1796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3" name="Text Box 9"/>
            <p:cNvSpPr txBox="1">
              <a:spLocks noChangeArrowheads="1"/>
            </p:cNvSpPr>
            <p:nvPr>
              <p:custDataLst>
                <p:tags r:id="rId9"/>
              </p:custDataLst>
            </p:nvPr>
          </p:nvSpPr>
          <p:spPr bwMode="auto">
            <a:xfrm>
              <a:off x="1567850" y="2599086"/>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76</a:t>
              </a:r>
            </a:p>
          </p:txBody>
        </p:sp>
        <p:sp>
          <p:nvSpPr>
            <p:cNvPr id="124" name="Line 10"/>
            <p:cNvSpPr>
              <a:spLocks noChangeShapeType="1"/>
            </p:cNvSpPr>
            <p:nvPr>
              <p:custDataLst>
                <p:tags r:id="rId10"/>
              </p:custDataLst>
            </p:nvPr>
          </p:nvSpPr>
          <p:spPr bwMode="auto">
            <a:xfrm flipV="1">
              <a:off x="3320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5" name="Text Box 11"/>
            <p:cNvSpPr txBox="1">
              <a:spLocks noChangeArrowheads="1"/>
            </p:cNvSpPr>
            <p:nvPr>
              <p:custDataLst>
                <p:tags r:id="rId11"/>
              </p:custDataLst>
            </p:nvPr>
          </p:nvSpPr>
          <p:spPr bwMode="auto">
            <a:xfrm>
              <a:off x="3091850" y="2599086"/>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96</a:t>
              </a:r>
            </a:p>
          </p:txBody>
        </p:sp>
        <p:sp>
          <p:nvSpPr>
            <p:cNvPr id="126" name="Line 12"/>
            <p:cNvSpPr>
              <a:spLocks noChangeShapeType="1"/>
            </p:cNvSpPr>
            <p:nvPr>
              <p:custDataLst>
                <p:tags r:id="rId12"/>
              </p:custDataLst>
            </p:nvPr>
          </p:nvSpPr>
          <p:spPr bwMode="auto">
            <a:xfrm flipV="1">
              <a:off x="4844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7" name="Text Box 13"/>
            <p:cNvSpPr txBox="1">
              <a:spLocks noChangeArrowheads="1"/>
            </p:cNvSpPr>
            <p:nvPr>
              <p:custDataLst>
                <p:tags r:id="rId13"/>
              </p:custDataLst>
            </p:nvPr>
          </p:nvSpPr>
          <p:spPr bwMode="auto">
            <a:xfrm>
              <a:off x="4547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116</a:t>
              </a:r>
            </a:p>
          </p:txBody>
        </p:sp>
        <p:sp>
          <p:nvSpPr>
            <p:cNvPr id="128" name="Line 14"/>
            <p:cNvSpPr>
              <a:spLocks noChangeShapeType="1"/>
            </p:cNvSpPr>
            <p:nvPr>
              <p:custDataLst>
                <p:tags r:id="rId14"/>
              </p:custDataLst>
            </p:nvPr>
          </p:nvSpPr>
          <p:spPr bwMode="auto">
            <a:xfrm flipV="1">
              <a:off x="6368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9" name="Text Box 15"/>
            <p:cNvSpPr txBox="1">
              <a:spLocks noChangeArrowheads="1"/>
            </p:cNvSpPr>
            <p:nvPr>
              <p:custDataLst>
                <p:tags r:id="rId15"/>
              </p:custDataLst>
            </p:nvPr>
          </p:nvSpPr>
          <p:spPr bwMode="auto">
            <a:xfrm>
              <a:off x="6071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136</a:t>
              </a:r>
            </a:p>
          </p:txBody>
        </p:sp>
        <p:sp>
          <p:nvSpPr>
            <p:cNvPr id="130" name="Line 16"/>
            <p:cNvSpPr>
              <a:spLocks noChangeShapeType="1"/>
            </p:cNvSpPr>
            <p:nvPr>
              <p:custDataLst>
                <p:tags r:id="rId16"/>
              </p:custDataLst>
            </p:nvPr>
          </p:nvSpPr>
          <p:spPr bwMode="auto">
            <a:xfrm flipV="1">
              <a:off x="7892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31" name="Text Box 17"/>
            <p:cNvSpPr txBox="1">
              <a:spLocks noChangeArrowheads="1"/>
            </p:cNvSpPr>
            <p:nvPr>
              <p:custDataLst>
                <p:tags r:id="rId17"/>
              </p:custDataLst>
            </p:nvPr>
          </p:nvSpPr>
          <p:spPr bwMode="auto">
            <a:xfrm>
              <a:off x="7595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156</a:t>
              </a:r>
            </a:p>
          </p:txBody>
        </p:sp>
        <p:grpSp>
          <p:nvGrpSpPr>
            <p:cNvPr id="132" name="Group 19"/>
            <p:cNvGrpSpPr>
              <a:grpSpLocks/>
            </p:cNvGrpSpPr>
            <p:nvPr/>
          </p:nvGrpSpPr>
          <p:grpSpPr bwMode="auto">
            <a:xfrm>
              <a:off x="1796450" y="1684686"/>
              <a:ext cx="1524000" cy="762000"/>
              <a:chOff x="816" y="2640"/>
              <a:chExt cx="960" cy="480"/>
            </a:xfrm>
          </p:grpSpPr>
          <p:sp>
            <p:nvSpPr>
              <p:cNvPr id="155" name="Rectangle 20"/>
              <p:cNvSpPr>
                <a:spLocks noChangeArrowheads="1"/>
              </p:cNvSpPr>
              <p:nvPr>
                <p:custDataLst>
                  <p:tags r:id="rId37"/>
                </p:custDataLst>
              </p:nvPr>
            </p:nvSpPr>
            <p:spPr bwMode="auto">
              <a:xfrm>
                <a:off x="816"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6" name="Rectangle 21"/>
              <p:cNvSpPr>
                <a:spLocks noChangeArrowheads="1"/>
              </p:cNvSpPr>
              <p:nvPr>
                <p:custDataLst>
                  <p:tags r:id="rId38"/>
                </p:custDataLst>
              </p:nvPr>
            </p:nvSpPr>
            <p:spPr bwMode="auto">
              <a:xfrm>
                <a:off x="1008"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57" name="Rectangle 22"/>
              <p:cNvSpPr>
                <a:spLocks noChangeArrowheads="1"/>
              </p:cNvSpPr>
              <p:nvPr>
                <p:custDataLst>
                  <p:tags r:id="rId39"/>
                </p:custDataLst>
              </p:nvPr>
            </p:nvSpPr>
            <p:spPr bwMode="auto">
              <a:xfrm>
                <a:off x="1200"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58" name="Rectangle 23"/>
              <p:cNvSpPr>
                <a:spLocks noChangeArrowheads="1"/>
              </p:cNvSpPr>
              <p:nvPr>
                <p:custDataLst>
                  <p:tags r:id="rId40"/>
                </p:custDataLst>
              </p:nvPr>
            </p:nvSpPr>
            <p:spPr bwMode="auto">
              <a:xfrm>
                <a:off x="1392"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9" name="Rectangle 24"/>
              <p:cNvSpPr>
                <a:spLocks noChangeArrowheads="1"/>
              </p:cNvSpPr>
              <p:nvPr>
                <p:custDataLst>
                  <p:tags r:id="rId41"/>
                </p:custDataLst>
              </p:nvPr>
            </p:nvSpPr>
            <p:spPr bwMode="auto">
              <a:xfrm>
                <a:off x="1584"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133" name="Group 25"/>
            <p:cNvGrpSpPr>
              <a:grpSpLocks/>
            </p:cNvGrpSpPr>
            <p:nvPr/>
          </p:nvGrpSpPr>
          <p:grpSpPr bwMode="auto">
            <a:xfrm>
              <a:off x="3320450" y="1684686"/>
              <a:ext cx="1524000" cy="762000"/>
              <a:chOff x="816" y="2640"/>
              <a:chExt cx="960" cy="480"/>
            </a:xfrm>
          </p:grpSpPr>
          <p:sp>
            <p:nvSpPr>
              <p:cNvPr id="150" name="Rectangle 26"/>
              <p:cNvSpPr>
                <a:spLocks noChangeArrowheads="1"/>
              </p:cNvSpPr>
              <p:nvPr>
                <p:custDataLst>
                  <p:tags r:id="rId32"/>
                </p:custDataLst>
              </p:nvPr>
            </p:nvSpPr>
            <p:spPr bwMode="auto">
              <a:xfrm>
                <a:off x="816"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1" name="Rectangle 27"/>
              <p:cNvSpPr>
                <a:spLocks noChangeArrowheads="1"/>
              </p:cNvSpPr>
              <p:nvPr>
                <p:custDataLst>
                  <p:tags r:id="rId33"/>
                </p:custDataLst>
              </p:nvPr>
            </p:nvSpPr>
            <p:spPr bwMode="auto">
              <a:xfrm>
                <a:off x="1008"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52" name="Rectangle 28"/>
              <p:cNvSpPr>
                <a:spLocks noChangeArrowheads="1"/>
              </p:cNvSpPr>
              <p:nvPr>
                <p:custDataLst>
                  <p:tags r:id="rId34"/>
                </p:custDataLst>
              </p:nvPr>
            </p:nvSpPr>
            <p:spPr bwMode="auto">
              <a:xfrm>
                <a:off x="1200"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53" name="Rectangle 29"/>
              <p:cNvSpPr>
                <a:spLocks noChangeArrowheads="1"/>
              </p:cNvSpPr>
              <p:nvPr>
                <p:custDataLst>
                  <p:tags r:id="rId35"/>
                </p:custDataLst>
              </p:nvPr>
            </p:nvSpPr>
            <p:spPr bwMode="auto">
              <a:xfrm>
                <a:off x="1392"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154" name="Rectangle 30"/>
              <p:cNvSpPr>
                <a:spLocks noChangeArrowheads="1"/>
              </p:cNvSpPr>
              <p:nvPr>
                <p:custDataLst>
                  <p:tags r:id="rId36"/>
                </p:custDataLst>
              </p:nvPr>
            </p:nvSpPr>
            <p:spPr bwMode="auto">
              <a:xfrm>
                <a:off x="1584"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134" name="Group 31"/>
            <p:cNvGrpSpPr>
              <a:grpSpLocks/>
            </p:cNvGrpSpPr>
            <p:nvPr/>
          </p:nvGrpSpPr>
          <p:grpSpPr bwMode="auto">
            <a:xfrm>
              <a:off x="4844450" y="1684686"/>
              <a:ext cx="1524000" cy="762000"/>
              <a:chOff x="816" y="2640"/>
              <a:chExt cx="960" cy="480"/>
            </a:xfrm>
          </p:grpSpPr>
          <p:sp>
            <p:nvSpPr>
              <p:cNvPr id="145" name="Rectangle 32"/>
              <p:cNvSpPr>
                <a:spLocks noChangeArrowheads="1"/>
              </p:cNvSpPr>
              <p:nvPr>
                <p:custDataLst>
                  <p:tags r:id="rId27"/>
                </p:custDataLst>
              </p:nvPr>
            </p:nvSpPr>
            <p:spPr bwMode="auto">
              <a:xfrm>
                <a:off x="816"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46" name="Rectangle 33"/>
              <p:cNvSpPr>
                <a:spLocks noChangeArrowheads="1"/>
              </p:cNvSpPr>
              <p:nvPr>
                <p:custDataLst>
                  <p:tags r:id="rId28"/>
                </p:custDataLst>
              </p:nvPr>
            </p:nvSpPr>
            <p:spPr bwMode="auto">
              <a:xfrm>
                <a:off x="1008"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47" name="Rectangle 34"/>
              <p:cNvSpPr>
                <a:spLocks noChangeArrowheads="1"/>
              </p:cNvSpPr>
              <p:nvPr>
                <p:custDataLst>
                  <p:tags r:id="rId29"/>
                </p:custDataLst>
              </p:nvPr>
            </p:nvSpPr>
            <p:spPr bwMode="auto">
              <a:xfrm>
                <a:off x="1200"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8" name="Rectangle 35"/>
              <p:cNvSpPr>
                <a:spLocks noChangeArrowheads="1"/>
              </p:cNvSpPr>
              <p:nvPr>
                <p:custDataLst>
                  <p:tags r:id="rId30"/>
                </p:custDataLst>
              </p:nvPr>
            </p:nvSpPr>
            <p:spPr bwMode="auto">
              <a:xfrm>
                <a:off x="1392"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149" name="Rectangle 36"/>
              <p:cNvSpPr>
                <a:spLocks noChangeArrowheads="1"/>
              </p:cNvSpPr>
              <p:nvPr>
                <p:custDataLst>
                  <p:tags r:id="rId31"/>
                </p:custDataLst>
              </p:nvPr>
            </p:nvSpPr>
            <p:spPr bwMode="auto">
              <a:xfrm>
                <a:off x="1584"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3</a:t>
                </a:r>
                <a:endParaRPr lang="en-US" sz="1800" dirty="0">
                  <a:latin typeface="Courier New" pitchFamily="49" charset="0"/>
                </a:endParaRPr>
              </a:p>
            </p:txBody>
          </p:sp>
        </p:grpSp>
        <p:grpSp>
          <p:nvGrpSpPr>
            <p:cNvPr id="135" name="Group 37"/>
            <p:cNvGrpSpPr>
              <a:grpSpLocks/>
            </p:cNvGrpSpPr>
            <p:nvPr/>
          </p:nvGrpSpPr>
          <p:grpSpPr bwMode="auto">
            <a:xfrm>
              <a:off x="6368450" y="1679926"/>
              <a:ext cx="1524000" cy="766763"/>
              <a:chOff x="816" y="2637"/>
              <a:chExt cx="960" cy="483"/>
            </a:xfrm>
          </p:grpSpPr>
          <p:sp>
            <p:nvSpPr>
              <p:cNvPr id="140" name="Rectangle 38"/>
              <p:cNvSpPr>
                <a:spLocks noChangeArrowheads="1"/>
              </p:cNvSpPr>
              <p:nvPr>
                <p:custDataLst>
                  <p:tags r:id="rId22"/>
                </p:custDataLst>
              </p:nvPr>
            </p:nvSpPr>
            <p:spPr bwMode="auto">
              <a:xfrm>
                <a:off x="816"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41" name="Rectangle 39"/>
              <p:cNvSpPr>
                <a:spLocks noChangeArrowheads="1"/>
              </p:cNvSpPr>
              <p:nvPr>
                <p:custDataLst>
                  <p:tags r:id="rId23"/>
                </p:custDataLst>
              </p:nvPr>
            </p:nvSpPr>
            <p:spPr bwMode="auto">
              <a:xfrm>
                <a:off x="1008"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42" name="Rectangle 40"/>
              <p:cNvSpPr>
                <a:spLocks noChangeArrowheads="1"/>
              </p:cNvSpPr>
              <p:nvPr>
                <p:custDataLst>
                  <p:tags r:id="rId24"/>
                </p:custDataLst>
              </p:nvPr>
            </p:nvSpPr>
            <p:spPr bwMode="auto">
              <a:xfrm>
                <a:off x="1200"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3" name="Rectangle 41"/>
              <p:cNvSpPr>
                <a:spLocks noChangeArrowheads="1"/>
              </p:cNvSpPr>
              <p:nvPr>
                <p:custDataLst>
                  <p:tags r:id="rId25"/>
                </p:custDataLst>
              </p:nvPr>
            </p:nvSpPr>
            <p:spPr bwMode="auto">
              <a:xfrm>
                <a:off x="1392" y="2637"/>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4" name="Rectangle 42"/>
              <p:cNvSpPr>
                <a:spLocks noChangeArrowheads="1"/>
              </p:cNvSpPr>
              <p:nvPr>
                <p:custDataLst>
                  <p:tags r:id="rId26"/>
                </p:custDataLst>
              </p:nvPr>
            </p:nvSpPr>
            <p:spPr bwMode="auto">
              <a:xfrm>
                <a:off x="1584"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sp>
          <p:nvSpPr>
            <p:cNvPr id="136" name="Rectangle 43"/>
            <p:cNvSpPr>
              <a:spLocks noChangeArrowheads="1"/>
            </p:cNvSpPr>
            <p:nvPr>
              <p:custDataLst>
                <p:tags r:id="rId18"/>
              </p:custDataLst>
            </p:nvPr>
          </p:nvSpPr>
          <p:spPr bwMode="auto">
            <a:xfrm>
              <a:off x="1796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7" name="Rectangle 44"/>
            <p:cNvSpPr>
              <a:spLocks noChangeArrowheads="1"/>
            </p:cNvSpPr>
            <p:nvPr>
              <p:custDataLst>
                <p:tags r:id="rId19"/>
              </p:custDataLst>
            </p:nvPr>
          </p:nvSpPr>
          <p:spPr bwMode="auto">
            <a:xfrm>
              <a:off x="3320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8" name="Rectangle 45"/>
            <p:cNvSpPr>
              <a:spLocks noChangeArrowheads="1"/>
            </p:cNvSpPr>
            <p:nvPr>
              <p:custDataLst>
                <p:tags r:id="rId20"/>
              </p:custDataLst>
            </p:nvPr>
          </p:nvSpPr>
          <p:spPr bwMode="auto">
            <a:xfrm>
              <a:off x="4844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9" name="Rectangle 46"/>
            <p:cNvSpPr>
              <a:spLocks noChangeArrowheads="1"/>
            </p:cNvSpPr>
            <p:nvPr>
              <p:custDataLst>
                <p:tags r:id="rId21"/>
              </p:custDataLst>
            </p:nvPr>
          </p:nvSpPr>
          <p:spPr bwMode="auto">
            <a:xfrm>
              <a:off x="6368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grpSp>
      <p:sp>
        <p:nvSpPr>
          <p:cNvPr id="2" name="Date Placeholder 1"/>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270720" y="977040"/>
              <a:ext cx="7803720" cy="5549040"/>
            </p14:xfrm>
          </p:contentPart>
        </mc:Choice>
        <mc:Fallback xmlns="">
          <p:pic>
            <p:nvPicPr>
              <p:cNvPr id="3" name="Ink 2"/>
              <p:cNvPicPr/>
              <p:nvPr/>
            </p:nvPicPr>
            <p:blipFill>
              <a:blip r:embed="rId45"/>
              <a:stretch>
                <a:fillRect/>
              </a:stretch>
            </p:blipFill>
            <p:spPr>
              <a:xfrm>
                <a:off x="263160" y="963720"/>
                <a:ext cx="7825320" cy="5568840"/>
              </a:xfrm>
              <a:prstGeom prst="rect">
                <a:avLst/>
              </a:prstGeom>
            </p:spPr>
          </p:pic>
        </mc:Fallback>
      </mc:AlternateContent>
    </p:spTree>
    <p:extLst>
      <p:ext uri="{BB962C8B-B14F-4D97-AF65-F5344CB8AC3E}">
        <p14:creationId xmlns:p14="http://schemas.microsoft.com/office/powerpoint/2010/main" val="32658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4371">
                                            <p:txEl>
                                              <p:pRg st="7" end="7"/>
                                            </p:txEl>
                                          </p:spTgt>
                                        </p:tgtEl>
                                        <p:attrNameLst>
                                          <p:attrName>style.visibility</p:attrName>
                                        </p:attrNameLst>
                                      </p:cBhvr>
                                      <p:to>
                                        <p:strVal val="visible"/>
                                      </p:to>
                                    </p:set>
                                    <p:animEffect transition="in" filter="fade">
                                      <p:cBhvr>
                                        <p:cTn id="7" dur="500"/>
                                        <p:tgtEl>
                                          <p:spTgt spid="31437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4371">
                                            <p:txEl>
                                              <p:pRg st="8" end="8"/>
                                            </p:txEl>
                                          </p:spTgt>
                                        </p:tgtEl>
                                        <p:attrNameLst>
                                          <p:attrName>style.visibility</p:attrName>
                                        </p:attrNameLst>
                                      </p:cBhvr>
                                      <p:to>
                                        <p:strVal val="visible"/>
                                      </p:to>
                                    </p:set>
                                    <p:animEffect transition="in" filter="fade">
                                      <p:cBhvr>
                                        <p:cTn id="10" dur="500"/>
                                        <p:tgtEl>
                                          <p:spTgt spid="3143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custDataLst>
              <p:tags r:id="rId1"/>
            </p:custDataLst>
          </p:nvPr>
        </p:nvSpPr>
        <p:spPr/>
        <p:txBody>
          <a:bodyPr/>
          <a:lstStyle/>
          <a:p>
            <a:r>
              <a:rPr lang="en-US" smtClean="0"/>
              <a:t>Strange Referencing Examples</a:t>
            </a:r>
            <a:endParaRPr lang="en-US"/>
          </a:p>
        </p:txBody>
      </p:sp>
      <p:sp>
        <p:nvSpPr>
          <p:cNvPr id="314371" name="Rectangle 3"/>
          <p:cNvSpPr>
            <a:spLocks noGrp="1" noChangeArrowheads="1"/>
          </p:cNvSpPr>
          <p:nvPr>
            <p:ph idx="1"/>
            <p:custDataLst>
              <p:tags r:id="rId2"/>
            </p:custDataLst>
          </p:nvPr>
        </p:nvSpPr>
        <p:spPr>
          <a:xfrm>
            <a:off x="396875" y="3166815"/>
            <a:ext cx="8366125" cy="3290132"/>
          </a:xfrm>
        </p:spPr>
        <p:txBody>
          <a:bodyPr/>
          <a:lstStyle/>
          <a:p>
            <a:pPr marL="223838" indent="-223838" defTabSz="895350">
              <a:tabLst>
                <a:tab pos="1943100" algn="l"/>
                <a:tab pos="4978400" algn="l"/>
                <a:tab pos="5943600" algn="l"/>
              </a:tabLst>
            </a:pPr>
            <a:r>
              <a:rPr lang="en-US" dirty="0" smtClean="0"/>
              <a:t>Reference	Address	Value	Guaranteed?</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sea[3][3]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sea[2][5]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sea[2][-1]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sea[4][-1]	</a:t>
            </a:r>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sea[0][19]	</a:t>
            </a:r>
            <a:endParaRPr lang="en-US" sz="1800" b="1" dirty="0" smtClean="0"/>
          </a:p>
          <a:p>
            <a:pPr marL="560388" lvl="1" indent="-222250" defTabSz="895350">
              <a:buFont typeface="Wingdings" pitchFamily="2" charset="2"/>
              <a:buNone/>
              <a:tabLst>
                <a:tab pos="1943100" algn="l"/>
                <a:tab pos="4978400" algn="l"/>
                <a:tab pos="5943600" algn="l"/>
              </a:tabLst>
            </a:pPr>
            <a:r>
              <a:rPr lang="en-US" sz="1800" b="1" dirty="0" smtClean="0">
                <a:latin typeface="Courier New" pitchFamily="49" charset="0"/>
              </a:rPr>
              <a:t>sea[0][-1]	</a:t>
            </a:r>
          </a:p>
          <a:p>
            <a:pPr marL="681038" lvl="1" indent="-223838" defTabSz="895350">
              <a:buSzPct val="60000"/>
              <a:buFont typeface="Wingdings 2" pitchFamily="18" charset="2"/>
              <a:buChar char="¢"/>
              <a:tabLst>
                <a:tab pos="1943100" algn="l"/>
                <a:tab pos="4978400" algn="l"/>
                <a:tab pos="5943600" algn="l"/>
              </a:tabLst>
            </a:pPr>
            <a:r>
              <a:rPr lang="en-US" dirty="0"/>
              <a:t>Code does not do any bounds checking</a:t>
            </a:r>
          </a:p>
          <a:p>
            <a:pPr marL="681038" lvl="1" indent="-223838" defTabSz="895350">
              <a:buSzPct val="60000"/>
              <a:buFont typeface="Wingdings 2" pitchFamily="18" charset="2"/>
              <a:buChar char="¢"/>
              <a:tabLst>
                <a:tab pos="1943100" algn="l"/>
                <a:tab pos="4978400" algn="l"/>
                <a:tab pos="5943600" algn="l"/>
              </a:tabLst>
            </a:pPr>
            <a:r>
              <a:rPr lang="en-US" dirty="0"/>
              <a:t>Ordering of elements within array guaranteed</a:t>
            </a:r>
          </a:p>
          <a:p>
            <a:pPr marL="560388" lvl="1" indent="-222250" defTabSz="895350">
              <a:buFont typeface="Wingdings" pitchFamily="2" charset="2"/>
              <a:buNone/>
              <a:tabLst>
                <a:tab pos="1943100" algn="l"/>
                <a:tab pos="4978400" algn="l"/>
                <a:tab pos="5943600" algn="l"/>
              </a:tabLst>
            </a:pPr>
            <a:endParaRPr lang="en-US" dirty="0"/>
          </a:p>
        </p:txBody>
      </p:sp>
      <p:sp>
        <p:nvSpPr>
          <p:cNvPr id="45" name="Slide Number Placeholder 44"/>
          <p:cNvSpPr>
            <a:spLocks noGrp="1"/>
          </p:cNvSpPr>
          <p:nvPr>
            <p:ph type="sldNum" sz="quarter" idx="4"/>
            <p:custDataLst>
              <p:tags r:id="rId3"/>
            </p:custDataLst>
          </p:nvPr>
        </p:nvSpPr>
        <p:spPr/>
        <p:txBody>
          <a:bodyPr/>
          <a:lstStyle/>
          <a:p>
            <a:fld id="{7CBE8339-D2AD-46DC-A898-FD1E949067F0}" type="slidenum">
              <a:rPr lang="en-US" smtClean="0"/>
              <a:pPr/>
              <a:t>27</a:t>
            </a:fld>
            <a:endParaRPr lang="en-US"/>
          </a:p>
        </p:txBody>
      </p:sp>
      <p:grpSp>
        <p:nvGrpSpPr>
          <p:cNvPr id="120" name="Group 119"/>
          <p:cNvGrpSpPr/>
          <p:nvPr>
            <p:custDataLst>
              <p:tags r:id="rId4"/>
            </p:custDataLst>
          </p:nvPr>
        </p:nvGrpSpPr>
        <p:grpSpPr>
          <a:xfrm>
            <a:off x="361421" y="1679926"/>
            <a:ext cx="7827892" cy="1285873"/>
            <a:chOff x="361421" y="1679926"/>
            <a:chExt cx="7827892" cy="1285873"/>
          </a:xfrm>
        </p:grpSpPr>
        <p:sp>
          <p:nvSpPr>
            <p:cNvPr id="121" name="Text Box 6"/>
            <p:cNvSpPr txBox="1">
              <a:spLocks noChangeArrowheads="1"/>
            </p:cNvSpPr>
            <p:nvPr>
              <p:custDataLst>
                <p:tags r:id="rId8"/>
              </p:custDataLst>
            </p:nvPr>
          </p:nvSpPr>
          <p:spPr bwMode="auto">
            <a:xfrm>
              <a:off x="361421" y="1690687"/>
              <a:ext cx="1159404" cy="646331"/>
            </a:xfrm>
            <a:prstGeom prst="rect">
              <a:avLst/>
            </a:prstGeom>
            <a:noFill/>
            <a:ln w="25400">
              <a:noFill/>
              <a:miter lim="800000"/>
              <a:headEnd/>
              <a:tailEnd/>
            </a:ln>
            <a:effectLst/>
          </p:spPr>
          <p:txBody>
            <a:bodyPr wrap="none">
              <a:spAutoFit/>
            </a:bodyPr>
            <a:lstStyle/>
            <a:p>
              <a:pPr algn="r">
                <a:lnSpc>
                  <a:spcPct val="100000"/>
                </a:lnSpc>
              </a:pPr>
              <a:r>
                <a:rPr lang="en-US" sz="1800" dirty="0" err="1">
                  <a:latin typeface="Courier New" pitchFamily="49" charset="0"/>
                </a:rPr>
                <a:t>zip_dig</a:t>
              </a:r>
              <a:endParaRPr lang="en-US" sz="1800" dirty="0" smtClean="0">
                <a:latin typeface="Courier New" pitchFamily="49" charset="0"/>
              </a:endParaRPr>
            </a:p>
            <a:p>
              <a:pPr algn="r">
                <a:lnSpc>
                  <a:spcPct val="100000"/>
                </a:lnSpc>
              </a:pPr>
              <a:r>
                <a:rPr lang="en-US" sz="1800" dirty="0" smtClean="0">
                  <a:latin typeface="Courier New" pitchFamily="49" charset="0"/>
                </a:rPr>
                <a:t>sea[</a:t>
              </a:r>
              <a:r>
                <a:rPr lang="en-US" sz="1800" dirty="0">
                  <a:latin typeface="Courier New" pitchFamily="49" charset="0"/>
                </a:rPr>
                <a:t>4];</a:t>
              </a:r>
            </a:p>
          </p:txBody>
        </p:sp>
        <p:sp>
          <p:nvSpPr>
            <p:cNvPr id="122" name="Line 8"/>
            <p:cNvSpPr>
              <a:spLocks noChangeShapeType="1"/>
            </p:cNvSpPr>
            <p:nvPr>
              <p:custDataLst>
                <p:tags r:id="rId9"/>
              </p:custDataLst>
            </p:nvPr>
          </p:nvSpPr>
          <p:spPr bwMode="auto">
            <a:xfrm flipV="1">
              <a:off x="1796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3" name="Text Box 9"/>
            <p:cNvSpPr txBox="1">
              <a:spLocks noChangeArrowheads="1"/>
            </p:cNvSpPr>
            <p:nvPr>
              <p:custDataLst>
                <p:tags r:id="rId10"/>
              </p:custDataLst>
            </p:nvPr>
          </p:nvSpPr>
          <p:spPr bwMode="auto">
            <a:xfrm>
              <a:off x="1567850" y="2599086"/>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76</a:t>
              </a:r>
            </a:p>
          </p:txBody>
        </p:sp>
        <p:sp>
          <p:nvSpPr>
            <p:cNvPr id="124" name="Line 10"/>
            <p:cNvSpPr>
              <a:spLocks noChangeShapeType="1"/>
            </p:cNvSpPr>
            <p:nvPr>
              <p:custDataLst>
                <p:tags r:id="rId11"/>
              </p:custDataLst>
            </p:nvPr>
          </p:nvSpPr>
          <p:spPr bwMode="auto">
            <a:xfrm flipV="1">
              <a:off x="3320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5" name="Text Box 11"/>
            <p:cNvSpPr txBox="1">
              <a:spLocks noChangeArrowheads="1"/>
            </p:cNvSpPr>
            <p:nvPr>
              <p:custDataLst>
                <p:tags r:id="rId12"/>
              </p:custDataLst>
            </p:nvPr>
          </p:nvSpPr>
          <p:spPr bwMode="auto">
            <a:xfrm>
              <a:off x="3091850" y="2599086"/>
              <a:ext cx="457200"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96</a:t>
              </a:r>
            </a:p>
          </p:txBody>
        </p:sp>
        <p:sp>
          <p:nvSpPr>
            <p:cNvPr id="126" name="Line 12"/>
            <p:cNvSpPr>
              <a:spLocks noChangeShapeType="1"/>
            </p:cNvSpPr>
            <p:nvPr>
              <p:custDataLst>
                <p:tags r:id="rId13"/>
              </p:custDataLst>
            </p:nvPr>
          </p:nvSpPr>
          <p:spPr bwMode="auto">
            <a:xfrm flipV="1">
              <a:off x="4844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7" name="Text Box 13"/>
            <p:cNvSpPr txBox="1">
              <a:spLocks noChangeArrowheads="1"/>
            </p:cNvSpPr>
            <p:nvPr>
              <p:custDataLst>
                <p:tags r:id="rId14"/>
              </p:custDataLst>
            </p:nvPr>
          </p:nvSpPr>
          <p:spPr bwMode="auto">
            <a:xfrm>
              <a:off x="4547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116</a:t>
              </a:r>
            </a:p>
          </p:txBody>
        </p:sp>
        <p:sp>
          <p:nvSpPr>
            <p:cNvPr id="128" name="Line 14"/>
            <p:cNvSpPr>
              <a:spLocks noChangeShapeType="1"/>
            </p:cNvSpPr>
            <p:nvPr>
              <p:custDataLst>
                <p:tags r:id="rId15"/>
              </p:custDataLst>
            </p:nvPr>
          </p:nvSpPr>
          <p:spPr bwMode="auto">
            <a:xfrm flipV="1">
              <a:off x="6368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9" name="Text Box 15"/>
            <p:cNvSpPr txBox="1">
              <a:spLocks noChangeArrowheads="1"/>
            </p:cNvSpPr>
            <p:nvPr>
              <p:custDataLst>
                <p:tags r:id="rId16"/>
              </p:custDataLst>
            </p:nvPr>
          </p:nvSpPr>
          <p:spPr bwMode="auto">
            <a:xfrm>
              <a:off x="6071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136</a:t>
              </a:r>
            </a:p>
          </p:txBody>
        </p:sp>
        <p:sp>
          <p:nvSpPr>
            <p:cNvPr id="130" name="Line 16"/>
            <p:cNvSpPr>
              <a:spLocks noChangeShapeType="1"/>
            </p:cNvSpPr>
            <p:nvPr>
              <p:custDataLst>
                <p:tags r:id="rId17"/>
              </p:custDataLst>
            </p:nvPr>
          </p:nvSpPr>
          <p:spPr bwMode="auto">
            <a:xfrm flipV="1">
              <a:off x="7892450" y="2446686"/>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31" name="Text Box 17"/>
            <p:cNvSpPr txBox="1">
              <a:spLocks noChangeArrowheads="1"/>
            </p:cNvSpPr>
            <p:nvPr>
              <p:custDataLst>
                <p:tags r:id="rId18"/>
              </p:custDataLst>
            </p:nvPr>
          </p:nvSpPr>
          <p:spPr bwMode="auto">
            <a:xfrm>
              <a:off x="7595588" y="2599086"/>
              <a:ext cx="593725" cy="366713"/>
            </a:xfrm>
            <a:prstGeom prst="rect">
              <a:avLst/>
            </a:prstGeom>
            <a:noFill/>
            <a:ln w="25400">
              <a:noFill/>
              <a:miter lim="800000"/>
              <a:headEnd/>
              <a:tailEnd/>
            </a:ln>
            <a:effectLst/>
          </p:spPr>
          <p:txBody>
            <a:bodyPr wrap="none">
              <a:spAutoFit/>
            </a:bodyPr>
            <a:lstStyle/>
            <a:p>
              <a:pPr>
                <a:lnSpc>
                  <a:spcPct val="100000"/>
                </a:lnSpc>
              </a:pPr>
              <a:r>
                <a:rPr lang="en-US" sz="1800">
                  <a:latin typeface="Courier New" pitchFamily="49" charset="0"/>
                </a:rPr>
                <a:t>156</a:t>
              </a:r>
            </a:p>
          </p:txBody>
        </p:sp>
        <p:grpSp>
          <p:nvGrpSpPr>
            <p:cNvPr id="132" name="Group 19"/>
            <p:cNvGrpSpPr>
              <a:grpSpLocks/>
            </p:cNvGrpSpPr>
            <p:nvPr/>
          </p:nvGrpSpPr>
          <p:grpSpPr bwMode="auto">
            <a:xfrm>
              <a:off x="1796450" y="1684686"/>
              <a:ext cx="1524000" cy="762000"/>
              <a:chOff x="816" y="2640"/>
              <a:chExt cx="960" cy="480"/>
            </a:xfrm>
          </p:grpSpPr>
          <p:sp>
            <p:nvSpPr>
              <p:cNvPr id="155" name="Rectangle 20"/>
              <p:cNvSpPr>
                <a:spLocks noChangeArrowheads="1"/>
              </p:cNvSpPr>
              <p:nvPr>
                <p:custDataLst>
                  <p:tags r:id="rId38"/>
                </p:custDataLst>
              </p:nvPr>
            </p:nvSpPr>
            <p:spPr bwMode="auto">
              <a:xfrm>
                <a:off x="816"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6" name="Rectangle 21"/>
              <p:cNvSpPr>
                <a:spLocks noChangeArrowheads="1"/>
              </p:cNvSpPr>
              <p:nvPr>
                <p:custDataLst>
                  <p:tags r:id="rId39"/>
                </p:custDataLst>
              </p:nvPr>
            </p:nvSpPr>
            <p:spPr bwMode="auto">
              <a:xfrm>
                <a:off x="1008"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57" name="Rectangle 22"/>
              <p:cNvSpPr>
                <a:spLocks noChangeArrowheads="1"/>
              </p:cNvSpPr>
              <p:nvPr>
                <p:custDataLst>
                  <p:tags r:id="rId40"/>
                </p:custDataLst>
              </p:nvPr>
            </p:nvSpPr>
            <p:spPr bwMode="auto">
              <a:xfrm>
                <a:off x="1200"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58" name="Rectangle 23"/>
              <p:cNvSpPr>
                <a:spLocks noChangeArrowheads="1"/>
              </p:cNvSpPr>
              <p:nvPr>
                <p:custDataLst>
                  <p:tags r:id="rId41"/>
                </p:custDataLst>
              </p:nvPr>
            </p:nvSpPr>
            <p:spPr bwMode="auto">
              <a:xfrm>
                <a:off x="1392"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9" name="Rectangle 24"/>
              <p:cNvSpPr>
                <a:spLocks noChangeArrowheads="1"/>
              </p:cNvSpPr>
              <p:nvPr>
                <p:custDataLst>
                  <p:tags r:id="rId42"/>
                </p:custDataLst>
              </p:nvPr>
            </p:nvSpPr>
            <p:spPr bwMode="auto">
              <a:xfrm>
                <a:off x="1584"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133" name="Group 25"/>
            <p:cNvGrpSpPr>
              <a:grpSpLocks/>
            </p:cNvGrpSpPr>
            <p:nvPr/>
          </p:nvGrpSpPr>
          <p:grpSpPr bwMode="auto">
            <a:xfrm>
              <a:off x="3320450" y="1684686"/>
              <a:ext cx="1524000" cy="762000"/>
              <a:chOff x="816" y="2640"/>
              <a:chExt cx="960" cy="480"/>
            </a:xfrm>
          </p:grpSpPr>
          <p:sp>
            <p:nvSpPr>
              <p:cNvPr id="150" name="Rectangle 26"/>
              <p:cNvSpPr>
                <a:spLocks noChangeArrowheads="1"/>
              </p:cNvSpPr>
              <p:nvPr>
                <p:custDataLst>
                  <p:tags r:id="rId33"/>
                </p:custDataLst>
              </p:nvPr>
            </p:nvSpPr>
            <p:spPr bwMode="auto">
              <a:xfrm>
                <a:off x="816"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51" name="Rectangle 27"/>
              <p:cNvSpPr>
                <a:spLocks noChangeArrowheads="1"/>
              </p:cNvSpPr>
              <p:nvPr>
                <p:custDataLst>
                  <p:tags r:id="rId34"/>
                </p:custDataLst>
              </p:nvPr>
            </p:nvSpPr>
            <p:spPr bwMode="auto">
              <a:xfrm>
                <a:off x="1008"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52" name="Rectangle 28"/>
              <p:cNvSpPr>
                <a:spLocks noChangeArrowheads="1"/>
              </p:cNvSpPr>
              <p:nvPr>
                <p:custDataLst>
                  <p:tags r:id="rId35"/>
                </p:custDataLst>
              </p:nvPr>
            </p:nvSpPr>
            <p:spPr bwMode="auto">
              <a:xfrm>
                <a:off x="1200"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53" name="Rectangle 29"/>
              <p:cNvSpPr>
                <a:spLocks noChangeArrowheads="1"/>
              </p:cNvSpPr>
              <p:nvPr>
                <p:custDataLst>
                  <p:tags r:id="rId36"/>
                </p:custDataLst>
              </p:nvPr>
            </p:nvSpPr>
            <p:spPr bwMode="auto">
              <a:xfrm>
                <a:off x="1392"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154" name="Rectangle 30"/>
              <p:cNvSpPr>
                <a:spLocks noChangeArrowheads="1"/>
              </p:cNvSpPr>
              <p:nvPr>
                <p:custDataLst>
                  <p:tags r:id="rId37"/>
                </p:custDataLst>
              </p:nvPr>
            </p:nvSpPr>
            <p:spPr bwMode="auto">
              <a:xfrm>
                <a:off x="1584"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grpSp>
          <p:nvGrpSpPr>
            <p:cNvPr id="134" name="Group 31"/>
            <p:cNvGrpSpPr>
              <a:grpSpLocks/>
            </p:cNvGrpSpPr>
            <p:nvPr/>
          </p:nvGrpSpPr>
          <p:grpSpPr bwMode="auto">
            <a:xfrm>
              <a:off x="4844450" y="1684686"/>
              <a:ext cx="1524000" cy="762000"/>
              <a:chOff x="816" y="2640"/>
              <a:chExt cx="960" cy="480"/>
            </a:xfrm>
          </p:grpSpPr>
          <p:sp>
            <p:nvSpPr>
              <p:cNvPr id="145" name="Rectangle 32"/>
              <p:cNvSpPr>
                <a:spLocks noChangeArrowheads="1"/>
              </p:cNvSpPr>
              <p:nvPr>
                <p:custDataLst>
                  <p:tags r:id="rId28"/>
                </p:custDataLst>
              </p:nvPr>
            </p:nvSpPr>
            <p:spPr bwMode="auto">
              <a:xfrm>
                <a:off x="816"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46" name="Rectangle 33"/>
              <p:cNvSpPr>
                <a:spLocks noChangeArrowheads="1"/>
              </p:cNvSpPr>
              <p:nvPr>
                <p:custDataLst>
                  <p:tags r:id="rId29"/>
                </p:custDataLst>
              </p:nvPr>
            </p:nvSpPr>
            <p:spPr bwMode="auto">
              <a:xfrm>
                <a:off x="1008"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47" name="Rectangle 34"/>
              <p:cNvSpPr>
                <a:spLocks noChangeArrowheads="1"/>
              </p:cNvSpPr>
              <p:nvPr>
                <p:custDataLst>
                  <p:tags r:id="rId30"/>
                </p:custDataLst>
              </p:nvPr>
            </p:nvSpPr>
            <p:spPr bwMode="auto">
              <a:xfrm>
                <a:off x="1200"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8" name="Rectangle 35"/>
              <p:cNvSpPr>
                <a:spLocks noChangeArrowheads="1"/>
              </p:cNvSpPr>
              <p:nvPr>
                <p:custDataLst>
                  <p:tags r:id="rId31"/>
                </p:custDataLst>
              </p:nvPr>
            </p:nvSpPr>
            <p:spPr bwMode="auto">
              <a:xfrm>
                <a:off x="1392"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0</a:t>
                </a:r>
                <a:endParaRPr lang="en-US" sz="1800" dirty="0">
                  <a:latin typeface="Courier New" pitchFamily="49" charset="0"/>
                </a:endParaRPr>
              </a:p>
            </p:txBody>
          </p:sp>
          <p:sp>
            <p:nvSpPr>
              <p:cNvPr id="149" name="Rectangle 36"/>
              <p:cNvSpPr>
                <a:spLocks noChangeArrowheads="1"/>
              </p:cNvSpPr>
              <p:nvPr>
                <p:custDataLst>
                  <p:tags r:id="rId32"/>
                </p:custDataLst>
              </p:nvPr>
            </p:nvSpPr>
            <p:spPr bwMode="auto">
              <a:xfrm>
                <a:off x="1584"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3</a:t>
                </a:r>
                <a:endParaRPr lang="en-US" sz="1800" dirty="0">
                  <a:latin typeface="Courier New" pitchFamily="49" charset="0"/>
                </a:endParaRPr>
              </a:p>
            </p:txBody>
          </p:sp>
        </p:grpSp>
        <p:grpSp>
          <p:nvGrpSpPr>
            <p:cNvPr id="135" name="Group 37"/>
            <p:cNvGrpSpPr>
              <a:grpSpLocks/>
            </p:cNvGrpSpPr>
            <p:nvPr/>
          </p:nvGrpSpPr>
          <p:grpSpPr bwMode="auto">
            <a:xfrm>
              <a:off x="6368450" y="1679926"/>
              <a:ext cx="1524000" cy="766763"/>
              <a:chOff x="816" y="2637"/>
              <a:chExt cx="960" cy="483"/>
            </a:xfrm>
          </p:grpSpPr>
          <p:sp>
            <p:nvSpPr>
              <p:cNvPr id="140" name="Rectangle 38"/>
              <p:cNvSpPr>
                <a:spLocks noChangeArrowheads="1"/>
              </p:cNvSpPr>
              <p:nvPr>
                <p:custDataLst>
                  <p:tags r:id="rId23"/>
                </p:custDataLst>
              </p:nvPr>
            </p:nvSpPr>
            <p:spPr bwMode="auto">
              <a:xfrm>
                <a:off x="816"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9</a:t>
                </a:r>
                <a:endParaRPr lang="en-US" sz="1800" dirty="0">
                  <a:latin typeface="Courier New" pitchFamily="49" charset="0"/>
                </a:endParaRPr>
              </a:p>
            </p:txBody>
          </p:sp>
          <p:sp>
            <p:nvSpPr>
              <p:cNvPr id="141" name="Rectangle 39"/>
              <p:cNvSpPr>
                <a:spLocks noChangeArrowheads="1"/>
              </p:cNvSpPr>
              <p:nvPr>
                <p:custDataLst>
                  <p:tags r:id="rId24"/>
                </p:custDataLst>
              </p:nvPr>
            </p:nvSpPr>
            <p:spPr bwMode="auto">
              <a:xfrm>
                <a:off x="1008"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8</a:t>
                </a:r>
                <a:endParaRPr lang="en-US" sz="1800" dirty="0">
                  <a:latin typeface="Courier New" pitchFamily="49" charset="0"/>
                </a:endParaRPr>
              </a:p>
            </p:txBody>
          </p:sp>
          <p:sp>
            <p:nvSpPr>
              <p:cNvPr id="142" name="Rectangle 40"/>
              <p:cNvSpPr>
                <a:spLocks noChangeArrowheads="1"/>
              </p:cNvSpPr>
              <p:nvPr>
                <p:custDataLst>
                  <p:tags r:id="rId25"/>
                </p:custDataLst>
              </p:nvPr>
            </p:nvSpPr>
            <p:spPr bwMode="auto">
              <a:xfrm>
                <a:off x="1200"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3" name="Rectangle 41"/>
              <p:cNvSpPr>
                <a:spLocks noChangeArrowheads="1"/>
              </p:cNvSpPr>
              <p:nvPr>
                <p:custDataLst>
                  <p:tags r:id="rId26"/>
                </p:custDataLst>
              </p:nvPr>
            </p:nvSpPr>
            <p:spPr bwMode="auto">
              <a:xfrm>
                <a:off x="1392" y="2637"/>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1</a:t>
                </a:r>
                <a:endParaRPr lang="en-US" sz="1800" dirty="0">
                  <a:latin typeface="Courier New" pitchFamily="49" charset="0"/>
                </a:endParaRPr>
              </a:p>
            </p:txBody>
          </p:sp>
          <p:sp>
            <p:nvSpPr>
              <p:cNvPr id="144" name="Rectangle 42"/>
              <p:cNvSpPr>
                <a:spLocks noChangeArrowheads="1"/>
              </p:cNvSpPr>
              <p:nvPr>
                <p:custDataLst>
                  <p:tags r:id="rId27"/>
                </p:custDataLst>
              </p:nvPr>
            </p:nvSpPr>
            <p:spPr bwMode="auto">
              <a:xfrm>
                <a:off x="1584"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smtClean="0">
                    <a:latin typeface="Courier New" pitchFamily="49" charset="0"/>
                  </a:rPr>
                  <a:t>5</a:t>
                </a:r>
                <a:endParaRPr lang="en-US" sz="1800" dirty="0">
                  <a:latin typeface="Courier New" pitchFamily="49" charset="0"/>
                </a:endParaRPr>
              </a:p>
            </p:txBody>
          </p:sp>
        </p:grpSp>
        <p:sp>
          <p:nvSpPr>
            <p:cNvPr id="136" name="Rectangle 43"/>
            <p:cNvSpPr>
              <a:spLocks noChangeArrowheads="1"/>
            </p:cNvSpPr>
            <p:nvPr>
              <p:custDataLst>
                <p:tags r:id="rId19"/>
              </p:custDataLst>
            </p:nvPr>
          </p:nvSpPr>
          <p:spPr bwMode="auto">
            <a:xfrm>
              <a:off x="1796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7" name="Rectangle 44"/>
            <p:cNvSpPr>
              <a:spLocks noChangeArrowheads="1"/>
            </p:cNvSpPr>
            <p:nvPr>
              <p:custDataLst>
                <p:tags r:id="rId20"/>
              </p:custDataLst>
            </p:nvPr>
          </p:nvSpPr>
          <p:spPr bwMode="auto">
            <a:xfrm>
              <a:off x="3320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8" name="Rectangle 45"/>
            <p:cNvSpPr>
              <a:spLocks noChangeArrowheads="1"/>
            </p:cNvSpPr>
            <p:nvPr>
              <p:custDataLst>
                <p:tags r:id="rId21"/>
              </p:custDataLst>
            </p:nvPr>
          </p:nvSpPr>
          <p:spPr bwMode="auto">
            <a:xfrm>
              <a:off x="4844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139" name="Rectangle 46"/>
            <p:cNvSpPr>
              <a:spLocks noChangeArrowheads="1"/>
            </p:cNvSpPr>
            <p:nvPr>
              <p:custDataLst>
                <p:tags r:id="rId22"/>
              </p:custDataLst>
            </p:nvPr>
          </p:nvSpPr>
          <p:spPr bwMode="auto">
            <a:xfrm>
              <a:off x="6368450" y="1684686"/>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grpSp>
      <p:sp>
        <p:nvSpPr>
          <p:cNvPr id="3" name="TextBox 2"/>
          <p:cNvSpPr txBox="1"/>
          <p:nvPr>
            <p:custDataLst>
              <p:tags r:id="rId5"/>
            </p:custDataLst>
          </p:nvPr>
        </p:nvSpPr>
        <p:spPr>
          <a:xfrm>
            <a:off x="2339472" y="3542634"/>
            <a:ext cx="6296528" cy="2114425"/>
          </a:xfrm>
          <a:prstGeom prst="rect">
            <a:avLst/>
          </a:prstGeom>
          <a:noFill/>
        </p:spPr>
        <p:txBody>
          <a:bodyPr wrap="square" rtlCol="0">
            <a:spAutoFit/>
          </a:bodyPr>
          <a:lstStyle/>
          <a:p>
            <a:pPr marL="9525" lvl="1" indent="-9525" defTabSz="895350">
              <a:lnSpc>
                <a:spcPct val="120000"/>
              </a:lnSpc>
              <a:tabLst>
                <a:tab pos="2005013" algn="l"/>
                <a:tab pos="3087688" algn="l"/>
                <a:tab pos="4064000" algn="l"/>
              </a:tabLst>
            </a:pPr>
            <a:r>
              <a:rPr lang="en-US" sz="1800" dirty="0">
                <a:latin typeface="Courier New" pitchFamily="49" charset="0"/>
              </a:rPr>
              <a:t>76+20*3+4*3  = 148	1	</a:t>
            </a:r>
            <a:r>
              <a:rPr lang="en-US" sz="1800" dirty="0">
                <a:solidFill>
                  <a:srgbClr val="990000"/>
                </a:solidFill>
                <a:latin typeface="Calibri" pitchFamily="34" charset="0"/>
              </a:rPr>
              <a:t>Yes</a:t>
            </a:r>
            <a:endParaRPr lang="en-US" sz="1800" dirty="0">
              <a:latin typeface="Courier New" pitchFamily="49" charset="0"/>
            </a:endParaRPr>
          </a:p>
          <a:p>
            <a:pPr marL="9525" lvl="1" indent="-9525" defTabSz="895350">
              <a:lnSpc>
                <a:spcPct val="120000"/>
              </a:lnSpc>
              <a:buFont typeface="Wingdings" pitchFamily="2" charset="2"/>
              <a:buNone/>
              <a:tabLst>
                <a:tab pos="2005013" algn="l"/>
                <a:tab pos="3087688" algn="l"/>
                <a:tab pos="4064000" algn="l"/>
              </a:tabLst>
            </a:pPr>
            <a:r>
              <a:rPr lang="en-US" sz="1800" dirty="0">
                <a:latin typeface="Courier New" pitchFamily="49" charset="0"/>
              </a:rPr>
              <a:t>	76+20*2+4*5  = 136	9	</a:t>
            </a:r>
            <a:r>
              <a:rPr lang="en-US" sz="1800" dirty="0">
                <a:solidFill>
                  <a:srgbClr val="990000"/>
                </a:solidFill>
                <a:latin typeface="Calibri" pitchFamily="34" charset="0"/>
              </a:rPr>
              <a:t>Yes</a:t>
            </a:r>
            <a:endParaRPr lang="en-US" sz="1800" dirty="0">
              <a:latin typeface="Courier New" pitchFamily="49" charset="0"/>
            </a:endParaRPr>
          </a:p>
          <a:p>
            <a:pPr marL="9525" lvl="1" indent="-9525" defTabSz="895350">
              <a:lnSpc>
                <a:spcPct val="120000"/>
              </a:lnSpc>
              <a:buFont typeface="Wingdings" pitchFamily="2" charset="2"/>
              <a:buNone/>
              <a:tabLst>
                <a:tab pos="2005013" algn="l"/>
                <a:tab pos="3087688" algn="l"/>
                <a:tab pos="4064000" algn="l"/>
              </a:tabLst>
            </a:pPr>
            <a:r>
              <a:rPr lang="en-US" sz="1800" dirty="0">
                <a:latin typeface="Courier New" pitchFamily="49" charset="0"/>
              </a:rPr>
              <a:t>	76+20*2+4*-1 = 112	5	</a:t>
            </a:r>
            <a:r>
              <a:rPr lang="en-US" sz="1800" dirty="0">
                <a:solidFill>
                  <a:srgbClr val="990000"/>
                </a:solidFill>
                <a:latin typeface="Calibri" pitchFamily="34" charset="0"/>
              </a:rPr>
              <a:t>Yes</a:t>
            </a:r>
            <a:endParaRPr lang="en-US" sz="1800" dirty="0">
              <a:latin typeface="Courier New" pitchFamily="49" charset="0"/>
            </a:endParaRPr>
          </a:p>
          <a:p>
            <a:pPr marL="9525" lvl="1" indent="-9525" defTabSz="895350">
              <a:lnSpc>
                <a:spcPct val="120000"/>
              </a:lnSpc>
              <a:buFont typeface="Wingdings" pitchFamily="2" charset="2"/>
              <a:buNone/>
              <a:tabLst>
                <a:tab pos="2005013" algn="l"/>
                <a:tab pos="3087688" algn="l"/>
                <a:tab pos="4064000" algn="l"/>
              </a:tabLst>
            </a:pPr>
            <a:r>
              <a:rPr lang="en-US" sz="1800" dirty="0">
                <a:latin typeface="Courier New" pitchFamily="49" charset="0"/>
              </a:rPr>
              <a:t>	76+20*4+4*-1 = 152	5	</a:t>
            </a:r>
            <a:r>
              <a:rPr lang="en-US" sz="1800" dirty="0">
                <a:solidFill>
                  <a:srgbClr val="990000"/>
                </a:solidFill>
                <a:latin typeface="Calibri" pitchFamily="34" charset="0"/>
              </a:rPr>
              <a:t>Yes</a:t>
            </a:r>
            <a:endParaRPr lang="en-US" sz="1800" dirty="0">
              <a:latin typeface="Courier New" pitchFamily="49" charset="0"/>
            </a:endParaRPr>
          </a:p>
          <a:p>
            <a:pPr marL="9525" lvl="1" indent="-9525" defTabSz="895350">
              <a:lnSpc>
                <a:spcPct val="120000"/>
              </a:lnSpc>
              <a:buFont typeface="Wingdings" pitchFamily="2" charset="2"/>
              <a:buNone/>
              <a:tabLst>
                <a:tab pos="2005013" algn="l"/>
                <a:tab pos="3087688" algn="l"/>
                <a:tab pos="4064000" algn="l"/>
              </a:tabLst>
            </a:pPr>
            <a:r>
              <a:rPr lang="en-US" sz="1800" dirty="0">
                <a:latin typeface="Courier New" pitchFamily="49" charset="0"/>
              </a:rPr>
              <a:t>	76+20*0+4*19 = 152	5 	</a:t>
            </a:r>
            <a:r>
              <a:rPr lang="en-US" sz="1800" dirty="0">
                <a:solidFill>
                  <a:srgbClr val="990000"/>
                </a:solidFill>
                <a:latin typeface="Calibri" pitchFamily="34" charset="0"/>
              </a:rPr>
              <a:t>Yes</a:t>
            </a:r>
            <a:endParaRPr lang="en-US" sz="1800" dirty="0"/>
          </a:p>
          <a:p>
            <a:pPr marL="9525" lvl="1" indent="-9525" defTabSz="895350">
              <a:lnSpc>
                <a:spcPct val="120000"/>
              </a:lnSpc>
              <a:buFont typeface="Wingdings" pitchFamily="2" charset="2"/>
              <a:buNone/>
              <a:tabLst>
                <a:tab pos="2005013" algn="l"/>
                <a:tab pos="3087688" algn="l"/>
                <a:tab pos="4064000" algn="l"/>
              </a:tabLst>
            </a:pPr>
            <a:r>
              <a:rPr lang="en-US" sz="1800" dirty="0">
                <a:latin typeface="Courier New" pitchFamily="49" charset="0"/>
              </a:rPr>
              <a:t>	76+20*0+4*-1 = 72	??	</a:t>
            </a:r>
            <a:r>
              <a:rPr lang="en-US" sz="1800" dirty="0">
                <a:solidFill>
                  <a:srgbClr val="990000"/>
                </a:solidFill>
                <a:latin typeface="Calibri" pitchFamily="34" charset="0"/>
              </a:rPr>
              <a:t>No</a:t>
            </a:r>
            <a:endParaRPr lang="en-US" dirty="0"/>
          </a:p>
        </p:txBody>
      </p:sp>
      <p:sp>
        <p:nvSpPr>
          <p:cNvPr id="2" name="Date Placeholder 1"/>
          <p:cNvSpPr>
            <a:spLocks noGrp="1"/>
          </p:cNvSpPr>
          <p:nvPr>
            <p:ph type="dt" sz="half" idx="2"/>
            <p:custDataLst>
              <p:tags r:id="rId6"/>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7"/>
            </p:custDataLst>
          </p:nvPr>
        </p:nvSpPr>
        <p:spPr/>
        <p:txBody>
          <a:bodyPr/>
          <a:lstStyle/>
          <a:p>
            <a:r>
              <a:rPr lang="en-US" smtClean="0"/>
              <a:t>Arrays &amp; structs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14371">
                                            <p:txEl>
                                              <p:pRg st="7" end="7"/>
                                            </p:txEl>
                                          </p:spTgt>
                                        </p:tgtEl>
                                        <p:attrNameLst>
                                          <p:attrName>style.visibility</p:attrName>
                                        </p:attrNameLst>
                                      </p:cBhvr>
                                      <p:to>
                                        <p:strVal val="visible"/>
                                      </p:to>
                                    </p:set>
                                    <p:animEffect transition="in" filter="fade">
                                      <p:cBhvr>
                                        <p:cTn id="35" dur="500"/>
                                        <p:tgtEl>
                                          <p:spTgt spid="314371">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14371">
                                            <p:txEl>
                                              <p:pRg st="8" end="8"/>
                                            </p:txEl>
                                          </p:spTgt>
                                        </p:tgtEl>
                                        <p:attrNameLst>
                                          <p:attrName>style.visibility</p:attrName>
                                        </p:attrNameLst>
                                      </p:cBhvr>
                                      <p:to>
                                        <p:strVal val="visible"/>
                                      </p:to>
                                    </p:set>
                                    <p:animEffect transition="in" filter="fade">
                                      <p:cBhvr>
                                        <p:cTn id="38" dur="500"/>
                                        <p:tgtEl>
                                          <p:spTgt spid="3143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custDataLst>
              <p:tags r:id="rId1"/>
            </p:custDataLst>
          </p:nvPr>
        </p:nvSpPr>
        <p:spPr/>
        <p:txBody>
          <a:bodyPr/>
          <a:lstStyle/>
          <a:p>
            <a:fld id="{7CBE8339-D2AD-46DC-A898-FD1E949067F0}" type="slidenum">
              <a:rPr lang="en-US" smtClean="0"/>
              <a:pPr/>
              <a:t>28</a:t>
            </a:fld>
            <a:endParaRPr lang="en-US"/>
          </a:p>
        </p:txBody>
      </p:sp>
      <p:sp>
        <p:nvSpPr>
          <p:cNvPr id="5" name="TextBox 4"/>
          <p:cNvSpPr txBox="1"/>
          <p:nvPr>
            <p:custDataLst>
              <p:tags r:id="rId2"/>
            </p:custDataLst>
          </p:nvPr>
        </p:nvSpPr>
        <p:spPr>
          <a:xfrm>
            <a:off x="533754" y="1490769"/>
            <a:ext cx="7820846" cy="646331"/>
          </a:xfrm>
          <a:prstGeom prst="rect">
            <a:avLst/>
          </a:prstGeom>
          <a:noFill/>
        </p:spPr>
        <p:txBody>
          <a:bodyPr wrap="none" rtlCol="0">
            <a:spAutoFit/>
          </a:bodyPr>
          <a:lstStyle/>
          <a:p>
            <a:r>
              <a:rPr lang="en-US" sz="3600" dirty="0" smtClean="0">
                <a:latin typeface="Calibri" pitchFamily="34" charset="0"/>
              </a:rPr>
              <a:t>double heatMap3D[1024][1024][1024];</a:t>
            </a:r>
          </a:p>
        </p:txBody>
      </p:sp>
      <p:sp>
        <p:nvSpPr>
          <p:cNvPr id="6" name="TextBox 5"/>
          <p:cNvSpPr txBox="1"/>
          <p:nvPr>
            <p:custDataLst>
              <p:tags r:id="rId3"/>
            </p:custDataLst>
          </p:nvPr>
        </p:nvSpPr>
        <p:spPr>
          <a:xfrm>
            <a:off x="423323" y="4168632"/>
            <a:ext cx="4171034" cy="461665"/>
          </a:xfrm>
          <a:prstGeom prst="rect">
            <a:avLst/>
          </a:prstGeom>
          <a:noFill/>
        </p:spPr>
        <p:txBody>
          <a:bodyPr wrap="none" rtlCol="0">
            <a:spAutoFit/>
          </a:bodyPr>
          <a:lstStyle/>
          <a:p>
            <a:r>
              <a:rPr lang="en-US" dirty="0" smtClean="0">
                <a:solidFill>
                  <a:srgbClr val="0000FF"/>
                </a:solidFill>
                <a:latin typeface="Calibri" pitchFamily="34" charset="0"/>
              </a:rPr>
              <a:t>&amp;heapMap3D[</a:t>
            </a:r>
            <a:r>
              <a:rPr lang="en-US" dirty="0" smtClean="0">
                <a:solidFill>
                  <a:srgbClr val="008000"/>
                </a:solidFill>
                <a:latin typeface="Calibri" pitchFamily="34" charset="0"/>
              </a:rPr>
              <a:t>300</a:t>
            </a:r>
            <a:r>
              <a:rPr lang="en-US" dirty="0" smtClean="0">
                <a:solidFill>
                  <a:srgbClr val="0000FF"/>
                </a:solidFill>
                <a:latin typeface="Calibri" pitchFamily="34" charset="0"/>
              </a:rPr>
              <a:t>][</a:t>
            </a:r>
            <a:r>
              <a:rPr lang="en-US" dirty="0" smtClean="0">
                <a:solidFill>
                  <a:srgbClr val="FF6600"/>
                </a:solidFill>
                <a:latin typeface="Calibri" pitchFamily="34" charset="0"/>
              </a:rPr>
              <a:t>800</a:t>
            </a:r>
            <a:r>
              <a:rPr lang="en-US" dirty="0" smtClean="0">
                <a:solidFill>
                  <a:srgbClr val="0000FF"/>
                </a:solidFill>
                <a:latin typeface="Calibri" pitchFamily="34" charset="0"/>
              </a:rPr>
              <a:t>][</a:t>
            </a:r>
            <a:r>
              <a:rPr lang="en-US" dirty="0" smtClean="0">
                <a:solidFill>
                  <a:srgbClr val="DFC03D"/>
                </a:solidFill>
                <a:latin typeface="Calibri" pitchFamily="34" charset="0"/>
              </a:rPr>
              <a:t>2</a:t>
            </a:r>
            <a:r>
              <a:rPr lang="en-US" dirty="0" smtClean="0">
                <a:solidFill>
                  <a:srgbClr val="0000FF"/>
                </a:solidFill>
                <a:latin typeface="Calibri" pitchFamily="34" charset="0"/>
              </a:rPr>
              <a:t>]  = ? </a:t>
            </a:r>
          </a:p>
        </p:txBody>
      </p:sp>
      <p:sp>
        <p:nvSpPr>
          <p:cNvPr id="8" name="TextBox 7"/>
          <p:cNvSpPr txBox="1"/>
          <p:nvPr>
            <p:custDataLst>
              <p:tags r:id="rId4"/>
            </p:custDataLst>
          </p:nvPr>
        </p:nvSpPr>
        <p:spPr>
          <a:xfrm>
            <a:off x="1223473" y="5394418"/>
            <a:ext cx="7243339" cy="1200328"/>
          </a:xfrm>
          <a:prstGeom prst="rect">
            <a:avLst/>
          </a:prstGeom>
          <a:noFill/>
        </p:spPr>
        <p:txBody>
          <a:bodyPr wrap="none" rtlCol="0">
            <a:spAutoFit/>
          </a:bodyPr>
          <a:lstStyle/>
          <a:p>
            <a:pPr algn="r"/>
            <a:r>
              <a:rPr lang="en-US" dirty="0" smtClean="0">
                <a:solidFill>
                  <a:srgbClr val="0000FF"/>
                </a:solidFill>
                <a:latin typeface="Calibri" pitchFamily="34" charset="0"/>
              </a:rPr>
              <a:t>in bytes: base + </a:t>
            </a:r>
            <a:r>
              <a:rPr lang="en-US" dirty="0">
                <a:solidFill>
                  <a:srgbClr val="008000"/>
                </a:solidFill>
                <a:latin typeface="Calibri" pitchFamily="34" charset="0"/>
              </a:rPr>
              <a:t>300</a:t>
            </a:r>
            <a:r>
              <a:rPr lang="en-US" dirty="0" smtClean="0">
                <a:solidFill>
                  <a:srgbClr val="0000FF"/>
                </a:solidFill>
                <a:latin typeface="Calibri" pitchFamily="34" charset="0"/>
              </a:rPr>
              <a:t>*1024*1024*8 + </a:t>
            </a:r>
            <a:r>
              <a:rPr lang="en-US" dirty="0">
                <a:solidFill>
                  <a:srgbClr val="FF6600"/>
                </a:solidFill>
                <a:latin typeface="Calibri" pitchFamily="34" charset="0"/>
              </a:rPr>
              <a:t>800</a:t>
            </a:r>
            <a:r>
              <a:rPr lang="en-US" dirty="0" smtClean="0">
                <a:solidFill>
                  <a:srgbClr val="0000FF"/>
                </a:solidFill>
                <a:latin typeface="Calibri" pitchFamily="34" charset="0"/>
              </a:rPr>
              <a:t>*1024*8 + </a:t>
            </a:r>
            <a:r>
              <a:rPr lang="en-US" dirty="0">
                <a:solidFill>
                  <a:srgbClr val="DFC03D"/>
                </a:solidFill>
                <a:latin typeface="Calibri" pitchFamily="34" charset="0"/>
              </a:rPr>
              <a:t>2</a:t>
            </a:r>
            <a:r>
              <a:rPr lang="en-US" dirty="0" smtClean="0">
                <a:solidFill>
                  <a:srgbClr val="0000FF"/>
                </a:solidFill>
                <a:latin typeface="Calibri" pitchFamily="34" charset="0"/>
              </a:rPr>
              <a:t>*8</a:t>
            </a:r>
          </a:p>
          <a:p>
            <a:pPr algn="r"/>
            <a:r>
              <a:rPr lang="en-US" dirty="0" smtClean="0">
                <a:solidFill>
                  <a:srgbClr val="0000FF"/>
                </a:solidFill>
                <a:latin typeface="Calibri" pitchFamily="34" charset="0"/>
              </a:rPr>
              <a:t>= base + 8*(</a:t>
            </a:r>
            <a:r>
              <a:rPr lang="en-US" dirty="0">
                <a:solidFill>
                  <a:srgbClr val="DFC03D"/>
                </a:solidFill>
                <a:latin typeface="Calibri" pitchFamily="34" charset="0"/>
              </a:rPr>
              <a:t>2</a:t>
            </a:r>
            <a:r>
              <a:rPr lang="en-US" dirty="0" smtClean="0">
                <a:solidFill>
                  <a:srgbClr val="0000FF"/>
                </a:solidFill>
                <a:latin typeface="Calibri" pitchFamily="34" charset="0"/>
              </a:rPr>
              <a:t> + 1024*(</a:t>
            </a:r>
            <a:r>
              <a:rPr lang="en-US" dirty="0">
                <a:solidFill>
                  <a:srgbClr val="FF6600"/>
                </a:solidFill>
                <a:latin typeface="Calibri" pitchFamily="34" charset="0"/>
              </a:rPr>
              <a:t>800</a:t>
            </a:r>
            <a:r>
              <a:rPr lang="en-US" dirty="0" smtClean="0">
                <a:solidFill>
                  <a:srgbClr val="0000FF"/>
                </a:solidFill>
                <a:latin typeface="Calibri" pitchFamily="34" charset="0"/>
              </a:rPr>
              <a:t>+ 1024*(</a:t>
            </a:r>
            <a:r>
              <a:rPr lang="en-US" dirty="0">
                <a:solidFill>
                  <a:srgbClr val="008000"/>
                </a:solidFill>
                <a:latin typeface="Calibri" pitchFamily="34" charset="0"/>
              </a:rPr>
              <a:t>300</a:t>
            </a:r>
            <a:r>
              <a:rPr lang="en-US" dirty="0" smtClean="0">
                <a:solidFill>
                  <a:srgbClr val="0000FF"/>
                </a:solidFill>
                <a:latin typeface="Calibri" pitchFamily="34" charset="0"/>
              </a:rPr>
              <a:t>)))</a:t>
            </a:r>
          </a:p>
          <a:p>
            <a:pPr algn="r"/>
            <a:r>
              <a:rPr lang="en-US" dirty="0" smtClean="0">
                <a:solidFill>
                  <a:srgbClr val="0000FF"/>
                </a:solidFill>
                <a:latin typeface="Calibri" pitchFamily="34" charset="0"/>
              </a:rPr>
              <a:t>= base </a:t>
            </a:r>
            <a:r>
              <a:rPr lang="en-US" dirty="0">
                <a:solidFill>
                  <a:srgbClr val="0000FF"/>
                </a:solidFill>
                <a:latin typeface="Calibri" pitchFamily="34" charset="0"/>
              </a:rPr>
              <a:t>+ </a:t>
            </a:r>
            <a:r>
              <a:rPr lang="en-US" dirty="0" smtClean="0">
                <a:solidFill>
                  <a:srgbClr val="0000FF"/>
                </a:solidFill>
                <a:latin typeface="Calibri" pitchFamily="34" charset="0"/>
              </a:rPr>
              <a:t>2,523,136,016</a:t>
            </a:r>
          </a:p>
        </p:txBody>
      </p:sp>
      <p:sp>
        <p:nvSpPr>
          <p:cNvPr id="9" name="TextBox 8"/>
          <p:cNvSpPr txBox="1"/>
          <p:nvPr>
            <p:custDataLst>
              <p:tags r:id="rId5"/>
            </p:custDataLst>
          </p:nvPr>
        </p:nvSpPr>
        <p:spPr>
          <a:xfrm>
            <a:off x="377309" y="2733076"/>
            <a:ext cx="2554155" cy="461665"/>
          </a:xfrm>
          <a:prstGeom prst="rect">
            <a:avLst/>
          </a:prstGeom>
          <a:noFill/>
        </p:spPr>
        <p:txBody>
          <a:bodyPr wrap="none" rtlCol="0">
            <a:spAutoFit/>
          </a:bodyPr>
          <a:lstStyle/>
          <a:p>
            <a:r>
              <a:rPr lang="en-US" dirty="0" smtClean="0">
                <a:solidFill>
                  <a:srgbClr val="FF0000"/>
                </a:solidFill>
                <a:latin typeface="Calibri" pitchFamily="34" charset="0"/>
              </a:rPr>
              <a:t>total size in bytes?</a:t>
            </a:r>
          </a:p>
        </p:txBody>
      </p:sp>
      <p:sp>
        <p:nvSpPr>
          <p:cNvPr id="10" name="TextBox 9"/>
          <p:cNvSpPr txBox="1"/>
          <p:nvPr>
            <p:custDataLst>
              <p:tags r:id="rId6"/>
            </p:custDataLst>
          </p:nvPr>
        </p:nvSpPr>
        <p:spPr>
          <a:xfrm>
            <a:off x="1122725" y="3220798"/>
            <a:ext cx="6621975" cy="461665"/>
          </a:xfrm>
          <a:prstGeom prst="rect">
            <a:avLst/>
          </a:prstGeom>
          <a:noFill/>
        </p:spPr>
        <p:txBody>
          <a:bodyPr wrap="none" rtlCol="0">
            <a:spAutoFit/>
          </a:bodyPr>
          <a:lstStyle/>
          <a:p>
            <a:r>
              <a:rPr lang="en-US" dirty="0" smtClean="0">
                <a:solidFill>
                  <a:srgbClr val="FF0000"/>
                </a:solidFill>
                <a:latin typeface="Calibri" pitchFamily="34" charset="0"/>
              </a:rPr>
              <a:t>1024*1024*1024*8 </a:t>
            </a:r>
            <a:r>
              <a:rPr lang="en-US" dirty="0">
                <a:solidFill>
                  <a:srgbClr val="FF0000"/>
                </a:solidFill>
                <a:latin typeface="Calibri" pitchFamily="34" charset="0"/>
              </a:rPr>
              <a:t>= </a:t>
            </a:r>
            <a:r>
              <a:rPr lang="en-US" dirty="0" smtClean="0">
                <a:solidFill>
                  <a:srgbClr val="FF0000"/>
                </a:solidFill>
                <a:latin typeface="Calibri" pitchFamily="34" charset="0"/>
              </a:rPr>
              <a:t>8,589,934,592 = roughly 8GB</a:t>
            </a:r>
          </a:p>
        </p:txBody>
      </p:sp>
      <p:sp>
        <p:nvSpPr>
          <p:cNvPr id="11" name="TextBox 10"/>
          <p:cNvSpPr txBox="1"/>
          <p:nvPr>
            <p:custDataLst>
              <p:tags r:id="rId7"/>
            </p:custDataLst>
          </p:nvPr>
        </p:nvSpPr>
        <p:spPr>
          <a:xfrm>
            <a:off x="239269" y="423305"/>
            <a:ext cx="3156784" cy="461665"/>
          </a:xfrm>
          <a:prstGeom prst="rect">
            <a:avLst/>
          </a:prstGeom>
          <a:noFill/>
        </p:spPr>
        <p:txBody>
          <a:bodyPr wrap="none" rtlCol="0">
            <a:spAutoFit/>
          </a:bodyPr>
          <a:lstStyle/>
          <a:p>
            <a:r>
              <a:rPr lang="en-US" dirty="0" smtClean="0">
                <a:latin typeface="Calibri" pitchFamily="34" charset="0"/>
              </a:rPr>
              <a:t>N-dimensional arrays…</a:t>
            </a:r>
          </a:p>
        </p:txBody>
      </p:sp>
      <p:sp>
        <p:nvSpPr>
          <p:cNvPr id="2" name="Date Placeholder 1"/>
          <p:cNvSpPr>
            <a:spLocks noGrp="1"/>
          </p:cNvSpPr>
          <p:nvPr>
            <p:ph type="dt" sz="half" idx="2"/>
            <p:custDataLst>
              <p:tags r:id="rId8"/>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1590120" y="3476520"/>
              <a:ext cx="4497120" cy="2339280"/>
            </p14:xfrm>
          </p:contentPart>
        </mc:Choice>
        <mc:Fallback xmlns="">
          <p:pic>
            <p:nvPicPr>
              <p:cNvPr id="7" name="Ink 6"/>
              <p:cNvPicPr/>
              <p:nvPr/>
            </p:nvPicPr>
            <p:blipFill>
              <a:blip r:embed="rId12"/>
              <a:stretch>
                <a:fillRect/>
              </a:stretch>
            </p:blipFill>
            <p:spPr>
              <a:xfrm>
                <a:off x="1579680" y="3463920"/>
                <a:ext cx="4521960" cy="2363760"/>
              </a:xfrm>
              <a:prstGeom prst="rect">
                <a:avLst/>
              </a:prstGeom>
            </p:spPr>
          </p:pic>
        </mc:Fallback>
      </mc:AlternateContent>
    </p:spTree>
    <p:extLst>
      <p:ext uri="{BB962C8B-B14F-4D97-AF65-F5344CB8AC3E}">
        <p14:creationId xmlns:p14="http://schemas.microsoft.com/office/powerpoint/2010/main" val="30644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custDataLst>
              <p:tags r:id="rId1"/>
            </p:custDataLst>
          </p:nvPr>
        </p:nvSpPr>
        <p:spPr/>
        <p:txBody>
          <a:bodyPr/>
          <a:lstStyle/>
          <a:p>
            <a:r>
              <a:rPr lang="en-US" u="sng" dirty="0"/>
              <a:t>Multi-Level</a:t>
            </a:r>
            <a:r>
              <a:rPr lang="en-US" dirty="0"/>
              <a:t> Array Example</a:t>
            </a:r>
          </a:p>
        </p:txBody>
      </p:sp>
      <p:sp>
        <p:nvSpPr>
          <p:cNvPr id="84" name="Slide Number Placeholder 83"/>
          <p:cNvSpPr>
            <a:spLocks noGrp="1"/>
          </p:cNvSpPr>
          <p:nvPr>
            <p:ph type="sldNum" sz="quarter" idx="4"/>
            <p:custDataLst>
              <p:tags r:id="rId2"/>
            </p:custDataLst>
          </p:nvPr>
        </p:nvSpPr>
        <p:spPr/>
        <p:txBody>
          <a:bodyPr/>
          <a:lstStyle/>
          <a:p>
            <a:fld id="{7CBE8339-D2AD-46DC-A898-FD1E949067F0}" type="slidenum">
              <a:rPr lang="en-US" smtClean="0"/>
              <a:pPr/>
              <a:t>29</a:t>
            </a:fld>
            <a:endParaRPr lang="en-US"/>
          </a:p>
        </p:txBody>
      </p:sp>
      <p:sp>
        <p:nvSpPr>
          <p:cNvPr id="315396" name="Rectangle 4"/>
          <p:cNvSpPr>
            <a:spLocks noChangeArrowheads="1"/>
          </p:cNvSpPr>
          <p:nvPr>
            <p:custDataLst>
              <p:tags r:id="rId3"/>
            </p:custDataLst>
          </p:nvPr>
        </p:nvSpPr>
        <p:spPr bwMode="auto">
          <a:xfrm>
            <a:off x="228600" y="1735740"/>
            <a:ext cx="5257800" cy="925513"/>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cmu</a:t>
            </a:r>
            <a:r>
              <a:rPr lang="en-US" sz="1800" dirty="0" smtClean="0">
                <a:latin typeface="Courier New" pitchFamily="49" charset="0"/>
              </a:rPr>
              <a:t>[5] </a:t>
            </a:r>
            <a:r>
              <a:rPr lang="en-US" sz="1800" dirty="0">
                <a:latin typeface="Courier New" pitchFamily="49" charset="0"/>
              </a:rPr>
              <a:t>= { 1, 5, 2, 1, 3 };</a:t>
            </a:r>
          </a:p>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[5] = </a:t>
            </a:r>
            <a:r>
              <a:rPr lang="en-US" sz="1800" dirty="0">
                <a:latin typeface="Courier New" pitchFamily="49" charset="0"/>
              </a:rPr>
              <a:t>{</a:t>
            </a:r>
            <a:r>
              <a:rPr lang="en-US" sz="1800" dirty="0" smtClean="0">
                <a:latin typeface="Courier New" pitchFamily="49" charset="0"/>
              </a:rPr>
              <a:t> 9, 8, </a:t>
            </a:r>
            <a:r>
              <a:rPr lang="en-US" sz="1800" dirty="0">
                <a:latin typeface="Courier New" pitchFamily="49" charset="0"/>
              </a:rPr>
              <a:t>1,</a:t>
            </a:r>
            <a:r>
              <a:rPr lang="en-US" sz="1800" dirty="0" smtClean="0">
                <a:latin typeface="Courier New" pitchFamily="49" charset="0"/>
              </a:rPr>
              <a:t> 9, 5 </a:t>
            </a:r>
            <a:r>
              <a:rPr lang="en-US" sz="1800" dirty="0">
                <a:latin typeface="Courier New" pitchFamily="49" charset="0"/>
              </a:rPr>
              <a:t>};</a:t>
            </a:r>
          </a:p>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ucb</a:t>
            </a:r>
            <a:r>
              <a:rPr lang="en-US" sz="1800" dirty="0" smtClean="0">
                <a:latin typeface="Courier New" pitchFamily="49" charset="0"/>
              </a:rPr>
              <a:t>[5] </a:t>
            </a:r>
            <a:r>
              <a:rPr lang="en-US" sz="1800" dirty="0">
                <a:latin typeface="Courier New" pitchFamily="49" charset="0"/>
              </a:rPr>
              <a:t>= { 9, 4, 7, 2, 0 };</a:t>
            </a:r>
          </a:p>
        </p:txBody>
      </p:sp>
      <p:sp>
        <p:nvSpPr>
          <p:cNvPr id="315397" name="Rectangle 5"/>
          <p:cNvSpPr>
            <a:spLocks noChangeArrowheads="1"/>
          </p:cNvSpPr>
          <p:nvPr>
            <p:custDataLst>
              <p:tags r:id="rId4"/>
            </p:custDataLst>
          </p:nvPr>
        </p:nvSpPr>
        <p:spPr bwMode="auto">
          <a:xfrm>
            <a:off x="228600" y="2753988"/>
            <a:ext cx="5257800" cy="36676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univ</a:t>
            </a:r>
            <a:r>
              <a:rPr lang="en-US" sz="1800" dirty="0" smtClean="0">
                <a:latin typeface="Courier New" pitchFamily="49" charset="0"/>
              </a:rPr>
              <a:t>[3] </a:t>
            </a:r>
            <a:r>
              <a:rPr lang="en-US" sz="1800" dirty="0">
                <a:latin typeface="Courier New" pitchFamily="49" charset="0"/>
              </a:rPr>
              <a:t>= </a:t>
            </a:r>
            <a:r>
              <a:rPr lang="en-US" sz="1800" dirty="0" smtClean="0">
                <a:latin typeface="Courier New" pitchFamily="49" charset="0"/>
              </a:rPr>
              <a:t>{</a:t>
            </a:r>
            <a:r>
              <a:rPr lang="en-US" sz="1800" dirty="0" err="1" smtClean="0">
                <a:latin typeface="Courier New" pitchFamily="49" charset="0"/>
              </a:rPr>
              <a:t>uw</a:t>
            </a:r>
            <a:r>
              <a:rPr lang="en-US" sz="1800" dirty="0" smtClean="0">
                <a:latin typeface="Courier New" pitchFamily="49" charset="0"/>
              </a:rPr>
              <a:t>, </a:t>
            </a:r>
            <a:r>
              <a:rPr lang="en-US" sz="1800" dirty="0" err="1">
                <a:latin typeface="Courier New" pitchFamily="49" charset="0"/>
              </a:rPr>
              <a:t>cmu</a:t>
            </a:r>
            <a:r>
              <a:rPr lang="en-US" sz="1800" dirty="0">
                <a:latin typeface="Courier New" pitchFamily="49" charset="0"/>
              </a:rPr>
              <a:t>, </a:t>
            </a:r>
            <a:r>
              <a:rPr lang="en-US" sz="1800" dirty="0" err="1">
                <a:latin typeface="Courier New" pitchFamily="49" charset="0"/>
              </a:rPr>
              <a:t>ucb</a:t>
            </a:r>
            <a:r>
              <a:rPr lang="en-US" sz="1800" dirty="0">
                <a:latin typeface="Courier New" pitchFamily="49" charset="0"/>
              </a:rPr>
              <a:t>};</a:t>
            </a:r>
          </a:p>
        </p:txBody>
      </p:sp>
      <p:sp>
        <p:nvSpPr>
          <p:cNvPr id="2" name="TextBox 1"/>
          <p:cNvSpPr txBox="1"/>
          <p:nvPr>
            <p:custDataLst>
              <p:tags r:id="rId5"/>
            </p:custDataLst>
          </p:nvPr>
        </p:nvSpPr>
        <p:spPr>
          <a:xfrm>
            <a:off x="4133383" y="3277681"/>
            <a:ext cx="3996672" cy="954107"/>
          </a:xfrm>
          <a:prstGeom prst="rect">
            <a:avLst/>
          </a:prstGeom>
          <a:noFill/>
        </p:spPr>
        <p:txBody>
          <a:bodyPr wrap="none" rtlCol="0">
            <a:spAutoFit/>
          </a:bodyPr>
          <a:lstStyle/>
          <a:p>
            <a:r>
              <a:rPr lang="en-US" sz="2800" dirty="0" smtClean="0">
                <a:latin typeface="Calibri" pitchFamily="34" charset="0"/>
              </a:rPr>
              <a:t>Is a multi-level array the </a:t>
            </a:r>
            <a:br>
              <a:rPr lang="en-US" sz="2800" dirty="0" smtClean="0">
                <a:latin typeface="Calibri" pitchFamily="34" charset="0"/>
              </a:rPr>
            </a:br>
            <a:r>
              <a:rPr lang="en-US" sz="2800" dirty="0" smtClean="0">
                <a:latin typeface="Calibri" pitchFamily="34" charset="0"/>
              </a:rPr>
              <a:t>same thing as a 2D array?</a:t>
            </a:r>
          </a:p>
        </p:txBody>
      </p:sp>
      <p:sp>
        <p:nvSpPr>
          <p:cNvPr id="7" name="Rectangle 5"/>
          <p:cNvSpPr>
            <a:spLocks noChangeArrowheads="1"/>
          </p:cNvSpPr>
          <p:nvPr>
            <p:custDataLst>
              <p:tags r:id="rId6"/>
            </p:custDataLst>
          </p:nvPr>
        </p:nvSpPr>
        <p:spPr bwMode="auto">
          <a:xfrm>
            <a:off x="304800" y="4216400"/>
            <a:ext cx="3375167"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zip_dig</a:t>
            </a:r>
            <a:r>
              <a:rPr lang="en-US" sz="1800" dirty="0" smtClean="0">
                <a:latin typeface="Courier New" pitchFamily="49" charset="0"/>
              </a:rPr>
              <a:t> univ2D[3] </a:t>
            </a:r>
            <a:r>
              <a:rPr lang="en-US" sz="1800" dirty="0">
                <a:latin typeface="Courier New" pitchFamily="49" charset="0"/>
              </a:rPr>
              <a:t>= </a:t>
            </a:r>
            <a:r>
              <a:rPr lang="en-US" sz="1800" dirty="0" smtClean="0">
                <a:latin typeface="Courier New" pitchFamily="49" charset="0"/>
              </a:rPr>
              <a:t>{</a:t>
            </a:r>
          </a:p>
          <a:p>
            <a:r>
              <a:rPr lang="en-US" sz="1800" dirty="0" smtClean="0">
                <a:latin typeface="Courier New" pitchFamily="49" charset="0"/>
              </a:rPr>
              <a:t>  { </a:t>
            </a:r>
            <a:r>
              <a:rPr lang="en-US" sz="1800" dirty="0">
                <a:latin typeface="Courier New" pitchFamily="49" charset="0"/>
              </a:rPr>
              <a:t>9, 8, 1, 9, 5 </a:t>
            </a:r>
            <a:r>
              <a:rPr lang="en-US" sz="1800" dirty="0" smtClean="0">
                <a:latin typeface="Courier New" pitchFamily="49" charset="0"/>
              </a:rPr>
              <a:t>},</a:t>
            </a:r>
          </a:p>
          <a:p>
            <a:r>
              <a:rPr lang="en-US" sz="1800" dirty="0" smtClean="0">
                <a:latin typeface="Courier New" pitchFamily="49" charset="0"/>
              </a:rPr>
              <a:t>  { </a:t>
            </a:r>
            <a:r>
              <a:rPr lang="en-US" sz="1800" dirty="0">
                <a:latin typeface="Courier New" pitchFamily="49" charset="0"/>
              </a:rPr>
              <a:t>1, 5, 2, 1, 3 </a:t>
            </a:r>
            <a:r>
              <a:rPr lang="en-US" sz="1800" dirty="0" smtClean="0">
                <a:latin typeface="Courier New" pitchFamily="49" charset="0"/>
              </a:rPr>
              <a:t>},</a:t>
            </a:r>
          </a:p>
          <a:p>
            <a:r>
              <a:rPr lang="en-US" sz="1800" dirty="0" smtClean="0">
                <a:latin typeface="Courier New" pitchFamily="49" charset="0"/>
              </a:rPr>
              <a:t>  { </a:t>
            </a:r>
            <a:r>
              <a:rPr lang="en-US" sz="1800" dirty="0">
                <a:latin typeface="Courier New" pitchFamily="49" charset="0"/>
              </a:rPr>
              <a:t>9, 4, 7, 2, 0 }</a:t>
            </a:r>
            <a:endParaRPr lang="en-US" sz="1800" dirty="0" smtClean="0">
              <a:latin typeface="Courier New" pitchFamily="49" charset="0"/>
            </a:endParaRPr>
          </a:p>
          <a:p>
            <a:pPr algn="l">
              <a:lnSpc>
                <a:spcPct val="100000"/>
              </a:lnSpc>
            </a:pPr>
            <a:r>
              <a:rPr lang="en-US" sz="1800" dirty="0" smtClean="0">
                <a:latin typeface="Courier New" pitchFamily="49" charset="0"/>
              </a:rPr>
              <a:t>}</a:t>
            </a:r>
            <a:r>
              <a:rPr lang="en-US" sz="1800" dirty="0">
                <a:latin typeface="Courier New" pitchFamily="49" charset="0"/>
              </a:rPr>
              <a:t>;</a:t>
            </a:r>
          </a:p>
        </p:txBody>
      </p:sp>
      <p:sp>
        <p:nvSpPr>
          <p:cNvPr id="3" name="TextBox 2"/>
          <p:cNvSpPr txBox="1"/>
          <p:nvPr>
            <p:custDataLst>
              <p:tags r:id="rId7"/>
            </p:custDataLst>
          </p:nvPr>
        </p:nvSpPr>
        <p:spPr>
          <a:xfrm>
            <a:off x="596472" y="6126259"/>
            <a:ext cx="7533583" cy="461665"/>
          </a:xfrm>
          <a:prstGeom prst="rect">
            <a:avLst/>
          </a:prstGeom>
          <a:noFill/>
        </p:spPr>
        <p:txBody>
          <a:bodyPr wrap="none" rtlCol="0">
            <a:spAutoFit/>
          </a:bodyPr>
          <a:lstStyle/>
          <a:p>
            <a:r>
              <a:rPr lang="en-US" dirty="0" smtClean="0">
                <a:solidFill>
                  <a:srgbClr val="0000FF"/>
                </a:solidFill>
                <a:latin typeface="Calibri" pitchFamily="34" charset="0"/>
              </a:rPr>
              <a:t>One array declaration = one contiguous block of memory</a:t>
            </a:r>
          </a:p>
        </p:txBody>
      </p:sp>
      <p:sp>
        <p:nvSpPr>
          <p:cNvPr id="4" name="Date Placeholder 3"/>
          <p:cNvSpPr>
            <a:spLocks noGrp="1"/>
          </p:cNvSpPr>
          <p:nvPr>
            <p:ph type="dt" sz="half" idx="2"/>
            <p:custDataLst>
              <p:tags r:id="rId8"/>
            </p:custDataLst>
          </p:nvPr>
        </p:nvSpPr>
        <p:spPr/>
        <p:txBody>
          <a:bodyPr/>
          <a:lstStyle/>
          <a:p>
            <a:r>
              <a:rPr lang="en-US" smtClean="0"/>
              <a:t>Winter 2015</a:t>
            </a:r>
            <a:endParaRPr lang="en-US" dirty="0"/>
          </a:p>
        </p:txBody>
      </p:sp>
      <p:sp>
        <p:nvSpPr>
          <p:cNvPr id="5" name="Footer Placeholder 4"/>
          <p:cNvSpPr>
            <a:spLocks noGrp="1"/>
          </p:cNvSpPr>
          <p:nvPr>
            <p:ph type="ftr" sz="quarter" idx="3"/>
            <p:custDataLst>
              <p:tags r:id="rId9"/>
            </p:custDataLst>
          </p:nvPr>
        </p:nvSpPr>
        <p:spPr/>
        <p:txBody>
          <a:bodyPr/>
          <a:lstStyle/>
          <a:p>
            <a:r>
              <a:rPr lang="en-US" smtClean="0"/>
              <a:t>Arrays &amp; structs</a:t>
            </a:r>
            <a:endParaRPr lang="en-US"/>
          </a:p>
        </p:txBody>
      </p:sp>
      <p:sp>
        <p:nvSpPr>
          <p:cNvPr id="6" name="TextBox 5"/>
          <p:cNvSpPr txBox="1"/>
          <p:nvPr>
            <p:custDataLst>
              <p:tags r:id="rId10"/>
            </p:custDataLst>
          </p:nvPr>
        </p:nvSpPr>
        <p:spPr>
          <a:xfrm>
            <a:off x="8164404" y="3539291"/>
            <a:ext cx="595035" cy="461665"/>
          </a:xfrm>
          <a:prstGeom prst="rect">
            <a:avLst/>
          </a:prstGeom>
          <a:noFill/>
        </p:spPr>
        <p:txBody>
          <a:bodyPr wrap="none" rtlCol="0">
            <a:spAutoFit/>
          </a:bodyPr>
          <a:lstStyle/>
          <a:p>
            <a:r>
              <a:rPr lang="en-US" dirty="0" smtClean="0">
                <a:solidFill>
                  <a:srgbClr val="FF0000"/>
                </a:solidFill>
                <a:latin typeface="Calibri" pitchFamily="34" charset="0"/>
              </a:rPr>
              <a:t>NO</a:t>
            </a:r>
          </a:p>
        </p:txBody>
      </p:sp>
      <p:sp>
        <p:nvSpPr>
          <p:cNvPr id="8" name="TextBox 7"/>
          <p:cNvSpPr txBox="1"/>
          <p:nvPr>
            <p:custDataLst>
              <p:tags r:id="rId11"/>
            </p:custDataLst>
          </p:nvPr>
        </p:nvSpPr>
        <p:spPr>
          <a:xfrm>
            <a:off x="304800" y="3754735"/>
            <a:ext cx="2916696" cy="461665"/>
          </a:xfrm>
          <a:prstGeom prst="rect">
            <a:avLst/>
          </a:prstGeom>
          <a:noFill/>
        </p:spPr>
        <p:txBody>
          <a:bodyPr wrap="none" rtlCol="0">
            <a:spAutoFit/>
          </a:bodyPr>
          <a:lstStyle/>
          <a:p>
            <a:r>
              <a:rPr lang="en-US" dirty="0" smtClean="0">
                <a:latin typeface="Calibri" pitchFamily="34" charset="0"/>
              </a:rPr>
              <a:t>2D Array Declaration:</a:t>
            </a:r>
          </a:p>
        </p:txBody>
      </p:sp>
      <p:sp>
        <p:nvSpPr>
          <p:cNvPr id="13" name="TextBox 12"/>
          <p:cNvSpPr txBox="1"/>
          <p:nvPr>
            <p:custDataLst>
              <p:tags r:id="rId12"/>
            </p:custDataLst>
          </p:nvPr>
        </p:nvSpPr>
        <p:spPr>
          <a:xfrm>
            <a:off x="228600" y="1274075"/>
            <a:ext cx="4327788" cy="461665"/>
          </a:xfrm>
          <a:prstGeom prst="rect">
            <a:avLst/>
          </a:prstGeom>
          <a:noFill/>
        </p:spPr>
        <p:txBody>
          <a:bodyPr wrap="none" rtlCol="0">
            <a:spAutoFit/>
          </a:bodyPr>
          <a:lstStyle/>
          <a:p>
            <a:r>
              <a:rPr lang="en-US" dirty="0" smtClean="0">
                <a:latin typeface="Calibri" pitchFamily="34" charset="0"/>
              </a:rPr>
              <a:t>Multi-Level Array Declaration(s):</a:t>
            </a:r>
          </a:p>
        </p:txBody>
      </p:sp>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136440" y="2859840"/>
              <a:ext cx="4593600" cy="3335760"/>
            </p14:xfrm>
          </p:contentPart>
        </mc:Choice>
        <mc:Fallback xmlns="">
          <p:pic>
            <p:nvPicPr>
              <p:cNvPr id="9" name="Ink 8"/>
              <p:cNvPicPr/>
              <p:nvPr/>
            </p:nvPicPr>
            <p:blipFill>
              <a:blip r:embed="rId16"/>
              <a:stretch>
                <a:fillRect/>
              </a:stretch>
            </p:blipFill>
            <p:spPr>
              <a:xfrm>
                <a:off x="-147960" y="2855160"/>
                <a:ext cx="4614840" cy="3353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Data Structures in Assembly</a:t>
            </a:r>
            <a:endParaRPr lang="en-US" dirty="0"/>
          </a:p>
        </p:txBody>
      </p:sp>
      <p:sp>
        <p:nvSpPr>
          <p:cNvPr id="3" name="Content Placeholder 2"/>
          <p:cNvSpPr>
            <a:spLocks noGrp="1"/>
          </p:cNvSpPr>
          <p:nvPr>
            <p:ph idx="1"/>
            <p:custDataLst>
              <p:tags r:id="rId2"/>
            </p:custDataLst>
          </p:nvPr>
        </p:nvSpPr>
        <p:spPr/>
        <p:txBody>
          <a:bodyPr/>
          <a:lstStyle/>
          <a:p>
            <a:r>
              <a:rPr lang="en-US" dirty="0" smtClean="0"/>
              <a:t>Arrays</a:t>
            </a:r>
          </a:p>
          <a:p>
            <a:pPr lvl="1"/>
            <a:r>
              <a:rPr lang="en-US" dirty="0" smtClean="0"/>
              <a:t>One-dimensional</a:t>
            </a:r>
          </a:p>
          <a:p>
            <a:pPr lvl="1"/>
            <a:r>
              <a:rPr lang="en-US" dirty="0" smtClean="0"/>
              <a:t>Multi-dimensional (nested)</a:t>
            </a:r>
          </a:p>
          <a:p>
            <a:pPr lvl="1"/>
            <a:r>
              <a:rPr lang="en-US" dirty="0" smtClean="0"/>
              <a:t>Multi-level</a:t>
            </a:r>
          </a:p>
          <a:p>
            <a:r>
              <a:rPr lang="en-US" dirty="0" err="1"/>
              <a:t>Structs</a:t>
            </a:r>
            <a:endParaRPr lang="en-US" dirty="0"/>
          </a:p>
          <a:p>
            <a:pPr lvl="1"/>
            <a:r>
              <a:rPr lang="en-US" dirty="0"/>
              <a:t>Alignment</a:t>
            </a:r>
          </a:p>
          <a:p>
            <a:r>
              <a:rPr lang="en-US" dirty="0"/>
              <a:t>Unions</a:t>
            </a:r>
          </a:p>
          <a:p>
            <a:pPr marL="0" indent="0">
              <a:buNone/>
            </a:pPr>
            <a:endParaRPr lang="en-US" dirty="0">
              <a:solidFill>
                <a:srgbClr val="A6A6A6"/>
              </a:solidFill>
            </a:endParaRP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3</a:t>
            </a:fld>
            <a:endParaRPr lang="en-US"/>
          </a:p>
        </p:txBody>
      </p:sp>
      <p:sp>
        <p:nvSpPr>
          <p:cNvPr id="4" name="Date Placeholder 3"/>
          <p:cNvSpPr>
            <a:spLocks noGrp="1"/>
          </p:cNvSpPr>
          <p:nvPr>
            <p:ph type="dt" sz="half" idx="2"/>
            <p:custDataLst>
              <p:tags r:id="rId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5"/>
            </p:custDataLst>
          </p:nvPr>
        </p:nvSpPr>
        <p:spPr/>
        <p:txBody>
          <a:bodyPr/>
          <a:lstStyle/>
          <a:p>
            <a:r>
              <a:rPr lang="en-US" smtClean="0"/>
              <a:t>Arrays &amp; structs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custDataLst>
              <p:tags r:id="rId1"/>
            </p:custDataLst>
          </p:nvPr>
        </p:nvSpPr>
        <p:spPr/>
        <p:txBody>
          <a:bodyPr/>
          <a:lstStyle/>
          <a:p>
            <a:r>
              <a:rPr lang="en-US" u="sng" dirty="0"/>
              <a:t>Multi-Level </a:t>
            </a:r>
            <a:r>
              <a:rPr lang="en-US" dirty="0"/>
              <a:t>Array Example</a:t>
            </a:r>
          </a:p>
        </p:txBody>
      </p:sp>
      <p:sp>
        <p:nvSpPr>
          <p:cNvPr id="84" name="Slide Number Placeholder 83"/>
          <p:cNvSpPr>
            <a:spLocks noGrp="1"/>
          </p:cNvSpPr>
          <p:nvPr>
            <p:ph type="sldNum" sz="quarter" idx="4"/>
            <p:custDataLst>
              <p:tags r:id="rId2"/>
            </p:custDataLst>
          </p:nvPr>
        </p:nvSpPr>
        <p:spPr/>
        <p:txBody>
          <a:bodyPr/>
          <a:lstStyle/>
          <a:p>
            <a:fld id="{7CBE8339-D2AD-46DC-A898-FD1E949067F0}" type="slidenum">
              <a:rPr lang="en-US" smtClean="0"/>
              <a:pPr/>
              <a:t>30</a:t>
            </a:fld>
            <a:endParaRPr lang="en-US"/>
          </a:p>
        </p:txBody>
      </p:sp>
      <p:sp>
        <p:nvSpPr>
          <p:cNvPr id="315395" name="Rectangle 3"/>
          <p:cNvSpPr>
            <a:spLocks noGrp="1" noChangeArrowheads="1"/>
          </p:cNvSpPr>
          <p:nvPr>
            <p:ph type="body" idx="4294967295"/>
            <p:custDataLst>
              <p:tags r:id="rId3"/>
            </p:custDataLst>
          </p:nvPr>
        </p:nvSpPr>
        <p:spPr>
          <a:xfrm>
            <a:off x="5638800" y="1171662"/>
            <a:ext cx="3505200" cy="2286000"/>
          </a:xfrm>
        </p:spPr>
        <p:txBody>
          <a:bodyPr/>
          <a:lstStyle/>
          <a:p>
            <a:r>
              <a:rPr lang="en-US" sz="2000" dirty="0"/>
              <a:t>Variable </a:t>
            </a:r>
            <a:r>
              <a:rPr lang="en-US" sz="2000" dirty="0" err="1">
                <a:latin typeface="Courier New" pitchFamily="49" charset="0"/>
              </a:rPr>
              <a:t>univ</a:t>
            </a:r>
            <a:r>
              <a:rPr lang="en-US" sz="2000" dirty="0"/>
              <a:t> denotes array of 3 elements</a:t>
            </a:r>
          </a:p>
          <a:p>
            <a:r>
              <a:rPr lang="en-US" sz="2000" dirty="0"/>
              <a:t>Each element is a pointer</a:t>
            </a:r>
          </a:p>
          <a:p>
            <a:pPr lvl="1"/>
            <a:r>
              <a:rPr lang="en-US" dirty="0"/>
              <a:t>4 bytes</a:t>
            </a:r>
          </a:p>
          <a:p>
            <a:r>
              <a:rPr lang="en-US" sz="2000" dirty="0"/>
              <a:t>Each pointer points to array of </a:t>
            </a:r>
            <a:r>
              <a:rPr lang="en-US" sz="2000" dirty="0" err="1" smtClean="0">
                <a:latin typeface="Courier New" pitchFamily="49" charset="0"/>
              </a:rPr>
              <a:t>int</a:t>
            </a:r>
            <a:r>
              <a:rPr lang="en-US" sz="2000" dirty="0" err="1" smtClean="0"/>
              <a:t>s</a:t>
            </a:r>
            <a:r>
              <a:rPr lang="en-US" sz="2000" dirty="0" smtClean="0"/>
              <a:t> </a:t>
            </a:r>
            <a:endParaRPr lang="en-US" sz="2000" dirty="0"/>
          </a:p>
        </p:txBody>
      </p:sp>
      <p:grpSp>
        <p:nvGrpSpPr>
          <p:cNvPr id="9" name="Group 8"/>
          <p:cNvGrpSpPr/>
          <p:nvPr>
            <p:custDataLst>
              <p:tags r:id="rId4"/>
            </p:custDataLst>
          </p:nvPr>
        </p:nvGrpSpPr>
        <p:grpSpPr>
          <a:xfrm>
            <a:off x="381000" y="3319392"/>
            <a:ext cx="8610600" cy="2667000"/>
            <a:chOff x="381000" y="3733800"/>
            <a:chExt cx="8610600" cy="2667000"/>
          </a:xfrm>
        </p:grpSpPr>
        <p:grpSp>
          <p:nvGrpSpPr>
            <p:cNvPr id="2" name="Group 7"/>
            <p:cNvGrpSpPr>
              <a:grpSpLocks/>
            </p:cNvGrpSpPr>
            <p:nvPr/>
          </p:nvGrpSpPr>
          <p:grpSpPr bwMode="auto">
            <a:xfrm>
              <a:off x="381000" y="4191000"/>
              <a:ext cx="1981200" cy="1527175"/>
              <a:chOff x="192" y="2112"/>
              <a:chExt cx="1248" cy="962"/>
            </a:xfrm>
          </p:grpSpPr>
          <p:sp>
            <p:nvSpPr>
              <p:cNvPr id="315400" name="Rectangle 8"/>
              <p:cNvSpPr>
                <a:spLocks noChangeArrowheads="1"/>
              </p:cNvSpPr>
              <p:nvPr>
                <p:custDataLst>
                  <p:tags r:id="rId67"/>
                </p:custDataLst>
              </p:nvPr>
            </p:nvSpPr>
            <p:spPr bwMode="auto">
              <a:xfrm>
                <a:off x="864" y="235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dirty="0">
                    <a:latin typeface="Courier New" pitchFamily="49" charset="0"/>
                  </a:rPr>
                  <a:t>36</a:t>
                </a:r>
              </a:p>
            </p:txBody>
          </p:sp>
          <p:sp>
            <p:nvSpPr>
              <p:cNvPr id="315401" name="Line 9"/>
              <p:cNvSpPr>
                <a:spLocks noChangeShapeType="1"/>
              </p:cNvSpPr>
              <p:nvPr>
                <p:custDataLst>
                  <p:tags r:id="rId68"/>
                </p:custDataLst>
              </p:nvPr>
            </p:nvSpPr>
            <p:spPr bwMode="auto">
              <a:xfrm flipV="1">
                <a:off x="576" y="248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15402" name="Text Box 10"/>
              <p:cNvSpPr txBox="1">
                <a:spLocks noChangeArrowheads="1"/>
              </p:cNvSpPr>
              <p:nvPr>
                <p:custDataLst>
                  <p:tags r:id="rId69"/>
                </p:custDataLst>
              </p:nvPr>
            </p:nvSpPr>
            <p:spPr bwMode="auto">
              <a:xfrm>
                <a:off x="202" y="2363"/>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160</a:t>
                </a:r>
              </a:p>
            </p:txBody>
          </p:sp>
          <p:sp>
            <p:nvSpPr>
              <p:cNvPr id="315403" name="Rectangle 11"/>
              <p:cNvSpPr>
                <a:spLocks noChangeArrowheads="1"/>
              </p:cNvSpPr>
              <p:nvPr>
                <p:custDataLst>
                  <p:tags r:id="rId70"/>
                </p:custDataLst>
              </p:nvPr>
            </p:nvSpPr>
            <p:spPr bwMode="auto">
              <a:xfrm>
                <a:off x="864" y="259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a:latin typeface="Courier New" pitchFamily="49" charset="0"/>
                  </a:rPr>
                  <a:t>16</a:t>
                </a:r>
              </a:p>
            </p:txBody>
          </p:sp>
          <p:sp>
            <p:nvSpPr>
              <p:cNvPr id="315404" name="Rectangle 12"/>
              <p:cNvSpPr>
                <a:spLocks noChangeArrowheads="1"/>
              </p:cNvSpPr>
              <p:nvPr>
                <p:custDataLst>
                  <p:tags r:id="rId71"/>
                </p:custDataLst>
              </p:nvPr>
            </p:nvSpPr>
            <p:spPr bwMode="auto">
              <a:xfrm>
                <a:off x="864" y="283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dirty="0" smtClean="0">
                    <a:latin typeface="Courier New" pitchFamily="49" charset="0"/>
                  </a:rPr>
                  <a:t>60</a:t>
                </a:r>
                <a:endParaRPr lang="en-US" sz="1800" dirty="0">
                  <a:latin typeface="Courier New" pitchFamily="49" charset="0"/>
                </a:endParaRPr>
              </a:p>
            </p:txBody>
          </p:sp>
          <p:sp>
            <p:nvSpPr>
              <p:cNvPr id="315405" name="Line 13"/>
              <p:cNvSpPr>
                <a:spLocks noChangeShapeType="1"/>
              </p:cNvSpPr>
              <p:nvPr>
                <p:custDataLst>
                  <p:tags r:id="rId72"/>
                </p:custDataLst>
              </p:nvPr>
            </p:nvSpPr>
            <p:spPr bwMode="auto">
              <a:xfrm flipV="1">
                <a:off x="576" y="272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15406" name="Line 14"/>
              <p:cNvSpPr>
                <a:spLocks noChangeShapeType="1"/>
              </p:cNvSpPr>
              <p:nvPr>
                <p:custDataLst>
                  <p:tags r:id="rId73"/>
                </p:custDataLst>
              </p:nvPr>
            </p:nvSpPr>
            <p:spPr bwMode="auto">
              <a:xfrm flipV="1">
                <a:off x="576" y="296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15407" name="Text Box 15"/>
              <p:cNvSpPr txBox="1">
                <a:spLocks noChangeArrowheads="1"/>
              </p:cNvSpPr>
              <p:nvPr>
                <p:custDataLst>
                  <p:tags r:id="rId74"/>
                </p:custDataLst>
              </p:nvPr>
            </p:nvSpPr>
            <p:spPr bwMode="auto">
              <a:xfrm>
                <a:off x="192" y="2612"/>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164</a:t>
                </a:r>
              </a:p>
            </p:txBody>
          </p:sp>
          <p:sp>
            <p:nvSpPr>
              <p:cNvPr id="315408" name="Text Box 16"/>
              <p:cNvSpPr txBox="1">
                <a:spLocks noChangeArrowheads="1"/>
              </p:cNvSpPr>
              <p:nvPr>
                <p:custDataLst>
                  <p:tags r:id="rId75"/>
                </p:custDataLst>
              </p:nvPr>
            </p:nvSpPr>
            <p:spPr bwMode="auto">
              <a:xfrm>
                <a:off x="192" y="2843"/>
                <a:ext cx="374"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168</a:t>
                </a:r>
              </a:p>
            </p:txBody>
          </p:sp>
          <p:sp>
            <p:nvSpPr>
              <p:cNvPr id="315409" name="Text Box 17"/>
              <p:cNvSpPr txBox="1">
                <a:spLocks noChangeArrowheads="1"/>
              </p:cNvSpPr>
              <p:nvPr>
                <p:custDataLst>
                  <p:tags r:id="rId76"/>
                </p:custDataLst>
              </p:nvPr>
            </p:nvSpPr>
            <p:spPr bwMode="auto">
              <a:xfrm>
                <a:off x="864" y="2112"/>
                <a:ext cx="460"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univ</a:t>
                </a:r>
              </a:p>
            </p:txBody>
          </p:sp>
          <p:sp>
            <p:nvSpPr>
              <p:cNvPr id="315410" name="Oval 18"/>
              <p:cNvSpPr>
                <a:spLocks noChangeArrowheads="1"/>
              </p:cNvSpPr>
              <p:nvPr>
                <p:custDataLst>
                  <p:tags r:id="rId77"/>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315411" name="Oval 19"/>
              <p:cNvSpPr>
                <a:spLocks noChangeArrowheads="1"/>
              </p:cNvSpPr>
              <p:nvPr>
                <p:custDataLst>
                  <p:tags r:id="rId78"/>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315412" name="Oval 20"/>
              <p:cNvSpPr>
                <a:spLocks noChangeArrowheads="1"/>
              </p:cNvSpPr>
              <p:nvPr>
                <p:custDataLst>
                  <p:tags r:id="rId79"/>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grpSp>
        <p:sp>
          <p:nvSpPr>
            <p:cNvPr id="315413" name="Text Box 21"/>
            <p:cNvSpPr txBox="1">
              <a:spLocks noChangeArrowheads="1"/>
            </p:cNvSpPr>
            <p:nvPr>
              <p:custDataLst>
                <p:tags r:id="rId10"/>
              </p:custDataLst>
            </p:nvPr>
          </p:nvSpPr>
          <p:spPr bwMode="auto">
            <a:xfrm>
              <a:off x="3124200" y="3733800"/>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cmu</a:t>
              </a:r>
            </a:p>
          </p:txBody>
        </p:sp>
        <p:sp>
          <p:nvSpPr>
            <p:cNvPr id="315433" name="Text Box 41"/>
            <p:cNvSpPr txBox="1">
              <a:spLocks noChangeArrowheads="1"/>
            </p:cNvSpPr>
            <p:nvPr>
              <p:custDataLst>
                <p:tags r:id="rId11"/>
              </p:custDataLst>
            </p:nvPr>
          </p:nvSpPr>
          <p:spPr bwMode="auto">
            <a:xfrm>
              <a:off x="3327331" y="4572000"/>
              <a:ext cx="466794" cy="369332"/>
            </a:xfrm>
            <a:prstGeom prst="rect">
              <a:avLst/>
            </a:prstGeom>
            <a:noFill/>
            <a:ln w="25400">
              <a:noFill/>
              <a:miter lim="800000"/>
              <a:headEnd/>
              <a:tailEnd/>
            </a:ln>
            <a:effectLst/>
          </p:spPr>
          <p:txBody>
            <a:bodyPr wrap="none">
              <a:spAutoFit/>
            </a:bodyPr>
            <a:lstStyle/>
            <a:p>
              <a:pPr algn="r">
                <a:lnSpc>
                  <a:spcPct val="100000"/>
                </a:lnSpc>
              </a:pPr>
              <a:r>
                <a:rPr lang="en-US" sz="1800" dirty="0" err="1" smtClean="0">
                  <a:latin typeface="Courier New" pitchFamily="49" charset="0"/>
                </a:rPr>
                <a:t>uw</a:t>
              </a:r>
              <a:endParaRPr lang="en-US" sz="1800" dirty="0">
                <a:latin typeface="Courier New" pitchFamily="49" charset="0"/>
              </a:endParaRPr>
            </a:p>
          </p:txBody>
        </p:sp>
        <p:sp>
          <p:nvSpPr>
            <p:cNvPr id="315453" name="Text Box 61"/>
            <p:cNvSpPr txBox="1">
              <a:spLocks noChangeArrowheads="1"/>
            </p:cNvSpPr>
            <p:nvPr>
              <p:custDataLst>
                <p:tags r:id="rId12"/>
              </p:custDataLst>
            </p:nvPr>
          </p:nvSpPr>
          <p:spPr bwMode="auto">
            <a:xfrm>
              <a:off x="3124200" y="5272088"/>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ucb</a:t>
              </a:r>
            </a:p>
          </p:txBody>
        </p:sp>
        <p:grpSp>
          <p:nvGrpSpPr>
            <p:cNvPr id="3" name="Group 24"/>
            <p:cNvGrpSpPr/>
            <p:nvPr/>
          </p:nvGrpSpPr>
          <p:grpSpPr>
            <a:xfrm>
              <a:off x="3554505" y="4006470"/>
              <a:ext cx="5435835" cy="754354"/>
              <a:chOff x="2412765" y="3429000"/>
              <a:chExt cx="5435835" cy="774470"/>
            </a:xfrm>
          </p:grpSpPr>
          <p:grpSp>
            <p:nvGrpSpPr>
              <p:cNvPr id="4" name="Group 25"/>
              <p:cNvGrpSpPr>
                <a:grpSpLocks/>
              </p:cNvGrpSpPr>
              <p:nvPr/>
            </p:nvGrpSpPr>
            <p:grpSpPr bwMode="auto">
              <a:xfrm>
                <a:off x="2743200" y="3429000"/>
                <a:ext cx="4572000" cy="228600"/>
                <a:chOff x="1008" y="1968"/>
                <a:chExt cx="2880" cy="144"/>
              </a:xfrm>
            </p:grpSpPr>
            <p:sp>
              <p:nvSpPr>
                <p:cNvPr id="98" name="Rectangle 26"/>
                <p:cNvSpPr>
                  <a:spLocks noChangeArrowheads="1"/>
                </p:cNvSpPr>
                <p:nvPr>
                  <p:custDataLst>
                    <p:tags r:id="rId6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99" name="Rectangle 27"/>
                <p:cNvSpPr>
                  <a:spLocks noChangeArrowheads="1"/>
                </p:cNvSpPr>
                <p:nvPr>
                  <p:custDataLst>
                    <p:tags r:id="rId6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100" name="Rectangle 28"/>
                <p:cNvSpPr>
                  <a:spLocks noChangeArrowheads="1"/>
                </p:cNvSpPr>
                <p:nvPr>
                  <p:custDataLst>
                    <p:tags r:id="rId6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01" name="Rectangle 29"/>
                <p:cNvSpPr>
                  <a:spLocks noChangeArrowheads="1"/>
                </p:cNvSpPr>
                <p:nvPr>
                  <p:custDataLst>
                    <p:tags r:id="rId6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02" name="Rectangle 30"/>
                <p:cNvSpPr>
                  <a:spLocks noChangeArrowheads="1"/>
                </p:cNvSpPr>
                <p:nvPr>
                  <p:custDataLst>
                    <p:tags r:id="rId6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86" name="Text Box 32"/>
              <p:cNvSpPr txBox="1">
                <a:spLocks noChangeArrowheads="1"/>
              </p:cNvSpPr>
              <p:nvPr>
                <p:custDataLst>
                  <p:tags r:id="rId50"/>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87" name="Text Box 33"/>
              <p:cNvSpPr txBox="1">
                <a:spLocks noChangeArrowheads="1"/>
              </p:cNvSpPr>
              <p:nvPr>
                <p:custDataLst>
                  <p:tags r:id="rId51"/>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88" name="Line 34"/>
              <p:cNvSpPr>
                <a:spLocks noChangeShapeType="1"/>
              </p:cNvSpPr>
              <p:nvPr>
                <p:custDataLst>
                  <p:tags r:id="rId5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9" name="Line 35"/>
              <p:cNvSpPr>
                <a:spLocks noChangeShapeType="1"/>
              </p:cNvSpPr>
              <p:nvPr>
                <p:custDataLst>
                  <p:tags r:id="rId5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0" name="Text Box 36"/>
              <p:cNvSpPr txBox="1">
                <a:spLocks noChangeArrowheads="1"/>
              </p:cNvSpPr>
              <p:nvPr>
                <p:custDataLst>
                  <p:tags r:id="rId54"/>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91" name="Line 37"/>
              <p:cNvSpPr>
                <a:spLocks noChangeShapeType="1"/>
              </p:cNvSpPr>
              <p:nvPr>
                <p:custDataLst>
                  <p:tags r:id="rId5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2" name="Text Box 38"/>
              <p:cNvSpPr txBox="1">
                <a:spLocks noChangeArrowheads="1"/>
              </p:cNvSpPr>
              <p:nvPr>
                <p:custDataLst>
                  <p:tags r:id="rId56"/>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93" name="Line 39"/>
              <p:cNvSpPr>
                <a:spLocks noChangeShapeType="1"/>
              </p:cNvSpPr>
              <p:nvPr>
                <p:custDataLst>
                  <p:tags r:id="rId5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4" name="Text Box 40"/>
              <p:cNvSpPr txBox="1">
                <a:spLocks noChangeArrowheads="1"/>
              </p:cNvSpPr>
              <p:nvPr>
                <p:custDataLst>
                  <p:tags r:id="rId58"/>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95" name="Line 41"/>
              <p:cNvSpPr>
                <a:spLocks noChangeShapeType="1"/>
              </p:cNvSpPr>
              <p:nvPr>
                <p:custDataLst>
                  <p:tags r:id="rId5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6" name="Text Box 42"/>
              <p:cNvSpPr txBox="1">
                <a:spLocks noChangeArrowheads="1"/>
              </p:cNvSpPr>
              <p:nvPr>
                <p:custDataLst>
                  <p:tags r:id="rId60"/>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97" name="Line 43"/>
              <p:cNvSpPr>
                <a:spLocks noChangeShapeType="1"/>
              </p:cNvSpPr>
              <p:nvPr>
                <p:custDataLst>
                  <p:tags r:id="rId6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5" name="Group 24"/>
            <p:cNvGrpSpPr/>
            <p:nvPr/>
          </p:nvGrpSpPr>
          <p:grpSpPr>
            <a:xfrm>
              <a:off x="3555765" y="4808246"/>
              <a:ext cx="5435835" cy="754354"/>
              <a:chOff x="2412765" y="3429000"/>
              <a:chExt cx="5435835" cy="774470"/>
            </a:xfrm>
          </p:grpSpPr>
          <p:grpSp>
            <p:nvGrpSpPr>
              <p:cNvPr id="6" name="Group 25"/>
              <p:cNvGrpSpPr>
                <a:grpSpLocks/>
              </p:cNvGrpSpPr>
              <p:nvPr/>
            </p:nvGrpSpPr>
            <p:grpSpPr bwMode="auto">
              <a:xfrm>
                <a:off x="2743200" y="3429000"/>
                <a:ext cx="4572000" cy="228600"/>
                <a:chOff x="1008" y="1968"/>
                <a:chExt cx="2880" cy="144"/>
              </a:xfrm>
            </p:grpSpPr>
            <p:sp>
              <p:nvSpPr>
                <p:cNvPr id="117" name="Rectangle 26"/>
                <p:cNvSpPr>
                  <a:spLocks noChangeArrowheads="1"/>
                </p:cNvSpPr>
                <p:nvPr>
                  <p:custDataLst>
                    <p:tags r:id="rId45"/>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18" name="Rectangle 27"/>
                <p:cNvSpPr>
                  <a:spLocks noChangeArrowheads="1"/>
                </p:cNvSpPr>
                <p:nvPr>
                  <p:custDataLst>
                    <p:tags r:id="rId46"/>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119" name="Rectangle 28"/>
                <p:cNvSpPr>
                  <a:spLocks noChangeArrowheads="1"/>
                </p:cNvSpPr>
                <p:nvPr>
                  <p:custDataLst>
                    <p:tags r:id="rId47"/>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20" name="Rectangle 29"/>
                <p:cNvSpPr>
                  <a:spLocks noChangeArrowheads="1"/>
                </p:cNvSpPr>
                <p:nvPr>
                  <p:custDataLst>
                    <p:tags r:id="rId48"/>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21" name="Rectangle 30"/>
                <p:cNvSpPr>
                  <a:spLocks noChangeArrowheads="1"/>
                </p:cNvSpPr>
                <p:nvPr>
                  <p:custDataLst>
                    <p:tags r:id="rId49"/>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105" name="Text Box 32"/>
              <p:cNvSpPr txBox="1">
                <a:spLocks noChangeArrowheads="1"/>
              </p:cNvSpPr>
              <p:nvPr>
                <p:custDataLst>
                  <p:tags r:id="rId33"/>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06" name="Text Box 33"/>
              <p:cNvSpPr txBox="1">
                <a:spLocks noChangeArrowheads="1"/>
              </p:cNvSpPr>
              <p:nvPr>
                <p:custDataLst>
                  <p:tags r:id="rId34"/>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107" name="Line 34"/>
              <p:cNvSpPr>
                <a:spLocks noChangeShapeType="1"/>
              </p:cNvSpPr>
              <p:nvPr>
                <p:custDataLst>
                  <p:tags r:id="rId35"/>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8" name="Line 35"/>
              <p:cNvSpPr>
                <a:spLocks noChangeShapeType="1"/>
              </p:cNvSpPr>
              <p:nvPr>
                <p:custDataLst>
                  <p:tags r:id="rId36"/>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9" name="Text Box 36"/>
              <p:cNvSpPr txBox="1">
                <a:spLocks noChangeArrowheads="1"/>
              </p:cNvSpPr>
              <p:nvPr>
                <p:custDataLst>
                  <p:tags r:id="rId37"/>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10" name="Line 37"/>
              <p:cNvSpPr>
                <a:spLocks noChangeShapeType="1"/>
              </p:cNvSpPr>
              <p:nvPr>
                <p:custDataLst>
                  <p:tags r:id="rId38"/>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1" name="Text Box 38"/>
              <p:cNvSpPr txBox="1">
                <a:spLocks noChangeArrowheads="1"/>
              </p:cNvSpPr>
              <p:nvPr>
                <p:custDataLst>
                  <p:tags r:id="rId39"/>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112" name="Line 39"/>
              <p:cNvSpPr>
                <a:spLocks noChangeShapeType="1"/>
              </p:cNvSpPr>
              <p:nvPr>
                <p:custDataLst>
                  <p:tags r:id="rId40"/>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3" name="Text Box 40"/>
              <p:cNvSpPr txBox="1">
                <a:spLocks noChangeArrowheads="1"/>
              </p:cNvSpPr>
              <p:nvPr>
                <p:custDataLst>
                  <p:tags r:id="rId41"/>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114" name="Line 41"/>
              <p:cNvSpPr>
                <a:spLocks noChangeShapeType="1"/>
              </p:cNvSpPr>
              <p:nvPr>
                <p:custDataLst>
                  <p:tags r:id="rId42"/>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5" name="Text Box 42"/>
              <p:cNvSpPr txBox="1">
                <a:spLocks noChangeArrowheads="1"/>
              </p:cNvSpPr>
              <p:nvPr>
                <p:custDataLst>
                  <p:tags r:id="rId43"/>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16" name="Line 43"/>
              <p:cNvSpPr>
                <a:spLocks noChangeShapeType="1"/>
              </p:cNvSpPr>
              <p:nvPr>
                <p:custDataLst>
                  <p:tags r:id="rId44"/>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7" name="Group 24"/>
            <p:cNvGrpSpPr/>
            <p:nvPr/>
          </p:nvGrpSpPr>
          <p:grpSpPr>
            <a:xfrm>
              <a:off x="3554505" y="5646446"/>
              <a:ext cx="5435835" cy="754354"/>
              <a:chOff x="2412765" y="3429000"/>
              <a:chExt cx="5435835" cy="774470"/>
            </a:xfrm>
          </p:grpSpPr>
          <p:grpSp>
            <p:nvGrpSpPr>
              <p:cNvPr id="8" name="Group 25"/>
              <p:cNvGrpSpPr>
                <a:grpSpLocks/>
              </p:cNvGrpSpPr>
              <p:nvPr/>
            </p:nvGrpSpPr>
            <p:grpSpPr bwMode="auto">
              <a:xfrm>
                <a:off x="2743200" y="3429000"/>
                <a:ext cx="4572000" cy="228600"/>
                <a:chOff x="1008" y="1968"/>
                <a:chExt cx="2880" cy="144"/>
              </a:xfrm>
            </p:grpSpPr>
            <p:sp>
              <p:nvSpPr>
                <p:cNvPr id="136" name="Rectangle 26"/>
                <p:cNvSpPr>
                  <a:spLocks noChangeArrowheads="1"/>
                </p:cNvSpPr>
                <p:nvPr>
                  <p:custDataLst>
                    <p:tags r:id="rId28"/>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37" name="Rectangle 27"/>
                <p:cNvSpPr>
                  <a:spLocks noChangeArrowheads="1"/>
                </p:cNvSpPr>
                <p:nvPr>
                  <p:custDataLst>
                    <p:tags r:id="rId29"/>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138" name="Rectangle 28"/>
                <p:cNvSpPr>
                  <a:spLocks noChangeArrowheads="1"/>
                </p:cNvSpPr>
                <p:nvPr>
                  <p:custDataLst>
                    <p:tags r:id="rId30"/>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139" name="Rectangle 29"/>
                <p:cNvSpPr>
                  <a:spLocks noChangeArrowheads="1"/>
                </p:cNvSpPr>
                <p:nvPr>
                  <p:custDataLst>
                    <p:tags r:id="rId31"/>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40" name="Rectangle 30"/>
                <p:cNvSpPr>
                  <a:spLocks noChangeArrowheads="1"/>
                </p:cNvSpPr>
                <p:nvPr>
                  <p:custDataLst>
                    <p:tags r:id="rId32"/>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124" name="Text Box 32"/>
              <p:cNvSpPr txBox="1">
                <a:spLocks noChangeArrowheads="1"/>
              </p:cNvSpPr>
              <p:nvPr>
                <p:custDataLst>
                  <p:tags r:id="rId16"/>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125" name="Text Box 33"/>
              <p:cNvSpPr txBox="1">
                <a:spLocks noChangeArrowheads="1"/>
              </p:cNvSpPr>
              <p:nvPr>
                <p:custDataLst>
                  <p:tags r:id="rId17"/>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126" name="Line 34"/>
              <p:cNvSpPr>
                <a:spLocks noChangeShapeType="1"/>
              </p:cNvSpPr>
              <p:nvPr>
                <p:custDataLst>
                  <p:tags r:id="rId18"/>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7" name="Line 35"/>
              <p:cNvSpPr>
                <a:spLocks noChangeShapeType="1"/>
              </p:cNvSpPr>
              <p:nvPr>
                <p:custDataLst>
                  <p:tags r:id="rId19"/>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8" name="Text Box 36"/>
              <p:cNvSpPr txBox="1">
                <a:spLocks noChangeArrowheads="1"/>
              </p:cNvSpPr>
              <p:nvPr>
                <p:custDataLst>
                  <p:tags r:id="rId20"/>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129" name="Line 37"/>
              <p:cNvSpPr>
                <a:spLocks noChangeShapeType="1"/>
              </p:cNvSpPr>
              <p:nvPr>
                <p:custDataLst>
                  <p:tags r:id="rId21"/>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30" name="Text Box 38"/>
              <p:cNvSpPr txBox="1">
                <a:spLocks noChangeArrowheads="1"/>
              </p:cNvSpPr>
              <p:nvPr>
                <p:custDataLst>
                  <p:tags r:id="rId22"/>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131" name="Line 39"/>
              <p:cNvSpPr>
                <a:spLocks noChangeShapeType="1"/>
              </p:cNvSpPr>
              <p:nvPr>
                <p:custDataLst>
                  <p:tags r:id="rId23"/>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32" name="Text Box 40"/>
              <p:cNvSpPr txBox="1">
                <a:spLocks noChangeArrowheads="1"/>
              </p:cNvSpPr>
              <p:nvPr>
                <p:custDataLst>
                  <p:tags r:id="rId24"/>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133" name="Line 41"/>
              <p:cNvSpPr>
                <a:spLocks noChangeShapeType="1"/>
              </p:cNvSpPr>
              <p:nvPr>
                <p:custDataLst>
                  <p:tags r:id="rId25"/>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34" name="Text Box 42"/>
              <p:cNvSpPr txBox="1">
                <a:spLocks noChangeArrowheads="1"/>
              </p:cNvSpPr>
              <p:nvPr>
                <p:custDataLst>
                  <p:tags r:id="rId26"/>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80</a:t>
                </a:r>
                <a:endParaRPr lang="en-US" sz="1800" b="0" dirty="0">
                  <a:latin typeface="Calibri" pitchFamily="34" charset="0"/>
                </a:endParaRPr>
              </a:p>
            </p:txBody>
          </p:sp>
          <p:sp>
            <p:nvSpPr>
              <p:cNvPr id="135" name="Line 43"/>
              <p:cNvSpPr>
                <a:spLocks noChangeShapeType="1"/>
              </p:cNvSpPr>
              <p:nvPr>
                <p:custDataLst>
                  <p:tags r:id="rId27"/>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142" name="Freeform 141"/>
            <p:cNvSpPr/>
            <p:nvPr>
              <p:custDataLst>
                <p:tags r:id="rId13"/>
              </p:custDataLst>
            </p:nvPr>
          </p:nvSpPr>
          <p:spPr bwMode="auto">
            <a:xfrm>
              <a:off x="2052918" y="4159624"/>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143" name="Freeform 142"/>
            <p:cNvSpPr/>
            <p:nvPr>
              <p:custDataLst>
                <p:tags r:id="rId14"/>
              </p:custDataLst>
            </p:nvPr>
          </p:nvSpPr>
          <p:spPr bwMode="auto">
            <a:xfrm>
              <a:off x="2070847" y="4787153"/>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144" name="Freeform 143"/>
            <p:cNvSpPr/>
            <p:nvPr>
              <p:custDataLst>
                <p:tags r:id="rId15"/>
              </p:custDataLst>
            </p:nvPr>
          </p:nvSpPr>
          <p:spPr bwMode="auto">
            <a:xfrm>
              <a:off x="2052918" y="5558118"/>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38100">
              <a:solidFill>
                <a:schemeClr val="tx1"/>
              </a:solidFill>
              <a:round/>
              <a:headEnd/>
              <a:tailEnd type="triangle" w="med" len="med"/>
            </a:ln>
            <a:effectLst/>
          </p:spPr>
          <p:txBody>
            <a:bodyPr rtlCol="0" anchor="ctr"/>
            <a:lstStyle/>
            <a:p>
              <a:pPr algn="ctr"/>
              <a:endParaRPr lang="en-US"/>
            </a:p>
          </p:txBody>
        </p:sp>
      </p:grpSp>
      <p:sp>
        <p:nvSpPr>
          <p:cNvPr id="104" name="TextBox 103"/>
          <p:cNvSpPr txBox="1"/>
          <p:nvPr>
            <p:custDataLst>
              <p:tags r:id="rId5"/>
            </p:custDataLst>
          </p:nvPr>
        </p:nvSpPr>
        <p:spPr>
          <a:xfrm>
            <a:off x="3047989" y="6195038"/>
            <a:ext cx="5828631" cy="369332"/>
          </a:xfrm>
          <a:prstGeom prst="rect">
            <a:avLst/>
          </a:prstGeom>
          <a:noFill/>
          <a:ln>
            <a:solidFill>
              <a:srgbClr val="FF0000"/>
            </a:solidFill>
          </a:ln>
        </p:spPr>
        <p:txBody>
          <a:bodyPr wrap="square" rtlCol="0">
            <a:spAutoFit/>
          </a:bodyPr>
          <a:lstStyle/>
          <a:p>
            <a:r>
              <a:rPr lang="en-US" sz="1800" dirty="0" smtClean="0">
                <a:solidFill>
                  <a:srgbClr val="FF0000"/>
                </a:solidFill>
                <a:latin typeface="Calibri" pitchFamily="34" charset="0"/>
              </a:rPr>
              <a:t>Note: this is how Java represents multi-dimensional arrays.</a:t>
            </a:r>
          </a:p>
        </p:txBody>
      </p:sp>
      <p:sp>
        <p:nvSpPr>
          <p:cNvPr id="103" name="Rectangle 5"/>
          <p:cNvSpPr>
            <a:spLocks noChangeArrowheads="1"/>
          </p:cNvSpPr>
          <p:nvPr>
            <p:custDataLst>
              <p:tags r:id="rId6"/>
            </p:custDataLst>
          </p:nvPr>
        </p:nvSpPr>
        <p:spPr bwMode="auto">
          <a:xfrm>
            <a:off x="228600" y="2438400"/>
            <a:ext cx="5257800" cy="36676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univ</a:t>
            </a:r>
            <a:r>
              <a:rPr lang="en-US" sz="1800" dirty="0" smtClean="0">
                <a:latin typeface="Courier New" pitchFamily="49" charset="0"/>
              </a:rPr>
              <a:t>[3] </a:t>
            </a:r>
            <a:r>
              <a:rPr lang="en-US" sz="1800" dirty="0">
                <a:latin typeface="Courier New" pitchFamily="49" charset="0"/>
              </a:rPr>
              <a:t>= </a:t>
            </a:r>
            <a:r>
              <a:rPr lang="en-US" sz="1800" dirty="0" smtClean="0">
                <a:latin typeface="Courier New" pitchFamily="49" charset="0"/>
              </a:rPr>
              <a:t>{</a:t>
            </a:r>
            <a:r>
              <a:rPr lang="en-US" sz="1800" dirty="0" err="1" smtClean="0">
                <a:latin typeface="Courier New" pitchFamily="49" charset="0"/>
              </a:rPr>
              <a:t>uw</a:t>
            </a:r>
            <a:r>
              <a:rPr lang="en-US" sz="1800" dirty="0" smtClean="0">
                <a:latin typeface="Courier New" pitchFamily="49" charset="0"/>
              </a:rPr>
              <a:t>, </a:t>
            </a:r>
            <a:r>
              <a:rPr lang="en-US" sz="1800" dirty="0" err="1">
                <a:latin typeface="Courier New" pitchFamily="49" charset="0"/>
              </a:rPr>
              <a:t>cmu</a:t>
            </a:r>
            <a:r>
              <a:rPr lang="en-US" sz="1800" dirty="0">
                <a:latin typeface="Courier New" pitchFamily="49" charset="0"/>
              </a:rPr>
              <a:t>, </a:t>
            </a:r>
            <a:r>
              <a:rPr lang="en-US" sz="1800" dirty="0" err="1">
                <a:latin typeface="Courier New" pitchFamily="49" charset="0"/>
              </a:rPr>
              <a:t>ucb</a:t>
            </a:r>
            <a:r>
              <a:rPr lang="en-US" sz="1800" dirty="0">
                <a:latin typeface="Courier New" pitchFamily="49" charset="0"/>
              </a:rPr>
              <a:t>};</a:t>
            </a:r>
          </a:p>
        </p:txBody>
      </p:sp>
      <p:sp>
        <p:nvSpPr>
          <p:cNvPr id="122" name="Rectangle 4"/>
          <p:cNvSpPr>
            <a:spLocks noChangeArrowheads="1"/>
          </p:cNvSpPr>
          <p:nvPr>
            <p:custDataLst>
              <p:tags r:id="rId7"/>
            </p:custDataLst>
          </p:nvPr>
        </p:nvSpPr>
        <p:spPr bwMode="auto">
          <a:xfrm>
            <a:off x="228600" y="1371600"/>
            <a:ext cx="5257800" cy="925513"/>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cmu</a:t>
            </a:r>
            <a:r>
              <a:rPr lang="en-US" sz="1800" dirty="0" smtClean="0">
                <a:latin typeface="Courier New" pitchFamily="49" charset="0"/>
              </a:rPr>
              <a:t>[5] </a:t>
            </a:r>
            <a:r>
              <a:rPr lang="en-US" sz="1800" dirty="0">
                <a:latin typeface="Courier New" pitchFamily="49" charset="0"/>
              </a:rPr>
              <a:t>= { 1, 5, 2, 1, 3 };</a:t>
            </a:r>
          </a:p>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[5] = </a:t>
            </a:r>
            <a:r>
              <a:rPr lang="en-US" sz="1800" dirty="0">
                <a:latin typeface="Courier New" pitchFamily="49" charset="0"/>
              </a:rPr>
              <a:t>{</a:t>
            </a:r>
            <a:r>
              <a:rPr lang="en-US" sz="1800" dirty="0" smtClean="0">
                <a:latin typeface="Courier New" pitchFamily="49" charset="0"/>
              </a:rPr>
              <a:t> 9, 8, </a:t>
            </a:r>
            <a:r>
              <a:rPr lang="en-US" sz="1800" dirty="0">
                <a:latin typeface="Courier New" pitchFamily="49" charset="0"/>
              </a:rPr>
              <a:t>1,</a:t>
            </a:r>
            <a:r>
              <a:rPr lang="en-US" sz="1800" dirty="0" smtClean="0">
                <a:latin typeface="Courier New" pitchFamily="49" charset="0"/>
              </a:rPr>
              <a:t> 9, 5 </a:t>
            </a:r>
            <a:r>
              <a:rPr lang="en-US" sz="1800" dirty="0">
                <a:latin typeface="Courier New" pitchFamily="49" charset="0"/>
              </a:rPr>
              <a:t>};</a:t>
            </a:r>
          </a:p>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ucb</a:t>
            </a:r>
            <a:r>
              <a:rPr lang="en-US" sz="1800" dirty="0" smtClean="0">
                <a:latin typeface="Courier New" pitchFamily="49" charset="0"/>
              </a:rPr>
              <a:t>[5] </a:t>
            </a:r>
            <a:r>
              <a:rPr lang="en-US" sz="1800" dirty="0">
                <a:latin typeface="Courier New" pitchFamily="49" charset="0"/>
              </a:rPr>
              <a:t>= { 9, 4, 7, 2, 0 };</a:t>
            </a:r>
          </a:p>
        </p:txBody>
      </p:sp>
      <p:sp>
        <p:nvSpPr>
          <p:cNvPr id="10" name="Date Placeholder 9"/>
          <p:cNvSpPr>
            <a:spLocks noGrp="1"/>
          </p:cNvSpPr>
          <p:nvPr>
            <p:ph type="dt" sz="half" idx="2"/>
            <p:custDataLst>
              <p:tags r:id="rId8"/>
            </p:custDataLst>
          </p:nvPr>
        </p:nvSpPr>
        <p:spPr/>
        <p:txBody>
          <a:bodyPr/>
          <a:lstStyle/>
          <a:p>
            <a:r>
              <a:rPr lang="en-US" smtClean="0"/>
              <a:t>Winter 2015</a:t>
            </a:r>
            <a:endParaRPr lang="en-US" dirty="0"/>
          </a:p>
        </p:txBody>
      </p:sp>
      <p:sp>
        <p:nvSpPr>
          <p:cNvPr id="11" name="Footer Placeholder 10"/>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82">
            <p14:nvContentPartPr>
              <p14:cNvPr id="12" name="Ink 11"/>
              <p14:cNvContentPartPr/>
              <p14:nvPr/>
            </p14:nvContentPartPr>
            <p14:xfrm>
              <a:off x="702360" y="1075680"/>
              <a:ext cx="5673600" cy="4409280"/>
            </p14:xfrm>
          </p:contentPart>
        </mc:Choice>
        <mc:Fallback xmlns="">
          <p:pic>
            <p:nvPicPr>
              <p:cNvPr id="12" name="Ink 11"/>
              <p:cNvPicPr/>
              <p:nvPr/>
            </p:nvPicPr>
            <p:blipFill>
              <a:blip r:embed="rId83"/>
              <a:stretch>
                <a:fillRect/>
              </a:stretch>
            </p:blipFill>
            <p:spPr>
              <a:xfrm>
                <a:off x="694080" y="1070640"/>
                <a:ext cx="5696280" cy="4426200"/>
              </a:xfrm>
              <a:prstGeom prst="rect">
                <a:avLst/>
              </a:prstGeom>
            </p:spPr>
          </p:pic>
        </mc:Fallback>
      </mc:AlternateContent>
    </p:spTree>
    <p:extLst>
      <p:ext uri="{BB962C8B-B14F-4D97-AF65-F5344CB8AC3E}">
        <p14:creationId xmlns:p14="http://schemas.microsoft.com/office/powerpoint/2010/main" val="3517321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custDataLst>
              <p:tags r:id="rId1"/>
            </p:custDataLst>
          </p:nvPr>
        </p:nvSpPr>
        <p:spPr/>
        <p:txBody>
          <a:bodyPr/>
          <a:lstStyle/>
          <a:p>
            <a:r>
              <a:rPr lang="en-US" dirty="0"/>
              <a:t>Element Access in </a:t>
            </a:r>
            <a:r>
              <a:rPr lang="en-US" u="sng" dirty="0" smtClean="0"/>
              <a:t>Multi-Level</a:t>
            </a:r>
            <a:r>
              <a:rPr lang="en-US" dirty="0" smtClean="0"/>
              <a:t> Array</a:t>
            </a:r>
            <a:endParaRPr lang="en-US" dirty="0"/>
          </a:p>
        </p:txBody>
      </p:sp>
      <p:sp>
        <p:nvSpPr>
          <p:cNvPr id="7" name="Slide Number Placeholder 6"/>
          <p:cNvSpPr>
            <a:spLocks noGrp="1"/>
          </p:cNvSpPr>
          <p:nvPr>
            <p:ph type="sldNum" sz="quarter" idx="4"/>
            <p:custDataLst>
              <p:tags r:id="rId2"/>
            </p:custDataLst>
          </p:nvPr>
        </p:nvSpPr>
        <p:spPr/>
        <p:txBody>
          <a:bodyPr/>
          <a:lstStyle/>
          <a:p>
            <a:fld id="{7CBE8339-D2AD-46DC-A898-FD1E949067F0}" type="slidenum">
              <a:rPr lang="en-US" smtClean="0"/>
              <a:pPr/>
              <a:t>31</a:t>
            </a:fld>
            <a:endParaRPr lang="en-US"/>
          </a:p>
        </p:txBody>
      </p:sp>
      <p:sp>
        <p:nvSpPr>
          <p:cNvPr id="316419" name="Rectangle 3"/>
          <p:cNvSpPr>
            <a:spLocks noGrp="1" noChangeArrowheads="1"/>
          </p:cNvSpPr>
          <p:nvPr>
            <p:ph type="body" idx="4294967295"/>
            <p:custDataLst>
              <p:tags r:id="rId3"/>
            </p:custDataLst>
          </p:nvPr>
        </p:nvSpPr>
        <p:spPr>
          <a:xfrm>
            <a:off x="671513" y="4648200"/>
            <a:ext cx="8472487" cy="2122488"/>
          </a:xfrm>
        </p:spPr>
        <p:txBody>
          <a:bodyPr/>
          <a:lstStyle/>
          <a:p>
            <a:r>
              <a:rPr lang="en-US" dirty="0"/>
              <a:t>Computation (IA32)</a:t>
            </a:r>
          </a:p>
          <a:p>
            <a:pPr lvl="1"/>
            <a:r>
              <a:rPr lang="en-US" dirty="0"/>
              <a:t>Element </a:t>
            </a:r>
            <a:r>
              <a:rPr lang="en-US" dirty="0" smtClean="0"/>
              <a:t>access </a:t>
            </a:r>
            <a:r>
              <a:rPr lang="en-US" b="1" dirty="0" err="1" smtClean="0">
                <a:latin typeface="Courier New" pitchFamily="49" charset="0"/>
              </a:rPr>
              <a:t>Mem</a:t>
            </a:r>
            <a:r>
              <a:rPr lang="en-US" b="1" dirty="0" smtClean="0">
                <a:latin typeface="Courier New" pitchFamily="49" charset="0"/>
              </a:rPr>
              <a:t>[</a:t>
            </a:r>
            <a:r>
              <a:rPr lang="en-US" b="1" dirty="0" err="1" smtClean="0">
                <a:latin typeface="Courier New" pitchFamily="49" charset="0"/>
              </a:rPr>
              <a:t>Mem</a:t>
            </a:r>
            <a:r>
              <a:rPr lang="en-US" b="1" dirty="0" smtClean="0">
                <a:latin typeface="Courier New" pitchFamily="49" charset="0"/>
              </a:rPr>
              <a:t>[univ+4*index</a:t>
            </a:r>
            <a:r>
              <a:rPr lang="en-US" b="1" dirty="0">
                <a:latin typeface="Courier New" pitchFamily="49" charset="0"/>
              </a:rPr>
              <a:t>]+4*dig]</a:t>
            </a:r>
          </a:p>
          <a:p>
            <a:pPr lvl="1"/>
            <a:r>
              <a:rPr lang="en-US" dirty="0"/>
              <a:t>Must do</a:t>
            </a:r>
            <a:r>
              <a:rPr lang="en-US" b="1" dirty="0">
                <a:solidFill>
                  <a:srgbClr val="FF0000"/>
                </a:solidFill>
              </a:rPr>
              <a:t> two memory reads</a:t>
            </a:r>
          </a:p>
          <a:p>
            <a:pPr lvl="2"/>
            <a:r>
              <a:rPr lang="en-US" dirty="0"/>
              <a:t>First get pointer to row array</a:t>
            </a:r>
          </a:p>
          <a:p>
            <a:pPr lvl="2"/>
            <a:r>
              <a:rPr lang="en-US" dirty="0"/>
              <a:t>Then access element within array</a:t>
            </a:r>
          </a:p>
        </p:txBody>
      </p:sp>
      <p:sp>
        <p:nvSpPr>
          <p:cNvPr id="316420" name="Rectangle 4"/>
          <p:cNvSpPr>
            <a:spLocks noChangeArrowheads="1"/>
          </p:cNvSpPr>
          <p:nvPr>
            <p:custDataLst>
              <p:tags r:id="rId4"/>
            </p:custDataLst>
          </p:nvPr>
        </p:nvSpPr>
        <p:spPr bwMode="auto">
          <a:xfrm>
            <a:off x="533400" y="3021012"/>
            <a:ext cx="7239000" cy="1474788"/>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342900" algn="l"/>
                <a:tab pos="3657600" algn="l"/>
              </a:tabLst>
            </a:pPr>
            <a:r>
              <a:rPr lang="en-US" sz="1800">
                <a:latin typeface="Courier New" pitchFamily="49" charset="0"/>
              </a:rPr>
              <a:t>	# %ecx = index</a:t>
            </a:r>
          </a:p>
          <a:p>
            <a:pPr algn="l">
              <a:lnSpc>
                <a:spcPct val="100000"/>
              </a:lnSpc>
              <a:tabLst>
                <a:tab pos="342900" algn="l"/>
                <a:tab pos="3657600" algn="l"/>
              </a:tabLst>
            </a:pPr>
            <a:r>
              <a:rPr lang="en-US" sz="1800">
                <a:latin typeface="Courier New" pitchFamily="49" charset="0"/>
              </a:rPr>
              <a:t>	# %eax = dig</a:t>
            </a:r>
          </a:p>
          <a:p>
            <a:pPr algn="l">
              <a:lnSpc>
                <a:spcPct val="100000"/>
              </a:lnSpc>
              <a:tabLst>
                <a:tab pos="342900" algn="l"/>
                <a:tab pos="3657600" algn="l"/>
              </a:tabLst>
            </a:pPr>
            <a:r>
              <a:rPr lang="en-US" sz="1800">
                <a:latin typeface="Courier New" pitchFamily="49" charset="0"/>
              </a:rPr>
              <a:t>	leal 0(,%ecx,4),%edx	# 4*index</a:t>
            </a:r>
          </a:p>
          <a:p>
            <a:pPr algn="l">
              <a:lnSpc>
                <a:spcPct val="100000"/>
              </a:lnSpc>
              <a:tabLst>
                <a:tab pos="342900" algn="l"/>
                <a:tab pos="3657600" algn="l"/>
              </a:tabLst>
            </a:pPr>
            <a:r>
              <a:rPr lang="en-US" sz="1800">
                <a:latin typeface="Courier New" pitchFamily="49" charset="0"/>
              </a:rPr>
              <a:t>	movl univ(%edx),%edx	# Mem[univ+4*index]</a:t>
            </a:r>
          </a:p>
          <a:p>
            <a:pPr algn="l">
              <a:lnSpc>
                <a:spcPct val="100000"/>
              </a:lnSpc>
              <a:tabLst>
                <a:tab pos="342900" algn="l"/>
                <a:tab pos="3657600" algn="l"/>
              </a:tabLst>
            </a:pPr>
            <a:r>
              <a:rPr lang="en-US" sz="1800">
                <a:latin typeface="Courier New" pitchFamily="49" charset="0"/>
              </a:rPr>
              <a:t>	movl (%edx,%eax,4),%eax	# Mem[...+4*dig]</a:t>
            </a:r>
          </a:p>
        </p:txBody>
      </p:sp>
      <p:sp>
        <p:nvSpPr>
          <p:cNvPr id="316421" name="Rectangle 5"/>
          <p:cNvSpPr>
            <a:spLocks noChangeArrowheads="1"/>
          </p:cNvSpPr>
          <p:nvPr>
            <p:custDataLst>
              <p:tags r:id="rId5"/>
            </p:custDataLst>
          </p:nvPr>
        </p:nvSpPr>
        <p:spPr bwMode="auto">
          <a:xfrm>
            <a:off x="533400" y="1420812"/>
            <a:ext cx="3886200" cy="147478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get_univ_digit</a:t>
            </a:r>
            <a:endParaRPr lang="en-US" sz="1800" dirty="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univ</a:t>
            </a:r>
            <a:r>
              <a:rPr lang="en-US" sz="1800" dirty="0">
                <a:latin typeface="Courier New" pitchFamily="49" charset="0"/>
              </a:rPr>
              <a:t>[index][dig];</a:t>
            </a:r>
          </a:p>
          <a:p>
            <a:pPr algn="l">
              <a:lnSpc>
                <a:spcPct val="100000"/>
              </a:lnSpc>
            </a:pPr>
            <a:r>
              <a:rPr lang="en-US" sz="1800" dirty="0">
                <a:latin typeface="Courier New" pitchFamily="49" charset="0"/>
              </a:rPr>
              <a:t>}</a:t>
            </a:r>
          </a:p>
        </p:txBody>
      </p:sp>
      <p:grpSp>
        <p:nvGrpSpPr>
          <p:cNvPr id="8" name="Group 7"/>
          <p:cNvGrpSpPr/>
          <p:nvPr>
            <p:custDataLst>
              <p:tags r:id="rId6"/>
            </p:custDataLst>
          </p:nvPr>
        </p:nvGrpSpPr>
        <p:grpSpPr>
          <a:xfrm>
            <a:off x="4654318" y="1297523"/>
            <a:ext cx="4291268" cy="1628804"/>
            <a:chOff x="168275" y="3733800"/>
            <a:chExt cx="8823325" cy="2754221"/>
          </a:xfrm>
        </p:grpSpPr>
        <p:grpSp>
          <p:nvGrpSpPr>
            <p:cNvPr id="9" name="Group 7"/>
            <p:cNvGrpSpPr>
              <a:grpSpLocks/>
            </p:cNvGrpSpPr>
            <p:nvPr/>
          </p:nvGrpSpPr>
          <p:grpSpPr bwMode="auto">
            <a:xfrm>
              <a:off x="168275" y="4191001"/>
              <a:ext cx="2193925" cy="1617663"/>
              <a:chOff x="58" y="2112"/>
              <a:chExt cx="1382" cy="1019"/>
            </a:xfrm>
          </p:grpSpPr>
          <p:sp>
            <p:nvSpPr>
              <p:cNvPr id="74" name="Rectangle 8"/>
              <p:cNvSpPr>
                <a:spLocks noChangeArrowheads="1"/>
              </p:cNvSpPr>
              <p:nvPr>
                <p:custDataLst>
                  <p:tags r:id="rId66"/>
                </p:custDataLst>
              </p:nvPr>
            </p:nvSpPr>
            <p:spPr bwMode="auto">
              <a:xfrm>
                <a:off x="864" y="235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itchFamily="49" charset="0"/>
                  </a:rPr>
                  <a:t>36</a:t>
                </a:r>
              </a:p>
            </p:txBody>
          </p:sp>
          <p:sp>
            <p:nvSpPr>
              <p:cNvPr id="75" name="Line 9"/>
              <p:cNvSpPr>
                <a:spLocks noChangeShapeType="1"/>
              </p:cNvSpPr>
              <p:nvPr>
                <p:custDataLst>
                  <p:tags r:id="rId67"/>
                </p:custDataLst>
              </p:nvPr>
            </p:nvSpPr>
            <p:spPr bwMode="auto">
              <a:xfrm flipV="1">
                <a:off x="576" y="248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76" name="Text Box 10"/>
              <p:cNvSpPr txBox="1">
                <a:spLocks noChangeArrowheads="1"/>
              </p:cNvSpPr>
              <p:nvPr>
                <p:custDataLst>
                  <p:tags r:id="rId68"/>
                </p:custDataLst>
              </p:nvPr>
            </p:nvSpPr>
            <p:spPr bwMode="auto">
              <a:xfrm>
                <a:off x="68" y="2363"/>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160</a:t>
                </a:r>
              </a:p>
            </p:txBody>
          </p:sp>
          <p:sp>
            <p:nvSpPr>
              <p:cNvPr id="77" name="Rectangle 11"/>
              <p:cNvSpPr>
                <a:spLocks noChangeArrowheads="1"/>
              </p:cNvSpPr>
              <p:nvPr>
                <p:custDataLst>
                  <p:tags r:id="rId69"/>
                </p:custDataLst>
              </p:nvPr>
            </p:nvSpPr>
            <p:spPr bwMode="auto">
              <a:xfrm>
                <a:off x="864" y="259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a:latin typeface="Courier New" pitchFamily="49" charset="0"/>
                  </a:rPr>
                  <a:t>16</a:t>
                </a:r>
              </a:p>
            </p:txBody>
          </p:sp>
          <p:sp>
            <p:nvSpPr>
              <p:cNvPr id="78" name="Rectangle 12"/>
              <p:cNvSpPr>
                <a:spLocks noChangeArrowheads="1"/>
              </p:cNvSpPr>
              <p:nvPr>
                <p:custDataLst>
                  <p:tags r:id="rId70"/>
                </p:custDataLst>
              </p:nvPr>
            </p:nvSpPr>
            <p:spPr bwMode="auto">
              <a:xfrm>
                <a:off x="864" y="283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smtClean="0">
                    <a:latin typeface="Courier New" pitchFamily="49" charset="0"/>
                  </a:rPr>
                  <a:t>60</a:t>
                </a:r>
                <a:endParaRPr lang="en-US" sz="900" dirty="0">
                  <a:latin typeface="Courier New" pitchFamily="49" charset="0"/>
                </a:endParaRPr>
              </a:p>
            </p:txBody>
          </p:sp>
          <p:sp>
            <p:nvSpPr>
              <p:cNvPr id="79" name="Line 13"/>
              <p:cNvSpPr>
                <a:spLocks noChangeShapeType="1"/>
              </p:cNvSpPr>
              <p:nvPr>
                <p:custDataLst>
                  <p:tags r:id="rId71"/>
                </p:custDataLst>
              </p:nvPr>
            </p:nvSpPr>
            <p:spPr bwMode="auto">
              <a:xfrm flipV="1">
                <a:off x="576" y="272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80" name="Line 14"/>
              <p:cNvSpPr>
                <a:spLocks noChangeShapeType="1"/>
              </p:cNvSpPr>
              <p:nvPr>
                <p:custDataLst>
                  <p:tags r:id="rId72"/>
                </p:custDataLst>
              </p:nvPr>
            </p:nvSpPr>
            <p:spPr bwMode="auto">
              <a:xfrm flipV="1">
                <a:off x="576" y="296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81" name="Text Box 15"/>
              <p:cNvSpPr txBox="1">
                <a:spLocks noChangeArrowheads="1"/>
              </p:cNvSpPr>
              <p:nvPr>
                <p:custDataLst>
                  <p:tags r:id="rId73"/>
                </p:custDataLst>
              </p:nvPr>
            </p:nvSpPr>
            <p:spPr bwMode="auto">
              <a:xfrm>
                <a:off x="58" y="2612"/>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164</a:t>
                </a:r>
              </a:p>
            </p:txBody>
          </p:sp>
          <p:sp>
            <p:nvSpPr>
              <p:cNvPr id="82" name="Text Box 16"/>
              <p:cNvSpPr txBox="1">
                <a:spLocks noChangeArrowheads="1"/>
              </p:cNvSpPr>
              <p:nvPr>
                <p:custDataLst>
                  <p:tags r:id="rId74"/>
                </p:custDataLst>
              </p:nvPr>
            </p:nvSpPr>
            <p:spPr bwMode="auto">
              <a:xfrm>
                <a:off x="58" y="2843"/>
                <a:ext cx="508"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168</a:t>
                </a:r>
              </a:p>
            </p:txBody>
          </p:sp>
          <p:sp>
            <p:nvSpPr>
              <p:cNvPr id="83" name="Text Box 17"/>
              <p:cNvSpPr txBox="1">
                <a:spLocks noChangeArrowheads="1"/>
              </p:cNvSpPr>
              <p:nvPr>
                <p:custDataLst>
                  <p:tags r:id="rId75"/>
                </p:custDataLst>
              </p:nvPr>
            </p:nvSpPr>
            <p:spPr bwMode="auto">
              <a:xfrm>
                <a:off x="709" y="2112"/>
                <a:ext cx="615"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univ</a:t>
                </a:r>
              </a:p>
            </p:txBody>
          </p:sp>
          <p:sp>
            <p:nvSpPr>
              <p:cNvPr id="84" name="Oval 18"/>
              <p:cNvSpPr>
                <a:spLocks noChangeArrowheads="1"/>
              </p:cNvSpPr>
              <p:nvPr>
                <p:custDataLst>
                  <p:tags r:id="rId76"/>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85" name="Oval 19"/>
              <p:cNvSpPr>
                <a:spLocks noChangeArrowheads="1"/>
              </p:cNvSpPr>
              <p:nvPr>
                <p:custDataLst>
                  <p:tags r:id="rId77"/>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86" name="Oval 20"/>
              <p:cNvSpPr>
                <a:spLocks noChangeArrowheads="1"/>
              </p:cNvSpPr>
              <p:nvPr>
                <p:custDataLst>
                  <p:tags r:id="rId78"/>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grpSp>
        <p:sp>
          <p:nvSpPr>
            <p:cNvPr id="11" name="Text Box 21"/>
            <p:cNvSpPr txBox="1">
              <a:spLocks noChangeArrowheads="1"/>
            </p:cNvSpPr>
            <p:nvPr>
              <p:custDataLst>
                <p:tags r:id="rId9"/>
              </p:custDataLst>
            </p:nvPr>
          </p:nvSpPr>
          <p:spPr bwMode="auto">
            <a:xfrm>
              <a:off x="2911006" y="3733800"/>
              <a:ext cx="806919"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cmu</a:t>
              </a:r>
            </a:p>
          </p:txBody>
        </p:sp>
        <p:sp>
          <p:nvSpPr>
            <p:cNvPr id="12" name="Text Box 41"/>
            <p:cNvSpPr txBox="1">
              <a:spLocks noChangeArrowheads="1"/>
            </p:cNvSpPr>
            <p:nvPr>
              <p:custDataLst>
                <p:tags r:id="rId10"/>
              </p:custDataLst>
            </p:nvPr>
          </p:nvSpPr>
          <p:spPr bwMode="auto">
            <a:xfrm>
              <a:off x="3103249" y="4572000"/>
              <a:ext cx="690878" cy="456549"/>
            </a:xfrm>
            <a:prstGeom prst="rect">
              <a:avLst/>
            </a:prstGeom>
            <a:noFill/>
            <a:ln w="25400">
              <a:noFill/>
              <a:miter lim="800000"/>
              <a:headEnd/>
              <a:tailEnd/>
            </a:ln>
            <a:effectLst/>
          </p:spPr>
          <p:txBody>
            <a:bodyPr wrap="none">
              <a:spAutoFit/>
            </a:bodyPr>
            <a:lstStyle/>
            <a:p>
              <a:pPr algn="r">
                <a:lnSpc>
                  <a:spcPct val="100000"/>
                </a:lnSpc>
              </a:pPr>
              <a:r>
                <a:rPr lang="en-US" sz="900" dirty="0" err="1" smtClean="0">
                  <a:latin typeface="Courier New" pitchFamily="49" charset="0"/>
                </a:rPr>
                <a:t>uw</a:t>
              </a:r>
              <a:endParaRPr lang="en-US" sz="900" dirty="0">
                <a:latin typeface="Courier New" pitchFamily="49" charset="0"/>
              </a:endParaRPr>
            </a:p>
          </p:txBody>
        </p:sp>
        <p:sp>
          <p:nvSpPr>
            <p:cNvPr id="13" name="Text Box 61"/>
            <p:cNvSpPr txBox="1">
              <a:spLocks noChangeArrowheads="1"/>
            </p:cNvSpPr>
            <p:nvPr>
              <p:custDataLst>
                <p:tags r:id="rId11"/>
              </p:custDataLst>
            </p:nvPr>
          </p:nvSpPr>
          <p:spPr bwMode="auto">
            <a:xfrm>
              <a:off x="2884639" y="5272086"/>
              <a:ext cx="833286"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ucb</a:t>
              </a:r>
            </a:p>
          </p:txBody>
        </p:sp>
        <p:grpSp>
          <p:nvGrpSpPr>
            <p:cNvPr id="14" name="Group 24"/>
            <p:cNvGrpSpPr/>
            <p:nvPr/>
          </p:nvGrpSpPr>
          <p:grpSpPr>
            <a:xfrm>
              <a:off x="3554505" y="4006474"/>
              <a:ext cx="5435835" cy="841571"/>
              <a:chOff x="2412765" y="3429000"/>
              <a:chExt cx="5435835" cy="864012"/>
            </a:xfrm>
          </p:grpSpPr>
          <p:grpSp>
            <p:nvGrpSpPr>
              <p:cNvPr id="56" name="Group 25"/>
              <p:cNvGrpSpPr>
                <a:grpSpLocks/>
              </p:cNvGrpSpPr>
              <p:nvPr/>
            </p:nvGrpSpPr>
            <p:grpSpPr bwMode="auto">
              <a:xfrm>
                <a:off x="2743200" y="3429000"/>
                <a:ext cx="4572000" cy="228600"/>
                <a:chOff x="1008" y="1968"/>
                <a:chExt cx="2880" cy="144"/>
              </a:xfrm>
            </p:grpSpPr>
            <p:sp>
              <p:nvSpPr>
                <p:cNvPr id="69" name="Rectangle 26"/>
                <p:cNvSpPr>
                  <a:spLocks noChangeArrowheads="1"/>
                </p:cNvSpPr>
                <p:nvPr>
                  <p:custDataLst>
                    <p:tags r:id="rId61"/>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70" name="Rectangle 27"/>
                <p:cNvSpPr>
                  <a:spLocks noChangeArrowheads="1"/>
                </p:cNvSpPr>
                <p:nvPr>
                  <p:custDataLst>
                    <p:tags r:id="rId62"/>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sp>
              <p:nvSpPr>
                <p:cNvPr id="71" name="Rectangle 28"/>
                <p:cNvSpPr>
                  <a:spLocks noChangeArrowheads="1"/>
                </p:cNvSpPr>
                <p:nvPr>
                  <p:custDataLst>
                    <p:tags r:id="rId63"/>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72" name="Rectangle 29"/>
                <p:cNvSpPr>
                  <a:spLocks noChangeArrowheads="1"/>
                </p:cNvSpPr>
                <p:nvPr>
                  <p:custDataLst>
                    <p:tags r:id="rId64"/>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73" name="Rectangle 30"/>
                <p:cNvSpPr>
                  <a:spLocks noChangeArrowheads="1"/>
                </p:cNvSpPr>
                <p:nvPr>
                  <p:custDataLst>
                    <p:tags r:id="rId65"/>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3</a:t>
                  </a:r>
                  <a:endParaRPr lang="en-US" sz="900" dirty="0">
                    <a:latin typeface="Calibri" pitchFamily="34" charset="0"/>
                  </a:endParaRPr>
                </a:p>
              </p:txBody>
            </p:sp>
          </p:grpSp>
          <p:sp>
            <p:nvSpPr>
              <p:cNvPr id="57" name="Text Box 32"/>
              <p:cNvSpPr txBox="1">
                <a:spLocks noChangeArrowheads="1"/>
              </p:cNvSpPr>
              <p:nvPr>
                <p:custDataLst>
                  <p:tags r:id="rId49"/>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16</a:t>
                </a:r>
                <a:endParaRPr lang="en-US" sz="900" b="0" dirty="0">
                  <a:latin typeface="Calibri" pitchFamily="34" charset="0"/>
                </a:endParaRPr>
              </a:p>
            </p:txBody>
          </p:sp>
          <p:sp>
            <p:nvSpPr>
              <p:cNvPr id="58" name="Text Box 33"/>
              <p:cNvSpPr txBox="1">
                <a:spLocks noChangeArrowheads="1"/>
              </p:cNvSpPr>
              <p:nvPr>
                <p:custDataLst>
                  <p:tags r:id="rId50"/>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20</a:t>
                </a:r>
                <a:endParaRPr lang="en-US" sz="900" b="0" dirty="0">
                  <a:latin typeface="Calibri" pitchFamily="34" charset="0"/>
                </a:endParaRPr>
              </a:p>
            </p:txBody>
          </p:sp>
          <p:sp>
            <p:nvSpPr>
              <p:cNvPr id="59" name="Line 34"/>
              <p:cNvSpPr>
                <a:spLocks noChangeShapeType="1"/>
              </p:cNvSpPr>
              <p:nvPr>
                <p:custDataLst>
                  <p:tags r:id="rId51"/>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60" name="Line 35"/>
              <p:cNvSpPr>
                <a:spLocks noChangeShapeType="1"/>
              </p:cNvSpPr>
              <p:nvPr>
                <p:custDataLst>
                  <p:tags r:id="rId52"/>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61" name="Text Box 36"/>
              <p:cNvSpPr txBox="1">
                <a:spLocks noChangeArrowheads="1"/>
              </p:cNvSpPr>
              <p:nvPr>
                <p:custDataLst>
                  <p:tags r:id="rId53"/>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24</a:t>
                </a:r>
                <a:endParaRPr lang="en-US" sz="900" b="0" dirty="0">
                  <a:latin typeface="Calibri" pitchFamily="34" charset="0"/>
                </a:endParaRPr>
              </a:p>
            </p:txBody>
          </p:sp>
          <p:sp>
            <p:nvSpPr>
              <p:cNvPr id="62" name="Line 37"/>
              <p:cNvSpPr>
                <a:spLocks noChangeShapeType="1"/>
              </p:cNvSpPr>
              <p:nvPr>
                <p:custDataLst>
                  <p:tags r:id="rId54"/>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63" name="Text Box 38"/>
              <p:cNvSpPr txBox="1">
                <a:spLocks noChangeArrowheads="1"/>
              </p:cNvSpPr>
              <p:nvPr>
                <p:custDataLst>
                  <p:tags r:id="rId55"/>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28</a:t>
                </a:r>
                <a:endParaRPr lang="en-US" sz="900" b="0" dirty="0">
                  <a:latin typeface="Calibri" pitchFamily="34" charset="0"/>
                </a:endParaRPr>
              </a:p>
            </p:txBody>
          </p:sp>
          <p:sp>
            <p:nvSpPr>
              <p:cNvPr id="64" name="Line 39"/>
              <p:cNvSpPr>
                <a:spLocks noChangeShapeType="1"/>
              </p:cNvSpPr>
              <p:nvPr>
                <p:custDataLst>
                  <p:tags r:id="rId56"/>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65" name="Text Box 40"/>
              <p:cNvSpPr txBox="1">
                <a:spLocks noChangeArrowheads="1"/>
              </p:cNvSpPr>
              <p:nvPr>
                <p:custDataLst>
                  <p:tags r:id="rId57"/>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32</a:t>
                </a:r>
                <a:endParaRPr lang="en-US" sz="900" b="0" dirty="0">
                  <a:latin typeface="Calibri" pitchFamily="34" charset="0"/>
                </a:endParaRPr>
              </a:p>
            </p:txBody>
          </p:sp>
          <p:sp>
            <p:nvSpPr>
              <p:cNvPr id="66" name="Line 41"/>
              <p:cNvSpPr>
                <a:spLocks noChangeShapeType="1"/>
              </p:cNvSpPr>
              <p:nvPr>
                <p:custDataLst>
                  <p:tags r:id="rId58"/>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67" name="Text Box 42"/>
              <p:cNvSpPr txBox="1">
                <a:spLocks noChangeArrowheads="1"/>
              </p:cNvSpPr>
              <p:nvPr>
                <p:custDataLst>
                  <p:tags r:id="rId59"/>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68" name="Line 43"/>
              <p:cNvSpPr>
                <a:spLocks noChangeShapeType="1"/>
              </p:cNvSpPr>
              <p:nvPr>
                <p:custDataLst>
                  <p:tags r:id="rId60"/>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15" name="Group 24"/>
            <p:cNvGrpSpPr/>
            <p:nvPr/>
          </p:nvGrpSpPr>
          <p:grpSpPr>
            <a:xfrm>
              <a:off x="3555765" y="4808250"/>
              <a:ext cx="5435835" cy="841571"/>
              <a:chOff x="2412765" y="3429000"/>
              <a:chExt cx="5435835" cy="864012"/>
            </a:xfrm>
          </p:grpSpPr>
          <p:grpSp>
            <p:nvGrpSpPr>
              <p:cNvPr id="38" name="Group 25"/>
              <p:cNvGrpSpPr>
                <a:grpSpLocks/>
              </p:cNvGrpSpPr>
              <p:nvPr/>
            </p:nvGrpSpPr>
            <p:grpSpPr bwMode="auto">
              <a:xfrm>
                <a:off x="2743200" y="3429000"/>
                <a:ext cx="4572000" cy="228600"/>
                <a:chOff x="1008" y="1968"/>
                <a:chExt cx="2880" cy="144"/>
              </a:xfrm>
            </p:grpSpPr>
            <p:sp>
              <p:nvSpPr>
                <p:cNvPr id="51" name="Rectangle 26"/>
                <p:cNvSpPr>
                  <a:spLocks noChangeArrowheads="1"/>
                </p:cNvSpPr>
                <p:nvPr>
                  <p:custDataLst>
                    <p:tags r:id="rId44"/>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52" name="Rectangle 27"/>
                <p:cNvSpPr>
                  <a:spLocks noChangeArrowheads="1"/>
                </p:cNvSpPr>
                <p:nvPr>
                  <p:custDataLst>
                    <p:tags r:id="rId45"/>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8</a:t>
                  </a:r>
                  <a:endParaRPr lang="en-US" sz="900" dirty="0">
                    <a:latin typeface="Calibri" pitchFamily="34" charset="0"/>
                  </a:endParaRPr>
                </a:p>
              </p:txBody>
            </p:sp>
            <p:sp>
              <p:nvSpPr>
                <p:cNvPr id="53" name="Rectangle 28"/>
                <p:cNvSpPr>
                  <a:spLocks noChangeArrowheads="1"/>
                </p:cNvSpPr>
                <p:nvPr>
                  <p:custDataLst>
                    <p:tags r:id="rId46"/>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54" name="Rectangle 29"/>
                <p:cNvSpPr>
                  <a:spLocks noChangeArrowheads="1"/>
                </p:cNvSpPr>
                <p:nvPr>
                  <p:custDataLst>
                    <p:tags r:id="rId47"/>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55" name="Rectangle 30"/>
                <p:cNvSpPr>
                  <a:spLocks noChangeArrowheads="1"/>
                </p:cNvSpPr>
                <p:nvPr>
                  <p:custDataLst>
                    <p:tags r:id="rId48"/>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grpSp>
          <p:sp>
            <p:nvSpPr>
              <p:cNvPr id="39" name="Text Box 32"/>
              <p:cNvSpPr txBox="1">
                <a:spLocks noChangeArrowheads="1"/>
              </p:cNvSpPr>
              <p:nvPr>
                <p:custDataLst>
                  <p:tags r:id="rId32"/>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40" name="Text Box 33"/>
              <p:cNvSpPr txBox="1">
                <a:spLocks noChangeArrowheads="1"/>
              </p:cNvSpPr>
              <p:nvPr>
                <p:custDataLst>
                  <p:tags r:id="rId33"/>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40</a:t>
                </a:r>
                <a:endParaRPr lang="en-US" sz="900" b="0" dirty="0">
                  <a:latin typeface="Calibri" pitchFamily="34" charset="0"/>
                </a:endParaRPr>
              </a:p>
            </p:txBody>
          </p:sp>
          <p:sp>
            <p:nvSpPr>
              <p:cNvPr id="41" name="Line 34"/>
              <p:cNvSpPr>
                <a:spLocks noChangeShapeType="1"/>
              </p:cNvSpPr>
              <p:nvPr>
                <p:custDataLst>
                  <p:tags r:id="rId34"/>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2" name="Line 35"/>
              <p:cNvSpPr>
                <a:spLocks noChangeShapeType="1"/>
              </p:cNvSpPr>
              <p:nvPr>
                <p:custDataLst>
                  <p:tags r:id="rId35"/>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3" name="Text Box 36"/>
              <p:cNvSpPr txBox="1">
                <a:spLocks noChangeArrowheads="1"/>
              </p:cNvSpPr>
              <p:nvPr>
                <p:custDataLst>
                  <p:tags r:id="rId36"/>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44</a:t>
                </a:r>
                <a:endParaRPr lang="en-US" sz="900" b="0" dirty="0">
                  <a:latin typeface="Calibri" pitchFamily="34" charset="0"/>
                </a:endParaRPr>
              </a:p>
            </p:txBody>
          </p:sp>
          <p:sp>
            <p:nvSpPr>
              <p:cNvPr id="44" name="Line 37"/>
              <p:cNvSpPr>
                <a:spLocks noChangeShapeType="1"/>
              </p:cNvSpPr>
              <p:nvPr>
                <p:custDataLst>
                  <p:tags r:id="rId37"/>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5" name="Text Box 38"/>
              <p:cNvSpPr txBox="1">
                <a:spLocks noChangeArrowheads="1"/>
              </p:cNvSpPr>
              <p:nvPr>
                <p:custDataLst>
                  <p:tags r:id="rId38"/>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48</a:t>
                </a:r>
                <a:endParaRPr lang="en-US" sz="900" b="0" dirty="0">
                  <a:latin typeface="Calibri" pitchFamily="34" charset="0"/>
                </a:endParaRPr>
              </a:p>
            </p:txBody>
          </p:sp>
          <p:sp>
            <p:nvSpPr>
              <p:cNvPr id="46" name="Line 39"/>
              <p:cNvSpPr>
                <a:spLocks noChangeShapeType="1"/>
              </p:cNvSpPr>
              <p:nvPr>
                <p:custDataLst>
                  <p:tags r:id="rId39"/>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7" name="Text Box 40"/>
              <p:cNvSpPr txBox="1">
                <a:spLocks noChangeArrowheads="1"/>
              </p:cNvSpPr>
              <p:nvPr>
                <p:custDataLst>
                  <p:tags r:id="rId40"/>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52</a:t>
                </a:r>
                <a:endParaRPr lang="en-US" sz="900" b="0" dirty="0">
                  <a:latin typeface="Calibri" pitchFamily="34" charset="0"/>
                </a:endParaRPr>
              </a:p>
            </p:txBody>
          </p:sp>
          <p:sp>
            <p:nvSpPr>
              <p:cNvPr id="48" name="Line 41"/>
              <p:cNvSpPr>
                <a:spLocks noChangeShapeType="1"/>
              </p:cNvSpPr>
              <p:nvPr>
                <p:custDataLst>
                  <p:tags r:id="rId41"/>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9" name="Text Box 42"/>
              <p:cNvSpPr txBox="1">
                <a:spLocks noChangeArrowheads="1"/>
              </p:cNvSpPr>
              <p:nvPr>
                <p:custDataLst>
                  <p:tags r:id="rId42"/>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56</a:t>
                </a:r>
                <a:endParaRPr lang="en-US" sz="900" b="0" dirty="0">
                  <a:latin typeface="Calibri" pitchFamily="34" charset="0"/>
                </a:endParaRPr>
              </a:p>
            </p:txBody>
          </p:sp>
          <p:sp>
            <p:nvSpPr>
              <p:cNvPr id="50" name="Line 43"/>
              <p:cNvSpPr>
                <a:spLocks noChangeShapeType="1"/>
              </p:cNvSpPr>
              <p:nvPr>
                <p:custDataLst>
                  <p:tags r:id="rId43"/>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16" name="Group 24"/>
            <p:cNvGrpSpPr/>
            <p:nvPr/>
          </p:nvGrpSpPr>
          <p:grpSpPr>
            <a:xfrm>
              <a:off x="3554505" y="5646450"/>
              <a:ext cx="5435835" cy="841571"/>
              <a:chOff x="2412765" y="3429000"/>
              <a:chExt cx="5435835" cy="864012"/>
            </a:xfrm>
          </p:grpSpPr>
          <p:grpSp>
            <p:nvGrpSpPr>
              <p:cNvPr id="20" name="Group 25"/>
              <p:cNvGrpSpPr>
                <a:grpSpLocks/>
              </p:cNvGrpSpPr>
              <p:nvPr/>
            </p:nvGrpSpPr>
            <p:grpSpPr bwMode="auto">
              <a:xfrm>
                <a:off x="2743200" y="3429000"/>
                <a:ext cx="4572000" cy="228600"/>
                <a:chOff x="1008" y="1968"/>
                <a:chExt cx="2880" cy="144"/>
              </a:xfrm>
            </p:grpSpPr>
            <p:sp>
              <p:nvSpPr>
                <p:cNvPr id="33" name="Rectangle 26"/>
                <p:cNvSpPr>
                  <a:spLocks noChangeArrowheads="1"/>
                </p:cNvSpPr>
                <p:nvPr>
                  <p:custDataLst>
                    <p:tags r:id="rId27"/>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34" name="Rectangle 27"/>
                <p:cNvSpPr>
                  <a:spLocks noChangeArrowheads="1"/>
                </p:cNvSpPr>
                <p:nvPr>
                  <p:custDataLst>
                    <p:tags r:id="rId28"/>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4</a:t>
                  </a:r>
                  <a:endParaRPr lang="en-US" sz="900" dirty="0">
                    <a:latin typeface="Calibri" pitchFamily="34" charset="0"/>
                  </a:endParaRPr>
                </a:p>
              </p:txBody>
            </p:sp>
            <p:sp>
              <p:nvSpPr>
                <p:cNvPr id="35" name="Rectangle 28"/>
                <p:cNvSpPr>
                  <a:spLocks noChangeArrowheads="1"/>
                </p:cNvSpPr>
                <p:nvPr>
                  <p:custDataLst>
                    <p:tags r:id="rId29"/>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7</a:t>
                  </a:r>
                  <a:endParaRPr lang="en-US" sz="900" dirty="0">
                    <a:latin typeface="Calibri" pitchFamily="34" charset="0"/>
                  </a:endParaRPr>
                </a:p>
              </p:txBody>
            </p:sp>
            <p:sp>
              <p:nvSpPr>
                <p:cNvPr id="36" name="Rectangle 29"/>
                <p:cNvSpPr>
                  <a:spLocks noChangeArrowheads="1"/>
                </p:cNvSpPr>
                <p:nvPr>
                  <p:custDataLst>
                    <p:tags r:id="rId30"/>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37" name="Rectangle 30"/>
                <p:cNvSpPr>
                  <a:spLocks noChangeArrowheads="1"/>
                </p:cNvSpPr>
                <p:nvPr>
                  <p:custDataLst>
                    <p:tags r:id="rId31"/>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0</a:t>
                  </a:r>
                  <a:endParaRPr lang="en-US" sz="900" dirty="0">
                    <a:latin typeface="Calibri" pitchFamily="34" charset="0"/>
                  </a:endParaRPr>
                </a:p>
              </p:txBody>
            </p:sp>
          </p:grpSp>
          <p:sp>
            <p:nvSpPr>
              <p:cNvPr id="21" name="Text Box 32"/>
              <p:cNvSpPr txBox="1">
                <a:spLocks noChangeArrowheads="1"/>
              </p:cNvSpPr>
              <p:nvPr>
                <p:custDataLst>
                  <p:tags r:id="rId15"/>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60</a:t>
                </a:r>
                <a:endParaRPr lang="en-US" sz="900" b="0" dirty="0">
                  <a:latin typeface="Calibri" pitchFamily="34" charset="0"/>
                </a:endParaRPr>
              </a:p>
            </p:txBody>
          </p:sp>
          <p:sp>
            <p:nvSpPr>
              <p:cNvPr id="22" name="Text Box 33"/>
              <p:cNvSpPr txBox="1">
                <a:spLocks noChangeArrowheads="1"/>
              </p:cNvSpPr>
              <p:nvPr>
                <p:custDataLst>
                  <p:tags r:id="rId16"/>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64</a:t>
                </a:r>
                <a:endParaRPr lang="en-US" sz="900" b="0" dirty="0">
                  <a:latin typeface="Calibri" pitchFamily="34" charset="0"/>
                </a:endParaRPr>
              </a:p>
            </p:txBody>
          </p:sp>
          <p:sp>
            <p:nvSpPr>
              <p:cNvPr id="23" name="Line 34"/>
              <p:cNvSpPr>
                <a:spLocks noChangeShapeType="1"/>
              </p:cNvSpPr>
              <p:nvPr>
                <p:custDataLst>
                  <p:tags r:id="rId17"/>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24" name="Line 35"/>
              <p:cNvSpPr>
                <a:spLocks noChangeShapeType="1"/>
              </p:cNvSpPr>
              <p:nvPr>
                <p:custDataLst>
                  <p:tags r:id="rId18"/>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25" name="Text Box 36"/>
              <p:cNvSpPr txBox="1">
                <a:spLocks noChangeArrowheads="1"/>
              </p:cNvSpPr>
              <p:nvPr>
                <p:custDataLst>
                  <p:tags r:id="rId19"/>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68</a:t>
                </a:r>
                <a:endParaRPr lang="en-US" sz="900" b="0" dirty="0">
                  <a:latin typeface="Calibri" pitchFamily="34" charset="0"/>
                </a:endParaRPr>
              </a:p>
            </p:txBody>
          </p:sp>
          <p:sp>
            <p:nvSpPr>
              <p:cNvPr id="26" name="Line 37"/>
              <p:cNvSpPr>
                <a:spLocks noChangeShapeType="1"/>
              </p:cNvSpPr>
              <p:nvPr>
                <p:custDataLst>
                  <p:tags r:id="rId20"/>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27" name="Text Box 38"/>
              <p:cNvSpPr txBox="1">
                <a:spLocks noChangeArrowheads="1"/>
              </p:cNvSpPr>
              <p:nvPr>
                <p:custDataLst>
                  <p:tags r:id="rId21"/>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72</a:t>
                </a:r>
                <a:endParaRPr lang="en-US" sz="900" b="0" dirty="0">
                  <a:latin typeface="Calibri" pitchFamily="34" charset="0"/>
                </a:endParaRPr>
              </a:p>
            </p:txBody>
          </p:sp>
          <p:sp>
            <p:nvSpPr>
              <p:cNvPr id="28" name="Line 39"/>
              <p:cNvSpPr>
                <a:spLocks noChangeShapeType="1"/>
              </p:cNvSpPr>
              <p:nvPr>
                <p:custDataLst>
                  <p:tags r:id="rId22"/>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29" name="Text Box 40"/>
              <p:cNvSpPr txBox="1">
                <a:spLocks noChangeArrowheads="1"/>
              </p:cNvSpPr>
              <p:nvPr>
                <p:custDataLst>
                  <p:tags r:id="rId23"/>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76</a:t>
                </a:r>
                <a:endParaRPr lang="en-US" sz="900" b="0" dirty="0">
                  <a:latin typeface="Calibri" pitchFamily="34" charset="0"/>
                </a:endParaRPr>
              </a:p>
            </p:txBody>
          </p:sp>
          <p:sp>
            <p:nvSpPr>
              <p:cNvPr id="30" name="Line 41"/>
              <p:cNvSpPr>
                <a:spLocks noChangeShapeType="1"/>
              </p:cNvSpPr>
              <p:nvPr>
                <p:custDataLst>
                  <p:tags r:id="rId24"/>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1" name="Text Box 42"/>
              <p:cNvSpPr txBox="1">
                <a:spLocks noChangeArrowheads="1"/>
              </p:cNvSpPr>
              <p:nvPr>
                <p:custDataLst>
                  <p:tags r:id="rId25"/>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80</a:t>
                </a:r>
                <a:endParaRPr lang="en-US" sz="900" b="0" dirty="0">
                  <a:latin typeface="Calibri" pitchFamily="34" charset="0"/>
                </a:endParaRPr>
              </a:p>
            </p:txBody>
          </p:sp>
          <p:sp>
            <p:nvSpPr>
              <p:cNvPr id="32" name="Line 43"/>
              <p:cNvSpPr>
                <a:spLocks noChangeShapeType="1"/>
              </p:cNvSpPr>
              <p:nvPr>
                <p:custDataLst>
                  <p:tags r:id="rId26"/>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sp>
          <p:nvSpPr>
            <p:cNvPr id="17" name="Freeform 16"/>
            <p:cNvSpPr/>
            <p:nvPr>
              <p:custDataLst>
                <p:tags r:id="rId12"/>
              </p:custDataLst>
            </p:nvPr>
          </p:nvSpPr>
          <p:spPr bwMode="auto">
            <a:xfrm>
              <a:off x="2052918" y="4159624"/>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18" name="Freeform 17"/>
            <p:cNvSpPr/>
            <p:nvPr>
              <p:custDataLst>
                <p:tags r:id="rId13"/>
              </p:custDataLst>
            </p:nvPr>
          </p:nvSpPr>
          <p:spPr bwMode="auto">
            <a:xfrm>
              <a:off x="2070847" y="4787153"/>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19" name="Freeform 18"/>
            <p:cNvSpPr/>
            <p:nvPr>
              <p:custDataLst>
                <p:tags r:id="rId14"/>
              </p:custDataLst>
            </p:nvPr>
          </p:nvSpPr>
          <p:spPr bwMode="auto">
            <a:xfrm>
              <a:off x="2052918" y="5558118"/>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6350" cmpd="sng">
              <a:solidFill>
                <a:schemeClr val="tx1"/>
              </a:solidFill>
              <a:round/>
              <a:headEnd/>
              <a:tailEnd type="triangle" w="med" len="med"/>
            </a:ln>
            <a:effectLst/>
          </p:spPr>
          <p:txBody>
            <a:bodyPr rtlCol="0" anchor="ctr"/>
            <a:lstStyle/>
            <a:p>
              <a:pPr algn="ctr"/>
              <a:endParaRPr lang="en-US" sz="900"/>
            </a:p>
          </p:txBody>
        </p:sp>
      </p:grpSp>
      <p:sp>
        <p:nvSpPr>
          <p:cNvPr id="2" name="Date Placeholder 1"/>
          <p:cNvSpPr>
            <a:spLocks noGrp="1"/>
          </p:cNvSpPr>
          <p:nvPr>
            <p:ph type="dt" sz="half" idx="2"/>
            <p:custDataLst>
              <p:tags r:id="rId7"/>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8"/>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81">
            <p14:nvContentPartPr>
              <p14:cNvPr id="4" name="Ink 3"/>
              <p14:cNvContentPartPr/>
              <p14:nvPr/>
            </p14:nvContentPartPr>
            <p14:xfrm>
              <a:off x="309240" y="1345320"/>
              <a:ext cx="8658720" cy="4915800"/>
            </p14:xfrm>
          </p:contentPart>
        </mc:Choice>
        <mc:Fallback xmlns="">
          <p:pic>
            <p:nvPicPr>
              <p:cNvPr id="4" name="Ink 3"/>
              <p:cNvPicPr/>
              <p:nvPr/>
            </p:nvPicPr>
            <p:blipFill>
              <a:blip r:embed="rId82"/>
              <a:stretch>
                <a:fillRect/>
              </a:stretch>
            </p:blipFill>
            <p:spPr>
              <a:xfrm>
                <a:off x="300960" y="1332000"/>
                <a:ext cx="8674200" cy="4935600"/>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custDataLst>
              <p:tags r:id="rId1"/>
            </p:custDataLst>
          </p:nvPr>
        </p:nvSpPr>
        <p:spPr/>
        <p:txBody>
          <a:bodyPr/>
          <a:lstStyle/>
          <a:p>
            <a:r>
              <a:rPr lang="en-US" dirty="0"/>
              <a:t>Array Element Accesses</a:t>
            </a:r>
          </a:p>
        </p:txBody>
      </p:sp>
      <p:sp>
        <p:nvSpPr>
          <p:cNvPr id="15" name="Slide Number Placeholder 14"/>
          <p:cNvSpPr>
            <a:spLocks noGrp="1"/>
          </p:cNvSpPr>
          <p:nvPr>
            <p:ph type="sldNum" sz="quarter" idx="4"/>
            <p:custDataLst>
              <p:tags r:id="rId2"/>
            </p:custDataLst>
          </p:nvPr>
        </p:nvSpPr>
        <p:spPr/>
        <p:txBody>
          <a:bodyPr/>
          <a:lstStyle/>
          <a:p>
            <a:fld id="{7CBE8339-D2AD-46DC-A898-FD1E949067F0}" type="slidenum">
              <a:rPr lang="en-US" smtClean="0"/>
              <a:pPr/>
              <a:t>32</a:t>
            </a:fld>
            <a:endParaRPr lang="en-US"/>
          </a:p>
        </p:txBody>
      </p:sp>
      <p:sp>
        <p:nvSpPr>
          <p:cNvPr id="344068" name="Rectangle 4"/>
          <p:cNvSpPr>
            <a:spLocks noChangeArrowheads="1"/>
          </p:cNvSpPr>
          <p:nvPr>
            <p:custDataLst>
              <p:tags r:id="rId3"/>
            </p:custDataLst>
          </p:nvPr>
        </p:nvSpPr>
        <p:spPr bwMode="auto">
          <a:xfrm>
            <a:off x="457200" y="1725613"/>
            <a:ext cx="3733800" cy="147478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smtClean="0">
                <a:latin typeface="Courier New" pitchFamily="49" charset="0"/>
              </a:rPr>
              <a:t> </a:t>
            </a:r>
            <a:r>
              <a:rPr lang="en-US" sz="1800" dirty="0" err="1" smtClean="0">
                <a:latin typeface="Courier New" pitchFamily="49" charset="0"/>
              </a:rPr>
              <a:t>get_sea_digit</a:t>
            </a:r>
            <a:endParaRPr lang="en-US" sz="1800" dirty="0" smtClean="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index][dig</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44072" name="Rectangle 8"/>
          <p:cNvSpPr>
            <a:spLocks noChangeArrowheads="1"/>
          </p:cNvSpPr>
          <p:nvPr>
            <p:custDataLst>
              <p:tags r:id="rId4"/>
            </p:custDataLst>
          </p:nvPr>
        </p:nvSpPr>
        <p:spPr bwMode="auto">
          <a:xfrm>
            <a:off x="4648200" y="1725613"/>
            <a:ext cx="3886200" cy="147478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get_univ_digit</a:t>
            </a:r>
            <a:endParaRPr lang="en-US" sz="1800" dirty="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univ</a:t>
            </a:r>
            <a:r>
              <a:rPr lang="en-US" sz="1800" dirty="0">
                <a:latin typeface="Courier New" pitchFamily="49" charset="0"/>
              </a:rPr>
              <a:t>[index][dig];</a:t>
            </a:r>
          </a:p>
          <a:p>
            <a:pPr algn="l">
              <a:lnSpc>
                <a:spcPct val="100000"/>
              </a:lnSpc>
            </a:pPr>
            <a:r>
              <a:rPr lang="en-US" sz="1800" dirty="0">
                <a:latin typeface="Courier New" pitchFamily="49" charset="0"/>
              </a:rPr>
              <a:t>}</a:t>
            </a:r>
          </a:p>
        </p:txBody>
      </p:sp>
      <p:sp>
        <p:nvSpPr>
          <p:cNvPr id="12" name="TextBox 11"/>
          <p:cNvSpPr txBox="1"/>
          <p:nvPr>
            <p:custDataLst>
              <p:tags r:id="rId5"/>
            </p:custDataLst>
          </p:nvPr>
        </p:nvSpPr>
        <p:spPr>
          <a:xfrm>
            <a:off x="368052" y="1261342"/>
            <a:ext cx="1811393" cy="461665"/>
          </a:xfrm>
          <a:prstGeom prst="rect">
            <a:avLst/>
          </a:prstGeom>
          <a:noFill/>
        </p:spPr>
        <p:txBody>
          <a:bodyPr wrap="none" rtlCol="0">
            <a:spAutoFit/>
          </a:bodyPr>
          <a:lstStyle/>
          <a:p>
            <a:r>
              <a:rPr lang="en-US" dirty="0" smtClean="0">
                <a:latin typeface="Calibri" pitchFamily="34" charset="0"/>
              </a:rPr>
              <a:t>Nested array</a:t>
            </a:r>
          </a:p>
        </p:txBody>
      </p:sp>
      <p:sp>
        <p:nvSpPr>
          <p:cNvPr id="13" name="TextBox 12"/>
          <p:cNvSpPr txBox="1"/>
          <p:nvPr>
            <p:custDataLst>
              <p:tags r:id="rId6"/>
            </p:custDataLst>
          </p:nvPr>
        </p:nvSpPr>
        <p:spPr>
          <a:xfrm>
            <a:off x="4559052" y="1267092"/>
            <a:ext cx="2299989" cy="461665"/>
          </a:xfrm>
          <a:prstGeom prst="rect">
            <a:avLst/>
          </a:prstGeom>
          <a:noFill/>
        </p:spPr>
        <p:txBody>
          <a:bodyPr wrap="none" rtlCol="0">
            <a:spAutoFit/>
          </a:bodyPr>
          <a:lstStyle/>
          <a:p>
            <a:r>
              <a:rPr lang="en-US" dirty="0" smtClean="0">
                <a:latin typeface="Calibri" pitchFamily="34" charset="0"/>
              </a:rPr>
              <a:t>Multi-level array</a:t>
            </a:r>
          </a:p>
        </p:txBody>
      </p:sp>
      <p:sp>
        <p:nvSpPr>
          <p:cNvPr id="16" name="TextBox 15"/>
          <p:cNvSpPr txBox="1"/>
          <p:nvPr>
            <p:custDataLst>
              <p:tags r:id="rId7"/>
            </p:custDataLst>
          </p:nvPr>
        </p:nvSpPr>
        <p:spPr>
          <a:xfrm>
            <a:off x="1905000" y="5177135"/>
            <a:ext cx="5340684" cy="461665"/>
          </a:xfrm>
          <a:prstGeom prst="rect">
            <a:avLst/>
          </a:prstGeom>
          <a:noFill/>
        </p:spPr>
        <p:txBody>
          <a:bodyPr wrap="square" rtlCol="0">
            <a:spAutoFit/>
          </a:bodyPr>
          <a:lstStyle/>
          <a:p>
            <a:pPr algn="ctr"/>
            <a:r>
              <a:rPr lang="en-US" dirty="0" smtClean="0">
                <a:latin typeface="Calibri" pitchFamily="34" charset="0"/>
              </a:rPr>
              <a:t>Access looks similar, but it isn’t: </a:t>
            </a:r>
          </a:p>
        </p:txBody>
      </p:sp>
      <p:sp>
        <p:nvSpPr>
          <p:cNvPr id="17" name="Rectangle 16"/>
          <p:cNvSpPr/>
          <p:nvPr>
            <p:custDataLst>
              <p:tags r:id="rId8"/>
            </p:custDataLst>
          </p:nvPr>
        </p:nvSpPr>
        <p:spPr>
          <a:xfrm>
            <a:off x="381001" y="5802868"/>
            <a:ext cx="3724672" cy="400110"/>
          </a:xfrm>
          <a:prstGeom prst="rect">
            <a:avLst/>
          </a:prstGeom>
        </p:spPr>
        <p:txBody>
          <a:bodyPr wrap="none">
            <a:spAutoFit/>
          </a:bodyPr>
          <a:lstStyle/>
          <a:p>
            <a:pPr>
              <a:buFont typeface="Wingdings" pitchFamily="2" charset="2"/>
              <a:buNone/>
            </a:pPr>
            <a:r>
              <a:rPr lang="en-US" sz="2000" dirty="0" smtClean="0">
                <a:solidFill>
                  <a:srgbClr val="FF0000"/>
                </a:solidFill>
                <a:latin typeface="Courier New" pitchFamily="49" charset="0"/>
              </a:rPr>
              <a:t>Mem</a:t>
            </a:r>
            <a:r>
              <a:rPr lang="en-US" sz="2000" dirty="0" smtClean="0">
                <a:latin typeface="Courier New" pitchFamily="49" charset="0"/>
              </a:rPr>
              <a:t>[sea+20*index+4*dig]</a:t>
            </a:r>
            <a:endParaRPr lang="en-US" sz="2000" dirty="0">
              <a:latin typeface="Courier New" pitchFamily="49" charset="0"/>
            </a:endParaRPr>
          </a:p>
        </p:txBody>
      </p:sp>
      <p:sp>
        <p:nvSpPr>
          <p:cNvPr id="18" name="Rectangle 17"/>
          <p:cNvSpPr/>
          <p:nvPr>
            <p:custDataLst>
              <p:tags r:id="rId9"/>
            </p:custDataLst>
          </p:nvPr>
        </p:nvSpPr>
        <p:spPr>
          <a:xfrm>
            <a:off x="4648200" y="5791200"/>
            <a:ext cx="4493538" cy="400110"/>
          </a:xfrm>
          <a:prstGeom prst="rect">
            <a:avLst/>
          </a:prstGeom>
        </p:spPr>
        <p:txBody>
          <a:bodyPr wrap="none">
            <a:spAutoFit/>
          </a:bodyPr>
          <a:lstStyle/>
          <a:p>
            <a:pPr>
              <a:buFont typeface="Wingdings" pitchFamily="2" charset="2"/>
              <a:buNone/>
            </a:pPr>
            <a:r>
              <a:rPr lang="en-US" sz="2000" dirty="0" err="1" smtClean="0">
                <a:solidFill>
                  <a:srgbClr val="FF0000"/>
                </a:solidFill>
                <a:latin typeface="Courier New" pitchFamily="49" charset="0"/>
              </a:rPr>
              <a:t>Mem</a:t>
            </a:r>
            <a:r>
              <a:rPr lang="en-US" sz="2000" dirty="0" smtClean="0">
                <a:latin typeface="Courier New" pitchFamily="49" charset="0"/>
              </a:rPr>
              <a:t>[</a:t>
            </a:r>
            <a:r>
              <a:rPr lang="en-US" sz="2000" dirty="0" err="1" smtClean="0">
                <a:solidFill>
                  <a:srgbClr val="FF0000"/>
                </a:solidFill>
                <a:latin typeface="Courier New" pitchFamily="49" charset="0"/>
              </a:rPr>
              <a:t>Mem</a:t>
            </a:r>
            <a:r>
              <a:rPr lang="en-US" sz="2000" dirty="0" smtClean="0">
                <a:latin typeface="Courier New" pitchFamily="49" charset="0"/>
              </a:rPr>
              <a:t>[univ+4*index]+4*dig]</a:t>
            </a:r>
            <a:endParaRPr lang="en-US" sz="2000" dirty="0"/>
          </a:p>
        </p:txBody>
      </p:sp>
      <p:pic>
        <p:nvPicPr>
          <p:cNvPr id="59" name="Picture 58"/>
          <p:cNvPicPr>
            <a:picLocks noChangeAspect="1"/>
          </p:cNvPicPr>
          <p:nvPr>
            <p:custDataLst>
              <p:tags r:id="rId10"/>
            </p:custDataLst>
          </p:nvPr>
        </p:nvPicPr>
        <p:blipFill>
          <a:blip r:embed="rId86"/>
          <a:stretch>
            <a:fillRect/>
          </a:stretch>
        </p:blipFill>
        <p:spPr>
          <a:xfrm>
            <a:off x="499330" y="3613014"/>
            <a:ext cx="3721679" cy="740066"/>
          </a:xfrm>
          <a:prstGeom prst="rect">
            <a:avLst/>
          </a:prstGeom>
        </p:spPr>
      </p:pic>
      <p:grpSp>
        <p:nvGrpSpPr>
          <p:cNvPr id="14" name="Group 13"/>
          <p:cNvGrpSpPr/>
          <p:nvPr>
            <p:custDataLst>
              <p:tags r:id="rId11"/>
            </p:custDataLst>
          </p:nvPr>
        </p:nvGrpSpPr>
        <p:grpSpPr>
          <a:xfrm>
            <a:off x="4580696" y="3331228"/>
            <a:ext cx="4291268" cy="1628804"/>
            <a:chOff x="168275" y="3733800"/>
            <a:chExt cx="8823325" cy="2754221"/>
          </a:xfrm>
        </p:grpSpPr>
        <p:grpSp>
          <p:nvGrpSpPr>
            <p:cNvPr id="19" name="Group 7"/>
            <p:cNvGrpSpPr>
              <a:grpSpLocks/>
            </p:cNvGrpSpPr>
            <p:nvPr/>
          </p:nvGrpSpPr>
          <p:grpSpPr bwMode="auto">
            <a:xfrm>
              <a:off x="168275" y="4191001"/>
              <a:ext cx="2193925" cy="1617663"/>
              <a:chOff x="58" y="2112"/>
              <a:chExt cx="1382" cy="1019"/>
            </a:xfrm>
          </p:grpSpPr>
          <p:sp>
            <p:nvSpPr>
              <p:cNvPr id="85" name="Rectangle 8"/>
              <p:cNvSpPr>
                <a:spLocks noChangeArrowheads="1"/>
              </p:cNvSpPr>
              <p:nvPr>
                <p:custDataLst>
                  <p:tags r:id="rId71"/>
                </p:custDataLst>
              </p:nvPr>
            </p:nvSpPr>
            <p:spPr bwMode="auto">
              <a:xfrm>
                <a:off x="864" y="235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itchFamily="49" charset="0"/>
                  </a:rPr>
                  <a:t>36</a:t>
                </a:r>
              </a:p>
            </p:txBody>
          </p:sp>
          <p:sp>
            <p:nvSpPr>
              <p:cNvPr id="86" name="Line 9"/>
              <p:cNvSpPr>
                <a:spLocks noChangeShapeType="1"/>
              </p:cNvSpPr>
              <p:nvPr>
                <p:custDataLst>
                  <p:tags r:id="rId72"/>
                </p:custDataLst>
              </p:nvPr>
            </p:nvSpPr>
            <p:spPr bwMode="auto">
              <a:xfrm flipV="1">
                <a:off x="576" y="248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87" name="Text Box 10"/>
              <p:cNvSpPr txBox="1">
                <a:spLocks noChangeArrowheads="1"/>
              </p:cNvSpPr>
              <p:nvPr>
                <p:custDataLst>
                  <p:tags r:id="rId73"/>
                </p:custDataLst>
              </p:nvPr>
            </p:nvSpPr>
            <p:spPr bwMode="auto">
              <a:xfrm>
                <a:off x="68" y="2363"/>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160</a:t>
                </a:r>
              </a:p>
            </p:txBody>
          </p:sp>
          <p:sp>
            <p:nvSpPr>
              <p:cNvPr id="88" name="Rectangle 11"/>
              <p:cNvSpPr>
                <a:spLocks noChangeArrowheads="1"/>
              </p:cNvSpPr>
              <p:nvPr>
                <p:custDataLst>
                  <p:tags r:id="rId74"/>
                </p:custDataLst>
              </p:nvPr>
            </p:nvSpPr>
            <p:spPr bwMode="auto">
              <a:xfrm>
                <a:off x="864" y="259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a:latin typeface="Courier New" pitchFamily="49" charset="0"/>
                  </a:rPr>
                  <a:t>16</a:t>
                </a:r>
              </a:p>
            </p:txBody>
          </p:sp>
          <p:sp>
            <p:nvSpPr>
              <p:cNvPr id="89" name="Rectangle 12"/>
              <p:cNvSpPr>
                <a:spLocks noChangeArrowheads="1"/>
              </p:cNvSpPr>
              <p:nvPr>
                <p:custDataLst>
                  <p:tags r:id="rId75"/>
                </p:custDataLst>
              </p:nvPr>
            </p:nvSpPr>
            <p:spPr bwMode="auto">
              <a:xfrm>
                <a:off x="864" y="283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smtClean="0">
                    <a:latin typeface="Courier New" pitchFamily="49" charset="0"/>
                  </a:rPr>
                  <a:t>60</a:t>
                </a:r>
                <a:endParaRPr lang="en-US" sz="900" dirty="0">
                  <a:latin typeface="Courier New" pitchFamily="49" charset="0"/>
                </a:endParaRPr>
              </a:p>
            </p:txBody>
          </p:sp>
          <p:sp>
            <p:nvSpPr>
              <p:cNvPr id="90" name="Line 13"/>
              <p:cNvSpPr>
                <a:spLocks noChangeShapeType="1"/>
              </p:cNvSpPr>
              <p:nvPr>
                <p:custDataLst>
                  <p:tags r:id="rId76"/>
                </p:custDataLst>
              </p:nvPr>
            </p:nvSpPr>
            <p:spPr bwMode="auto">
              <a:xfrm flipV="1">
                <a:off x="576" y="272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1" name="Line 14"/>
              <p:cNvSpPr>
                <a:spLocks noChangeShapeType="1"/>
              </p:cNvSpPr>
              <p:nvPr>
                <p:custDataLst>
                  <p:tags r:id="rId77"/>
                </p:custDataLst>
              </p:nvPr>
            </p:nvSpPr>
            <p:spPr bwMode="auto">
              <a:xfrm flipV="1">
                <a:off x="576" y="296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2" name="Text Box 15"/>
              <p:cNvSpPr txBox="1">
                <a:spLocks noChangeArrowheads="1"/>
              </p:cNvSpPr>
              <p:nvPr>
                <p:custDataLst>
                  <p:tags r:id="rId78"/>
                </p:custDataLst>
              </p:nvPr>
            </p:nvSpPr>
            <p:spPr bwMode="auto">
              <a:xfrm>
                <a:off x="58" y="2612"/>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164</a:t>
                </a:r>
              </a:p>
            </p:txBody>
          </p:sp>
          <p:sp>
            <p:nvSpPr>
              <p:cNvPr id="93" name="Text Box 16"/>
              <p:cNvSpPr txBox="1">
                <a:spLocks noChangeArrowheads="1"/>
              </p:cNvSpPr>
              <p:nvPr>
                <p:custDataLst>
                  <p:tags r:id="rId79"/>
                </p:custDataLst>
              </p:nvPr>
            </p:nvSpPr>
            <p:spPr bwMode="auto">
              <a:xfrm>
                <a:off x="58" y="2843"/>
                <a:ext cx="508"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168</a:t>
                </a:r>
              </a:p>
            </p:txBody>
          </p:sp>
          <p:sp>
            <p:nvSpPr>
              <p:cNvPr id="94" name="Text Box 17"/>
              <p:cNvSpPr txBox="1">
                <a:spLocks noChangeArrowheads="1"/>
              </p:cNvSpPr>
              <p:nvPr>
                <p:custDataLst>
                  <p:tags r:id="rId80"/>
                </p:custDataLst>
              </p:nvPr>
            </p:nvSpPr>
            <p:spPr bwMode="auto">
              <a:xfrm>
                <a:off x="709" y="2112"/>
                <a:ext cx="615"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univ</a:t>
                </a:r>
              </a:p>
            </p:txBody>
          </p:sp>
          <p:sp>
            <p:nvSpPr>
              <p:cNvPr id="95" name="Oval 18"/>
              <p:cNvSpPr>
                <a:spLocks noChangeArrowheads="1"/>
              </p:cNvSpPr>
              <p:nvPr>
                <p:custDataLst>
                  <p:tags r:id="rId81"/>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6" name="Oval 19"/>
              <p:cNvSpPr>
                <a:spLocks noChangeArrowheads="1"/>
              </p:cNvSpPr>
              <p:nvPr>
                <p:custDataLst>
                  <p:tags r:id="rId82"/>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7" name="Oval 20"/>
              <p:cNvSpPr>
                <a:spLocks noChangeArrowheads="1"/>
              </p:cNvSpPr>
              <p:nvPr>
                <p:custDataLst>
                  <p:tags r:id="rId83"/>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grpSp>
        <p:sp>
          <p:nvSpPr>
            <p:cNvPr id="20" name="Text Box 21"/>
            <p:cNvSpPr txBox="1">
              <a:spLocks noChangeArrowheads="1"/>
            </p:cNvSpPr>
            <p:nvPr>
              <p:custDataLst>
                <p:tags r:id="rId14"/>
              </p:custDataLst>
            </p:nvPr>
          </p:nvSpPr>
          <p:spPr bwMode="auto">
            <a:xfrm>
              <a:off x="2911006" y="3733800"/>
              <a:ext cx="806919"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cmu</a:t>
              </a:r>
            </a:p>
          </p:txBody>
        </p:sp>
        <p:sp>
          <p:nvSpPr>
            <p:cNvPr id="21" name="Text Box 41"/>
            <p:cNvSpPr txBox="1">
              <a:spLocks noChangeArrowheads="1"/>
            </p:cNvSpPr>
            <p:nvPr>
              <p:custDataLst>
                <p:tags r:id="rId15"/>
              </p:custDataLst>
            </p:nvPr>
          </p:nvSpPr>
          <p:spPr bwMode="auto">
            <a:xfrm>
              <a:off x="3103249" y="4572000"/>
              <a:ext cx="690878" cy="456549"/>
            </a:xfrm>
            <a:prstGeom prst="rect">
              <a:avLst/>
            </a:prstGeom>
            <a:noFill/>
            <a:ln w="25400">
              <a:noFill/>
              <a:miter lim="800000"/>
              <a:headEnd/>
              <a:tailEnd/>
            </a:ln>
            <a:effectLst/>
          </p:spPr>
          <p:txBody>
            <a:bodyPr wrap="none">
              <a:spAutoFit/>
            </a:bodyPr>
            <a:lstStyle/>
            <a:p>
              <a:pPr algn="r">
                <a:lnSpc>
                  <a:spcPct val="100000"/>
                </a:lnSpc>
              </a:pPr>
              <a:r>
                <a:rPr lang="en-US" sz="900" dirty="0" err="1" smtClean="0">
                  <a:latin typeface="Courier New" pitchFamily="49" charset="0"/>
                </a:rPr>
                <a:t>uw</a:t>
              </a:r>
              <a:endParaRPr lang="en-US" sz="900" dirty="0">
                <a:latin typeface="Courier New" pitchFamily="49" charset="0"/>
              </a:endParaRPr>
            </a:p>
          </p:txBody>
        </p:sp>
        <p:sp>
          <p:nvSpPr>
            <p:cNvPr id="22" name="Text Box 61"/>
            <p:cNvSpPr txBox="1">
              <a:spLocks noChangeArrowheads="1"/>
            </p:cNvSpPr>
            <p:nvPr>
              <p:custDataLst>
                <p:tags r:id="rId16"/>
              </p:custDataLst>
            </p:nvPr>
          </p:nvSpPr>
          <p:spPr bwMode="auto">
            <a:xfrm>
              <a:off x="2884639" y="5272086"/>
              <a:ext cx="833286"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ucb</a:t>
              </a:r>
            </a:p>
          </p:txBody>
        </p:sp>
        <p:grpSp>
          <p:nvGrpSpPr>
            <p:cNvPr id="23" name="Group 24"/>
            <p:cNvGrpSpPr/>
            <p:nvPr/>
          </p:nvGrpSpPr>
          <p:grpSpPr>
            <a:xfrm>
              <a:off x="3554505" y="4006474"/>
              <a:ext cx="5435835" cy="841571"/>
              <a:chOff x="2412765" y="3429000"/>
              <a:chExt cx="5435835" cy="864012"/>
            </a:xfrm>
          </p:grpSpPr>
          <p:grpSp>
            <p:nvGrpSpPr>
              <p:cNvPr id="67" name="Group 25"/>
              <p:cNvGrpSpPr>
                <a:grpSpLocks/>
              </p:cNvGrpSpPr>
              <p:nvPr/>
            </p:nvGrpSpPr>
            <p:grpSpPr bwMode="auto">
              <a:xfrm>
                <a:off x="2743200" y="3429000"/>
                <a:ext cx="4572000" cy="228600"/>
                <a:chOff x="1008" y="1968"/>
                <a:chExt cx="2880" cy="144"/>
              </a:xfrm>
            </p:grpSpPr>
            <p:sp>
              <p:nvSpPr>
                <p:cNvPr id="80" name="Rectangle 26"/>
                <p:cNvSpPr>
                  <a:spLocks noChangeArrowheads="1"/>
                </p:cNvSpPr>
                <p:nvPr>
                  <p:custDataLst>
                    <p:tags r:id="rId66"/>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81" name="Rectangle 27"/>
                <p:cNvSpPr>
                  <a:spLocks noChangeArrowheads="1"/>
                </p:cNvSpPr>
                <p:nvPr>
                  <p:custDataLst>
                    <p:tags r:id="rId67"/>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sp>
              <p:nvSpPr>
                <p:cNvPr id="82" name="Rectangle 28"/>
                <p:cNvSpPr>
                  <a:spLocks noChangeArrowheads="1"/>
                </p:cNvSpPr>
                <p:nvPr>
                  <p:custDataLst>
                    <p:tags r:id="rId68"/>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83" name="Rectangle 29"/>
                <p:cNvSpPr>
                  <a:spLocks noChangeArrowheads="1"/>
                </p:cNvSpPr>
                <p:nvPr>
                  <p:custDataLst>
                    <p:tags r:id="rId69"/>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84" name="Rectangle 30"/>
                <p:cNvSpPr>
                  <a:spLocks noChangeArrowheads="1"/>
                </p:cNvSpPr>
                <p:nvPr>
                  <p:custDataLst>
                    <p:tags r:id="rId70"/>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3</a:t>
                  </a:r>
                  <a:endParaRPr lang="en-US" sz="900" dirty="0">
                    <a:latin typeface="Calibri" pitchFamily="34" charset="0"/>
                  </a:endParaRPr>
                </a:p>
              </p:txBody>
            </p:sp>
          </p:grpSp>
          <p:sp>
            <p:nvSpPr>
              <p:cNvPr id="68" name="Text Box 32"/>
              <p:cNvSpPr txBox="1">
                <a:spLocks noChangeArrowheads="1"/>
              </p:cNvSpPr>
              <p:nvPr>
                <p:custDataLst>
                  <p:tags r:id="rId54"/>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16</a:t>
                </a:r>
                <a:endParaRPr lang="en-US" sz="900" b="0" dirty="0">
                  <a:latin typeface="Calibri" pitchFamily="34" charset="0"/>
                </a:endParaRPr>
              </a:p>
            </p:txBody>
          </p:sp>
          <p:sp>
            <p:nvSpPr>
              <p:cNvPr id="69" name="Text Box 33"/>
              <p:cNvSpPr txBox="1">
                <a:spLocks noChangeArrowheads="1"/>
              </p:cNvSpPr>
              <p:nvPr>
                <p:custDataLst>
                  <p:tags r:id="rId55"/>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20</a:t>
                </a:r>
                <a:endParaRPr lang="en-US" sz="900" b="0" dirty="0">
                  <a:latin typeface="Calibri" pitchFamily="34" charset="0"/>
                </a:endParaRPr>
              </a:p>
            </p:txBody>
          </p:sp>
          <p:sp>
            <p:nvSpPr>
              <p:cNvPr id="70" name="Line 34"/>
              <p:cNvSpPr>
                <a:spLocks noChangeShapeType="1"/>
              </p:cNvSpPr>
              <p:nvPr>
                <p:custDataLst>
                  <p:tags r:id="rId56"/>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1" name="Line 35"/>
              <p:cNvSpPr>
                <a:spLocks noChangeShapeType="1"/>
              </p:cNvSpPr>
              <p:nvPr>
                <p:custDataLst>
                  <p:tags r:id="rId57"/>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2" name="Text Box 36"/>
              <p:cNvSpPr txBox="1">
                <a:spLocks noChangeArrowheads="1"/>
              </p:cNvSpPr>
              <p:nvPr>
                <p:custDataLst>
                  <p:tags r:id="rId58"/>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24</a:t>
                </a:r>
                <a:endParaRPr lang="en-US" sz="900" b="0" dirty="0">
                  <a:latin typeface="Calibri" pitchFamily="34" charset="0"/>
                </a:endParaRPr>
              </a:p>
            </p:txBody>
          </p:sp>
          <p:sp>
            <p:nvSpPr>
              <p:cNvPr id="73" name="Line 37"/>
              <p:cNvSpPr>
                <a:spLocks noChangeShapeType="1"/>
              </p:cNvSpPr>
              <p:nvPr>
                <p:custDataLst>
                  <p:tags r:id="rId59"/>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4" name="Text Box 38"/>
              <p:cNvSpPr txBox="1">
                <a:spLocks noChangeArrowheads="1"/>
              </p:cNvSpPr>
              <p:nvPr>
                <p:custDataLst>
                  <p:tags r:id="rId60"/>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28</a:t>
                </a:r>
                <a:endParaRPr lang="en-US" sz="900" b="0" dirty="0">
                  <a:latin typeface="Calibri" pitchFamily="34" charset="0"/>
                </a:endParaRPr>
              </a:p>
            </p:txBody>
          </p:sp>
          <p:sp>
            <p:nvSpPr>
              <p:cNvPr id="75" name="Line 39"/>
              <p:cNvSpPr>
                <a:spLocks noChangeShapeType="1"/>
              </p:cNvSpPr>
              <p:nvPr>
                <p:custDataLst>
                  <p:tags r:id="rId61"/>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6" name="Text Box 40"/>
              <p:cNvSpPr txBox="1">
                <a:spLocks noChangeArrowheads="1"/>
              </p:cNvSpPr>
              <p:nvPr>
                <p:custDataLst>
                  <p:tags r:id="rId62"/>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32</a:t>
                </a:r>
                <a:endParaRPr lang="en-US" sz="900" b="0" dirty="0">
                  <a:latin typeface="Calibri" pitchFamily="34" charset="0"/>
                </a:endParaRPr>
              </a:p>
            </p:txBody>
          </p:sp>
          <p:sp>
            <p:nvSpPr>
              <p:cNvPr id="77" name="Line 41"/>
              <p:cNvSpPr>
                <a:spLocks noChangeShapeType="1"/>
              </p:cNvSpPr>
              <p:nvPr>
                <p:custDataLst>
                  <p:tags r:id="rId63"/>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8" name="Text Box 42"/>
              <p:cNvSpPr txBox="1">
                <a:spLocks noChangeArrowheads="1"/>
              </p:cNvSpPr>
              <p:nvPr>
                <p:custDataLst>
                  <p:tags r:id="rId64"/>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79" name="Line 43"/>
              <p:cNvSpPr>
                <a:spLocks noChangeShapeType="1"/>
              </p:cNvSpPr>
              <p:nvPr>
                <p:custDataLst>
                  <p:tags r:id="rId65"/>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4" name="Group 24"/>
            <p:cNvGrpSpPr/>
            <p:nvPr/>
          </p:nvGrpSpPr>
          <p:grpSpPr>
            <a:xfrm>
              <a:off x="3555765" y="4808250"/>
              <a:ext cx="5435835" cy="841571"/>
              <a:chOff x="2412765" y="3429000"/>
              <a:chExt cx="5435835" cy="864012"/>
            </a:xfrm>
          </p:grpSpPr>
          <p:grpSp>
            <p:nvGrpSpPr>
              <p:cNvPr id="47" name="Group 25"/>
              <p:cNvGrpSpPr>
                <a:grpSpLocks/>
              </p:cNvGrpSpPr>
              <p:nvPr/>
            </p:nvGrpSpPr>
            <p:grpSpPr bwMode="auto">
              <a:xfrm>
                <a:off x="2743200" y="3429000"/>
                <a:ext cx="4572000" cy="228600"/>
                <a:chOff x="1008" y="1968"/>
                <a:chExt cx="2880" cy="144"/>
              </a:xfrm>
            </p:grpSpPr>
            <p:sp>
              <p:nvSpPr>
                <p:cNvPr id="62" name="Rectangle 26"/>
                <p:cNvSpPr>
                  <a:spLocks noChangeArrowheads="1"/>
                </p:cNvSpPr>
                <p:nvPr>
                  <p:custDataLst>
                    <p:tags r:id="rId49"/>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63" name="Rectangle 27"/>
                <p:cNvSpPr>
                  <a:spLocks noChangeArrowheads="1"/>
                </p:cNvSpPr>
                <p:nvPr>
                  <p:custDataLst>
                    <p:tags r:id="rId50"/>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8</a:t>
                  </a:r>
                  <a:endParaRPr lang="en-US" sz="900" dirty="0">
                    <a:latin typeface="Calibri" pitchFamily="34" charset="0"/>
                  </a:endParaRPr>
                </a:p>
              </p:txBody>
            </p:sp>
            <p:sp>
              <p:nvSpPr>
                <p:cNvPr id="64" name="Rectangle 28"/>
                <p:cNvSpPr>
                  <a:spLocks noChangeArrowheads="1"/>
                </p:cNvSpPr>
                <p:nvPr>
                  <p:custDataLst>
                    <p:tags r:id="rId51"/>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65" name="Rectangle 29"/>
                <p:cNvSpPr>
                  <a:spLocks noChangeArrowheads="1"/>
                </p:cNvSpPr>
                <p:nvPr>
                  <p:custDataLst>
                    <p:tags r:id="rId52"/>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66" name="Rectangle 30"/>
                <p:cNvSpPr>
                  <a:spLocks noChangeArrowheads="1"/>
                </p:cNvSpPr>
                <p:nvPr>
                  <p:custDataLst>
                    <p:tags r:id="rId53"/>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grpSp>
          <p:sp>
            <p:nvSpPr>
              <p:cNvPr id="48" name="Text Box 32"/>
              <p:cNvSpPr txBox="1">
                <a:spLocks noChangeArrowheads="1"/>
              </p:cNvSpPr>
              <p:nvPr>
                <p:custDataLst>
                  <p:tags r:id="rId37"/>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49" name="Text Box 33"/>
              <p:cNvSpPr txBox="1">
                <a:spLocks noChangeArrowheads="1"/>
              </p:cNvSpPr>
              <p:nvPr>
                <p:custDataLst>
                  <p:tags r:id="rId38"/>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40</a:t>
                </a:r>
                <a:endParaRPr lang="en-US" sz="900" b="0" dirty="0">
                  <a:latin typeface="Calibri" pitchFamily="34" charset="0"/>
                </a:endParaRPr>
              </a:p>
            </p:txBody>
          </p:sp>
          <p:sp>
            <p:nvSpPr>
              <p:cNvPr id="50" name="Line 34"/>
              <p:cNvSpPr>
                <a:spLocks noChangeShapeType="1"/>
              </p:cNvSpPr>
              <p:nvPr>
                <p:custDataLst>
                  <p:tags r:id="rId3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1" name="Line 35"/>
              <p:cNvSpPr>
                <a:spLocks noChangeShapeType="1"/>
              </p:cNvSpPr>
              <p:nvPr>
                <p:custDataLst>
                  <p:tags r:id="rId4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2" name="Text Box 36"/>
              <p:cNvSpPr txBox="1">
                <a:spLocks noChangeArrowheads="1"/>
              </p:cNvSpPr>
              <p:nvPr>
                <p:custDataLst>
                  <p:tags r:id="rId41"/>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44</a:t>
                </a:r>
                <a:endParaRPr lang="en-US" sz="900" b="0" dirty="0">
                  <a:latin typeface="Calibri" pitchFamily="34" charset="0"/>
                </a:endParaRPr>
              </a:p>
            </p:txBody>
          </p:sp>
          <p:sp>
            <p:nvSpPr>
              <p:cNvPr id="53" name="Line 37"/>
              <p:cNvSpPr>
                <a:spLocks noChangeShapeType="1"/>
              </p:cNvSpPr>
              <p:nvPr>
                <p:custDataLst>
                  <p:tags r:id="rId4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4" name="Text Box 38"/>
              <p:cNvSpPr txBox="1">
                <a:spLocks noChangeArrowheads="1"/>
              </p:cNvSpPr>
              <p:nvPr>
                <p:custDataLst>
                  <p:tags r:id="rId43"/>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48</a:t>
                </a:r>
                <a:endParaRPr lang="en-US" sz="900" b="0" dirty="0">
                  <a:latin typeface="Calibri" pitchFamily="34" charset="0"/>
                </a:endParaRPr>
              </a:p>
            </p:txBody>
          </p:sp>
          <p:sp>
            <p:nvSpPr>
              <p:cNvPr id="55" name="Line 39"/>
              <p:cNvSpPr>
                <a:spLocks noChangeShapeType="1"/>
              </p:cNvSpPr>
              <p:nvPr>
                <p:custDataLst>
                  <p:tags r:id="rId4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6" name="Text Box 40"/>
              <p:cNvSpPr txBox="1">
                <a:spLocks noChangeArrowheads="1"/>
              </p:cNvSpPr>
              <p:nvPr>
                <p:custDataLst>
                  <p:tags r:id="rId45"/>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52</a:t>
                </a:r>
                <a:endParaRPr lang="en-US" sz="900" b="0" dirty="0">
                  <a:latin typeface="Calibri" pitchFamily="34" charset="0"/>
                </a:endParaRPr>
              </a:p>
            </p:txBody>
          </p:sp>
          <p:sp>
            <p:nvSpPr>
              <p:cNvPr id="57" name="Line 41"/>
              <p:cNvSpPr>
                <a:spLocks noChangeShapeType="1"/>
              </p:cNvSpPr>
              <p:nvPr>
                <p:custDataLst>
                  <p:tags r:id="rId4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8" name="Text Box 42"/>
              <p:cNvSpPr txBox="1">
                <a:spLocks noChangeArrowheads="1"/>
              </p:cNvSpPr>
              <p:nvPr>
                <p:custDataLst>
                  <p:tags r:id="rId47"/>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56</a:t>
                </a:r>
                <a:endParaRPr lang="en-US" sz="900" b="0" dirty="0">
                  <a:latin typeface="Calibri" pitchFamily="34" charset="0"/>
                </a:endParaRPr>
              </a:p>
            </p:txBody>
          </p:sp>
          <p:sp>
            <p:nvSpPr>
              <p:cNvPr id="61" name="Line 43"/>
              <p:cNvSpPr>
                <a:spLocks noChangeShapeType="1"/>
              </p:cNvSpPr>
              <p:nvPr>
                <p:custDataLst>
                  <p:tags r:id="rId4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5" name="Group 24"/>
            <p:cNvGrpSpPr/>
            <p:nvPr/>
          </p:nvGrpSpPr>
          <p:grpSpPr>
            <a:xfrm>
              <a:off x="3554505" y="5646450"/>
              <a:ext cx="5435835" cy="841571"/>
              <a:chOff x="2412765" y="3429000"/>
              <a:chExt cx="5435835" cy="864012"/>
            </a:xfrm>
          </p:grpSpPr>
          <p:grpSp>
            <p:nvGrpSpPr>
              <p:cNvPr id="29" name="Group 25"/>
              <p:cNvGrpSpPr>
                <a:grpSpLocks/>
              </p:cNvGrpSpPr>
              <p:nvPr/>
            </p:nvGrpSpPr>
            <p:grpSpPr bwMode="auto">
              <a:xfrm>
                <a:off x="2743200" y="3429000"/>
                <a:ext cx="4572000" cy="228600"/>
                <a:chOff x="1008" y="1968"/>
                <a:chExt cx="2880" cy="144"/>
              </a:xfrm>
            </p:grpSpPr>
            <p:sp>
              <p:nvSpPr>
                <p:cNvPr id="42" name="Rectangle 26"/>
                <p:cNvSpPr>
                  <a:spLocks noChangeArrowheads="1"/>
                </p:cNvSpPr>
                <p:nvPr>
                  <p:custDataLst>
                    <p:tags r:id="rId32"/>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43" name="Rectangle 27"/>
                <p:cNvSpPr>
                  <a:spLocks noChangeArrowheads="1"/>
                </p:cNvSpPr>
                <p:nvPr>
                  <p:custDataLst>
                    <p:tags r:id="rId33"/>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4</a:t>
                  </a:r>
                  <a:endParaRPr lang="en-US" sz="900" dirty="0">
                    <a:latin typeface="Calibri" pitchFamily="34" charset="0"/>
                  </a:endParaRPr>
                </a:p>
              </p:txBody>
            </p:sp>
            <p:sp>
              <p:nvSpPr>
                <p:cNvPr id="44" name="Rectangle 28"/>
                <p:cNvSpPr>
                  <a:spLocks noChangeArrowheads="1"/>
                </p:cNvSpPr>
                <p:nvPr>
                  <p:custDataLst>
                    <p:tags r:id="rId34"/>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7</a:t>
                  </a:r>
                  <a:endParaRPr lang="en-US" sz="900" dirty="0">
                    <a:latin typeface="Calibri" pitchFamily="34" charset="0"/>
                  </a:endParaRPr>
                </a:p>
              </p:txBody>
            </p:sp>
            <p:sp>
              <p:nvSpPr>
                <p:cNvPr id="45" name="Rectangle 29"/>
                <p:cNvSpPr>
                  <a:spLocks noChangeArrowheads="1"/>
                </p:cNvSpPr>
                <p:nvPr>
                  <p:custDataLst>
                    <p:tags r:id="rId35"/>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46" name="Rectangle 30"/>
                <p:cNvSpPr>
                  <a:spLocks noChangeArrowheads="1"/>
                </p:cNvSpPr>
                <p:nvPr>
                  <p:custDataLst>
                    <p:tags r:id="rId36"/>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0</a:t>
                  </a:r>
                  <a:endParaRPr lang="en-US" sz="900" dirty="0">
                    <a:latin typeface="Calibri" pitchFamily="34" charset="0"/>
                  </a:endParaRPr>
                </a:p>
              </p:txBody>
            </p:sp>
          </p:grpSp>
          <p:sp>
            <p:nvSpPr>
              <p:cNvPr id="30" name="Text Box 32"/>
              <p:cNvSpPr txBox="1">
                <a:spLocks noChangeArrowheads="1"/>
              </p:cNvSpPr>
              <p:nvPr>
                <p:custDataLst>
                  <p:tags r:id="rId20"/>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60</a:t>
                </a:r>
                <a:endParaRPr lang="en-US" sz="900" b="0" dirty="0">
                  <a:latin typeface="Calibri" pitchFamily="34" charset="0"/>
                </a:endParaRPr>
              </a:p>
            </p:txBody>
          </p:sp>
          <p:sp>
            <p:nvSpPr>
              <p:cNvPr id="31" name="Text Box 33"/>
              <p:cNvSpPr txBox="1">
                <a:spLocks noChangeArrowheads="1"/>
              </p:cNvSpPr>
              <p:nvPr>
                <p:custDataLst>
                  <p:tags r:id="rId21"/>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64</a:t>
                </a:r>
                <a:endParaRPr lang="en-US" sz="900" b="0" dirty="0">
                  <a:latin typeface="Calibri" pitchFamily="34" charset="0"/>
                </a:endParaRPr>
              </a:p>
            </p:txBody>
          </p:sp>
          <p:sp>
            <p:nvSpPr>
              <p:cNvPr id="32" name="Line 34"/>
              <p:cNvSpPr>
                <a:spLocks noChangeShapeType="1"/>
              </p:cNvSpPr>
              <p:nvPr>
                <p:custDataLst>
                  <p:tags r:id="rId2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3" name="Line 35"/>
              <p:cNvSpPr>
                <a:spLocks noChangeShapeType="1"/>
              </p:cNvSpPr>
              <p:nvPr>
                <p:custDataLst>
                  <p:tags r:id="rId2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4" name="Text Box 36"/>
              <p:cNvSpPr txBox="1">
                <a:spLocks noChangeArrowheads="1"/>
              </p:cNvSpPr>
              <p:nvPr>
                <p:custDataLst>
                  <p:tags r:id="rId24"/>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68</a:t>
                </a:r>
                <a:endParaRPr lang="en-US" sz="900" b="0" dirty="0">
                  <a:latin typeface="Calibri" pitchFamily="34" charset="0"/>
                </a:endParaRPr>
              </a:p>
            </p:txBody>
          </p:sp>
          <p:sp>
            <p:nvSpPr>
              <p:cNvPr id="35" name="Line 37"/>
              <p:cNvSpPr>
                <a:spLocks noChangeShapeType="1"/>
              </p:cNvSpPr>
              <p:nvPr>
                <p:custDataLst>
                  <p:tags r:id="rId2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6" name="Text Box 38"/>
              <p:cNvSpPr txBox="1">
                <a:spLocks noChangeArrowheads="1"/>
              </p:cNvSpPr>
              <p:nvPr>
                <p:custDataLst>
                  <p:tags r:id="rId26"/>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72</a:t>
                </a:r>
                <a:endParaRPr lang="en-US" sz="900" b="0" dirty="0">
                  <a:latin typeface="Calibri" pitchFamily="34" charset="0"/>
                </a:endParaRPr>
              </a:p>
            </p:txBody>
          </p:sp>
          <p:sp>
            <p:nvSpPr>
              <p:cNvPr id="37" name="Line 39"/>
              <p:cNvSpPr>
                <a:spLocks noChangeShapeType="1"/>
              </p:cNvSpPr>
              <p:nvPr>
                <p:custDataLst>
                  <p:tags r:id="rId2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8" name="Text Box 40"/>
              <p:cNvSpPr txBox="1">
                <a:spLocks noChangeArrowheads="1"/>
              </p:cNvSpPr>
              <p:nvPr>
                <p:custDataLst>
                  <p:tags r:id="rId28"/>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76</a:t>
                </a:r>
                <a:endParaRPr lang="en-US" sz="900" b="0" dirty="0">
                  <a:latin typeface="Calibri" pitchFamily="34" charset="0"/>
                </a:endParaRPr>
              </a:p>
            </p:txBody>
          </p:sp>
          <p:sp>
            <p:nvSpPr>
              <p:cNvPr id="39" name="Line 41"/>
              <p:cNvSpPr>
                <a:spLocks noChangeShapeType="1"/>
              </p:cNvSpPr>
              <p:nvPr>
                <p:custDataLst>
                  <p:tags r:id="rId2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0" name="Text Box 42"/>
              <p:cNvSpPr txBox="1">
                <a:spLocks noChangeArrowheads="1"/>
              </p:cNvSpPr>
              <p:nvPr>
                <p:custDataLst>
                  <p:tags r:id="rId30"/>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80</a:t>
                </a:r>
                <a:endParaRPr lang="en-US" sz="900" b="0" dirty="0">
                  <a:latin typeface="Calibri" pitchFamily="34" charset="0"/>
                </a:endParaRPr>
              </a:p>
            </p:txBody>
          </p:sp>
          <p:sp>
            <p:nvSpPr>
              <p:cNvPr id="41" name="Line 43"/>
              <p:cNvSpPr>
                <a:spLocks noChangeShapeType="1"/>
              </p:cNvSpPr>
              <p:nvPr>
                <p:custDataLst>
                  <p:tags r:id="rId3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sp>
          <p:nvSpPr>
            <p:cNvPr id="26" name="Freeform 25"/>
            <p:cNvSpPr/>
            <p:nvPr>
              <p:custDataLst>
                <p:tags r:id="rId17"/>
              </p:custDataLst>
            </p:nvPr>
          </p:nvSpPr>
          <p:spPr bwMode="auto">
            <a:xfrm>
              <a:off x="2052918" y="4159624"/>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27" name="Freeform 26"/>
            <p:cNvSpPr/>
            <p:nvPr>
              <p:custDataLst>
                <p:tags r:id="rId18"/>
              </p:custDataLst>
            </p:nvPr>
          </p:nvSpPr>
          <p:spPr bwMode="auto">
            <a:xfrm>
              <a:off x="2070847" y="4787153"/>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28" name="Freeform 27"/>
            <p:cNvSpPr/>
            <p:nvPr>
              <p:custDataLst>
                <p:tags r:id="rId19"/>
              </p:custDataLst>
            </p:nvPr>
          </p:nvSpPr>
          <p:spPr bwMode="auto">
            <a:xfrm>
              <a:off x="2052918" y="5558118"/>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6350" cmpd="sng">
              <a:solidFill>
                <a:schemeClr val="tx1"/>
              </a:solidFill>
              <a:round/>
              <a:headEnd/>
              <a:tailEnd type="triangle" w="med" len="med"/>
            </a:ln>
            <a:effectLst/>
          </p:spPr>
          <p:txBody>
            <a:bodyPr rtlCol="0" anchor="ctr"/>
            <a:lstStyle/>
            <a:p>
              <a:pPr algn="ctr"/>
              <a:endParaRPr lang="en-US" sz="900"/>
            </a:p>
          </p:txBody>
        </p:sp>
      </p:grpSp>
      <p:sp>
        <p:nvSpPr>
          <p:cNvPr id="2" name="Date Placeholder 1"/>
          <p:cNvSpPr>
            <a:spLocks noGrp="1"/>
          </p:cNvSpPr>
          <p:nvPr>
            <p:ph type="dt" sz="half" idx="2"/>
            <p:custDataLst>
              <p:tags r:id="rId12"/>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3"/>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87">
            <p14:nvContentPartPr>
              <p14:cNvPr id="4" name="Ink 3"/>
              <p14:cNvContentPartPr/>
              <p14:nvPr/>
            </p14:nvContentPartPr>
            <p14:xfrm>
              <a:off x="720720" y="1617840"/>
              <a:ext cx="7606800" cy="1346760"/>
            </p14:xfrm>
          </p:contentPart>
        </mc:Choice>
        <mc:Fallback xmlns="">
          <p:pic>
            <p:nvPicPr>
              <p:cNvPr id="4" name="Ink 3"/>
              <p:cNvPicPr/>
              <p:nvPr/>
            </p:nvPicPr>
            <p:blipFill>
              <a:blip r:embed="rId88"/>
              <a:stretch>
                <a:fillRect/>
              </a:stretch>
            </p:blipFill>
            <p:spPr>
              <a:xfrm>
                <a:off x="714600" y="1606680"/>
                <a:ext cx="7623000" cy="136872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custDataLst>
              <p:tags r:id="rId1"/>
            </p:custDataLst>
          </p:nvPr>
        </p:nvSpPr>
        <p:spPr>
          <a:xfrm>
            <a:off x="381000" y="493712"/>
            <a:ext cx="7924800" cy="573088"/>
          </a:xfrm>
        </p:spPr>
        <p:txBody>
          <a:bodyPr/>
          <a:lstStyle/>
          <a:p>
            <a:r>
              <a:rPr lang="en-US"/>
              <a:t>Strange Referencing Examples</a:t>
            </a:r>
          </a:p>
        </p:txBody>
      </p:sp>
      <p:sp>
        <p:nvSpPr>
          <p:cNvPr id="317443" name="Rectangle 3"/>
          <p:cNvSpPr>
            <a:spLocks noGrp="1" noChangeArrowheads="1"/>
          </p:cNvSpPr>
          <p:nvPr>
            <p:ph type="body" idx="1"/>
            <p:custDataLst>
              <p:tags r:id="rId2"/>
            </p:custDataLst>
          </p:nvPr>
        </p:nvSpPr>
        <p:spPr>
          <a:xfrm>
            <a:off x="290513" y="3917950"/>
            <a:ext cx="8307387" cy="2940050"/>
          </a:xfrm>
        </p:spPr>
        <p:txBody>
          <a:bodyPr/>
          <a:lstStyle/>
          <a:p>
            <a:pPr marL="223838" indent="-223838" defTabSz="895350">
              <a:tabLst>
                <a:tab pos="1943100" algn="l"/>
                <a:tab pos="4229100" algn="l"/>
                <a:tab pos="6229350" algn="l"/>
              </a:tabLst>
            </a:pPr>
            <a:r>
              <a:rPr lang="en-US" sz="2000" dirty="0" smtClean="0"/>
              <a:t>Reference</a:t>
            </a:r>
            <a:r>
              <a:rPr lang="en-US" sz="2000" dirty="0"/>
              <a:t>	Address	Value	Guaranteed?</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[2][3]	</a:t>
            </a:r>
          </a:p>
          <a:p>
            <a:pPr marL="560388" lvl="1" indent="-222250" defTabSz="895350">
              <a:buFont typeface="Wingdings" pitchFamily="2" charset="2"/>
              <a:buNone/>
              <a:tabLst>
                <a:tab pos="1943100" algn="l"/>
                <a:tab pos="4229100" algn="l"/>
                <a:tab pos="6229350" algn="l"/>
              </a:tabLst>
            </a:pPr>
            <a:r>
              <a:rPr lang="en-US" sz="1800" b="1" dirty="0">
                <a:latin typeface="Courier New" pitchFamily="49" charset="0"/>
              </a:rPr>
              <a:t>univ[1][5]	</a:t>
            </a:r>
          </a:p>
          <a:p>
            <a:pPr marL="560388" lvl="1" indent="-222250" defTabSz="895350">
              <a:buFont typeface="Wingdings" pitchFamily="2" charset="2"/>
              <a:buNone/>
              <a:tabLst>
                <a:tab pos="1943100" algn="l"/>
                <a:tab pos="4229100" algn="l"/>
                <a:tab pos="6229350" algn="l"/>
              </a:tabLst>
            </a:pPr>
            <a:r>
              <a:rPr lang="en-US" sz="1800" b="1" dirty="0">
                <a:latin typeface="Courier New" pitchFamily="49" charset="0"/>
              </a:rPr>
              <a:t>univ[2][</a:t>
            </a:r>
            <a:r>
              <a:rPr lang="en-US" sz="1800" b="1" dirty="0" smtClean="0">
                <a:latin typeface="Courier New" pitchFamily="49" charset="0"/>
              </a:rPr>
              <a:t>-2]</a:t>
            </a:r>
            <a:r>
              <a:rPr lang="en-US" sz="1800" b="1" dirty="0">
                <a:latin typeface="Courier New" pitchFamily="49" charset="0"/>
              </a:rPr>
              <a:t>	</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[3][-1]	</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[1][12]	</a:t>
            </a:r>
          </a:p>
          <a:p>
            <a:pPr marL="560388" lvl="1" indent="-222250" defTabSz="895350">
              <a:lnSpc>
                <a:spcPct val="90000"/>
              </a:lnSpc>
              <a:spcBef>
                <a:spcPts val="600"/>
              </a:spcBef>
              <a:tabLst>
                <a:tab pos="1943100" algn="l"/>
                <a:tab pos="4229100" algn="l"/>
                <a:tab pos="6229350" algn="l"/>
              </a:tabLst>
            </a:pPr>
            <a:r>
              <a:rPr lang="en-US" sz="1800" dirty="0" smtClean="0"/>
              <a:t>C Code </a:t>
            </a:r>
            <a:r>
              <a:rPr lang="en-US" sz="1800" dirty="0"/>
              <a:t>does not do any bounds checking</a:t>
            </a:r>
          </a:p>
          <a:p>
            <a:pPr marL="560388" lvl="1" indent="-222250" defTabSz="895350">
              <a:lnSpc>
                <a:spcPct val="90000"/>
              </a:lnSpc>
              <a:spcBef>
                <a:spcPts val="600"/>
              </a:spcBef>
              <a:tabLst>
                <a:tab pos="1943100" algn="l"/>
                <a:tab pos="4229100" algn="l"/>
                <a:tab pos="6229350" algn="l"/>
              </a:tabLst>
            </a:pPr>
            <a:r>
              <a:rPr lang="en-US" sz="1800" dirty="0"/>
              <a:t>Location of each lower-level array in memory is not guaranteed</a:t>
            </a:r>
          </a:p>
        </p:txBody>
      </p:sp>
      <p:sp>
        <p:nvSpPr>
          <p:cNvPr id="83" name="Slide Number Placeholder 82"/>
          <p:cNvSpPr>
            <a:spLocks noGrp="1"/>
          </p:cNvSpPr>
          <p:nvPr>
            <p:ph type="sldNum" sz="quarter" idx="4"/>
            <p:custDataLst>
              <p:tags r:id="rId3"/>
            </p:custDataLst>
          </p:nvPr>
        </p:nvSpPr>
        <p:spPr/>
        <p:txBody>
          <a:bodyPr/>
          <a:lstStyle/>
          <a:p>
            <a:fld id="{7CBE8339-D2AD-46DC-A898-FD1E949067F0}" type="slidenum">
              <a:rPr lang="en-US" smtClean="0"/>
              <a:pPr/>
              <a:t>33</a:t>
            </a:fld>
            <a:endParaRPr lang="en-US"/>
          </a:p>
        </p:txBody>
      </p:sp>
      <p:grpSp>
        <p:nvGrpSpPr>
          <p:cNvPr id="232" name="Group 231"/>
          <p:cNvGrpSpPr/>
          <p:nvPr>
            <p:custDataLst>
              <p:tags r:id="rId4"/>
            </p:custDataLst>
          </p:nvPr>
        </p:nvGrpSpPr>
        <p:grpSpPr>
          <a:xfrm>
            <a:off x="381000" y="1106758"/>
            <a:ext cx="8610600" cy="2667000"/>
            <a:chOff x="381000" y="1106758"/>
            <a:chExt cx="8610600" cy="2667000"/>
          </a:xfrm>
        </p:grpSpPr>
        <p:grpSp>
          <p:nvGrpSpPr>
            <p:cNvPr id="84" name="Group 7"/>
            <p:cNvGrpSpPr>
              <a:grpSpLocks/>
            </p:cNvGrpSpPr>
            <p:nvPr/>
          </p:nvGrpSpPr>
          <p:grpSpPr bwMode="auto">
            <a:xfrm>
              <a:off x="381000" y="1563958"/>
              <a:ext cx="1981200" cy="1527175"/>
              <a:chOff x="192" y="2112"/>
              <a:chExt cx="1248" cy="962"/>
            </a:xfrm>
          </p:grpSpPr>
          <p:sp>
            <p:nvSpPr>
              <p:cNvPr id="85" name="Rectangle 8"/>
              <p:cNvSpPr>
                <a:spLocks noChangeArrowheads="1"/>
              </p:cNvSpPr>
              <p:nvPr>
                <p:custDataLst>
                  <p:tags r:id="rId64"/>
                </p:custDataLst>
              </p:nvPr>
            </p:nvSpPr>
            <p:spPr bwMode="auto">
              <a:xfrm>
                <a:off x="864" y="235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a:latin typeface="Courier New" pitchFamily="49" charset="0"/>
                  </a:rPr>
                  <a:t>36</a:t>
                </a:r>
              </a:p>
            </p:txBody>
          </p:sp>
          <p:sp>
            <p:nvSpPr>
              <p:cNvPr id="86" name="Line 9"/>
              <p:cNvSpPr>
                <a:spLocks noChangeShapeType="1"/>
              </p:cNvSpPr>
              <p:nvPr>
                <p:custDataLst>
                  <p:tags r:id="rId65"/>
                </p:custDataLst>
              </p:nvPr>
            </p:nvSpPr>
            <p:spPr bwMode="auto">
              <a:xfrm flipV="1">
                <a:off x="576" y="248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87" name="Text Box 10"/>
              <p:cNvSpPr txBox="1">
                <a:spLocks noChangeArrowheads="1"/>
              </p:cNvSpPr>
              <p:nvPr>
                <p:custDataLst>
                  <p:tags r:id="rId66"/>
                </p:custDataLst>
              </p:nvPr>
            </p:nvSpPr>
            <p:spPr bwMode="auto">
              <a:xfrm>
                <a:off x="202" y="2363"/>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160</a:t>
                </a:r>
              </a:p>
            </p:txBody>
          </p:sp>
          <p:sp>
            <p:nvSpPr>
              <p:cNvPr id="104" name="Rectangle 11"/>
              <p:cNvSpPr>
                <a:spLocks noChangeArrowheads="1"/>
              </p:cNvSpPr>
              <p:nvPr>
                <p:custDataLst>
                  <p:tags r:id="rId67"/>
                </p:custDataLst>
              </p:nvPr>
            </p:nvSpPr>
            <p:spPr bwMode="auto">
              <a:xfrm>
                <a:off x="864" y="259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a:latin typeface="Courier New" pitchFamily="49" charset="0"/>
                  </a:rPr>
                  <a:t>16</a:t>
                </a:r>
              </a:p>
            </p:txBody>
          </p:sp>
          <p:sp>
            <p:nvSpPr>
              <p:cNvPr id="105" name="Rectangle 12"/>
              <p:cNvSpPr>
                <a:spLocks noChangeArrowheads="1"/>
              </p:cNvSpPr>
              <p:nvPr>
                <p:custDataLst>
                  <p:tags r:id="rId68"/>
                </p:custDataLst>
              </p:nvPr>
            </p:nvSpPr>
            <p:spPr bwMode="auto">
              <a:xfrm>
                <a:off x="864" y="283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dirty="0" smtClean="0">
                    <a:latin typeface="Courier New" pitchFamily="49" charset="0"/>
                  </a:rPr>
                  <a:t>60</a:t>
                </a:r>
                <a:endParaRPr lang="en-US" sz="1800" dirty="0">
                  <a:latin typeface="Courier New" pitchFamily="49" charset="0"/>
                </a:endParaRPr>
              </a:p>
            </p:txBody>
          </p:sp>
          <p:sp>
            <p:nvSpPr>
              <p:cNvPr id="123" name="Line 13"/>
              <p:cNvSpPr>
                <a:spLocks noChangeShapeType="1"/>
              </p:cNvSpPr>
              <p:nvPr>
                <p:custDataLst>
                  <p:tags r:id="rId69"/>
                </p:custDataLst>
              </p:nvPr>
            </p:nvSpPr>
            <p:spPr bwMode="auto">
              <a:xfrm flipV="1">
                <a:off x="576" y="272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4" name="Line 14"/>
              <p:cNvSpPr>
                <a:spLocks noChangeShapeType="1"/>
              </p:cNvSpPr>
              <p:nvPr>
                <p:custDataLst>
                  <p:tags r:id="rId70"/>
                </p:custDataLst>
              </p:nvPr>
            </p:nvSpPr>
            <p:spPr bwMode="auto">
              <a:xfrm flipV="1">
                <a:off x="576" y="296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42" name="Text Box 15"/>
              <p:cNvSpPr txBox="1">
                <a:spLocks noChangeArrowheads="1"/>
              </p:cNvSpPr>
              <p:nvPr>
                <p:custDataLst>
                  <p:tags r:id="rId71"/>
                </p:custDataLst>
              </p:nvPr>
            </p:nvSpPr>
            <p:spPr bwMode="auto">
              <a:xfrm>
                <a:off x="192" y="2612"/>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164</a:t>
                </a:r>
              </a:p>
            </p:txBody>
          </p:sp>
          <p:sp>
            <p:nvSpPr>
              <p:cNvPr id="143" name="Text Box 16"/>
              <p:cNvSpPr txBox="1">
                <a:spLocks noChangeArrowheads="1"/>
              </p:cNvSpPr>
              <p:nvPr>
                <p:custDataLst>
                  <p:tags r:id="rId72"/>
                </p:custDataLst>
              </p:nvPr>
            </p:nvSpPr>
            <p:spPr bwMode="auto">
              <a:xfrm>
                <a:off x="192" y="2843"/>
                <a:ext cx="374"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168</a:t>
                </a:r>
              </a:p>
            </p:txBody>
          </p:sp>
          <p:sp>
            <p:nvSpPr>
              <p:cNvPr id="165" name="Text Box 17"/>
              <p:cNvSpPr txBox="1">
                <a:spLocks noChangeArrowheads="1"/>
              </p:cNvSpPr>
              <p:nvPr>
                <p:custDataLst>
                  <p:tags r:id="rId73"/>
                </p:custDataLst>
              </p:nvPr>
            </p:nvSpPr>
            <p:spPr bwMode="auto">
              <a:xfrm>
                <a:off x="864" y="2112"/>
                <a:ext cx="460"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univ</a:t>
                </a:r>
              </a:p>
            </p:txBody>
          </p:sp>
          <p:sp>
            <p:nvSpPr>
              <p:cNvPr id="166" name="Oval 18"/>
              <p:cNvSpPr>
                <a:spLocks noChangeArrowheads="1"/>
              </p:cNvSpPr>
              <p:nvPr>
                <p:custDataLst>
                  <p:tags r:id="rId74"/>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67" name="Oval 19"/>
              <p:cNvSpPr>
                <a:spLocks noChangeArrowheads="1"/>
              </p:cNvSpPr>
              <p:nvPr>
                <p:custDataLst>
                  <p:tags r:id="rId75"/>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68" name="Oval 20"/>
              <p:cNvSpPr>
                <a:spLocks noChangeArrowheads="1"/>
              </p:cNvSpPr>
              <p:nvPr>
                <p:custDataLst>
                  <p:tags r:id="rId76"/>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grpSp>
        <p:sp>
          <p:nvSpPr>
            <p:cNvPr id="169" name="Text Box 21"/>
            <p:cNvSpPr txBox="1">
              <a:spLocks noChangeArrowheads="1"/>
            </p:cNvSpPr>
            <p:nvPr>
              <p:custDataLst>
                <p:tags r:id="rId7"/>
              </p:custDataLst>
            </p:nvPr>
          </p:nvSpPr>
          <p:spPr bwMode="auto">
            <a:xfrm>
              <a:off x="3124200" y="1106758"/>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cmu</a:t>
              </a:r>
            </a:p>
          </p:txBody>
        </p:sp>
        <p:sp>
          <p:nvSpPr>
            <p:cNvPr id="170" name="Text Box 41"/>
            <p:cNvSpPr txBox="1">
              <a:spLocks noChangeArrowheads="1"/>
            </p:cNvSpPr>
            <p:nvPr>
              <p:custDataLst>
                <p:tags r:id="rId8"/>
              </p:custDataLst>
            </p:nvPr>
          </p:nvSpPr>
          <p:spPr bwMode="auto">
            <a:xfrm>
              <a:off x="3327331" y="1944958"/>
              <a:ext cx="466794" cy="369332"/>
            </a:xfrm>
            <a:prstGeom prst="rect">
              <a:avLst/>
            </a:prstGeom>
            <a:noFill/>
            <a:ln w="25400">
              <a:noFill/>
              <a:miter lim="800000"/>
              <a:headEnd/>
              <a:tailEnd/>
            </a:ln>
            <a:effectLst/>
          </p:spPr>
          <p:txBody>
            <a:bodyPr wrap="none">
              <a:spAutoFit/>
            </a:bodyPr>
            <a:lstStyle/>
            <a:p>
              <a:pPr algn="r">
                <a:lnSpc>
                  <a:spcPct val="100000"/>
                </a:lnSpc>
              </a:pPr>
              <a:r>
                <a:rPr lang="en-US" sz="1800" dirty="0" err="1" smtClean="0">
                  <a:latin typeface="Courier New" pitchFamily="49" charset="0"/>
                </a:rPr>
                <a:t>uw</a:t>
              </a:r>
              <a:endParaRPr lang="en-US" sz="1800" dirty="0">
                <a:latin typeface="Courier New" pitchFamily="49" charset="0"/>
              </a:endParaRPr>
            </a:p>
          </p:txBody>
        </p:sp>
        <p:sp>
          <p:nvSpPr>
            <p:cNvPr id="171" name="Text Box 61"/>
            <p:cNvSpPr txBox="1">
              <a:spLocks noChangeArrowheads="1"/>
            </p:cNvSpPr>
            <p:nvPr>
              <p:custDataLst>
                <p:tags r:id="rId9"/>
              </p:custDataLst>
            </p:nvPr>
          </p:nvSpPr>
          <p:spPr bwMode="auto">
            <a:xfrm>
              <a:off x="3124200" y="2645046"/>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ucb</a:t>
              </a:r>
            </a:p>
          </p:txBody>
        </p:sp>
        <p:grpSp>
          <p:nvGrpSpPr>
            <p:cNvPr id="172" name="Group 24"/>
            <p:cNvGrpSpPr/>
            <p:nvPr/>
          </p:nvGrpSpPr>
          <p:grpSpPr>
            <a:xfrm>
              <a:off x="3554505" y="1379428"/>
              <a:ext cx="5435835" cy="754354"/>
              <a:chOff x="2412765" y="3429000"/>
              <a:chExt cx="5435835" cy="774470"/>
            </a:xfrm>
          </p:grpSpPr>
          <p:grpSp>
            <p:nvGrpSpPr>
              <p:cNvPr id="173" name="Group 25"/>
              <p:cNvGrpSpPr>
                <a:grpSpLocks/>
              </p:cNvGrpSpPr>
              <p:nvPr/>
            </p:nvGrpSpPr>
            <p:grpSpPr bwMode="auto">
              <a:xfrm>
                <a:off x="2743200" y="3429000"/>
                <a:ext cx="4572000" cy="228600"/>
                <a:chOff x="1008" y="1968"/>
                <a:chExt cx="2880" cy="144"/>
              </a:xfrm>
            </p:grpSpPr>
            <p:sp>
              <p:nvSpPr>
                <p:cNvPr id="186" name="Rectangle 26"/>
                <p:cNvSpPr>
                  <a:spLocks noChangeArrowheads="1"/>
                </p:cNvSpPr>
                <p:nvPr>
                  <p:custDataLst>
                    <p:tags r:id="rId59"/>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87" name="Rectangle 27"/>
                <p:cNvSpPr>
                  <a:spLocks noChangeArrowheads="1"/>
                </p:cNvSpPr>
                <p:nvPr>
                  <p:custDataLst>
                    <p:tags r:id="rId60"/>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188" name="Rectangle 28"/>
                <p:cNvSpPr>
                  <a:spLocks noChangeArrowheads="1"/>
                </p:cNvSpPr>
                <p:nvPr>
                  <p:custDataLst>
                    <p:tags r:id="rId61"/>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89" name="Rectangle 29"/>
                <p:cNvSpPr>
                  <a:spLocks noChangeArrowheads="1"/>
                </p:cNvSpPr>
                <p:nvPr>
                  <p:custDataLst>
                    <p:tags r:id="rId62"/>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90" name="Rectangle 30"/>
                <p:cNvSpPr>
                  <a:spLocks noChangeArrowheads="1"/>
                </p:cNvSpPr>
                <p:nvPr>
                  <p:custDataLst>
                    <p:tags r:id="rId63"/>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174" name="Text Box 32"/>
              <p:cNvSpPr txBox="1">
                <a:spLocks noChangeArrowheads="1"/>
              </p:cNvSpPr>
              <p:nvPr>
                <p:custDataLst>
                  <p:tags r:id="rId47"/>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175" name="Text Box 33"/>
              <p:cNvSpPr txBox="1">
                <a:spLocks noChangeArrowheads="1"/>
              </p:cNvSpPr>
              <p:nvPr>
                <p:custDataLst>
                  <p:tags r:id="rId48"/>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176" name="Line 34"/>
              <p:cNvSpPr>
                <a:spLocks noChangeShapeType="1"/>
              </p:cNvSpPr>
              <p:nvPr>
                <p:custDataLst>
                  <p:tags r:id="rId4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77" name="Line 35"/>
              <p:cNvSpPr>
                <a:spLocks noChangeShapeType="1"/>
              </p:cNvSpPr>
              <p:nvPr>
                <p:custDataLst>
                  <p:tags r:id="rId5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78" name="Text Box 36"/>
              <p:cNvSpPr txBox="1">
                <a:spLocks noChangeArrowheads="1"/>
              </p:cNvSpPr>
              <p:nvPr>
                <p:custDataLst>
                  <p:tags r:id="rId51"/>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179" name="Line 37"/>
              <p:cNvSpPr>
                <a:spLocks noChangeShapeType="1"/>
              </p:cNvSpPr>
              <p:nvPr>
                <p:custDataLst>
                  <p:tags r:id="rId5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0" name="Text Box 38"/>
              <p:cNvSpPr txBox="1">
                <a:spLocks noChangeArrowheads="1"/>
              </p:cNvSpPr>
              <p:nvPr>
                <p:custDataLst>
                  <p:tags r:id="rId53"/>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181" name="Line 39"/>
              <p:cNvSpPr>
                <a:spLocks noChangeShapeType="1"/>
              </p:cNvSpPr>
              <p:nvPr>
                <p:custDataLst>
                  <p:tags r:id="rId5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2" name="Text Box 40"/>
              <p:cNvSpPr txBox="1">
                <a:spLocks noChangeArrowheads="1"/>
              </p:cNvSpPr>
              <p:nvPr>
                <p:custDataLst>
                  <p:tags r:id="rId55"/>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183" name="Line 41"/>
              <p:cNvSpPr>
                <a:spLocks noChangeShapeType="1"/>
              </p:cNvSpPr>
              <p:nvPr>
                <p:custDataLst>
                  <p:tags r:id="rId5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4" name="Text Box 42"/>
              <p:cNvSpPr txBox="1">
                <a:spLocks noChangeArrowheads="1"/>
              </p:cNvSpPr>
              <p:nvPr>
                <p:custDataLst>
                  <p:tags r:id="rId57"/>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85" name="Line 43"/>
              <p:cNvSpPr>
                <a:spLocks noChangeShapeType="1"/>
              </p:cNvSpPr>
              <p:nvPr>
                <p:custDataLst>
                  <p:tags r:id="rId5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191" name="Group 24"/>
            <p:cNvGrpSpPr/>
            <p:nvPr/>
          </p:nvGrpSpPr>
          <p:grpSpPr>
            <a:xfrm>
              <a:off x="3555765" y="2181204"/>
              <a:ext cx="5435835" cy="754354"/>
              <a:chOff x="2412765" y="3429000"/>
              <a:chExt cx="5435835" cy="774470"/>
            </a:xfrm>
          </p:grpSpPr>
          <p:grpSp>
            <p:nvGrpSpPr>
              <p:cNvPr id="192" name="Group 25"/>
              <p:cNvGrpSpPr>
                <a:grpSpLocks/>
              </p:cNvGrpSpPr>
              <p:nvPr/>
            </p:nvGrpSpPr>
            <p:grpSpPr bwMode="auto">
              <a:xfrm>
                <a:off x="2743200" y="3429000"/>
                <a:ext cx="4572000" cy="228600"/>
                <a:chOff x="1008" y="1968"/>
                <a:chExt cx="2880" cy="144"/>
              </a:xfrm>
            </p:grpSpPr>
            <p:sp>
              <p:nvSpPr>
                <p:cNvPr id="205" name="Rectangle 26"/>
                <p:cNvSpPr>
                  <a:spLocks noChangeArrowheads="1"/>
                </p:cNvSpPr>
                <p:nvPr>
                  <p:custDataLst>
                    <p:tags r:id="rId4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06" name="Rectangle 27"/>
                <p:cNvSpPr>
                  <a:spLocks noChangeArrowheads="1"/>
                </p:cNvSpPr>
                <p:nvPr>
                  <p:custDataLst>
                    <p:tags r:id="rId4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207" name="Rectangle 28"/>
                <p:cNvSpPr>
                  <a:spLocks noChangeArrowheads="1"/>
                </p:cNvSpPr>
                <p:nvPr>
                  <p:custDataLst>
                    <p:tags r:id="rId4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208" name="Rectangle 29"/>
                <p:cNvSpPr>
                  <a:spLocks noChangeArrowheads="1"/>
                </p:cNvSpPr>
                <p:nvPr>
                  <p:custDataLst>
                    <p:tags r:id="rId4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09" name="Rectangle 30"/>
                <p:cNvSpPr>
                  <a:spLocks noChangeArrowheads="1"/>
                </p:cNvSpPr>
                <p:nvPr>
                  <p:custDataLst>
                    <p:tags r:id="rId4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193" name="Text Box 32"/>
              <p:cNvSpPr txBox="1">
                <a:spLocks noChangeArrowheads="1"/>
              </p:cNvSpPr>
              <p:nvPr>
                <p:custDataLst>
                  <p:tags r:id="rId30"/>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94" name="Text Box 33"/>
              <p:cNvSpPr txBox="1">
                <a:spLocks noChangeArrowheads="1"/>
              </p:cNvSpPr>
              <p:nvPr>
                <p:custDataLst>
                  <p:tags r:id="rId31"/>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195" name="Line 34"/>
              <p:cNvSpPr>
                <a:spLocks noChangeShapeType="1"/>
              </p:cNvSpPr>
              <p:nvPr>
                <p:custDataLst>
                  <p:tags r:id="rId3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6" name="Line 35"/>
              <p:cNvSpPr>
                <a:spLocks noChangeShapeType="1"/>
              </p:cNvSpPr>
              <p:nvPr>
                <p:custDataLst>
                  <p:tags r:id="rId3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7" name="Text Box 36"/>
              <p:cNvSpPr txBox="1">
                <a:spLocks noChangeArrowheads="1"/>
              </p:cNvSpPr>
              <p:nvPr>
                <p:custDataLst>
                  <p:tags r:id="rId34"/>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98" name="Line 37"/>
              <p:cNvSpPr>
                <a:spLocks noChangeShapeType="1"/>
              </p:cNvSpPr>
              <p:nvPr>
                <p:custDataLst>
                  <p:tags r:id="rId3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9" name="Text Box 38"/>
              <p:cNvSpPr txBox="1">
                <a:spLocks noChangeArrowheads="1"/>
              </p:cNvSpPr>
              <p:nvPr>
                <p:custDataLst>
                  <p:tags r:id="rId36"/>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200" name="Line 39"/>
              <p:cNvSpPr>
                <a:spLocks noChangeShapeType="1"/>
              </p:cNvSpPr>
              <p:nvPr>
                <p:custDataLst>
                  <p:tags r:id="rId3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01" name="Text Box 40"/>
              <p:cNvSpPr txBox="1">
                <a:spLocks noChangeArrowheads="1"/>
              </p:cNvSpPr>
              <p:nvPr>
                <p:custDataLst>
                  <p:tags r:id="rId38"/>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202" name="Line 41"/>
              <p:cNvSpPr>
                <a:spLocks noChangeShapeType="1"/>
              </p:cNvSpPr>
              <p:nvPr>
                <p:custDataLst>
                  <p:tags r:id="rId3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03" name="Text Box 42"/>
              <p:cNvSpPr txBox="1">
                <a:spLocks noChangeArrowheads="1"/>
              </p:cNvSpPr>
              <p:nvPr>
                <p:custDataLst>
                  <p:tags r:id="rId40"/>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204" name="Line 43"/>
              <p:cNvSpPr>
                <a:spLocks noChangeShapeType="1"/>
              </p:cNvSpPr>
              <p:nvPr>
                <p:custDataLst>
                  <p:tags r:id="rId4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210" name="Group 24"/>
            <p:cNvGrpSpPr/>
            <p:nvPr/>
          </p:nvGrpSpPr>
          <p:grpSpPr>
            <a:xfrm>
              <a:off x="3554505" y="3019404"/>
              <a:ext cx="5435835" cy="754354"/>
              <a:chOff x="2412765" y="3429000"/>
              <a:chExt cx="5435835" cy="774470"/>
            </a:xfrm>
          </p:grpSpPr>
          <p:grpSp>
            <p:nvGrpSpPr>
              <p:cNvPr id="211" name="Group 25"/>
              <p:cNvGrpSpPr>
                <a:grpSpLocks/>
              </p:cNvGrpSpPr>
              <p:nvPr/>
            </p:nvGrpSpPr>
            <p:grpSpPr bwMode="auto">
              <a:xfrm>
                <a:off x="2743200" y="3429000"/>
                <a:ext cx="4572000" cy="228600"/>
                <a:chOff x="1008" y="1968"/>
                <a:chExt cx="2880" cy="144"/>
              </a:xfrm>
            </p:grpSpPr>
            <p:sp>
              <p:nvSpPr>
                <p:cNvPr id="224" name="Rectangle 26"/>
                <p:cNvSpPr>
                  <a:spLocks noChangeArrowheads="1"/>
                </p:cNvSpPr>
                <p:nvPr>
                  <p:custDataLst>
                    <p:tags r:id="rId25"/>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25" name="Rectangle 27"/>
                <p:cNvSpPr>
                  <a:spLocks noChangeArrowheads="1"/>
                </p:cNvSpPr>
                <p:nvPr>
                  <p:custDataLst>
                    <p:tags r:id="rId26"/>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226" name="Rectangle 28"/>
                <p:cNvSpPr>
                  <a:spLocks noChangeArrowheads="1"/>
                </p:cNvSpPr>
                <p:nvPr>
                  <p:custDataLst>
                    <p:tags r:id="rId27"/>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227" name="Rectangle 29"/>
                <p:cNvSpPr>
                  <a:spLocks noChangeArrowheads="1"/>
                </p:cNvSpPr>
                <p:nvPr>
                  <p:custDataLst>
                    <p:tags r:id="rId28"/>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228" name="Rectangle 30"/>
                <p:cNvSpPr>
                  <a:spLocks noChangeArrowheads="1"/>
                </p:cNvSpPr>
                <p:nvPr>
                  <p:custDataLst>
                    <p:tags r:id="rId29"/>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212" name="Text Box 32"/>
              <p:cNvSpPr txBox="1">
                <a:spLocks noChangeArrowheads="1"/>
              </p:cNvSpPr>
              <p:nvPr>
                <p:custDataLst>
                  <p:tags r:id="rId13"/>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213" name="Text Box 33"/>
              <p:cNvSpPr txBox="1">
                <a:spLocks noChangeArrowheads="1"/>
              </p:cNvSpPr>
              <p:nvPr>
                <p:custDataLst>
                  <p:tags r:id="rId14"/>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214" name="Line 34"/>
              <p:cNvSpPr>
                <a:spLocks noChangeShapeType="1"/>
              </p:cNvSpPr>
              <p:nvPr>
                <p:custDataLst>
                  <p:tags r:id="rId15"/>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5" name="Line 35"/>
              <p:cNvSpPr>
                <a:spLocks noChangeShapeType="1"/>
              </p:cNvSpPr>
              <p:nvPr>
                <p:custDataLst>
                  <p:tags r:id="rId16"/>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6" name="Text Box 36"/>
              <p:cNvSpPr txBox="1">
                <a:spLocks noChangeArrowheads="1"/>
              </p:cNvSpPr>
              <p:nvPr>
                <p:custDataLst>
                  <p:tags r:id="rId17"/>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217" name="Line 37"/>
              <p:cNvSpPr>
                <a:spLocks noChangeShapeType="1"/>
              </p:cNvSpPr>
              <p:nvPr>
                <p:custDataLst>
                  <p:tags r:id="rId18"/>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8" name="Text Box 38"/>
              <p:cNvSpPr txBox="1">
                <a:spLocks noChangeArrowheads="1"/>
              </p:cNvSpPr>
              <p:nvPr>
                <p:custDataLst>
                  <p:tags r:id="rId19"/>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219" name="Line 39"/>
              <p:cNvSpPr>
                <a:spLocks noChangeShapeType="1"/>
              </p:cNvSpPr>
              <p:nvPr>
                <p:custDataLst>
                  <p:tags r:id="rId20"/>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20" name="Text Box 40"/>
              <p:cNvSpPr txBox="1">
                <a:spLocks noChangeArrowheads="1"/>
              </p:cNvSpPr>
              <p:nvPr>
                <p:custDataLst>
                  <p:tags r:id="rId21"/>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221" name="Line 41"/>
              <p:cNvSpPr>
                <a:spLocks noChangeShapeType="1"/>
              </p:cNvSpPr>
              <p:nvPr>
                <p:custDataLst>
                  <p:tags r:id="rId22"/>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22" name="Text Box 42"/>
              <p:cNvSpPr txBox="1">
                <a:spLocks noChangeArrowheads="1"/>
              </p:cNvSpPr>
              <p:nvPr>
                <p:custDataLst>
                  <p:tags r:id="rId23"/>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80</a:t>
                </a:r>
                <a:endParaRPr lang="en-US" sz="1800" b="0" dirty="0">
                  <a:latin typeface="Calibri" pitchFamily="34" charset="0"/>
                </a:endParaRPr>
              </a:p>
            </p:txBody>
          </p:sp>
          <p:sp>
            <p:nvSpPr>
              <p:cNvPr id="223" name="Line 43"/>
              <p:cNvSpPr>
                <a:spLocks noChangeShapeType="1"/>
              </p:cNvSpPr>
              <p:nvPr>
                <p:custDataLst>
                  <p:tags r:id="rId24"/>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229" name="Freeform 228"/>
            <p:cNvSpPr/>
            <p:nvPr>
              <p:custDataLst>
                <p:tags r:id="rId10"/>
              </p:custDataLst>
            </p:nvPr>
          </p:nvSpPr>
          <p:spPr bwMode="auto">
            <a:xfrm>
              <a:off x="2052918" y="1532582"/>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230" name="Freeform 229"/>
            <p:cNvSpPr/>
            <p:nvPr>
              <p:custDataLst>
                <p:tags r:id="rId11"/>
              </p:custDataLst>
            </p:nvPr>
          </p:nvSpPr>
          <p:spPr bwMode="auto">
            <a:xfrm>
              <a:off x="2070847" y="2160111"/>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231" name="Freeform 230"/>
            <p:cNvSpPr/>
            <p:nvPr>
              <p:custDataLst>
                <p:tags r:id="rId12"/>
              </p:custDataLst>
            </p:nvPr>
          </p:nvSpPr>
          <p:spPr bwMode="auto">
            <a:xfrm>
              <a:off x="2052918" y="2931076"/>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38100">
              <a:solidFill>
                <a:schemeClr val="tx1"/>
              </a:solidFill>
              <a:round/>
              <a:headEnd/>
              <a:tailEnd type="triangle" w="med" len="med"/>
            </a:ln>
            <a:effectLst/>
          </p:spPr>
          <p:txBody>
            <a:bodyPr rtlCol="0" anchor="ctr"/>
            <a:lstStyle/>
            <a:p>
              <a:pPr algn="ctr"/>
              <a:endParaRPr lang="en-US"/>
            </a:p>
          </p:txBody>
        </p:sp>
      </p:grpSp>
      <p:sp>
        <p:nvSpPr>
          <p:cNvPr id="2" name="Date Placeholder 1"/>
          <p:cNvSpPr>
            <a:spLocks noGrp="1"/>
          </p:cNvSpPr>
          <p:nvPr>
            <p:ph type="dt" sz="half" idx="2"/>
            <p:custDataLst>
              <p:tags r:id="rId5"/>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79">
            <p14:nvContentPartPr>
              <p14:cNvPr id="4" name="Ink 3"/>
              <p14:cNvContentPartPr/>
              <p14:nvPr/>
            </p14:nvContentPartPr>
            <p14:xfrm>
              <a:off x="235080" y="1865160"/>
              <a:ext cx="7381800" cy="3966120"/>
            </p14:xfrm>
          </p:contentPart>
        </mc:Choice>
        <mc:Fallback xmlns="">
          <p:pic>
            <p:nvPicPr>
              <p:cNvPr id="4" name="Ink 3"/>
              <p:cNvPicPr/>
              <p:nvPr/>
            </p:nvPicPr>
            <p:blipFill>
              <a:blip r:embed="rId80"/>
              <a:stretch>
                <a:fillRect/>
              </a:stretch>
            </p:blipFill>
            <p:spPr>
              <a:xfrm>
                <a:off x="226440" y="1858320"/>
                <a:ext cx="7404120" cy="3985560"/>
              </a:xfrm>
              <a:prstGeom prst="rect">
                <a:avLst/>
              </a:prstGeom>
            </p:spPr>
          </p:pic>
        </mc:Fallback>
      </mc:AlternateContent>
    </p:spTree>
    <p:extLst>
      <p:ext uri="{BB962C8B-B14F-4D97-AF65-F5344CB8AC3E}">
        <p14:creationId xmlns:p14="http://schemas.microsoft.com/office/powerpoint/2010/main" val="3290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43">
                                            <p:txEl>
                                              <p:pRg st="6" end="6"/>
                                            </p:txEl>
                                          </p:spTgt>
                                        </p:tgtEl>
                                        <p:attrNameLst>
                                          <p:attrName>style.visibility</p:attrName>
                                        </p:attrNameLst>
                                      </p:cBhvr>
                                      <p:to>
                                        <p:strVal val="visible"/>
                                      </p:to>
                                    </p:set>
                                    <p:animEffect transition="in" filter="fade">
                                      <p:cBhvr>
                                        <p:cTn id="7" dur="500"/>
                                        <p:tgtEl>
                                          <p:spTgt spid="3174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43">
                                            <p:txEl>
                                              <p:pRg st="7" end="7"/>
                                            </p:txEl>
                                          </p:spTgt>
                                        </p:tgtEl>
                                        <p:attrNameLst>
                                          <p:attrName>style.visibility</p:attrName>
                                        </p:attrNameLst>
                                      </p:cBhvr>
                                      <p:to>
                                        <p:strVal val="visible"/>
                                      </p:to>
                                    </p:set>
                                    <p:animEffect transition="in" filter="fade">
                                      <p:cBhvr>
                                        <p:cTn id="10" dur="500"/>
                                        <p:tgtEl>
                                          <p:spTgt spid="31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custDataLst>
              <p:tags r:id="rId1"/>
            </p:custDataLst>
          </p:nvPr>
        </p:nvSpPr>
        <p:spPr>
          <a:xfrm>
            <a:off x="381000" y="493712"/>
            <a:ext cx="7924800" cy="573088"/>
          </a:xfrm>
        </p:spPr>
        <p:txBody>
          <a:bodyPr/>
          <a:lstStyle/>
          <a:p>
            <a:r>
              <a:rPr lang="en-US"/>
              <a:t>Strange Referencing Examples</a:t>
            </a:r>
          </a:p>
        </p:txBody>
      </p:sp>
      <p:sp>
        <p:nvSpPr>
          <p:cNvPr id="317443" name="Rectangle 3"/>
          <p:cNvSpPr>
            <a:spLocks noGrp="1" noChangeArrowheads="1"/>
          </p:cNvSpPr>
          <p:nvPr>
            <p:ph type="body" idx="1"/>
            <p:custDataLst>
              <p:tags r:id="rId2"/>
            </p:custDataLst>
          </p:nvPr>
        </p:nvSpPr>
        <p:spPr>
          <a:xfrm>
            <a:off x="290513" y="3917950"/>
            <a:ext cx="8307387" cy="2940050"/>
          </a:xfrm>
        </p:spPr>
        <p:txBody>
          <a:bodyPr/>
          <a:lstStyle/>
          <a:p>
            <a:pPr marL="223838" indent="-223838" defTabSz="895350">
              <a:tabLst>
                <a:tab pos="1943100" algn="l"/>
                <a:tab pos="4229100" algn="l"/>
                <a:tab pos="6229350" algn="l"/>
              </a:tabLst>
            </a:pPr>
            <a:r>
              <a:rPr lang="en-US" sz="2000" dirty="0" smtClean="0"/>
              <a:t>Reference</a:t>
            </a:r>
            <a:r>
              <a:rPr lang="en-US" sz="2000" dirty="0"/>
              <a:t>	Address	Value	Guaranteed?</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[2][3]	</a:t>
            </a:r>
          </a:p>
          <a:p>
            <a:pPr marL="560388" lvl="1" indent="-222250" defTabSz="895350">
              <a:buFont typeface="Wingdings" pitchFamily="2" charset="2"/>
              <a:buNone/>
              <a:tabLst>
                <a:tab pos="1943100" algn="l"/>
                <a:tab pos="4229100" algn="l"/>
                <a:tab pos="6229350" algn="l"/>
              </a:tabLst>
            </a:pPr>
            <a:r>
              <a:rPr lang="en-US" sz="1800" b="1" dirty="0">
                <a:latin typeface="Courier New" pitchFamily="49" charset="0"/>
              </a:rPr>
              <a:t>univ[1][5]	</a:t>
            </a:r>
          </a:p>
          <a:p>
            <a:pPr marL="560388" lvl="1" indent="-222250" defTabSz="895350">
              <a:buFont typeface="Wingdings" pitchFamily="2" charset="2"/>
              <a:buNone/>
              <a:tabLst>
                <a:tab pos="1943100" algn="l"/>
                <a:tab pos="4229100" algn="l"/>
                <a:tab pos="6229350" algn="l"/>
              </a:tabLst>
            </a:pPr>
            <a:r>
              <a:rPr lang="en-US" sz="1800" b="1" dirty="0">
                <a:latin typeface="Courier New" pitchFamily="49" charset="0"/>
              </a:rPr>
              <a:t>univ[2][</a:t>
            </a:r>
            <a:r>
              <a:rPr lang="en-US" sz="1800" b="1" dirty="0" smtClean="0">
                <a:latin typeface="Courier New" pitchFamily="49" charset="0"/>
              </a:rPr>
              <a:t>-2]</a:t>
            </a:r>
            <a:r>
              <a:rPr lang="en-US" sz="1800" b="1" dirty="0">
                <a:latin typeface="Courier New" pitchFamily="49" charset="0"/>
              </a:rPr>
              <a:t>	</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[3][-1]	</a:t>
            </a:r>
          </a:p>
          <a:p>
            <a:pPr marL="560388" lvl="1" indent="-222250" defTabSz="895350">
              <a:buFont typeface="Wingdings" pitchFamily="2" charset="2"/>
              <a:buNone/>
              <a:tabLst>
                <a:tab pos="1943100" algn="l"/>
                <a:tab pos="4229100" algn="l"/>
                <a:tab pos="6229350" algn="l"/>
              </a:tabLst>
            </a:pPr>
            <a:r>
              <a:rPr lang="en-US" sz="1800" b="1" dirty="0" err="1">
                <a:latin typeface="Courier New" pitchFamily="49" charset="0"/>
              </a:rPr>
              <a:t>univ</a:t>
            </a:r>
            <a:r>
              <a:rPr lang="en-US" sz="1800" b="1" dirty="0">
                <a:latin typeface="Courier New" pitchFamily="49" charset="0"/>
              </a:rPr>
              <a:t>[1][12]	</a:t>
            </a:r>
          </a:p>
          <a:p>
            <a:pPr marL="560388" lvl="1" indent="-222250" defTabSz="895350">
              <a:lnSpc>
                <a:spcPct val="90000"/>
              </a:lnSpc>
              <a:spcBef>
                <a:spcPts val="600"/>
              </a:spcBef>
              <a:tabLst>
                <a:tab pos="1943100" algn="l"/>
                <a:tab pos="4229100" algn="l"/>
                <a:tab pos="6229350" algn="l"/>
              </a:tabLst>
            </a:pPr>
            <a:r>
              <a:rPr lang="en-US" sz="1800" dirty="0" smtClean="0"/>
              <a:t>C Code </a:t>
            </a:r>
            <a:r>
              <a:rPr lang="en-US" sz="1800" dirty="0"/>
              <a:t>does not do any bounds checking</a:t>
            </a:r>
          </a:p>
          <a:p>
            <a:pPr marL="560388" lvl="1" indent="-222250" defTabSz="895350">
              <a:lnSpc>
                <a:spcPct val="90000"/>
              </a:lnSpc>
              <a:spcBef>
                <a:spcPts val="600"/>
              </a:spcBef>
              <a:tabLst>
                <a:tab pos="1943100" algn="l"/>
                <a:tab pos="4229100" algn="l"/>
                <a:tab pos="6229350" algn="l"/>
              </a:tabLst>
            </a:pPr>
            <a:r>
              <a:rPr lang="en-US" sz="1800" dirty="0"/>
              <a:t>Location of each lower-level array in memory is not guaranteed</a:t>
            </a:r>
          </a:p>
        </p:txBody>
      </p:sp>
      <p:sp>
        <p:nvSpPr>
          <p:cNvPr id="83" name="Slide Number Placeholder 82"/>
          <p:cNvSpPr>
            <a:spLocks noGrp="1"/>
          </p:cNvSpPr>
          <p:nvPr>
            <p:ph type="sldNum" sz="quarter" idx="4"/>
            <p:custDataLst>
              <p:tags r:id="rId3"/>
            </p:custDataLst>
          </p:nvPr>
        </p:nvSpPr>
        <p:spPr/>
        <p:txBody>
          <a:bodyPr/>
          <a:lstStyle/>
          <a:p>
            <a:fld id="{7CBE8339-D2AD-46DC-A898-FD1E949067F0}" type="slidenum">
              <a:rPr lang="en-US" smtClean="0"/>
              <a:pPr/>
              <a:t>34</a:t>
            </a:fld>
            <a:endParaRPr lang="en-US"/>
          </a:p>
        </p:txBody>
      </p:sp>
      <p:grpSp>
        <p:nvGrpSpPr>
          <p:cNvPr id="232" name="Group 231"/>
          <p:cNvGrpSpPr/>
          <p:nvPr>
            <p:custDataLst>
              <p:tags r:id="rId4"/>
            </p:custDataLst>
          </p:nvPr>
        </p:nvGrpSpPr>
        <p:grpSpPr>
          <a:xfrm>
            <a:off x="381000" y="1106758"/>
            <a:ext cx="8610600" cy="2667000"/>
            <a:chOff x="381000" y="1106758"/>
            <a:chExt cx="8610600" cy="2667000"/>
          </a:xfrm>
        </p:grpSpPr>
        <p:grpSp>
          <p:nvGrpSpPr>
            <p:cNvPr id="84" name="Group 7"/>
            <p:cNvGrpSpPr>
              <a:grpSpLocks/>
            </p:cNvGrpSpPr>
            <p:nvPr/>
          </p:nvGrpSpPr>
          <p:grpSpPr bwMode="auto">
            <a:xfrm>
              <a:off x="381000" y="1563958"/>
              <a:ext cx="1981200" cy="1527175"/>
              <a:chOff x="192" y="2112"/>
              <a:chExt cx="1248" cy="962"/>
            </a:xfrm>
          </p:grpSpPr>
          <p:sp>
            <p:nvSpPr>
              <p:cNvPr id="85" name="Rectangle 8"/>
              <p:cNvSpPr>
                <a:spLocks noChangeArrowheads="1"/>
              </p:cNvSpPr>
              <p:nvPr>
                <p:custDataLst>
                  <p:tags r:id="rId65"/>
                </p:custDataLst>
              </p:nvPr>
            </p:nvSpPr>
            <p:spPr bwMode="auto">
              <a:xfrm>
                <a:off x="864" y="235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a:latin typeface="Courier New" pitchFamily="49" charset="0"/>
                  </a:rPr>
                  <a:t>36</a:t>
                </a:r>
              </a:p>
            </p:txBody>
          </p:sp>
          <p:sp>
            <p:nvSpPr>
              <p:cNvPr id="86" name="Line 9"/>
              <p:cNvSpPr>
                <a:spLocks noChangeShapeType="1"/>
              </p:cNvSpPr>
              <p:nvPr>
                <p:custDataLst>
                  <p:tags r:id="rId66"/>
                </p:custDataLst>
              </p:nvPr>
            </p:nvSpPr>
            <p:spPr bwMode="auto">
              <a:xfrm flipV="1">
                <a:off x="576" y="248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87" name="Text Box 10"/>
              <p:cNvSpPr txBox="1">
                <a:spLocks noChangeArrowheads="1"/>
              </p:cNvSpPr>
              <p:nvPr>
                <p:custDataLst>
                  <p:tags r:id="rId67"/>
                </p:custDataLst>
              </p:nvPr>
            </p:nvSpPr>
            <p:spPr bwMode="auto">
              <a:xfrm>
                <a:off x="202" y="2363"/>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160</a:t>
                </a:r>
              </a:p>
            </p:txBody>
          </p:sp>
          <p:sp>
            <p:nvSpPr>
              <p:cNvPr id="104" name="Rectangle 11"/>
              <p:cNvSpPr>
                <a:spLocks noChangeArrowheads="1"/>
              </p:cNvSpPr>
              <p:nvPr>
                <p:custDataLst>
                  <p:tags r:id="rId68"/>
                </p:custDataLst>
              </p:nvPr>
            </p:nvSpPr>
            <p:spPr bwMode="auto">
              <a:xfrm>
                <a:off x="864" y="259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a:latin typeface="Courier New" pitchFamily="49" charset="0"/>
                  </a:rPr>
                  <a:t>16</a:t>
                </a:r>
              </a:p>
            </p:txBody>
          </p:sp>
          <p:sp>
            <p:nvSpPr>
              <p:cNvPr id="105" name="Rectangle 12"/>
              <p:cNvSpPr>
                <a:spLocks noChangeArrowheads="1"/>
              </p:cNvSpPr>
              <p:nvPr>
                <p:custDataLst>
                  <p:tags r:id="rId69"/>
                </p:custDataLst>
              </p:nvPr>
            </p:nvSpPr>
            <p:spPr bwMode="auto">
              <a:xfrm>
                <a:off x="864" y="283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dirty="0" smtClean="0">
                    <a:latin typeface="Courier New" pitchFamily="49" charset="0"/>
                  </a:rPr>
                  <a:t>60</a:t>
                </a:r>
                <a:endParaRPr lang="en-US" sz="1800" dirty="0">
                  <a:latin typeface="Courier New" pitchFamily="49" charset="0"/>
                </a:endParaRPr>
              </a:p>
            </p:txBody>
          </p:sp>
          <p:sp>
            <p:nvSpPr>
              <p:cNvPr id="123" name="Line 13"/>
              <p:cNvSpPr>
                <a:spLocks noChangeShapeType="1"/>
              </p:cNvSpPr>
              <p:nvPr>
                <p:custDataLst>
                  <p:tags r:id="rId70"/>
                </p:custDataLst>
              </p:nvPr>
            </p:nvSpPr>
            <p:spPr bwMode="auto">
              <a:xfrm flipV="1">
                <a:off x="576" y="272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24" name="Line 14"/>
              <p:cNvSpPr>
                <a:spLocks noChangeShapeType="1"/>
              </p:cNvSpPr>
              <p:nvPr>
                <p:custDataLst>
                  <p:tags r:id="rId71"/>
                </p:custDataLst>
              </p:nvPr>
            </p:nvSpPr>
            <p:spPr bwMode="auto">
              <a:xfrm flipV="1">
                <a:off x="576" y="2965"/>
                <a:ext cx="288" cy="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142" name="Text Box 15"/>
              <p:cNvSpPr txBox="1">
                <a:spLocks noChangeArrowheads="1"/>
              </p:cNvSpPr>
              <p:nvPr>
                <p:custDataLst>
                  <p:tags r:id="rId72"/>
                </p:custDataLst>
              </p:nvPr>
            </p:nvSpPr>
            <p:spPr bwMode="auto">
              <a:xfrm>
                <a:off x="192" y="2612"/>
                <a:ext cx="374" cy="231"/>
              </a:xfrm>
              <a:prstGeom prst="rect">
                <a:avLst/>
              </a:prstGeom>
              <a:noFill/>
              <a:ln w="25400">
                <a:noFill/>
                <a:miter lim="800000"/>
                <a:headEnd/>
                <a:tailEnd/>
              </a:ln>
              <a:effectLst/>
            </p:spPr>
            <p:txBody>
              <a:bodyPr wrap="none">
                <a:spAutoFit/>
              </a:bodyPr>
              <a:lstStyle/>
              <a:p>
                <a:pPr algn="r">
                  <a:lnSpc>
                    <a:spcPct val="100000"/>
                  </a:lnSpc>
                </a:pPr>
                <a:r>
                  <a:rPr lang="en-US" sz="1800" dirty="0">
                    <a:latin typeface="Courier New" pitchFamily="49" charset="0"/>
                  </a:rPr>
                  <a:t>164</a:t>
                </a:r>
              </a:p>
            </p:txBody>
          </p:sp>
          <p:sp>
            <p:nvSpPr>
              <p:cNvPr id="143" name="Text Box 16"/>
              <p:cNvSpPr txBox="1">
                <a:spLocks noChangeArrowheads="1"/>
              </p:cNvSpPr>
              <p:nvPr>
                <p:custDataLst>
                  <p:tags r:id="rId73"/>
                </p:custDataLst>
              </p:nvPr>
            </p:nvSpPr>
            <p:spPr bwMode="auto">
              <a:xfrm>
                <a:off x="192" y="2843"/>
                <a:ext cx="374"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168</a:t>
                </a:r>
              </a:p>
            </p:txBody>
          </p:sp>
          <p:sp>
            <p:nvSpPr>
              <p:cNvPr id="165" name="Text Box 17"/>
              <p:cNvSpPr txBox="1">
                <a:spLocks noChangeArrowheads="1"/>
              </p:cNvSpPr>
              <p:nvPr>
                <p:custDataLst>
                  <p:tags r:id="rId74"/>
                </p:custDataLst>
              </p:nvPr>
            </p:nvSpPr>
            <p:spPr bwMode="auto">
              <a:xfrm>
                <a:off x="864" y="2112"/>
                <a:ext cx="460" cy="231"/>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univ</a:t>
                </a:r>
              </a:p>
            </p:txBody>
          </p:sp>
          <p:sp>
            <p:nvSpPr>
              <p:cNvPr id="166" name="Oval 18"/>
              <p:cNvSpPr>
                <a:spLocks noChangeArrowheads="1"/>
              </p:cNvSpPr>
              <p:nvPr>
                <p:custDataLst>
                  <p:tags r:id="rId75"/>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67" name="Oval 19"/>
              <p:cNvSpPr>
                <a:spLocks noChangeArrowheads="1"/>
              </p:cNvSpPr>
              <p:nvPr>
                <p:custDataLst>
                  <p:tags r:id="rId76"/>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68" name="Oval 20"/>
              <p:cNvSpPr>
                <a:spLocks noChangeArrowheads="1"/>
              </p:cNvSpPr>
              <p:nvPr>
                <p:custDataLst>
                  <p:tags r:id="rId77"/>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1800" dirty="0">
                  <a:latin typeface="Calibri" pitchFamily="34" charset="0"/>
                </a:endParaRPr>
              </a:p>
            </p:txBody>
          </p:sp>
        </p:grpSp>
        <p:sp>
          <p:nvSpPr>
            <p:cNvPr id="169" name="Text Box 21"/>
            <p:cNvSpPr txBox="1">
              <a:spLocks noChangeArrowheads="1"/>
            </p:cNvSpPr>
            <p:nvPr>
              <p:custDataLst>
                <p:tags r:id="rId8"/>
              </p:custDataLst>
            </p:nvPr>
          </p:nvSpPr>
          <p:spPr bwMode="auto">
            <a:xfrm>
              <a:off x="3124200" y="1106758"/>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cmu</a:t>
              </a:r>
            </a:p>
          </p:txBody>
        </p:sp>
        <p:sp>
          <p:nvSpPr>
            <p:cNvPr id="170" name="Text Box 41"/>
            <p:cNvSpPr txBox="1">
              <a:spLocks noChangeArrowheads="1"/>
            </p:cNvSpPr>
            <p:nvPr>
              <p:custDataLst>
                <p:tags r:id="rId9"/>
              </p:custDataLst>
            </p:nvPr>
          </p:nvSpPr>
          <p:spPr bwMode="auto">
            <a:xfrm>
              <a:off x="3327331" y="1944958"/>
              <a:ext cx="466794" cy="369332"/>
            </a:xfrm>
            <a:prstGeom prst="rect">
              <a:avLst/>
            </a:prstGeom>
            <a:noFill/>
            <a:ln w="25400">
              <a:noFill/>
              <a:miter lim="800000"/>
              <a:headEnd/>
              <a:tailEnd/>
            </a:ln>
            <a:effectLst/>
          </p:spPr>
          <p:txBody>
            <a:bodyPr wrap="none">
              <a:spAutoFit/>
            </a:bodyPr>
            <a:lstStyle/>
            <a:p>
              <a:pPr algn="r">
                <a:lnSpc>
                  <a:spcPct val="100000"/>
                </a:lnSpc>
              </a:pPr>
              <a:r>
                <a:rPr lang="en-US" sz="1800" dirty="0" err="1" smtClean="0">
                  <a:latin typeface="Courier New" pitchFamily="49" charset="0"/>
                </a:rPr>
                <a:t>uw</a:t>
              </a:r>
              <a:endParaRPr lang="en-US" sz="1800" dirty="0">
                <a:latin typeface="Courier New" pitchFamily="49" charset="0"/>
              </a:endParaRPr>
            </a:p>
          </p:txBody>
        </p:sp>
        <p:sp>
          <p:nvSpPr>
            <p:cNvPr id="171" name="Text Box 61"/>
            <p:cNvSpPr txBox="1">
              <a:spLocks noChangeArrowheads="1"/>
            </p:cNvSpPr>
            <p:nvPr>
              <p:custDataLst>
                <p:tags r:id="rId10"/>
              </p:custDataLst>
            </p:nvPr>
          </p:nvSpPr>
          <p:spPr bwMode="auto">
            <a:xfrm>
              <a:off x="3124200" y="2645046"/>
              <a:ext cx="593725" cy="366713"/>
            </a:xfrm>
            <a:prstGeom prst="rect">
              <a:avLst/>
            </a:prstGeom>
            <a:noFill/>
            <a:ln w="25400">
              <a:noFill/>
              <a:miter lim="800000"/>
              <a:headEnd/>
              <a:tailEnd/>
            </a:ln>
            <a:effectLst/>
          </p:spPr>
          <p:txBody>
            <a:bodyPr wrap="none">
              <a:spAutoFit/>
            </a:bodyPr>
            <a:lstStyle/>
            <a:p>
              <a:pPr algn="r">
                <a:lnSpc>
                  <a:spcPct val="100000"/>
                </a:lnSpc>
              </a:pPr>
              <a:r>
                <a:rPr lang="en-US" sz="1800">
                  <a:latin typeface="Courier New" pitchFamily="49" charset="0"/>
                </a:rPr>
                <a:t>ucb</a:t>
              </a:r>
            </a:p>
          </p:txBody>
        </p:sp>
        <p:grpSp>
          <p:nvGrpSpPr>
            <p:cNvPr id="172" name="Group 24"/>
            <p:cNvGrpSpPr/>
            <p:nvPr/>
          </p:nvGrpSpPr>
          <p:grpSpPr>
            <a:xfrm>
              <a:off x="3554505" y="1379428"/>
              <a:ext cx="5435835" cy="754354"/>
              <a:chOff x="2412765" y="3429000"/>
              <a:chExt cx="5435835" cy="774470"/>
            </a:xfrm>
          </p:grpSpPr>
          <p:grpSp>
            <p:nvGrpSpPr>
              <p:cNvPr id="173" name="Group 25"/>
              <p:cNvGrpSpPr>
                <a:grpSpLocks/>
              </p:cNvGrpSpPr>
              <p:nvPr/>
            </p:nvGrpSpPr>
            <p:grpSpPr bwMode="auto">
              <a:xfrm>
                <a:off x="2743200" y="3429000"/>
                <a:ext cx="4572000" cy="228600"/>
                <a:chOff x="1008" y="1968"/>
                <a:chExt cx="2880" cy="144"/>
              </a:xfrm>
            </p:grpSpPr>
            <p:sp>
              <p:nvSpPr>
                <p:cNvPr id="186" name="Rectangle 26"/>
                <p:cNvSpPr>
                  <a:spLocks noChangeArrowheads="1"/>
                </p:cNvSpPr>
                <p:nvPr>
                  <p:custDataLst>
                    <p:tags r:id="rId60"/>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87" name="Rectangle 27"/>
                <p:cNvSpPr>
                  <a:spLocks noChangeArrowheads="1"/>
                </p:cNvSpPr>
                <p:nvPr>
                  <p:custDataLst>
                    <p:tags r:id="rId61"/>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188" name="Rectangle 28"/>
                <p:cNvSpPr>
                  <a:spLocks noChangeArrowheads="1"/>
                </p:cNvSpPr>
                <p:nvPr>
                  <p:custDataLst>
                    <p:tags r:id="rId62"/>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89" name="Rectangle 29"/>
                <p:cNvSpPr>
                  <a:spLocks noChangeArrowheads="1"/>
                </p:cNvSpPr>
                <p:nvPr>
                  <p:custDataLst>
                    <p:tags r:id="rId63"/>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90" name="Rectangle 30"/>
                <p:cNvSpPr>
                  <a:spLocks noChangeArrowheads="1"/>
                </p:cNvSpPr>
                <p:nvPr>
                  <p:custDataLst>
                    <p:tags r:id="rId64"/>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174" name="Text Box 32"/>
              <p:cNvSpPr txBox="1">
                <a:spLocks noChangeArrowheads="1"/>
              </p:cNvSpPr>
              <p:nvPr>
                <p:custDataLst>
                  <p:tags r:id="rId48"/>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175" name="Text Box 33"/>
              <p:cNvSpPr txBox="1">
                <a:spLocks noChangeArrowheads="1"/>
              </p:cNvSpPr>
              <p:nvPr>
                <p:custDataLst>
                  <p:tags r:id="rId49"/>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176" name="Line 34"/>
              <p:cNvSpPr>
                <a:spLocks noChangeShapeType="1"/>
              </p:cNvSpPr>
              <p:nvPr>
                <p:custDataLst>
                  <p:tags r:id="rId50"/>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77" name="Line 35"/>
              <p:cNvSpPr>
                <a:spLocks noChangeShapeType="1"/>
              </p:cNvSpPr>
              <p:nvPr>
                <p:custDataLst>
                  <p:tags r:id="rId51"/>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78" name="Text Box 36"/>
              <p:cNvSpPr txBox="1">
                <a:spLocks noChangeArrowheads="1"/>
              </p:cNvSpPr>
              <p:nvPr>
                <p:custDataLst>
                  <p:tags r:id="rId52"/>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179" name="Line 37"/>
              <p:cNvSpPr>
                <a:spLocks noChangeShapeType="1"/>
              </p:cNvSpPr>
              <p:nvPr>
                <p:custDataLst>
                  <p:tags r:id="rId53"/>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0" name="Text Box 38"/>
              <p:cNvSpPr txBox="1">
                <a:spLocks noChangeArrowheads="1"/>
              </p:cNvSpPr>
              <p:nvPr>
                <p:custDataLst>
                  <p:tags r:id="rId54"/>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181" name="Line 39"/>
              <p:cNvSpPr>
                <a:spLocks noChangeShapeType="1"/>
              </p:cNvSpPr>
              <p:nvPr>
                <p:custDataLst>
                  <p:tags r:id="rId55"/>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2" name="Text Box 40"/>
              <p:cNvSpPr txBox="1">
                <a:spLocks noChangeArrowheads="1"/>
              </p:cNvSpPr>
              <p:nvPr>
                <p:custDataLst>
                  <p:tags r:id="rId56"/>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183" name="Line 41"/>
              <p:cNvSpPr>
                <a:spLocks noChangeShapeType="1"/>
              </p:cNvSpPr>
              <p:nvPr>
                <p:custDataLst>
                  <p:tags r:id="rId57"/>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84" name="Text Box 42"/>
              <p:cNvSpPr txBox="1">
                <a:spLocks noChangeArrowheads="1"/>
              </p:cNvSpPr>
              <p:nvPr>
                <p:custDataLst>
                  <p:tags r:id="rId58"/>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85" name="Line 43"/>
              <p:cNvSpPr>
                <a:spLocks noChangeShapeType="1"/>
              </p:cNvSpPr>
              <p:nvPr>
                <p:custDataLst>
                  <p:tags r:id="rId59"/>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191" name="Group 24"/>
            <p:cNvGrpSpPr/>
            <p:nvPr/>
          </p:nvGrpSpPr>
          <p:grpSpPr>
            <a:xfrm>
              <a:off x="3555765" y="2181204"/>
              <a:ext cx="5435835" cy="754354"/>
              <a:chOff x="2412765" y="3429000"/>
              <a:chExt cx="5435835" cy="774470"/>
            </a:xfrm>
          </p:grpSpPr>
          <p:grpSp>
            <p:nvGrpSpPr>
              <p:cNvPr id="192" name="Group 25"/>
              <p:cNvGrpSpPr>
                <a:grpSpLocks/>
              </p:cNvGrpSpPr>
              <p:nvPr/>
            </p:nvGrpSpPr>
            <p:grpSpPr bwMode="auto">
              <a:xfrm>
                <a:off x="2743200" y="3429000"/>
                <a:ext cx="4572000" cy="228600"/>
                <a:chOff x="1008" y="1968"/>
                <a:chExt cx="2880" cy="144"/>
              </a:xfrm>
            </p:grpSpPr>
            <p:sp>
              <p:nvSpPr>
                <p:cNvPr id="205" name="Rectangle 26"/>
                <p:cNvSpPr>
                  <a:spLocks noChangeArrowheads="1"/>
                </p:cNvSpPr>
                <p:nvPr>
                  <p:custDataLst>
                    <p:tags r:id="rId43"/>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06" name="Rectangle 27"/>
                <p:cNvSpPr>
                  <a:spLocks noChangeArrowheads="1"/>
                </p:cNvSpPr>
                <p:nvPr>
                  <p:custDataLst>
                    <p:tags r:id="rId44"/>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207" name="Rectangle 28"/>
                <p:cNvSpPr>
                  <a:spLocks noChangeArrowheads="1"/>
                </p:cNvSpPr>
                <p:nvPr>
                  <p:custDataLst>
                    <p:tags r:id="rId45"/>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208" name="Rectangle 29"/>
                <p:cNvSpPr>
                  <a:spLocks noChangeArrowheads="1"/>
                </p:cNvSpPr>
                <p:nvPr>
                  <p:custDataLst>
                    <p:tags r:id="rId46"/>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09" name="Rectangle 30"/>
                <p:cNvSpPr>
                  <a:spLocks noChangeArrowheads="1"/>
                </p:cNvSpPr>
                <p:nvPr>
                  <p:custDataLst>
                    <p:tags r:id="rId47"/>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193" name="Text Box 32"/>
              <p:cNvSpPr txBox="1">
                <a:spLocks noChangeArrowheads="1"/>
              </p:cNvSpPr>
              <p:nvPr>
                <p:custDataLst>
                  <p:tags r:id="rId31"/>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94" name="Text Box 33"/>
              <p:cNvSpPr txBox="1">
                <a:spLocks noChangeArrowheads="1"/>
              </p:cNvSpPr>
              <p:nvPr>
                <p:custDataLst>
                  <p:tags r:id="rId32"/>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195" name="Line 34"/>
              <p:cNvSpPr>
                <a:spLocks noChangeShapeType="1"/>
              </p:cNvSpPr>
              <p:nvPr>
                <p:custDataLst>
                  <p:tags r:id="rId33"/>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6" name="Line 35"/>
              <p:cNvSpPr>
                <a:spLocks noChangeShapeType="1"/>
              </p:cNvSpPr>
              <p:nvPr>
                <p:custDataLst>
                  <p:tags r:id="rId34"/>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7" name="Text Box 36"/>
              <p:cNvSpPr txBox="1">
                <a:spLocks noChangeArrowheads="1"/>
              </p:cNvSpPr>
              <p:nvPr>
                <p:custDataLst>
                  <p:tags r:id="rId35"/>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98" name="Line 37"/>
              <p:cNvSpPr>
                <a:spLocks noChangeShapeType="1"/>
              </p:cNvSpPr>
              <p:nvPr>
                <p:custDataLst>
                  <p:tags r:id="rId36"/>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9" name="Text Box 38"/>
              <p:cNvSpPr txBox="1">
                <a:spLocks noChangeArrowheads="1"/>
              </p:cNvSpPr>
              <p:nvPr>
                <p:custDataLst>
                  <p:tags r:id="rId37"/>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200" name="Line 39"/>
              <p:cNvSpPr>
                <a:spLocks noChangeShapeType="1"/>
              </p:cNvSpPr>
              <p:nvPr>
                <p:custDataLst>
                  <p:tags r:id="rId38"/>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01" name="Text Box 40"/>
              <p:cNvSpPr txBox="1">
                <a:spLocks noChangeArrowheads="1"/>
              </p:cNvSpPr>
              <p:nvPr>
                <p:custDataLst>
                  <p:tags r:id="rId39"/>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202" name="Line 41"/>
              <p:cNvSpPr>
                <a:spLocks noChangeShapeType="1"/>
              </p:cNvSpPr>
              <p:nvPr>
                <p:custDataLst>
                  <p:tags r:id="rId40"/>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03" name="Text Box 42"/>
              <p:cNvSpPr txBox="1">
                <a:spLocks noChangeArrowheads="1"/>
              </p:cNvSpPr>
              <p:nvPr>
                <p:custDataLst>
                  <p:tags r:id="rId41"/>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204" name="Line 43"/>
              <p:cNvSpPr>
                <a:spLocks noChangeShapeType="1"/>
              </p:cNvSpPr>
              <p:nvPr>
                <p:custDataLst>
                  <p:tags r:id="rId42"/>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210" name="Group 24"/>
            <p:cNvGrpSpPr/>
            <p:nvPr/>
          </p:nvGrpSpPr>
          <p:grpSpPr>
            <a:xfrm>
              <a:off x="3554505" y="3019404"/>
              <a:ext cx="5435835" cy="754354"/>
              <a:chOff x="2412765" y="3429000"/>
              <a:chExt cx="5435835" cy="774470"/>
            </a:xfrm>
          </p:grpSpPr>
          <p:grpSp>
            <p:nvGrpSpPr>
              <p:cNvPr id="211" name="Group 25"/>
              <p:cNvGrpSpPr>
                <a:grpSpLocks/>
              </p:cNvGrpSpPr>
              <p:nvPr/>
            </p:nvGrpSpPr>
            <p:grpSpPr bwMode="auto">
              <a:xfrm>
                <a:off x="2743200" y="3429000"/>
                <a:ext cx="4572000" cy="228600"/>
                <a:chOff x="1008" y="1968"/>
                <a:chExt cx="2880" cy="144"/>
              </a:xfrm>
            </p:grpSpPr>
            <p:sp>
              <p:nvSpPr>
                <p:cNvPr id="224" name="Rectangle 26"/>
                <p:cNvSpPr>
                  <a:spLocks noChangeArrowheads="1"/>
                </p:cNvSpPr>
                <p:nvPr>
                  <p:custDataLst>
                    <p:tags r:id="rId26"/>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25" name="Rectangle 27"/>
                <p:cNvSpPr>
                  <a:spLocks noChangeArrowheads="1"/>
                </p:cNvSpPr>
                <p:nvPr>
                  <p:custDataLst>
                    <p:tags r:id="rId27"/>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226" name="Rectangle 28"/>
                <p:cNvSpPr>
                  <a:spLocks noChangeArrowheads="1"/>
                </p:cNvSpPr>
                <p:nvPr>
                  <p:custDataLst>
                    <p:tags r:id="rId28"/>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227" name="Rectangle 29"/>
                <p:cNvSpPr>
                  <a:spLocks noChangeArrowheads="1"/>
                </p:cNvSpPr>
                <p:nvPr>
                  <p:custDataLst>
                    <p:tags r:id="rId29"/>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228" name="Rectangle 30"/>
                <p:cNvSpPr>
                  <a:spLocks noChangeArrowheads="1"/>
                </p:cNvSpPr>
                <p:nvPr>
                  <p:custDataLst>
                    <p:tags r:id="rId30"/>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212" name="Text Box 32"/>
              <p:cNvSpPr txBox="1">
                <a:spLocks noChangeArrowheads="1"/>
              </p:cNvSpPr>
              <p:nvPr>
                <p:custDataLst>
                  <p:tags r:id="rId14"/>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213" name="Text Box 33"/>
              <p:cNvSpPr txBox="1">
                <a:spLocks noChangeArrowheads="1"/>
              </p:cNvSpPr>
              <p:nvPr>
                <p:custDataLst>
                  <p:tags r:id="rId15"/>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214" name="Line 34"/>
              <p:cNvSpPr>
                <a:spLocks noChangeShapeType="1"/>
              </p:cNvSpPr>
              <p:nvPr>
                <p:custDataLst>
                  <p:tags r:id="rId16"/>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5" name="Line 35"/>
              <p:cNvSpPr>
                <a:spLocks noChangeShapeType="1"/>
              </p:cNvSpPr>
              <p:nvPr>
                <p:custDataLst>
                  <p:tags r:id="rId17"/>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6" name="Text Box 36"/>
              <p:cNvSpPr txBox="1">
                <a:spLocks noChangeArrowheads="1"/>
              </p:cNvSpPr>
              <p:nvPr>
                <p:custDataLst>
                  <p:tags r:id="rId18"/>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217" name="Line 37"/>
              <p:cNvSpPr>
                <a:spLocks noChangeShapeType="1"/>
              </p:cNvSpPr>
              <p:nvPr>
                <p:custDataLst>
                  <p:tags r:id="rId19"/>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8" name="Text Box 38"/>
              <p:cNvSpPr txBox="1">
                <a:spLocks noChangeArrowheads="1"/>
              </p:cNvSpPr>
              <p:nvPr>
                <p:custDataLst>
                  <p:tags r:id="rId20"/>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219" name="Line 39"/>
              <p:cNvSpPr>
                <a:spLocks noChangeShapeType="1"/>
              </p:cNvSpPr>
              <p:nvPr>
                <p:custDataLst>
                  <p:tags r:id="rId21"/>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20" name="Text Box 40"/>
              <p:cNvSpPr txBox="1">
                <a:spLocks noChangeArrowheads="1"/>
              </p:cNvSpPr>
              <p:nvPr>
                <p:custDataLst>
                  <p:tags r:id="rId22"/>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221" name="Line 41"/>
              <p:cNvSpPr>
                <a:spLocks noChangeShapeType="1"/>
              </p:cNvSpPr>
              <p:nvPr>
                <p:custDataLst>
                  <p:tags r:id="rId23"/>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22" name="Text Box 42"/>
              <p:cNvSpPr txBox="1">
                <a:spLocks noChangeArrowheads="1"/>
              </p:cNvSpPr>
              <p:nvPr>
                <p:custDataLst>
                  <p:tags r:id="rId24"/>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80</a:t>
                </a:r>
                <a:endParaRPr lang="en-US" sz="1800" b="0" dirty="0">
                  <a:latin typeface="Calibri" pitchFamily="34" charset="0"/>
                </a:endParaRPr>
              </a:p>
            </p:txBody>
          </p:sp>
          <p:sp>
            <p:nvSpPr>
              <p:cNvPr id="223" name="Line 43"/>
              <p:cNvSpPr>
                <a:spLocks noChangeShapeType="1"/>
              </p:cNvSpPr>
              <p:nvPr>
                <p:custDataLst>
                  <p:tags r:id="rId25"/>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229" name="Freeform 228"/>
            <p:cNvSpPr/>
            <p:nvPr>
              <p:custDataLst>
                <p:tags r:id="rId11"/>
              </p:custDataLst>
            </p:nvPr>
          </p:nvSpPr>
          <p:spPr bwMode="auto">
            <a:xfrm>
              <a:off x="2052918" y="1532582"/>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230" name="Freeform 229"/>
            <p:cNvSpPr/>
            <p:nvPr>
              <p:custDataLst>
                <p:tags r:id="rId12"/>
              </p:custDataLst>
            </p:nvPr>
          </p:nvSpPr>
          <p:spPr bwMode="auto">
            <a:xfrm>
              <a:off x="2070847" y="2160111"/>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38100">
              <a:solidFill>
                <a:schemeClr val="tx1"/>
              </a:solidFill>
              <a:round/>
              <a:headEnd/>
              <a:tailEnd type="triangle" w="med" len="med"/>
            </a:ln>
            <a:effectLst/>
          </p:spPr>
          <p:txBody>
            <a:bodyPr rtlCol="0" anchor="ctr"/>
            <a:lstStyle/>
            <a:p>
              <a:pPr algn="ctr"/>
              <a:endParaRPr lang="en-US"/>
            </a:p>
          </p:txBody>
        </p:sp>
        <p:sp>
          <p:nvSpPr>
            <p:cNvPr id="231" name="Freeform 230"/>
            <p:cNvSpPr/>
            <p:nvPr>
              <p:custDataLst>
                <p:tags r:id="rId13"/>
              </p:custDataLst>
            </p:nvPr>
          </p:nvSpPr>
          <p:spPr bwMode="auto">
            <a:xfrm>
              <a:off x="2052918" y="2931076"/>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38100">
              <a:solidFill>
                <a:schemeClr val="tx1"/>
              </a:solidFill>
              <a:round/>
              <a:headEnd/>
              <a:tailEnd type="triangle" w="med" len="med"/>
            </a:ln>
            <a:effectLst/>
          </p:spPr>
          <p:txBody>
            <a:bodyPr rtlCol="0" anchor="ctr"/>
            <a:lstStyle/>
            <a:p>
              <a:pPr algn="ctr"/>
              <a:endParaRPr lang="en-US"/>
            </a:p>
          </p:txBody>
        </p:sp>
      </p:grpSp>
      <p:sp>
        <p:nvSpPr>
          <p:cNvPr id="90" name="TextBox 89"/>
          <p:cNvSpPr txBox="1"/>
          <p:nvPr>
            <p:custDataLst>
              <p:tags r:id="rId5"/>
            </p:custDataLst>
          </p:nvPr>
        </p:nvSpPr>
        <p:spPr>
          <a:xfrm>
            <a:off x="2245896" y="4237770"/>
            <a:ext cx="6296528" cy="1745093"/>
          </a:xfrm>
          <a:prstGeom prst="rect">
            <a:avLst/>
          </a:prstGeom>
          <a:noFill/>
        </p:spPr>
        <p:txBody>
          <a:bodyPr wrap="square" rtlCol="0">
            <a:spAutoFit/>
          </a:bodyPr>
          <a:lstStyle/>
          <a:p>
            <a:pPr marL="9525" lvl="1" indent="-9525" defTabSz="895350">
              <a:lnSpc>
                <a:spcPct val="120000"/>
              </a:lnSpc>
              <a:tabLst>
                <a:tab pos="2286000" algn="l"/>
                <a:tab pos="4799013" algn="l"/>
              </a:tabLst>
            </a:pPr>
            <a:r>
              <a:rPr lang="en-US" sz="1800" dirty="0" smtClean="0">
                <a:latin typeface="Courier New" pitchFamily="49" charset="0"/>
              </a:rPr>
              <a:t>60+</a:t>
            </a:r>
            <a:r>
              <a:rPr lang="en-US" sz="1800" dirty="0">
                <a:latin typeface="Courier New" pitchFamily="49" charset="0"/>
              </a:rPr>
              <a:t>4*3  = </a:t>
            </a:r>
            <a:r>
              <a:rPr lang="en-US" sz="1800" dirty="0" smtClean="0">
                <a:latin typeface="Courier New" pitchFamily="49" charset="0"/>
              </a:rPr>
              <a:t>72</a:t>
            </a:r>
            <a:r>
              <a:rPr lang="en-US" sz="1800" dirty="0">
                <a:latin typeface="Courier New" pitchFamily="49" charset="0"/>
              </a:rPr>
              <a:t>	2	</a:t>
            </a:r>
            <a:r>
              <a:rPr lang="en-US" sz="1800" dirty="0">
                <a:solidFill>
                  <a:srgbClr val="990000"/>
                </a:solidFill>
                <a:latin typeface="Calibri" pitchFamily="34" charset="0"/>
              </a:rPr>
              <a:t>Yes</a:t>
            </a:r>
            <a:endParaRPr lang="en-US" sz="1800" dirty="0">
              <a:latin typeface="Courier New" pitchFamily="49" charset="0"/>
            </a:endParaRPr>
          </a:p>
          <a:p>
            <a:pPr marL="9525" lvl="1" indent="-9525" defTabSz="895350">
              <a:lnSpc>
                <a:spcPct val="120000"/>
              </a:lnSpc>
              <a:buFont typeface="Wingdings" pitchFamily="2" charset="2"/>
              <a:buNone/>
              <a:tabLst>
                <a:tab pos="2286000" algn="l"/>
                <a:tab pos="4799013" algn="l"/>
              </a:tabLst>
            </a:pPr>
            <a:r>
              <a:rPr lang="en-US" sz="1800" dirty="0">
                <a:latin typeface="Courier New" pitchFamily="49" charset="0"/>
              </a:rPr>
              <a:t>16+4*5  = 36	9	</a:t>
            </a:r>
            <a:r>
              <a:rPr lang="en-US" sz="1800" dirty="0">
                <a:solidFill>
                  <a:srgbClr val="990000"/>
                </a:solidFill>
                <a:latin typeface="Calibri" pitchFamily="34" charset="0"/>
              </a:rPr>
              <a:t>No</a:t>
            </a:r>
            <a:endParaRPr lang="en-US" sz="1800" dirty="0">
              <a:latin typeface="Courier New" pitchFamily="49" charset="0"/>
            </a:endParaRPr>
          </a:p>
          <a:p>
            <a:pPr marL="9525" lvl="1" indent="-9525" defTabSz="895350">
              <a:lnSpc>
                <a:spcPct val="120000"/>
              </a:lnSpc>
              <a:buFont typeface="Wingdings" pitchFamily="2" charset="2"/>
              <a:buNone/>
              <a:tabLst>
                <a:tab pos="2286000" algn="l"/>
                <a:tab pos="4799013" algn="l"/>
              </a:tabLst>
            </a:pPr>
            <a:r>
              <a:rPr lang="en-US" sz="1800" dirty="0" smtClean="0">
                <a:latin typeface="Courier New" pitchFamily="49" charset="0"/>
              </a:rPr>
              <a:t>60+</a:t>
            </a:r>
            <a:r>
              <a:rPr lang="en-US" sz="1800" dirty="0">
                <a:latin typeface="Courier New" pitchFamily="49" charset="0"/>
              </a:rPr>
              <a:t>4*</a:t>
            </a:r>
            <a:r>
              <a:rPr lang="en-US" sz="1800" dirty="0" smtClean="0">
                <a:latin typeface="Courier New" pitchFamily="49" charset="0"/>
              </a:rPr>
              <a:t>-2 </a:t>
            </a:r>
            <a:r>
              <a:rPr lang="en-US" sz="1800" dirty="0">
                <a:latin typeface="Courier New" pitchFamily="49" charset="0"/>
              </a:rPr>
              <a:t>= 52	5	</a:t>
            </a:r>
            <a:r>
              <a:rPr lang="en-US" sz="1800" dirty="0">
                <a:solidFill>
                  <a:srgbClr val="990000"/>
                </a:solidFill>
                <a:latin typeface="Calibri" pitchFamily="34" charset="0"/>
              </a:rPr>
              <a:t>No</a:t>
            </a:r>
            <a:endParaRPr lang="en-US" sz="1800" dirty="0">
              <a:latin typeface="Courier New" pitchFamily="49" charset="0"/>
            </a:endParaRPr>
          </a:p>
          <a:p>
            <a:pPr marL="9525" lvl="1" indent="-9525" defTabSz="895350">
              <a:lnSpc>
                <a:spcPct val="120000"/>
              </a:lnSpc>
              <a:buFont typeface="Wingdings" pitchFamily="2" charset="2"/>
              <a:buNone/>
              <a:tabLst>
                <a:tab pos="2286000" algn="l"/>
                <a:tab pos="4799013" algn="l"/>
              </a:tabLst>
            </a:pPr>
            <a:r>
              <a:rPr lang="en-US" sz="1800" dirty="0" smtClean="0">
                <a:latin typeface="Courier New" pitchFamily="49" charset="0"/>
              </a:rPr>
              <a:t>#@%!^?</a:t>
            </a:r>
            <a:r>
              <a:rPr lang="en-US" sz="1800" dirty="0">
                <a:latin typeface="Courier New" pitchFamily="49" charset="0"/>
              </a:rPr>
              <a:t>?	??	</a:t>
            </a:r>
            <a:r>
              <a:rPr lang="en-US" sz="1800" dirty="0">
                <a:solidFill>
                  <a:srgbClr val="990000"/>
                </a:solidFill>
                <a:latin typeface="Calibri" pitchFamily="34" charset="0"/>
              </a:rPr>
              <a:t>No</a:t>
            </a:r>
            <a:endParaRPr lang="en-US" sz="1800" dirty="0">
              <a:latin typeface="Courier New" pitchFamily="49" charset="0"/>
            </a:endParaRPr>
          </a:p>
          <a:p>
            <a:pPr marL="9525" lvl="1" indent="-9525" defTabSz="895350">
              <a:lnSpc>
                <a:spcPct val="120000"/>
              </a:lnSpc>
              <a:buFont typeface="Wingdings" pitchFamily="2" charset="2"/>
              <a:buNone/>
              <a:tabLst>
                <a:tab pos="2286000" algn="l"/>
                <a:tab pos="4799013" algn="l"/>
              </a:tabLst>
            </a:pPr>
            <a:r>
              <a:rPr lang="en-US" sz="1800" dirty="0">
                <a:latin typeface="Courier New" pitchFamily="49" charset="0"/>
              </a:rPr>
              <a:t>16+4*12 = 64	</a:t>
            </a:r>
            <a:r>
              <a:rPr lang="en-US" sz="1800" dirty="0" smtClean="0">
                <a:latin typeface="Courier New" pitchFamily="49" charset="0"/>
              </a:rPr>
              <a:t>4</a:t>
            </a:r>
            <a:r>
              <a:rPr lang="en-US" sz="1800" dirty="0">
                <a:latin typeface="Courier New" pitchFamily="49" charset="0"/>
              </a:rPr>
              <a:t>	</a:t>
            </a:r>
            <a:r>
              <a:rPr lang="en-US" sz="1800" dirty="0">
                <a:solidFill>
                  <a:srgbClr val="990000"/>
                </a:solidFill>
                <a:latin typeface="Calibri" pitchFamily="34" charset="0"/>
              </a:rPr>
              <a:t>No</a:t>
            </a:r>
            <a:endParaRPr lang="en-US" sz="1800" dirty="0"/>
          </a:p>
        </p:txBody>
      </p:sp>
      <p:sp>
        <p:nvSpPr>
          <p:cNvPr id="2" name="Date Placeholder 1"/>
          <p:cNvSpPr>
            <a:spLocks noGrp="1"/>
          </p:cNvSpPr>
          <p:nvPr>
            <p:ph type="dt" sz="half" idx="2"/>
            <p:custDataLst>
              <p:tags r:id="rId6"/>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7"/>
            </p:custDataLst>
          </p:nvPr>
        </p:nvSpPr>
        <p:spPr/>
        <p:txBody>
          <a:bodyPr/>
          <a:lstStyle/>
          <a:p>
            <a:r>
              <a:rPr lang="en-US" smtClean="0"/>
              <a:t>Arrays &amp; structs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17443">
                                            <p:txEl>
                                              <p:pRg st="6" end="6"/>
                                            </p:txEl>
                                          </p:spTgt>
                                        </p:tgtEl>
                                        <p:attrNameLst>
                                          <p:attrName>style.visibility</p:attrName>
                                        </p:attrNameLst>
                                      </p:cBhvr>
                                      <p:to>
                                        <p:strVal val="visible"/>
                                      </p:to>
                                    </p:set>
                                    <p:animEffect transition="in" filter="fade">
                                      <p:cBhvr>
                                        <p:cTn id="30" dur="500"/>
                                        <p:tgtEl>
                                          <p:spTgt spid="31744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17443">
                                            <p:txEl>
                                              <p:pRg st="7" end="7"/>
                                            </p:txEl>
                                          </p:spTgt>
                                        </p:tgtEl>
                                        <p:attrNameLst>
                                          <p:attrName>style.visibility</p:attrName>
                                        </p:attrNameLst>
                                      </p:cBhvr>
                                      <p:to>
                                        <p:strVal val="visible"/>
                                      </p:to>
                                    </p:set>
                                    <p:animEffect transition="in" filter="fade">
                                      <p:cBhvr>
                                        <p:cTn id="33" dur="500"/>
                                        <p:tgtEl>
                                          <p:spTgt spid="31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6</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35</a:t>
            </a:fld>
            <a:endParaRPr lang="en-US"/>
          </a:p>
        </p:txBody>
      </p:sp>
      <p:sp>
        <p:nvSpPr>
          <p:cNvPr id="6" name="Footer Placeholder 5"/>
          <p:cNvSpPr>
            <a:spLocks noGrp="1"/>
          </p:cNvSpPr>
          <p:nvPr>
            <p:ph type="ftr" sz="quarter" idx="3"/>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725480" y="1446120"/>
              <a:ext cx="7213320" cy="3926520"/>
            </p14:xfrm>
          </p:contentPart>
        </mc:Choice>
        <mc:Fallback>
          <p:pic>
            <p:nvPicPr>
              <p:cNvPr id="7" name="Ink 6"/>
              <p:cNvPicPr/>
              <p:nvPr/>
            </p:nvPicPr>
            <p:blipFill>
              <a:blip r:embed="rId3"/>
              <a:stretch>
                <a:fillRect/>
              </a:stretch>
            </p:blipFill>
            <p:spPr>
              <a:xfrm>
                <a:off x="1722600" y="1431720"/>
                <a:ext cx="7224840" cy="3944880"/>
              </a:xfrm>
              <a:prstGeom prst="rect">
                <a:avLst/>
              </a:prstGeom>
            </p:spPr>
          </p:pic>
        </mc:Fallback>
      </mc:AlternateContent>
    </p:spTree>
    <p:extLst>
      <p:ext uri="{BB962C8B-B14F-4D97-AF65-F5344CB8AC3E}">
        <p14:creationId xmlns:p14="http://schemas.microsoft.com/office/powerpoint/2010/main" val="1676958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custDataLst>
              <p:tags r:id="rId1"/>
            </p:custDataLst>
          </p:nvPr>
        </p:nvSpPr>
        <p:spPr/>
        <p:txBody>
          <a:bodyPr/>
          <a:lstStyle/>
          <a:p>
            <a:r>
              <a:rPr lang="en-US" dirty="0"/>
              <a:t>Array Element Accesses</a:t>
            </a:r>
          </a:p>
        </p:txBody>
      </p:sp>
      <p:sp>
        <p:nvSpPr>
          <p:cNvPr id="15" name="Slide Number Placeholder 14"/>
          <p:cNvSpPr>
            <a:spLocks noGrp="1"/>
          </p:cNvSpPr>
          <p:nvPr>
            <p:ph type="sldNum" sz="quarter" idx="4"/>
            <p:custDataLst>
              <p:tags r:id="rId2"/>
            </p:custDataLst>
          </p:nvPr>
        </p:nvSpPr>
        <p:spPr/>
        <p:txBody>
          <a:bodyPr/>
          <a:lstStyle/>
          <a:p>
            <a:fld id="{7CBE8339-D2AD-46DC-A898-FD1E949067F0}" type="slidenum">
              <a:rPr lang="en-US" smtClean="0"/>
              <a:pPr/>
              <a:t>36</a:t>
            </a:fld>
            <a:endParaRPr lang="en-US"/>
          </a:p>
        </p:txBody>
      </p:sp>
      <p:sp>
        <p:nvSpPr>
          <p:cNvPr id="344068" name="Rectangle 4"/>
          <p:cNvSpPr>
            <a:spLocks noChangeArrowheads="1"/>
          </p:cNvSpPr>
          <p:nvPr>
            <p:custDataLst>
              <p:tags r:id="rId3"/>
            </p:custDataLst>
          </p:nvPr>
        </p:nvSpPr>
        <p:spPr bwMode="auto">
          <a:xfrm>
            <a:off x="457200" y="1725613"/>
            <a:ext cx="3733800" cy="147478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smtClean="0">
                <a:latin typeface="Courier New" pitchFamily="49" charset="0"/>
              </a:rPr>
              <a:t> </a:t>
            </a:r>
            <a:r>
              <a:rPr lang="en-US" sz="1800" dirty="0" err="1" smtClean="0">
                <a:latin typeface="Courier New" pitchFamily="49" charset="0"/>
              </a:rPr>
              <a:t>get_sea_digit</a:t>
            </a:r>
            <a:endParaRPr lang="en-US" sz="1800" dirty="0" smtClean="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a:t>
            </a:r>
            <a:r>
              <a:rPr lang="en-US" sz="1800" dirty="0" smtClean="0">
                <a:latin typeface="Courier New" pitchFamily="49" charset="0"/>
              </a:rPr>
              <a:t> </a:t>
            </a:r>
            <a:r>
              <a:rPr lang="en-US" sz="1800" dirty="0" err="1" smtClean="0">
                <a:latin typeface="Courier New" pitchFamily="49" charset="0"/>
              </a:rPr>
              <a:t>sea[</a:t>
            </a:r>
            <a:r>
              <a:rPr lang="en-US" sz="1800" dirty="0" err="1">
                <a:latin typeface="Courier New" pitchFamily="49" charset="0"/>
              </a:rPr>
              <a:t>index][dig</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44072" name="Rectangle 8"/>
          <p:cNvSpPr>
            <a:spLocks noChangeArrowheads="1"/>
          </p:cNvSpPr>
          <p:nvPr>
            <p:custDataLst>
              <p:tags r:id="rId4"/>
            </p:custDataLst>
          </p:nvPr>
        </p:nvSpPr>
        <p:spPr bwMode="auto">
          <a:xfrm>
            <a:off x="4648200" y="1725613"/>
            <a:ext cx="3886200" cy="1474787"/>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get_univ_digit</a:t>
            </a:r>
            <a:endParaRPr lang="en-US" sz="1800" dirty="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index,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univ</a:t>
            </a:r>
            <a:r>
              <a:rPr lang="en-US" sz="1800" dirty="0">
                <a:latin typeface="Courier New" pitchFamily="49" charset="0"/>
              </a:rPr>
              <a:t>[index][dig];</a:t>
            </a:r>
          </a:p>
          <a:p>
            <a:pPr algn="l">
              <a:lnSpc>
                <a:spcPct val="100000"/>
              </a:lnSpc>
            </a:pPr>
            <a:r>
              <a:rPr lang="en-US" sz="1800" dirty="0">
                <a:latin typeface="Courier New" pitchFamily="49" charset="0"/>
              </a:rPr>
              <a:t>}</a:t>
            </a:r>
          </a:p>
        </p:txBody>
      </p:sp>
      <p:sp>
        <p:nvSpPr>
          <p:cNvPr id="12" name="TextBox 11"/>
          <p:cNvSpPr txBox="1"/>
          <p:nvPr>
            <p:custDataLst>
              <p:tags r:id="rId5"/>
            </p:custDataLst>
          </p:nvPr>
        </p:nvSpPr>
        <p:spPr>
          <a:xfrm>
            <a:off x="368052" y="1261342"/>
            <a:ext cx="1811393" cy="461665"/>
          </a:xfrm>
          <a:prstGeom prst="rect">
            <a:avLst/>
          </a:prstGeom>
          <a:noFill/>
        </p:spPr>
        <p:txBody>
          <a:bodyPr wrap="none" rtlCol="0">
            <a:spAutoFit/>
          </a:bodyPr>
          <a:lstStyle/>
          <a:p>
            <a:r>
              <a:rPr lang="en-US" dirty="0" smtClean="0">
                <a:latin typeface="Calibri" pitchFamily="34" charset="0"/>
              </a:rPr>
              <a:t>Nested array</a:t>
            </a:r>
          </a:p>
        </p:txBody>
      </p:sp>
      <p:sp>
        <p:nvSpPr>
          <p:cNvPr id="13" name="TextBox 12"/>
          <p:cNvSpPr txBox="1"/>
          <p:nvPr>
            <p:custDataLst>
              <p:tags r:id="rId6"/>
            </p:custDataLst>
          </p:nvPr>
        </p:nvSpPr>
        <p:spPr>
          <a:xfrm>
            <a:off x="4559052" y="1267092"/>
            <a:ext cx="2299989" cy="461665"/>
          </a:xfrm>
          <a:prstGeom prst="rect">
            <a:avLst/>
          </a:prstGeom>
          <a:noFill/>
        </p:spPr>
        <p:txBody>
          <a:bodyPr wrap="none" rtlCol="0">
            <a:spAutoFit/>
          </a:bodyPr>
          <a:lstStyle/>
          <a:p>
            <a:r>
              <a:rPr lang="en-US" dirty="0" smtClean="0">
                <a:latin typeface="Calibri" pitchFamily="34" charset="0"/>
              </a:rPr>
              <a:t>Multi-level array</a:t>
            </a:r>
          </a:p>
        </p:txBody>
      </p:sp>
      <p:sp>
        <p:nvSpPr>
          <p:cNvPr id="16" name="TextBox 15"/>
          <p:cNvSpPr txBox="1"/>
          <p:nvPr>
            <p:custDataLst>
              <p:tags r:id="rId7"/>
            </p:custDataLst>
          </p:nvPr>
        </p:nvSpPr>
        <p:spPr>
          <a:xfrm>
            <a:off x="1905000" y="5177135"/>
            <a:ext cx="5340684" cy="461665"/>
          </a:xfrm>
          <a:prstGeom prst="rect">
            <a:avLst/>
          </a:prstGeom>
          <a:noFill/>
        </p:spPr>
        <p:txBody>
          <a:bodyPr wrap="square" rtlCol="0">
            <a:spAutoFit/>
          </a:bodyPr>
          <a:lstStyle/>
          <a:p>
            <a:pPr algn="ctr"/>
            <a:r>
              <a:rPr lang="en-US" dirty="0" smtClean="0">
                <a:latin typeface="Calibri" pitchFamily="34" charset="0"/>
              </a:rPr>
              <a:t>Access looks similar, but it isn’t: </a:t>
            </a:r>
          </a:p>
        </p:txBody>
      </p:sp>
      <p:sp>
        <p:nvSpPr>
          <p:cNvPr id="17" name="Rectangle 16"/>
          <p:cNvSpPr/>
          <p:nvPr>
            <p:custDataLst>
              <p:tags r:id="rId8"/>
            </p:custDataLst>
          </p:nvPr>
        </p:nvSpPr>
        <p:spPr>
          <a:xfrm>
            <a:off x="381001" y="5802868"/>
            <a:ext cx="3724672" cy="400110"/>
          </a:xfrm>
          <a:prstGeom prst="rect">
            <a:avLst/>
          </a:prstGeom>
        </p:spPr>
        <p:txBody>
          <a:bodyPr wrap="none">
            <a:spAutoFit/>
          </a:bodyPr>
          <a:lstStyle/>
          <a:p>
            <a:pPr>
              <a:buFont typeface="Wingdings" pitchFamily="2" charset="2"/>
              <a:buNone/>
            </a:pPr>
            <a:r>
              <a:rPr lang="en-US" sz="2000" dirty="0" smtClean="0">
                <a:solidFill>
                  <a:srgbClr val="FF0000"/>
                </a:solidFill>
                <a:latin typeface="Courier New" pitchFamily="49" charset="0"/>
              </a:rPr>
              <a:t>Mem</a:t>
            </a:r>
            <a:r>
              <a:rPr lang="en-US" sz="2000" dirty="0" smtClean="0">
                <a:latin typeface="Courier New" pitchFamily="49" charset="0"/>
              </a:rPr>
              <a:t>[sea+20*index+4*dig]</a:t>
            </a:r>
            <a:endParaRPr lang="en-US" sz="2000" dirty="0">
              <a:latin typeface="Courier New" pitchFamily="49" charset="0"/>
            </a:endParaRPr>
          </a:p>
        </p:txBody>
      </p:sp>
      <p:sp>
        <p:nvSpPr>
          <p:cNvPr id="18" name="Rectangle 17"/>
          <p:cNvSpPr/>
          <p:nvPr>
            <p:custDataLst>
              <p:tags r:id="rId9"/>
            </p:custDataLst>
          </p:nvPr>
        </p:nvSpPr>
        <p:spPr>
          <a:xfrm>
            <a:off x="4648200" y="5791200"/>
            <a:ext cx="4493538" cy="400110"/>
          </a:xfrm>
          <a:prstGeom prst="rect">
            <a:avLst/>
          </a:prstGeom>
        </p:spPr>
        <p:txBody>
          <a:bodyPr wrap="none">
            <a:spAutoFit/>
          </a:bodyPr>
          <a:lstStyle/>
          <a:p>
            <a:pPr>
              <a:buFont typeface="Wingdings" pitchFamily="2" charset="2"/>
              <a:buNone/>
            </a:pPr>
            <a:r>
              <a:rPr lang="en-US" sz="2000" dirty="0" err="1" smtClean="0">
                <a:solidFill>
                  <a:srgbClr val="FF0000"/>
                </a:solidFill>
                <a:latin typeface="Courier New" pitchFamily="49" charset="0"/>
              </a:rPr>
              <a:t>Mem</a:t>
            </a:r>
            <a:r>
              <a:rPr lang="en-US" sz="2000" dirty="0" smtClean="0">
                <a:latin typeface="Courier New" pitchFamily="49" charset="0"/>
              </a:rPr>
              <a:t>[</a:t>
            </a:r>
            <a:r>
              <a:rPr lang="en-US" sz="2000" dirty="0" err="1" smtClean="0">
                <a:solidFill>
                  <a:srgbClr val="FF0000"/>
                </a:solidFill>
                <a:latin typeface="Courier New" pitchFamily="49" charset="0"/>
              </a:rPr>
              <a:t>Mem</a:t>
            </a:r>
            <a:r>
              <a:rPr lang="en-US" sz="2000" dirty="0" smtClean="0">
                <a:latin typeface="Courier New" pitchFamily="49" charset="0"/>
              </a:rPr>
              <a:t>[univ+4*index]+4*dig]</a:t>
            </a:r>
            <a:endParaRPr lang="en-US" sz="2000" dirty="0"/>
          </a:p>
        </p:txBody>
      </p:sp>
      <p:pic>
        <p:nvPicPr>
          <p:cNvPr id="59" name="Picture 58"/>
          <p:cNvPicPr>
            <a:picLocks noChangeAspect="1"/>
          </p:cNvPicPr>
          <p:nvPr>
            <p:custDataLst>
              <p:tags r:id="rId10"/>
            </p:custDataLst>
          </p:nvPr>
        </p:nvPicPr>
        <p:blipFill>
          <a:blip r:embed="rId86"/>
          <a:stretch>
            <a:fillRect/>
          </a:stretch>
        </p:blipFill>
        <p:spPr>
          <a:xfrm>
            <a:off x="499330" y="3613014"/>
            <a:ext cx="3721679" cy="740066"/>
          </a:xfrm>
          <a:prstGeom prst="rect">
            <a:avLst/>
          </a:prstGeom>
        </p:spPr>
      </p:pic>
      <p:grpSp>
        <p:nvGrpSpPr>
          <p:cNvPr id="14" name="Group 13"/>
          <p:cNvGrpSpPr/>
          <p:nvPr>
            <p:custDataLst>
              <p:tags r:id="rId11"/>
            </p:custDataLst>
          </p:nvPr>
        </p:nvGrpSpPr>
        <p:grpSpPr>
          <a:xfrm>
            <a:off x="4580696" y="3331228"/>
            <a:ext cx="4291268" cy="1628804"/>
            <a:chOff x="168275" y="3733800"/>
            <a:chExt cx="8823325" cy="2754221"/>
          </a:xfrm>
        </p:grpSpPr>
        <p:grpSp>
          <p:nvGrpSpPr>
            <p:cNvPr id="19" name="Group 7"/>
            <p:cNvGrpSpPr>
              <a:grpSpLocks/>
            </p:cNvGrpSpPr>
            <p:nvPr/>
          </p:nvGrpSpPr>
          <p:grpSpPr bwMode="auto">
            <a:xfrm>
              <a:off x="168275" y="4191001"/>
              <a:ext cx="2193925" cy="1617663"/>
              <a:chOff x="58" y="2112"/>
              <a:chExt cx="1382" cy="1019"/>
            </a:xfrm>
          </p:grpSpPr>
          <p:sp>
            <p:nvSpPr>
              <p:cNvPr id="85" name="Rectangle 8"/>
              <p:cNvSpPr>
                <a:spLocks noChangeArrowheads="1"/>
              </p:cNvSpPr>
              <p:nvPr>
                <p:custDataLst>
                  <p:tags r:id="rId71"/>
                </p:custDataLst>
              </p:nvPr>
            </p:nvSpPr>
            <p:spPr bwMode="auto">
              <a:xfrm>
                <a:off x="864" y="235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itchFamily="49" charset="0"/>
                  </a:rPr>
                  <a:t>36</a:t>
                </a:r>
              </a:p>
            </p:txBody>
          </p:sp>
          <p:sp>
            <p:nvSpPr>
              <p:cNvPr id="86" name="Line 9"/>
              <p:cNvSpPr>
                <a:spLocks noChangeShapeType="1"/>
              </p:cNvSpPr>
              <p:nvPr>
                <p:custDataLst>
                  <p:tags r:id="rId72"/>
                </p:custDataLst>
              </p:nvPr>
            </p:nvSpPr>
            <p:spPr bwMode="auto">
              <a:xfrm flipV="1">
                <a:off x="576" y="248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87" name="Text Box 10"/>
              <p:cNvSpPr txBox="1">
                <a:spLocks noChangeArrowheads="1"/>
              </p:cNvSpPr>
              <p:nvPr>
                <p:custDataLst>
                  <p:tags r:id="rId73"/>
                </p:custDataLst>
              </p:nvPr>
            </p:nvSpPr>
            <p:spPr bwMode="auto">
              <a:xfrm>
                <a:off x="68" y="2363"/>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160</a:t>
                </a:r>
              </a:p>
            </p:txBody>
          </p:sp>
          <p:sp>
            <p:nvSpPr>
              <p:cNvPr id="88" name="Rectangle 11"/>
              <p:cNvSpPr>
                <a:spLocks noChangeArrowheads="1"/>
              </p:cNvSpPr>
              <p:nvPr>
                <p:custDataLst>
                  <p:tags r:id="rId74"/>
                </p:custDataLst>
              </p:nvPr>
            </p:nvSpPr>
            <p:spPr bwMode="auto">
              <a:xfrm>
                <a:off x="864" y="259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a:latin typeface="Courier New" pitchFamily="49" charset="0"/>
                  </a:rPr>
                  <a:t>16</a:t>
                </a:r>
              </a:p>
            </p:txBody>
          </p:sp>
          <p:sp>
            <p:nvSpPr>
              <p:cNvPr id="89" name="Rectangle 12"/>
              <p:cNvSpPr>
                <a:spLocks noChangeArrowheads="1"/>
              </p:cNvSpPr>
              <p:nvPr>
                <p:custDataLst>
                  <p:tags r:id="rId75"/>
                </p:custDataLst>
              </p:nvPr>
            </p:nvSpPr>
            <p:spPr bwMode="auto">
              <a:xfrm>
                <a:off x="864" y="283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smtClean="0">
                    <a:latin typeface="Courier New" pitchFamily="49" charset="0"/>
                  </a:rPr>
                  <a:t>60</a:t>
                </a:r>
                <a:endParaRPr lang="en-US" sz="900" dirty="0">
                  <a:latin typeface="Courier New" pitchFamily="49" charset="0"/>
                </a:endParaRPr>
              </a:p>
            </p:txBody>
          </p:sp>
          <p:sp>
            <p:nvSpPr>
              <p:cNvPr id="90" name="Line 13"/>
              <p:cNvSpPr>
                <a:spLocks noChangeShapeType="1"/>
              </p:cNvSpPr>
              <p:nvPr>
                <p:custDataLst>
                  <p:tags r:id="rId76"/>
                </p:custDataLst>
              </p:nvPr>
            </p:nvSpPr>
            <p:spPr bwMode="auto">
              <a:xfrm flipV="1">
                <a:off x="576" y="272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1" name="Line 14"/>
              <p:cNvSpPr>
                <a:spLocks noChangeShapeType="1"/>
              </p:cNvSpPr>
              <p:nvPr>
                <p:custDataLst>
                  <p:tags r:id="rId77"/>
                </p:custDataLst>
              </p:nvPr>
            </p:nvSpPr>
            <p:spPr bwMode="auto">
              <a:xfrm flipV="1">
                <a:off x="576" y="296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2" name="Text Box 15"/>
              <p:cNvSpPr txBox="1">
                <a:spLocks noChangeArrowheads="1"/>
              </p:cNvSpPr>
              <p:nvPr>
                <p:custDataLst>
                  <p:tags r:id="rId78"/>
                </p:custDataLst>
              </p:nvPr>
            </p:nvSpPr>
            <p:spPr bwMode="auto">
              <a:xfrm>
                <a:off x="58" y="2612"/>
                <a:ext cx="508" cy="288"/>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itchFamily="49" charset="0"/>
                  </a:rPr>
                  <a:t>164</a:t>
                </a:r>
              </a:p>
            </p:txBody>
          </p:sp>
          <p:sp>
            <p:nvSpPr>
              <p:cNvPr id="93" name="Text Box 16"/>
              <p:cNvSpPr txBox="1">
                <a:spLocks noChangeArrowheads="1"/>
              </p:cNvSpPr>
              <p:nvPr>
                <p:custDataLst>
                  <p:tags r:id="rId79"/>
                </p:custDataLst>
              </p:nvPr>
            </p:nvSpPr>
            <p:spPr bwMode="auto">
              <a:xfrm>
                <a:off x="58" y="2843"/>
                <a:ext cx="508"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168</a:t>
                </a:r>
              </a:p>
            </p:txBody>
          </p:sp>
          <p:sp>
            <p:nvSpPr>
              <p:cNvPr id="94" name="Text Box 17"/>
              <p:cNvSpPr txBox="1">
                <a:spLocks noChangeArrowheads="1"/>
              </p:cNvSpPr>
              <p:nvPr>
                <p:custDataLst>
                  <p:tags r:id="rId80"/>
                </p:custDataLst>
              </p:nvPr>
            </p:nvSpPr>
            <p:spPr bwMode="auto">
              <a:xfrm>
                <a:off x="709" y="2112"/>
                <a:ext cx="615" cy="288"/>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univ</a:t>
                </a:r>
              </a:p>
            </p:txBody>
          </p:sp>
          <p:sp>
            <p:nvSpPr>
              <p:cNvPr id="95" name="Oval 18"/>
              <p:cNvSpPr>
                <a:spLocks noChangeArrowheads="1"/>
              </p:cNvSpPr>
              <p:nvPr>
                <p:custDataLst>
                  <p:tags r:id="rId81"/>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6" name="Oval 19"/>
              <p:cNvSpPr>
                <a:spLocks noChangeArrowheads="1"/>
              </p:cNvSpPr>
              <p:nvPr>
                <p:custDataLst>
                  <p:tags r:id="rId82"/>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7" name="Oval 20"/>
              <p:cNvSpPr>
                <a:spLocks noChangeArrowheads="1"/>
              </p:cNvSpPr>
              <p:nvPr>
                <p:custDataLst>
                  <p:tags r:id="rId83"/>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grpSp>
        <p:sp>
          <p:nvSpPr>
            <p:cNvPr id="20" name="Text Box 21"/>
            <p:cNvSpPr txBox="1">
              <a:spLocks noChangeArrowheads="1"/>
            </p:cNvSpPr>
            <p:nvPr>
              <p:custDataLst>
                <p:tags r:id="rId14"/>
              </p:custDataLst>
            </p:nvPr>
          </p:nvSpPr>
          <p:spPr bwMode="auto">
            <a:xfrm>
              <a:off x="2911006" y="3733800"/>
              <a:ext cx="806919"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cmu</a:t>
              </a:r>
            </a:p>
          </p:txBody>
        </p:sp>
        <p:sp>
          <p:nvSpPr>
            <p:cNvPr id="21" name="Text Box 41"/>
            <p:cNvSpPr txBox="1">
              <a:spLocks noChangeArrowheads="1"/>
            </p:cNvSpPr>
            <p:nvPr>
              <p:custDataLst>
                <p:tags r:id="rId15"/>
              </p:custDataLst>
            </p:nvPr>
          </p:nvSpPr>
          <p:spPr bwMode="auto">
            <a:xfrm>
              <a:off x="3103249" y="4572000"/>
              <a:ext cx="690878" cy="456549"/>
            </a:xfrm>
            <a:prstGeom prst="rect">
              <a:avLst/>
            </a:prstGeom>
            <a:noFill/>
            <a:ln w="25400">
              <a:noFill/>
              <a:miter lim="800000"/>
              <a:headEnd/>
              <a:tailEnd/>
            </a:ln>
            <a:effectLst/>
          </p:spPr>
          <p:txBody>
            <a:bodyPr wrap="none">
              <a:spAutoFit/>
            </a:bodyPr>
            <a:lstStyle/>
            <a:p>
              <a:pPr algn="r">
                <a:lnSpc>
                  <a:spcPct val="100000"/>
                </a:lnSpc>
              </a:pPr>
              <a:r>
                <a:rPr lang="en-US" sz="900" dirty="0" err="1" smtClean="0">
                  <a:latin typeface="Courier New" pitchFamily="49" charset="0"/>
                </a:rPr>
                <a:t>uw</a:t>
              </a:r>
              <a:endParaRPr lang="en-US" sz="900" dirty="0">
                <a:latin typeface="Courier New" pitchFamily="49" charset="0"/>
              </a:endParaRPr>
            </a:p>
          </p:txBody>
        </p:sp>
        <p:sp>
          <p:nvSpPr>
            <p:cNvPr id="22" name="Text Box 61"/>
            <p:cNvSpPr txBox="1">
              <a:spLocks noChangeArrowheads="1"/>
            </p:cNvSpPr>
            <p:nvPr>
              <p:custDataLst>
                <p:tags r:id="rId16"/>
              </p:custDataLst>
            </p:nvPr>
          </p:nvSpPr>
          <p:spPr bwMode="auto">
            <a:xfrm>
              <a:off x="2884639" y="5272086"/>
              <a:ext cx="833286" cy="456549"/>
            </a:xfrm>
            <a:prstGeom prst="rect">
              <a:avLst/>
            </a:prstGeom>
            <a:noFill/>
            <a:ln w="25400">
              <a:noFill/>
              <a:miter lim="800000"/>
              <a:headEnd/>
              <a:tailEnd/>
            </a:ln>
            <a:effectLst/>
          </p:spPr>
          <p:txBody>
            <a:bodyPr wrap="none">
              <a:spAutoFit/>
            </a:bodyPr>
            <a:lstStyle/>
            <a:p>
              <a:pPr algn="r">
                <a:lnSpc>
                  <a:spcPct val="100000"/>
                </a:lnSpc>
              </a:pPr>
              <a:r>
                <a:rPr lang="en-US" sz="900">
                  <a:latin typeface="Courier New" pitchFamily="49" charset="0"/>
                </a:rPr>
                <a:t>ucb</a:t>
              </a:r>
            </a:p>
          </p:txBody>
        </p:sp>
        <p:grpSp>
          <p:nvGrpSpPr>
            <p:cNvPr id="23" name="Group 24"/>
            <p:cNvGrpSpPr/>
            <p:nvPr/>
          </p:nvGrpSpPr>
          <p:grpSpPr>
            <a:xfrm>
              <a:off x="3554505" y="4006474"/>
              <a:ext cx="5435835" cy="841571"/>
              <a:chOff x="2412765" y="3429000"/>
              <a:chExt cx="5435835" cy="864012"/>
            </a:xfrm>
          </p:grpSpPr>
          <p:grpSp>
            <p:nvGrpSpPr>
              <p:cNvPr id="67" name="Group 25"/>
              <p:cNvGrpSpPr>
                <a:grpSpLocks/>
              </p:cNvGrpSpPr>
              <p:nvPr/>
            </p:nvGrpSpPr>
            <p:grpSpPr bwMode="auto">
              <a:xfrm>
                <a:off x="2743200" y="3429000"/>
                <a:ext cx="4572000" cy="228600"/>
                <a:chOff x="1008" y="1968"/>
                <a:chExt cx="2880" cy="144"/>
              </a:xfrm>
            </p:grpSpPr>
            <p:sp>
              <p:nvSpPr>
                <p:cNvPr id="80" name="Rectangle 26"/>
                <p:cNvSpPr>
                  <a:spLocks noChangeArrowheads="1"/>
                </p:cNvSpPr>
                <p:nvPr>
                  <p:custDataLst>
                    <p:tags r:id="rId66"/>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81" name="Rectangle 27"/>
                <p:cNvSpPr>
                  <a:spLocks noChangeArrowheads="1"/>
                </p:cNvSpPr>
                <p:nvPr>
                  <p:custDataLst>
                    <p:tags r:id="rId67"/>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sp>
              <p:nvSpPr>
                <p:cNvPr id="82" name="Rectangle 28"/>
                <p:cNvSpPr>
                  <a:spLocks noChangeArrowheads="1"/>
                </p:cNvSpPr>
                <p:nvPr>
                  <p:custDataLst>
                    <p:tags r:id="rId68"/>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83" name="Rectangle 29"/>
                <p:cNvSpPr>
                  <a:spLocks noChangeArrowheads="1"/>
                </p:cNvSpPr>
                <p:nvPr>
                  <p:custDataLst>
                    <p:tags r:id="rId69"/>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84" name="Rectangle 30"/>
                <p:cNvSpPr>
                  <a:spLocks noChangeArrowheads="1"/>
                </p:cNvSpPr>
                <p:nvPr>
                  <p:custDataLst>
                    <p:tags r:id="rId70"/>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3</a:t>
                  </a:r>
                  <a:endParaRPr lang="en-US" sz="900" dirty="0">
                    <a:latin typeface="Calibri" pitchFamily="34" charset="0"/>
                  </a:endParaRPr>
                </a:p>
              </p:txBody>
            </p:sp>
          </p:grpSp>
          <p:sp>
            <p:nvSpPr>
              <p:cNvPr id="68" name="Text Box 32"/>
              <p:cNvSpPr txBox="1">
                <a:spLocks noChangeArrowheads="1"/>
              </p:cNvSpPr>
              <p:nvPr>
                <p:custDataLst>
                  <p:tags r:id="rId54"/>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16</a:t>
                </a:r>
                <a:endParaRPr lang="en-US" sz="900" b="0" dirty="0">
                  <a:latin typeface="Calibri" pitchFamily="34" charset="0"/>
                </a:endParaRPr>
              </a:p>
            </p:txBody>
          </p:sp>
          <p:sp>
            <p:nvSpPr>
              <p:cNvPr id="69" name="Text Box 33"/>
              <p:cNvSpPr txBox="1">
                <a:spLocks noChangeArrowheads="1"/>
              </p:cNvSpPr>
              <p:nvPr>
                <p:custDataLst>
                  <p:tags r:id="rId55"/>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20</a:t>
                </a:r>
                <a:endParaRPr lang="en-US" sz="900" b="0" dirty="0">
                  <a:latin typeface="Calibri" pitchFamily="34" charset="0"/>
                </a:endParaRPr>
              </a:p>
            </p:txBody>
          </p:sp>
          <p:sp>
            <p:nvSpPr>
              <p:cNvPr id="70" name="Line 34"/>
              <p:cNvSpPr>
                <a:spLocks noChangeShapeType="1"/>
              </p:cNvSpPr>
              <p:nvPr>
                <p:custDataLst>
                  <p:tags r:id="rId56"/>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1" name="Line 35"/>
              <p:cNvSpPr>
                <a:spLocks noChangeShapeType="1"/>
              </p:cNvSpPr>
              <p:nvPr>
                <p:custDataLst>
                  <p:tags r:id="rId57"/>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2" name="Text Box 36"/>
              <p:cNvSpPr txBox="1">
                <a:spLocks noChangeArrowheads="1"/>
              </p:cNvSpPr>
              <p:nvPr>
                <p:custDataLst>
                  <p:tags r:id="rId58"/>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24</a:t>
                </a:r>
                <a:endParaRPr lang="en-US" sz="900" b="0" dirty="0">
                  <a:latin typeface="Calibri" pitchFamily="34" charset="0"/>
                </a:endParaRPr>
              </a:p>
            </p:txBody>
          </p:sp>
          <p:sp>
            <p:nvSpPr>
              <p:cNvPr id="73" name="Line 37"/>
              <p:cNvSpPr>
                <a:spLocks noChangeShapeType="1"/>
              </p:cNvSpPr>
              <p:nvPr>
                <p:custDataLst>
                  <p:tags r:id="rId59"/>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4" name="Text Box 38"/>
              <p:cNvSpPr txBox="1">
                <a:spLocks noChangeArrowheads="1"/>
              </p:cNvSpPr>
              <p:nvPr>
                <p:custDataLst>
                  <p:tags r:id="rId60"/>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28</a:t>
                </a:r>
                <a:endParaRPr lang="en-US" sz="900" b="0" dirty="0">
                  <a:latin typeface="Calibri" pitchFamily="34" charset="0"/>
                </a:endParaRPr>
              </a:p>
            </p:txBody>
          </p:sp>
          <p:sp>
            <p:nvSpPr>
              <p:cNvPr id="75" name="Line 39"/>
              <p:cNvSpPr>
                <a:spLocks noChangeShapeType="1"/>
              </p:cNvSpPr>
              <p:nvPr>
                <p:custDataLst>
                  <p:tags r:id="rId61"/>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6" name="Text Box 40"/>
              <p:cNvSpPr txBox="1">
                <a:spLocks noChangeArrowheads="1"/>
              </p:cNvSpPr>
              <p:nvPr>
                <p:custDataLst>
                  <p:tags r:id="rId62"/>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32</a:t>
                </a:r>
                <a:endParaRPr lang="en-US" sz="900" b="0" dirty="0">
                  <a:latin typeface="Calibri" pitchFamily="34" charset="0"/>
                </a:endParaRPr>
              </a:p>
            </p:txBody>
          </p:sp>
          <p:sp>
            <p:nvSpPr>
              <p:cNvPr id="77" name="Line 41"/>
              <p:cNvSpPr>
                <a:spLocks noChangeShapeType="1"/>
              </p:cNvSpPr>
              <p:nvPr>
                <p:custDataLst>
                  <p:tags r:id="rId63"/>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8" name="Text Box 42"/>
              <p:cNvSpPr txBox="1">
                <a:spLocks noChangeArrowheads="1"/>
              </p:cNvSpPr>
              <p:nvPr>
                <p:custDataLst>
                  <p:tags r:id="rId64"/>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79" name="Line 43"/>
              <p:cNvSpPr>
                <a:spLocks noChangeShapeType="1"/>
              </p:cNvSpPr>
              <p:nvPr>
                <p:custDataLst>
                  <p:tags r:id="rId65"/>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4" name="Group 24"/>
            <p:cNvGrpSpPr/>
            <p:nvPr/>
          </p:nvGrpSpPr>
          <p:grpSpPr>
            <a:xfrm>
              <a:off x="3555765" y="4808250"/>
              <a:ext cx="5435835" cy="841571"/>
              <a:chOff x="2412765" y="3429000"/>
              <a:chExt cx="5435835" cy="864012"/>
            </a:xfrm>
          </p:grpSpPr>
          <p:grpSp>
            <p:nvGrpSpPr>
              <p:cNvPr id="47" name="Group 25"/>
              <p:cNvGrpSpPr>
                <a:grpSpLocks/>
              </p:cNvGrpSpPr>
              <p:nvPr/>
            </p:nvGrpSpPr>
            <p:grpSpPr bwMode="auto">
              <a:xfrm>
                <a:off x="2743200" y="3429000"/>
                <a:ext cx="4572000" cy="228600"/>
                <a:chOff x="1008" y="1968"/>
                <a:chExt cx="2880" cy="144"/>
              </a:xfrm>
            </p:grpSpPr>
            <p:sp>
              <p:nvSpPr>
                <p:cNvPr id="62" name="Rectangle 26"/>
                <p:cNvSpPr>
                  <a:spLocks noChangeArrowheads="1"/>
                </p:cNvSpPr>
                <p:nvPr>
                  <p:custDataLst>
                    <p:tags r:id="rId49"/>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63" name="Rectangle 27"/>
                <p:cNvSpPr>
                  <a:spLocks noChangeArrowheads="1"/>
                </p:cNvSpPr>
                <p:nvPr>
                  <p:custDataLst>
                    <p:tags r:id="rId50"/>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8</a:t>
                  </a:r>
                  <a:endParaRPr lang="en-US" sz="900" dirty="0">
                    <a:latin typeface="Calibri" pitchFamily="34" charset="0"/>
                  </a:endParaRPr>
                </a:p>
              </p:txBody>
            </p:sp>
            <p:sp>
              <p:nvSpPr>
                <p:cNvPr id="64" name="Rectangle 28"/>
                <p:cNvSpPr>
                  <a:spLocks noChangeArrowheads="1"/>
                </p:cNvSpPr>
                <p:nvPr>
                  <p:custDataLst>
                    <p:tags r:id="rId51"/>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1</a:t>
                  </a:r>
                  <a:endParaRPr lang="en-US" sz="900" dirty="0">
                    <a:latin typeface="Calibri" pitchFamily="34" charset="0"/>
                  </a:endParaRPr>
                </a:p>
              </p:txBody>
            </p:sp>
            <p:sp>
              <p:nvSpPr>
                <p:cNvPr id="65" name="Rectangle 29"/>
                <p:cNvSpPr>
                  <a:spLocks noChangeArrowheads="1"/>
                </p:cNvSpPr>
                <p:nvPr>
                  <p:custDataLst>
                    <p:tags r:id="rId52"/>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66" name="Rectangle 30"/>
                <p:cNvSpPr>
                  <a:spLocks noChangeArrowheads="1"/>
                </p:cNvSpPr>
                <p:nvPr>
                  <p:custDataLst>
                    <p:tags r:id="rId53"/>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5</a:t>
                  </a:r>
                  <a:endParaRPr lang="en-US" sz="900" dirty="0">
                    <a:latin typeface="Calibri" pitchFamily="34" charset="0"/>
                  </a:endParaRPr>
                </a:p>
              </p:txBody>
            </p:sp>
          </p:grpSp>
          <p:sp>
            <p:nvSpPr>
              <p:cNvPr id="48" name="Text Box 32"/>
              <p:cNvSpPr txBox="1">
                <a:spLocks noChangeArrowheads="1"/>
              </p:cNvSpPr>
              <p:nvPr>
                <p:custDataLst>
                  <p:tags r:id="rId37"/>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36</a:t>
                </a:r>
                <a:endParaRPr lang="en-US" sz="900" b="0" dirty="0">
                  <a:latin typeface="Calibri" pitchFamily="34" charset="0"/>
                </a:endParaRPr>
              </a:p>
            </p:txBody>
          </p:sp>
          <p:sp>
            <p:nvSpPr>
              <p:cNvPr id="49" name="Text Box 33"/>
              <p:cNvSpPr txBox="1">
                <a:spLocks noChangeArrowheads="1"/>
              </p:cNvSpPr>
              <p:nvPr>
                <p:custDataLst>
                  <p:tags r:id="rId38"/>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40</a:t>
                </a:r>
                <a:endParaRPr lang="en-US" sz="900" b="0" dirty="0">
                  <a:latin typeface="Calibri" pitchFamily="34" charset="0"/>
                </a:endParaRPr>
              </a:p>
            </p:txBody>
          </p:sp>
          <p:sp>
            <p:nvSpPr>
              <p:cNvPr id="50" name="Line 34"/>
              <p:cNvSpPr>
                <a:spLocks noChangeShapeType="1"/>
              </p:cNvSpPr>
              <p:nvPr>
                <p:custDataLst>
                  <p:tags r:id="rId3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1" name="Line 35"/>
              <p:cNvSpPr>
                <a:spLocks noChangeShapeType="1"/>
              </p:cNvSpPr>
              <p:nvPr>
                <p:custDataLst>
                  <p:tags r:id="rId4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2" name="Text Box 36"/>
              <p:cNvSpPr txBox="1">
                <a:spLocks noChangeArrowheads="1"/>
              </p:cNvSpPr>
              <p:nvPr>
                <p:custDataLst>
                  <p:tags r:id="rId41"/>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44</a:t>
                </a:r>
                <a:endParaRPr lang="en-US" sz="900" b="0" dirty="0">
                  <a:latin typeface="Calibri" pitchFamily="34" charset="0"/>
                </a:endParaRPr>
              </a:p>
            </p:txBody>
          </p:sp>
          <p:sp>
            <p:nvSpPr>
              <p:cNvPr id="53" name="Line 37"/>
              <p:cNvSpPr>
                <a:spLocks noChangeShapeType="1"/>
              </p:cNvSpPr>
              <p:nvPr>
                <p:custDataLst>
                  <p:tags r:id="rId4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4" name="Text Box 38"/>
              <p:cNvSpPr txBox="1">
                <a:spLocks noChangeArrowheads="1"/>
              </p:cNvSpPr>
              <p:nvPr>
                <p:custDataLst>
                  <p:tags r:id="rId43"/>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48</a:t>
                </a:r>
                <a:endParaRPr lang="en-US" sz="900" b="0" dirty="0">
                  <a:latin typeface="Calibri" pitchFamily="34" charset="0"/>
                </a:endParaRPr>
              </a:p>
            </p:txBody>
          </p:sp>
          <p:sp>
            <p:nvSpPr>
              <p:cNvPr id="55" name="Line 39"/>
              <p:cNvSpPr>
                <a:spLocks noChangeShapeType="1"/>
              </p:cNvSpPr>
              <p:nvPr>
                <p:custDataLst>
                  <p:tags r:id="rId4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6" name="Text Box 40"/>
              <p:cNvSpPr txBox="1">
                <a:spLocks noChangeArrowheads="1"/>
              </p:cNvSpPr>
              <p:nvPr>
                <p:custDataLst>
                  <p:tags r:id="rId45"/>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52</a:t>
                </a:r>
                <a:endParaRPr lang="en-US" sz="900" b="0" dirty="0">
                  <a:latin typeface="Calibri" pitchFamily="34" charset="0"/>
                </a:endParaRPr>
              </a:p>
            </p:txBody>
          </p:sp>
          <p:sp>
            <p:nvSpPr>
              <p:cNvPr id="57" name="Line 41"/>
              <p:cNvSpPr>
                <a:spLocks noChangeShapeType="1"/>
              </p:cNvSpPr>
              <p:nvPr>
                <p:custDataLst>
                  <p:tags r:id="rId4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8" name="Text Box 42"/>
              <p:cNvSpPr txBox="1">
                <a:spLocks noChangeArrowheads="1"/>
              </p:cNvSpPr>
              <p:nvPr>
                <p:custDataLst>
                  <p:tags r:id="rId47"/>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56</a:t>
                </a:r>
                <a:endParaRPr lang="en-US" sz="900" b="0" dirty="0">
                  <a:latin typeface="Calibri" pitchFamily="34" charset="0"/>
                </a:endParaRPr>
              </a:p>
            </p:txBody>
          </p:sp>
          <p:sp>
            <p:nvSpPr>
              <p:cNvPr id="61" name="Line 43"/>
              <p:cNvSpPr>
                <a:spLocks noChangeShapeType="1"/>
              </p:cNvSpPr>
              <p:nvPr>
                <p:custDataLst>
                  <p:tags r:id="rId4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5" name="Group 24"/>
            <p:cNvGrpSpPr/>
            <p:nvPr/>
          </p:nvGrpSpPr>
          <p:grpSpPr>
            <a:xfrm>
              <a:off x="3554505" y="5646450"/>
              <a:ext cx="5435835" cy="841571"/>
              <a:chOff x="2412765" y="3429000"/>
              <a:chExt cx="5435835" cy="864012"/>
            </a:xfrm>
          </p:grpSpPr>
          <p:grpSp>
            <p:nvGrpSpPr>
              <p:cNvPr id="29" name="Group 25"/>
              <p:cNvGrpSpPr>
                <a:grpSpLocks/>
              </p:cNvGrpSpPr>
              <p:nvPr/>
            </p:nvGrpSpPr>
            <p:grpSpPr bwMode="auto">
              <a:xfrm>
                <a:off x="2743200" y="3429000"/>
                <a:ext cx="4572000" cy="228600"/>
                <a:chOff x="1008" y="1968"/>
                <a:chExt cx="2880" cy="144"/>
              </a:xfrm>
            </p:grpSpPr>
            <p:sp>
              <p:nvSpPr>
                <p:cNvPr id="42" name="Rectangle 26"/>
                <p:cNvSpPr>
                  <a:spLocks noChangeArrowheads="1"/>
                </p:cNvSpPr>
                <p:nvPr>
                  <p:custDataLst>
                    <p:tags r:id="rId32"/>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9</a:t>
                  </a:r>
                  <a:endParaRPr lang="en-US" sz="900" dirty="0">
                    <a:latin typeface="Calibri" pitchFamily="34" charset="0"/>
                  </a:endParaRPr>
                </a:p>
              </p:txBody>
            </p:sp>
            <p:sp>
              <p:nvSpPr>
                <p:cNvPr id="43" name="Rectangle 27"/>
                <p:cNvSpPr>
                  <a:spLocks noChangeArrowheads="1"/>
                </p:cNvSpPr>
                <p:nvPr>
                  <p:custDataLst>
                    <p:tags r:id="rId33"/>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4</a:t>
                  </a:r>
                  <a:endParaRPr lang="en-US" sz="900" dirty="0">
                    <a:latin typeface="Calibri" pitchFamily="34" charset="0"/>
                  </a:endParaRPr>
                </a:p>
              </p:txBody>
            </p:sp>
            <p:sp>
              <p:nvSpPr>
                <p:cNvPr id="44" name="Rectangle 28"/>
                <p:cNvSpPr>
                  <a:spLocks noChangeArrowheads="1"/>
                </p:cNvSpPr>
                <p:nvPr>
                  <p:custDataLst>
                    <p:tags r:id="rId34"/>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7</a:t>
                  </a:r>
                  <a:endParaRPr lang="en-US" sz="900" dirty="0">
                    <a:latin typeface="Calibri" pitchFamily="34" charset="0"/>
                  </a:endParaRPr>
                </a:p>
              </p:txBody>
            </p:sp>
            <p:sp>
              <p:nvSpPr>
                <p:cNvPr id="45" name="Rectangle 29"/>
                <p:cNvSpPr>
                  <a:spLocks noChangeArrowheads="1"/>
                </p:cNvSpPr>
                <p:nvPr>
                  <p:custDataLst>
                    <p:tags r:id="rId35"/>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2</a:t>
                  </a:r>
                  <a:endParaRPr lang="en-US" sz="900" dirty="0">
                    <a:latin typeface="Calibri" pitchFamily="34" charset="0"/>
                  </a:endParaRPr>
                </a:p>
              </p:txBody>
            </p:sp>
            <p:sp>
              <p:nvSpPr>
                <p:cNvPr id="46" name="Rectangle 30"/>
                <p:cNvSpPr>
                  <a:spLocks noChangeArrowheads="1"/>
                </p:cNvSpPr>
                <p:nvPr>
                  <p:custDataLst>
                    <p:tags r:id="rId36"/>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smtClean="0">
                      <a:latin typeface="Calibri" pitchFamily="34" charset="0"/>
                    </a:rPr>
                    <a:t>0</a:t>
                  </a:r>
                  <a:endParaRPr lang="en-US" sz="900" dirty="0">
                    <a:latin typeface="Calibri" pitchFamily="34" charset="0"/>
                  </a:endParaRPr>
                </a:p>
              </p:txBody>
            </p:sp>
          </p:grpSp>
          <p:sp>
            <p:nvSpPr>
              <p:cNvPr id="30" name="Text Box 32"/>
              <p:cNvSpPr txBox="1">
                <a:spLocks noChangeArrowheads="1"/>
              </p:cNvSpPr>
              <p:nvPr>
                <p:custDataLst>
                  <p:tags r:id="rId20"/>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smtClean="0">
                    <a:latin typeface="Calibri" pitchFamily="34" charset="0"/>
                  </a:rPr>
                  <a:t>60</a:t>
                </a:r>
                <a:endParaRPr lang="en-US" sz="900" b="0" dirty="0">
                  <a:latin typeface="Calibri" pitchFamily="34" charset="0"/>
                </a:endParaRPr>
              </a:p>
            </p:txBody>
          </p:sp>
          <p:sp>
            <p:nvSpPr>
              <p:cNvPr id="31" name="Text Box 33"/>
              <p:cNvSpPr txBox="1">
                <a:spLocks noChangeArrowheads="1"/>
              </p:cNvSpPr>
              <p:nvPr>
                <p:custDataLst>
                  <p:tags r:id="rId21"/>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64</a:t>
                </a:r>
                <a:endParaRPr lang="en-US" sz="900" b="0" dirty="0">
                  <a:latin typeface="Calibri" pitchFamily="34" charset="0"/>
                </a:endParaRPr>
              </a:p>
            </p:txBody>
          </p:sp>
          <p:sp>
            <p:nvSpPr>
              <p:cNvPr id="32" name="Line 34"/>
              <p:cNvSpPr>
                <a:spLocks noChangeShapeType="1"/>
              </p:cNvSpPr>
              <p:nvPr>
                <p:custDataLst>
                  <p:tags r:id="rId2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3" name="Line 35"/>
              <p:cNvSpPr>
                <a:spLocks noChangeShapeType="1"/>
              </p:cNvSpPr>
              <p:nvPr>
                <p:custDataLst>
                  <p:tags r:id="rId2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4" name="Text Box 36"/>
              <p:cNvSpPr txBox="1">
                <a:spLocks noChangeArrowheads="1"/>
              </p:cNvSpPr>
              <p:nvPr>
                <p:custDataLst>
                  <p:tags r:id="rId24"/>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68</a:t>
                </a:r>
                <a:endParaRPr lang="en-US" sz="900" b="0" dirty="0">
                  <a:latin typeface="Calibri" pitchFamily="34" charset="0"/>
                </a:endParaRPr>
              </a:p>
            </p:txBody>
          </p:sp>
          <p:sp>
            <p:nvSpPr>
              <p:cNvPr id="35" name="Line 37"/>
              <p:cNvSpPr>
                <a:spLocks noChangeShapeType="1"/>
              </p:cNvSpPr>
              <p:nvPr>
                <p:custDataLst>
                  <p:tags r:id="rId2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6" name="Text Box 38"/>
              <p:cNvSpPr txBox="1">
                <a:spLocks noChangeArrowheads="1"/>
              </p:cNvSpPr>
              <p:nvPr>
                <p:custDataLst>
                  <p:tags r:id="rId26"/>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72</a:t>
                </a:r>
                <a:endParaRPr lang="en-US" sz="900" b="0" dirty="0">
                  <a:latin typeface="Calibri" pitchFamily="34" charset="0"/>
                </a:endParaRPr>
              </a:p>
            </p:txBody>
          </p:sp>
          <p:sp>
            <p:nvSpPr>
              <p:cNvPr id="37" name="Line 39"/>
              <p:cNvSpPr>
                <a:spLocks noChangeShapeType="1"/>
              </p:cNvSpPr>
              <p:nvPr>
                <p:custDataLst>
                  <p:tags r:id="rId2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8" name="Text Box 40"/>
              <p:cNvSpPr txBox="1">
                <a:spLocks noChangeArrowheads="1"/>
              </p:cNvSpPr>
              <p:nvPr>
                <p:custDataLst>
                  <p:tags r:id="rId28"/>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76</a:t>
                </a:r>
                <a:endParaRPr lang="en-US" sz="900" b="0" dirty="0">
                  <a:latin typeface="Calibri" pitchFamily="34" charset="0"/>
                </a:endParaRPr>
              </a:p>
            </p:txBody>
          </p:sp>
          <p:sp>
            <p:nvSpPr>
              <p:cNvPr id="39" name="Line 41"/>
              <p:cNvSpPr>
                <a:spLocks noChangeShapeType="1"/>
              </p:cNvSpPr>
              <p:nvPr>
                <p:custDataLst>
                  <p:tags r:id="rId2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0" name="Text Box 42"/>
              <p:cNvSpPr txBox="1">
                <a:spLocks noChangeArrowheads="1"/>
              </p:cNvSpPr>
              <p:nvPr>
                <p:custDataLst>
                  <p:tags r:id="rId30"/>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smtClean="0">
                    <a:latin typeface="Calibri" pitchFamily="34" charset="0"/>
                  </a:rPr>
                  <a:t>80</a:t>
                </a:r>
                <a:endParaRPr lang="en-US" sz="900" b="0" dirty="0">
                  <a:latin typeface="Calibri" pitchFamily="34" charset="0"/>
                </a:endParaRPr>
              </a:p>
            </p:txBody>
          </p:sp>
          <p:sp>
            <p:nvSpPr>
              <p:cNvPr id="41" name="Line 43"/>
              <p:cNvSpPr>
                <a:spLocks noChangeShapeType="1"/>
              </p:cNvSpPr>
              <p:nvPr>
                <p:custDataLst>
                  <p:tags r:id="rId3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sp>
          <p:nvSpPr>
            <p:cNvPr id="26" name="Freeform 25"/>
            <p:cNvSpPr/>
            <p:nvPr>
              <p:custDataLst>
                <p:tags r:id="rId17"/>
              </p:custDataLst>
            </p:nvPr>
          </p:nvSpPr>
          <p:spPr bwMode="auto">
            <a:xfrm>
              <a:off x="2052918" y="4159624"/>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27" name="Freeform 26"/>
            <p:cNvSpPr/>
            <p:nvPr>
              <p:custDataLst>
                <p:tags r:id="rId18"/>
              </p:custDataLst>
            </p:nvPr>
          </p:nvSpPr>
          <p:spPr bwMode="auto">
            <a:xfrm>
              <a:off x="2070847" y="4787153"/>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6350" cmpd="sng">
              <a:solidFill>
                <a:schemeClr val="tx1"/>
              </a:solidFill>
              <a:round/>
              <a:headEnd/>
              <a:tailEnd type="triangle" w="med" len="med"/>
            </a:ln>
            <a:effectLst/>
          </p:spPr>
          <p:txBody>
            <a:bodyPr rtlCol="0" anchor="ctr"/>
            <a:lstStyle/>
            <a:p>
              <a:pPr algn="ctr"/>
              <a:endParaRPr lang="en-US" sz="900"/>
            </a:p>
          </p:txBody>
        </p:sp>
        <p:sp>
          <p:nvSpPr>
            <p:cNvPr id="28" name="Freeform 27"/>
            <p:cNvSpPr/>
            <p:nvPr>
              <p:custDataLst>
                <p:tags r:id="rId19"/>
              </p:custDataLst>
            </p:nvPr>
          </p:nvSpPr>
          <p:spPr bwMode="auto">
            <a:xfrm>
              <a:off x="2052918" y="5558118"/>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6350" cmpd="sng">
              <a:solidFill>
                <a:schemeClr val="tx1"/>
              </a:solidFill>
              <a:round/>
              <a:headEnd/>
              <a:tailEnd type="triangle" w="med" len="med"/>
            </a:ln>
            <a:effectLst/>
          </p:spPr>
          <p:txBody>
            <a:bodyPr rtlCol="0" anchor="ctr"/>
            <a:lstStyle/>
            <a:p>
              <a:pPr algn="ctr"/>
              <a:endParaRPr lang="en-US" sz="900"/>
            </a:p>
          </p:txBody>
        </p:sp>
      </p:grpSp>
      <p:sp>
        <p:nvSpPr>
          <p:cNvPr id="2" name="Date Placeholder 1"/>
          <p:cNvSpPr>
            <a:spLocks noGrp="1"/>
          </p:cNvSpPr>
          <p:nvPr>
            <p:ph type="dt" sz="half" idx="2"/>
            <p:custDataLst>
              <p:tags r:id="rId12"/>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3"/>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87">
            <p14:nvContentPartPr>
              <p14:cNvPr id="4" name="Ink 3"/>
              <p14:cNvContentPartPr/>
              <p14:nvPr/>
            </p14:nvContentPartPr>
            <p14:xfrm>
              <a:off x="720720" y="1617840"/>
              <a:ext cx="7606800" cy="1346760"/>
            </p14:xfrm>
          </p:contentPart>
        </mc:Choice>
        <mc:Fallback xmlns="">
          <p:pic>
            <p:nvPicPr>
              <p:cNvPr id="4" name="Ink 3"/>
              <p:cNvPicPr/>
              <p:nvPr/>
            </p:nvPicPr>
            <p:blipFill>
              <a:blip r:embed="rId88"/>
              <a:stretch>
                <a:fillRect/>
              </a:stretch>
            </p:blipFill>
            <p:spPr>
              <a:xfrm>
                <a:off x="714600" y="1606680"/>
                <a:ext cx="7623000" cy="1368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 name="Ink 4"/>
              <p14:cNvContentPartPr/>
              <p14:nvPr/>
            </p14:nvContentPartPr>
            <p14:xfrm>
              <a:off x="356040" y="2557080"/>
              <a:ext cx="8477280" cy="3663360"/>
            </p14:xfrm>
          </p:contentPart>
        </mc:Choice>
        <mc:Fallback>
          <p:pic>
            <p:nvPicPr>
              <p:cNvPr id="5" name="Ink 4"/>
              <p:cNvPicPr/>
              <p:nvPr/>
            </p:nvPicPr>
            <p:blipFill>
              <a:blip r:embed="rId90"/>
              <a:stretch>
                <a:fillRect/>
              </a:stretch>
            </p:blipFill>
            <p:spPr>
              <a:xfrm>
                <a:off x="347400" y="2547720"/>
                <a:ext cx="8489880" cy="3684600"/>
              </a:xfrm>
              <a:prstGeom prst="rect">
                <a:avLst/>
              </a:prstGeom>
            </p:spPr>
          </p:pic>
        </mc:Fallback>
      </mc:AlternateContent>
    </p:spTree>
    <p:extLst>
      <p:ext uri="{BB962C8B-B14F-4D97-AF65-F5344CB8AC3E}">
        <p14:creationId xmlns:p14="http://schemas.microsoft.com/office/powerpoint/2010/main" val="75236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custDataLst>
              <p:tags r:id="rId1"/>
            </p:custDataLst>
          </p:nvPr>
        </p:nvSpPr>
        <p:spPr/>
        <p:txBody>
          <a:bodyPr/>
          <a:lstStyle/>
          <a:p>
            <a:r>
              <a:rPr lang="en-US" dirty="0"/>
              <a:t>Using Nested Arrays</a:t>
            </a:r>
          </a:p>
        </p:txBody>
      </p:sp>
      <p:sp>
        <p:nvSpPr>
          <p:cNvPr id="15" name="Slide Number Placeholder 14"/>
          <p:cNvSpPr>
            <a:spLocks noGrp="1"/>
          </p:cNvSpPr>
          <p:nvPr>
            <p:ph type="sldNum" sz="quarter" idx="4"/>
            <p:custDataLst>
              <p:tags r:id="rId2"/>
            </p:custDataLst>
          </p:nvPr>
        </p:nvSpPr>
        <p:spPr/>
        <p:txBody>
          <a:bodyPr/>
          <a:lstStyle/>
          <a:p>
            <a:fld id="{7CBE8339-D2AD-46DC-A898-FD1E949067F0}" type="slidenum">
              <a:rPr lang="en-US" smtClean="0"/>
              <a:pPr/>
              <a:t>37</a:t>
            </a:fld>
            <a:endParaRPr lang="en-US"/>
          </a:p>
        </p:txBody>
      </p:sp>
      <p:sp>
        <p:nvSpPr>
          <p:cNvPr id="318468" name="Rectangle 4"/>
          <p:cNvSpPr>
            <a:spLocks noChangeArrowheads="1"/>
          </p:cNvSpPr>
          <p:nvPr>
            <p:custDataLst>
              <p:tags r:id="rId3"/>
            </p:custDataLst>
          </p:nvPr>
        </p:nvSpPr>
        <p:spPr bwMode="auto">
          <a:xfrm>
            <a:off x="4495800" y="1066800"/>
            <a:ext cx="4343400" cy="650875"/>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itchFamily="49" charset="0"/>
              </a:rPr>
              <a:t>#define N 16</a:t>
            </a:r>
          </a:p>
          <a:p>
            <a:pPr algn="l">
              <a:lnSpc>
                <a:spcPct val="100000"/>
              </a:lnSpc>
            </a:pPr>
            <a:r>
              <a:rPr lang="en-US" sz="1800" dirty="0" err="1">
                <a:latin typeface="Courier New" pitchFamily="49" charset="0"/>
              </a:rPr>
              <a:t>typedef</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fix_matrix</a:t>
            </a:r>
            <a:r>
              <a:rPr lang="en-US" sz="1800" dirty="0">
                <a:latin typeface="Courier New" pitchFamily="49" charset="0"/>
              </a:rPr>
              <a:t>[N][N</a:t>
            </a:r>
            <a:r>
              <a:rPr lang="en-US" sz="1800" dirty="0" smtClean="0">
                <a:latin typeface="Courier New" pitchFamily="49" charset="0"/>
              </a:rPr>
              <a:t>];  </a:t>
            </a:r>
            <a:endParaRPr lang="en-US" sz="1800" dirty="0">
              <a:latin typeface="Courier New" pitchFamily="49" charset="0"/>
            </a:endParaRPr>
          </a:p>
        </p:txBody>
      </p:sp>
      <p:sp>
        <p:nvSpPr>
          <p:cNvPr id="318469" name="Rectangle 5"/>
          <p:cNvSpPr>
            <a:spLocks noChangeArrowheads="1"/>
          </p:cNvSpPr>
          <p:nvPr>
            <p:custDataLst>
              <p:tags r:id="rId4"/>
            </p:custDataLst>
          </p:nvPr>
        </p:nvSpPr>
        <p:spPr bwMode="auto">
          <a:xfrm>
            <a:off x="4495800" y="1828800"/>
            <a:ext cx="4343400" cy="3397250"/>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a:latin typeface="Courier New" pitchFamily="49" charset="0"/>
              </a:rPr>
              <a:t>/* Compute element </a:t>
            </a:r>
            <a:r>
              <a:rPr lang="en-US" sz="1800" dirty="0" err="1">
                <a:latin typeface="Courier New" pitchFamily="49" charset="0"/>
              </a:rPr>
              <a:t>i,k</a:t>
            </a:r>
            <a:r>
              <a:rPr lang="en-US" sz="1800" dirty="0">
                <a:latin typeface="Courier New" pitchFamily="49" charset="0"/>
              </a:rPr>
              <a:t> of</a:t>
            </a:r>
          </a:p>
          <a:p>
            <a:pPr algn="l">
              <a:lnSpc>
                <a:spcPct val="100000"/>
              </a:lnSpc>
            </a:pPr>
            <a:r>
              <a:rPr lang="en-US" sz="1800" dirty="0">
                <a:latin typeface="Courier New" pitchFamily="49" charset="0"/>
              </a:rPr>
              <a:t>   fixed matrix product */</a:t>
            </a:r>
          </a:p>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fix_prod_ele</a:t>
            </a:r>
            <a:endParaRPr lang="en-US" sz="1800" dirty="0">
              <a:latin typeface="Courier New" pitchFamily="49" charset="0"/>
            </a:endParaRPr>
          </a:p>
          <a:p>
            <a:pPr algn="l">
              <a:lnSpc>
                <a:spcPct val="100000"/>
              </a:lnSpc>
            </a:pPr>
            <a:r>
              <a:rPr lang="en-US" sz="1800" dirty="0">
                <a:latin typeface="Courier New" pitchFamily="49" charset="0"/>
              </a:rPr>
              <a:t>(</a:t>
            </a:r>
            <a:r>
              <a:rPr lang="en-US" sz="1800" dirty="0" err="1">
                <a:latin typeface="Courier New" pitchFamily="49" charset="0"/>
              </a:rPr>
              <a:t>fix_matrix</a:t>
            </a:r>
            <a:r>
              <a:rPr lang="en-US" sz="1800" dirty="0">
                <a:latin typeface="Courier New" pitchFamily="49" charset="0"/>
              </a:rPr>
              <a:t> a, </a:t>
            </a:r>
            <a:r>
              <a:rPr lang="en-US" sz="1800" dirty="0" err="1">
                <a:latin typeface="Courier New" pitchFamily="49" charset="0"/>
              </a:rPr>
              <a:t>fix_matrix</a:t>
            </a:r>
            <a:r>
              <a:rPr lang="en-US" sz="1800" dirty="0">
                <a:latin typeface="Courier New" pitchFamily="49" charset="0"/>
              </a:rPr>
              <a:t> b,</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k)</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j;</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result = 0;</a:t>
            </a:r>
          </a:p>
          <a:p>
            <a:pPr algn="l">
              <a:lnSpc>
                <a:spcPct val="100000"/>
              </a:lnSpc>
            </a:pPr>
            <a:r>
              <a:rPr lang="en-US" sz="1800" dirty="0">
                <a:latin typeface="Courier New" pitchFamily="49" charset="0"/>
              </a:rPr>
              <a:t>  for (j = 0; j &lt; N; j++)</a:t>
            </a:r>
          </a:p>
          <a:p>
            <a:pPr algn="l">
              <a:lnSpc>
                <a:spcPct val="100000"/>
              </a:lnSpc>
            </a:pPr>
            <a:r>
              <a:rPr lang="en-US" sz="1800" dirty="0">
                <a:latin typeface="Courier New" pitchFamily="49" charset="0"/>
              </a:rPr>
              <a:t>    result += a[</a:t>
            </a:r>
            <a:r>
              <a:rPr lang="en-US" sz="1800" dirty="0" err="1">
                <a:latin typeface="Courier New" pitchFamily="49" charset="0"/>
              </a:rPr>
              <a:t>i</a:t>
            </a:r>
            <a:r>
              <a:rPr lang="en-US" sz="1800" dirty="0">
                <a:latin typeface="Courier New" pitchFamily="49" charset="0"/>
              </a:rPr>
              <a:t>][j]*b[j][k];</a:t>
            </a:r>
          </a:p>
          <a:p>
            <a:pPr algn="l">
              <a:lnSpc>
                <a:spcPct val="100000"/>
              </a:lnSpc>
            </a:pPr>
            <a:r>
              <a:rPr lang="en-US" sz="1800" dirty="0">
                <a:latin typeface="Courier New" pitchFamily="49" charset="0"/>
              </a:rPr>
              <a:t>  return result;</a:t>
            </a:r>
          </a:p>
          <a:p>
            <a:pPr algn="l">
              <a:lnSpc>
                <a:spcPct val="100000"/>
              </a:lnSpc>
            </a:pPr>
            <a:r>
              <a:rPr lang="en-US" sz="1800" dirty="0">
                <a:latin typeface="Courier New" pitchFamily="49" charset="0"/>
              </a:rPr>
              <a:t>}</a:t>
            </a:r>
          </a:p>
        </p:txBody>
      </p:sp>
      <p:sp>
        <p:nvSpPr>
          <p:cNvPr id="2" name="Date Placeholder 1"/>
          <p:cNvSpPr>
            <a:spLocks noGrp="1"/>
          </p:cNvSpPr>
          <p:nvPr>
            <p:ph type="dt" sz="half" idx="2"/>
            <p:custDataLst>
              <p:tags r:id="rId5"/>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9">
            <p14:nvContentPartPr>
              <p14:cNvPr id="4" name="Ink 3"/>
              <p14:cNvContentPartPr/>
              <p14:nvPr/>
            </p14:nvContentPartPr>
            <p14:xfrm>
              <a:off x="1434600" y="1034640"/>
              <a:ext cx="7014240" cy="824760"/>
            </p14:xfrm>
          </p:contentPart>
        </mc:Choice>
        <mc:Fallback>
          <p:pic>
            <p:nvPicPr>
              <p:cNvPr id="4" name="Ink 3"/>
              <p:cNvPicPr/>
              <p:nvPr/>
            </p:nvPicPr>
            <p:blipFill>
              <a:blip r:embed="rId10"/>
              <a:stretch>
                <a:fillRect/>
              </a:stretch>
            </p:blipFill>
            <p:spPr>
              <a:xfrm>
                <a:off x="1424880" y="1021320"/>
                <a:ext cx="7033320" cy="84204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custDataLst>
              <p:tags r:id="rId1"/>
            </p:custDataLst>
          </p:nvPr>
        </p:nvSpPr>
        <p:spPr/>
        <p:txBody>
          <a:bodyPr/>
          <a:lstStyle/>
          <a:p>
            <a:r>
              <a:rPr lang="en-US" dirty="0" smtClean="0"/>
              <a:t>Using Nested Arrays: arrays of arrays</a:t>
            </a:r>
            <a:endParaRPr lang="en-US" dirty="0"/>
          </a:p>
        </p:txBody>
      </p:sp>
      <p:sp>
        <p:nvSpPr>
          <p:cNvPr id="318467" name="Rectangle 3"/>
          <p:cNvSpPr>
            <a:spLocks noGrp="1" noChangeArrowheads="1"/>
          </p:cNvSpPr>
          <p:nvPr>
            <p:ph type="body" idx="1"/>
            <p:custDataLst>
              <p:tags r:id="rId2"/>
            </p:custDataLst>
          </p:nvPr>
        </p:nvSpPr>
        <p:spPr/>
        <p:txBody>
          <a:bodyPr/>
          <a:lstStyle/>
          <a:p>
            <a:r>
              <a:rPr lang="en-US" dirty="0" smtClean="0"/>
              <a:t>Strengths</a:t>
            </a:r>
          </a:p>
          <a:p>
            <a:pPr lvl="1"/>
            <a:r>
              <a:rPr lang="en-US" dirty="0" smtClean="0"/>
              <a:t>Generates very efficient</a:t>
            </a:r>
            <a:br>
              <a:rPr lang="en-US" dirty="0" smtClean="0"/>
            </a:br>
            <a:r>
              <a:rPr lang="en-US" dirty="0" smtClean="0"/>
              <a:t>assembly code</a:t>
            </a:r>
          </a:p>
          <a:p>
            <a:pPr lvl="1"/>
            <a:r>
              <a:rPr lang="en-US" dirty="0" smtClean="0"/>
              <a:t>Avoids multiply in index </a:t>
            </a:r>
            <a:br>
              <a:rPr lang="en-US" dirty="0" smtClean="0"/>
            </a:br>
            <a:r>
              <a:rPr lang="en-US" dirty="0" smtClean="0"/>
              <a:t>computation</a:t>
            </a:r>
          </a:p>
          <a:p>
            <a:endParaRPr lang="en-US" dirty="0" smtClean="0"/>
          </a:p>
          <a:p>
            <a:r>
              <a:rPr lang="en-US" dirty="0" smtClean="0"/>
              <a:t>Limitation</a:t>
            </a:r>
          </a:p>
          <a:p>
            <a:pPr lvl="1"/>
            <a:r>
              <a:rPr lang="en-US" dirty="0" smtClean="0"/>
              <a:t>Only works for fixed array size</a:t>
            </a:r>
            <a:endParaRPr lang="en-US" dirty="0"/>
          </a:p>
        </p:txBody>
      </p:sp>
      <p:sp>
        <p:nvSpPr>
          <p:cNvPr id="15" name="Slide Number Placeholder 14"/>
          <p:cNvSpPr>
            <a:spLocks noGrp="1"/>
          </p:cNvSpPr>
          <p:nvPr>
            <p:ph type="sldNum" sz="quarter" idx="4"/>
            <p:custDataLst>
              <p:tags r:id="rId3"/>
            </p:custDataLst>
          </p:nvPr>
        </p:nvSpPr>
        <p:spPr/>
        <p:txBody>
          <a:bodyPr/>
          <a:lstStyle/>
          <a:p>
            <a:fld id="{7CBE8339-D2AD-46DC-A898-FD1E949067F0}" type="slidenum">
              <a:rPr lang="en-US" smtClean="0"/>
              <a:pPr/>
              <a:t>38</a:t>
            </a:fld>
            <a:endParaRPr lang="en-US"/>
          </a:p>
        </p:txBody>
      </p:sp>
      <p:sp>
        <p:nvSpPr>
          <p:cNvPr id="318468" name="Rectangle 4"/>
          <p:cNvSpPr>
            <a:spLocks noChangeArrowheads="1"/>
          </p:cNvSpPr>
          <p:nvPr>
            <p:custDataLst>
              <p:tags r:id="rId4"/>
            </p:custDataLst>
          </p:nvPr>
        </p:nvSpPr>
        <p:spPr bwMode="auto">
          <a:xfrm>
            <a:off x="4495800" y="1066800"/>
            <a:ext cx="4343400" cy="650875"/>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itchFamily="49" charset="0"/>
              </a:rPr>
              <a:t>#define N 16</a:t>
            </a:r>
          </a:p>
          <a:p>
            <a:pPr algn="l">
              <a:lnSpc>
                <a:spcPct val="100000"/>
              </a:lnSpc>
            </a:pPr>
            <a:r>
              <a:rPr lang="en-US" sz="1800" dirty="0" err="1">
                <a:latin typeface="Courier New" pitchFamily="49" charset="0"/>
              </a:rPr>
              <a:t>typedef</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fix_matrix</a:t>
            </a:r>
            <a:r>
              <a:rPr lang="en-US" sz="1800" dirty="0">
                <a:latin typeface="Courier New" pitchFamily="49" charset="0"/>
              </a:rPr>
              <a:t>[N][N</a:t>
            </a:r>
            <a:r>
              <a:rPr lang="en-US" sz="1800" dirty="0" smtClean="0">
                <a:latin typeface="Courier New" pitchFamily="49" charset="0"/>
              </a:rPr>
              <a:t>];  </a:t>
            </a:r>
            <a:endParaRPr lang="en-US" sz="1800" dirty="0">
              <a:latin typeface="Courier New" pitchFamily="49" charset="0"/>
            </a:endParaRPr>
          </a:p>
        </p:txBody>
      </p:sp>
      <p:sp>
        <p:nvSpPr>
          <p:cNvPr id="318469" name="Rectangle 5"/>
          <p:cNvSpPr>
            <a:spLocks noChangeArrowheads="1"/>
          </p:cNvSpPr>
          <p:nvPr>
            <p:custDataLst>
              <p:tags r:id="rId5"/>
            </p:custDataLst>
          </p:nvPr>
        </p:nvSpPr>
        <p:spPr bwMode="auto">
          <a:xfrm>
            <a:off x="4495800" y="1828800"/>
            <a:ext cx="4343400" cy="3397250"/>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a:latin typeface="Courier New" pitchFamily="49" charset="0"/>
              </a:rPr>
              <a:t>/* Compute element </a:t>
            </a:r>
            <a:r>
              <a:rPr lang="en-US" sz="1800" dirty="0" err="1">
                <a:latin typeface="Courier New" pitchFamily="49" charset="0"/>
              </a:rPr>
              <a:t>i,k</a:t>
            </a:r>
            <a:r>
              <a:rPr lang="en-US" sz="1800" dirty="0">
                <a:latin typeface="Courier New" pitchFamily="49" charset="0"/>
              </a:rPr>
              <a:t> of</a:t>
            </a:r>
          </a:p>
          <a:p>
            <a:pPr algn="l">
              <a:lnSpc>
                <a:spcPct val="100000"/>
              </a:lnSpc>
            </a:pPr>
            <a:r>
              <a:rPr lang="en-US" sz="1800" dirty="0">
                <a:latin typeface="Courier New" pitchFamily="49" charset="0"/>
              </a:rPr>
              <a:t>   fixed matrix product */</a:t>
            </a:r>
          </a:p>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fix_prod_ele</a:t>
            </a:r>
            <a:endParaRPr lang="en-US" sz="1800" dirty="0">
              <a:latin typeface="Courier New" pitchFamily="49" charset="0"/>
            </a:endParaRPr>
          </a:p>
          <a:p>
            <a:pPr algn="l">
              <a:lnSpc>
                <a:spcPct val="100000"/>
              </a:lnSpc>
            </a:pPr>
            <a:r>
              <a:rPr lang="en-US" sz="1800" dirty="0">
                <a:latin typeface="Courier New" pitchFamily="49" charset="0"/>
              </a:rPr>
              <a:t>(</a:t>
            </a:r>
            <a:r>
              <a:rPr lang="en-US" sz="1800" dirty="0" err="1">
                <a:latin typeface="Courier New" pitchFamily="49" charset="0"/>
              </a:rPr>
              <a:t>fix_matrix</a:t>
            </a:r>
            <a:r>
              <a:rPr lang="en-US" sz="1800" dirty="0">
                <a:latin typeface="Courier New" pitchFamily="49" charset="0"/>
              </a:rPr>
              <a:t> a, </a:t>
            </a:r>
            <a:r>
              <a:rPr lang="en-US" sz="1800" dirty="0" err="1">
                <a:latin typeface="Courier New" pitchFamily="49" charset="0"/>
              </a:rPr>
              <a:t>fix_matrix</a:t>
            </a:r>
            <a:r>
              <a:rPr lang="en-US" sz="1800" dirty="0">
                <a:latin typeface="Courier New" pitchFamily="49" charset="0"/>
              </a:rPr>
              <a:t> b,</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k)</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j;</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result = 0;</a:t>
            </a:r>
          </a:p>
          <a:p>
            <a:pPr algn="l">
              <a:lnSpc>
                <a:spcPct val="100000"/>
              </a:lnSpc>
            </a:pPr>
            <a:r>
              <a:rPr lang="en-US" sz="1800" dirty="0">
                <a:latin typeface="Courier New" pitchFamily="49" charset="0"/>
              </a:rPr>
              <a:t>  for (j = 0; j &lt; N; j++)</a:t>
            </a:r>
          </a:p>
          <a:p>
            <a:pPr algn="l">
              <a:lnSpc>
                <a:spcPct val="100000"/>
              </a:lnSpc>
            </a:pPr>
            <a:r>
              <a:rPr lang="en-US" sz="1800" dirty="0">
                <a:latin typeface="Courier New" pitchFamily="49" charset="0"/>
              </a:rPr>
              <a:t>    result += a[</a:t>
            </a:r>
            <a:r>
              <a:rPr lang="en-US" sz="1800" dirty="0" err="1">
                <a:latin typeface="Courier New" pitchFamily="49" charset="0"/>
              </a:rPr>
              <a:t>i</a:t>
            </a:r>
            <a:r>
              <a:rPr lang="en-US" sz="1800" dirty="0">
                <a:latin typeface="Courier New" pitchFamily="49" charset="0"/>
              </a:rPr>
              <a:t>][j]*b[j][k];</a:t>
            </a:r>
          </a:p>
          <a:p>
            <a:pPr algn="l">
              <a:lnSpc>
                <a:spcPct val="100000"/>
              </a:lnSpc>
            </a:pPr>
            <a:r>
              <a:rPr lang="en-US" sz="1800" dirty="0">
                <a:latin typeface="Courier New" pitchFamily="49" charset="0"/>
              </a:rPr>
              <a:t>  return result;</a:t>
            </a:r>
          </a:p>
          <a:p>
            <a:pPr algn="l">
              <a:lnSpc>
                <a:spcPct val="100000"/>
              </a:lnSpc>
            </a:pPr>
            <a:r>
              <a:rPr lang="en-US" sz="1800" dirty="0">
                <a:latin typeface="Courier New" pitchFamily="49" charset="0"/>
              </a:rPr>
              <a:t>}</a:t>
            </a:r>
          </a:p>
        </p:txBody>
      </p:sp>
      <p:sp>
        <p:nvSpPr>
          <p:cNvPr id="20" name="Rectangle 19"/>
          <p:cNvSpPr/>
          <p:nvPr>
            <p:custDataLst>
              <p:tags r:id="rId6"/>
            </p:custDataLst>
          </p:nvPr>
        </p:nvSpPr>
        <p:spPr bwMode="auto">
          <a:xfrm>
            <a:off x="4724400"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smtClean="0">
                <a:latin typeface="Courier New" pitchFamily="49" charset="0"/>
                <a:cs typeface="Courier New" pitchFamily="49" charset="0"/>
              </a:rPr>
              <a:t>a</a:t>
            </a:r>
          </a:p>
        </p:txBody>
      </p:sp>
      <p:sp>
        <p:nvSpPr>
          <p:cNvPr id="21" name="Rectangle 20"/>
          <p:cNvSpPr/>
          <p:nvPr>
            <p:custDataLst>
              <p:tags r:id="rId7"/>
            </p:custDataLst>
          </p:nvPr>
        </p:nvSpPr>
        <p:spPr bwMode="auto">
          <a:xfrm>
            <a:off x="6324600"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smtClean="0">
                <a:latin typeface="Courier New" pitchFamily="49" charset="0"/>
                <a:cs typeface="Courier New" pitchFamily="49" charset="0"/>
              </a:rPr>
              <a:t>b</a:t>
            </a:r>
          </a:p>
        </p:txBody>
      </p:sp>
      <p:cxnSp>
        <p:nvCxnSpPr>
          <p:cNvPr id="23" name="Straight Connector 22"/>
          <p:cNvCxnSpPr/>
          <p:nvPr>
            <p:custDataLst>
              <p:tags r:id="rId8"/>
            </p:custDataLst>
          </p:nvPr>
        </p:nvCxnSpPr>
        <p:spPr bwMode="auto">
          <a:xfrm>
            <a:off x="4724400" y="6418263"/>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24" name="Straight Connector 23"/>
          <p:cNvCxnSpPr/>
          <p:nvPr>
            <p:custDataLst>
              <p:tags r:id="rId9"/>
            </p:custDataLst>
          </p:nvPr>
        </p:nvCxnSpPr>
        <p:spPr bwMode="auto">
          <a:xfrm rot="5400000">
            <a:off x="6438106" y="61333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25" name="TextBox 24"/>
          <p:cNvSpPr txBox="1"/>
          <p:nvPr>
            <p:custDataLst>
              <p:tags r:id="rId10"/>
            </p:custDataLst>
          </p:nvPr>
        </p:nvSpPr>
        <p:spPr>
          <a:xfrm>
            <a:off x="3783180" y="6233173"/>
            <a:ext cx="941220" cy="369332"/>
          </a:xfrm>
          <a:prstGeom prst="rect">
            <a:avLst/>
          </a:prstGeom>
          <a:noFill/>
        </p:spPr>
        <p:txBody>
          <a:bodyPr wrap="none" rtlCol="0">
            <a:spAutoFit/>
          </a:bodyPr>
          <a:lstStyle/>
          <a:p>
            <a:r>
              <a:rPr lang="en-US" sz="1800" dirty="0" err="1" smtClean="0">
                <a:latin typeface="Calibri" pitchFamily="34" charset="0"/>
              </a:rPr>
              <a:t>i-th</a:t>
            </a:r>
            <a:r>
              <a:rPr lang="en-US" sz="1800" dirty="0" smtClean="0">
                <a:latin typeface="Calibri" pitchFamily="34" charset="0"/>
              </a:rPr>
              <a:t> row</a:t>
            </a:r>
          </a:p>
        </p:txBody>
      </p:sp>
      <p:sp>
        <p:nvSpPr>
          <p:cNvPr id="26" name="TextBox 25"/>
          <p:cNvSpPr txBox="1"/>
          <p:nvPr>
            <p:custDataLst>
              <p:tags r:id="rId11"/>
            </p:custDataLst>
          </p:nvPr>
        </p:nvSpPr>
        <p:spPr>
          <a:xfrm>
            <a:off x="7516980" y="5650468"/>
            <a:ext cx="1335109" cy="369332"/>
          </a:xfrm>
          <a:prstGeom prst="rect">
            <a:avLst/>
          </a:prstGeom>
          <a:noFill/>
        </p:spPr>
        <p:txBody>
          <a:bodyPr wrap="none" rtlCol="0">
            <a:spAutoFit/>
          </a:bodyPr>
          <a:lstStyle/>
          <a:p>
            <a:r>
              <a:rPr lang="en-US" sz="1800" dirty="0">
                <a:latin typeface="Calibri" pitchFamily="34" charset="0"/>
              </a:rPr>
              <a:t>k</a:t>
            </a:r>
            <a:r>
              <a:rPr lang="en-US" sz="1800" dirty="0" smtClean="0">
                <a:latin typeface="Calibri" pitchFamily="34" charset="0"/>
              </a:rPr>
              <a:t>-</a:t>
            </a:r>
            <a:r>
              <a:rPr lang="en-US" sz="1800" dirty="0" err="1" smtClean="0">
                <a:latin typeface="Calibri" pitchFamily="34" charset="0"/>
              </a:rPr>
              <a:t>th</a:t>
            </a:r>
            <a:r>
              <a:rPr lang="en-US" sz="1800" dirty="0" smtClean="0">
                <a:latin typeface="Calibri" pitchFamily="34" charset="0"/>
              </a:rPr>
              <a:t> column</a:t>
            </a:r>
          </a:p>
        </p:txBody>
      </p:sp>
      <p:cxnSp>
        <p:nvCxnSpPr>
          <p:cNvPr id="28" name="Straight Arrow Connector 27"/>
          <p:cNvCxnSpPr>
            <a:stCxn id="26" idx="1"/>
          </p:cNvCxnSpPr>
          <p:nvPr>
            <p:custDataLst>
              <p:tags r:id="rId12"/>
            </p:custDataLst>
          </p:nvPr>
        </p:nvCxnSpPr>
        <p:spPr bwMode="auto">
          <a:xfrm flipH="1" flipV="1">
            <a:off x="7008812" y="5802868"/>
            <a:ext cx="508168" cy="32266"/>
          </a:xfrm>
          <a:prstGeom prst="straightConnector1">
            <a:avLst/>
          </a:prstGeom>
          <a:noFill/>
          <a:ln w="25400" cap="flat" cmpd="sng" algn="ctr">
            <a:solidFill>
              <a:schemeClr val="tx1"/>
            </a:solidFill>
            <a:prstDash val="solid"/>
            <a:round/>
            <a:headEnd type="none" w="med" len="med"/>
            <a:tailEnd type="arrow"/>
          </a:ln>
          <a:effectLst/>
        </p:spPr>
      </p:cxnSp>
      <p:sp>
        <p:nvSpPr>
          <p:cNvPr id="13" name="TextBox 12"/>
          <p:cNvSpPr txBox="1"/>
          <p:nvPr>
            <p:custDataLst>
              <p:tags r:id="rId13"/>
            </p:custDataLst>
          </p:nvPr>
        </p:nvSpPr>
        <p:spPr>
          <a:xfrm>
            <a:off x="5943600" y="5955268"/>
            <a:ext cx="290464" cy="369332"/>
          </a:xfrm>
          <a:prstGeom prst="rect">
            <a:avLst/>
          </a:prstGeom>
          <a:noFill/>
        </p:spPr>
        <p:txBody>
          <a:bodyPr wrap="none" rtlCol="0">
            <a:spAutoFit/>
          </a:bodyPr>
          <a:lstStyle/>
          <a:p>
            <a:r>
              <a:rPr lang="en-US" sz="1800" dirty="0" smtClean="0">
                <a:latin typeface="Calibri" pitchFamily="34" charset="0"/>
              </a:rPr>
              <a:t>x</a:t>
            </a:r>
          </a:p>
        </p:txBody>
      </p:sp>
      <p:sp>
        <p:nvSpPr>
          <p:cNvPr id="2" name="Date Placeholder 1"/>
          <p:cNvSpPr>
            <a:spLocks noGrp="1"/>
          </p:cNvSpPr>
          <p:nvPr>
            <p:ph type="dt" sz="half" idx="2"/>
            <p:custDataLst>
              <p:tags r:id="rId14"/>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5"/>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18">
            <p14:nvContentPartPr>
              <p14:cNvPr id="4" name="Ink 3"/>
              <p14:cNvContentPartPr/>
              <p14:nvPr/>
            </p14:nvContentPartPr>
            <p14:xfrm>
              <a:off x="1780200" y="4240440"/>
              <a:ext cx="5290200" cy="2229480"/>
            </p14:xfrm>
          </p:contentPart>
        </mc:Choice>
        <mc:Fallback>
          <p:pic>
            <p:nvPicPr>
              <p:cNvPr id="4" name="Ink 3"/>
              <p:cNvPicPr/>
              <p:nvPr/>
            </p:nvPicPr>
            <p:blipFill>
              <a:blip r:embed="rId19"/>
              <a:stretch>
                <a:fillRect/>
              </a:stretch>
            </p:blipFill>
            <p:spPr>
              <a:xfrm>
                <a:off x="1771200" y="4228200"/>
                <a:ext cx="5313600" cy="2250720"/>
              </a:xfrm>
              <a:prstGeom prst="rect">
                <a:avLst/>
              </a:prstGeom>
            </p:spPr>
          </p:pic>
        </mc:Fallback>
      </mc:AlternateContent>
    </p:spTree>
    <p:extLst>
      <p:ext uri="{BB962C8B-B14F-4D97-AF65-F5344CB8AC3E}">
        <p14:creationId xmlns:p14="http://schemas.microsoft.com/office/powerpoint/2010/main" val="429259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custDataLst>
              <p:tags r:id="rId1"/>
            </p:custDataLst>
          </p:nvPr>
        </p:nvSpPr>
        <p:spPr/>
        <p:txBody>
          <a:bodyPr/>
          <a:lstStyle/>
          <a:p>
            <a:r>
              <a:rPr lang="en-US" dirty="0" smtClean="0"/>
              <a:t>Dynamic Nested Arrays:</a:t>
            </a:r>
            <a:br>
              <a:rPr lang="en-US" dirty="0" smtClean="0"/>
            </a:br>
            <a:r>
              <a:rPr lang="en-US" dirty="0" smtClean="0"/>
              <a:t>pointer to a 2D array</a:t>
            </a:r>
            <a:endParaRPr lang="en-US" dirty="0"/>
          </a:p>
        </p:txBody>
      </p:sp>
      <p:sp>
        <p:nvSpPr>
          <p:cNvPr id="319491" name="Rectangle 3"/>
          <p:cNvSpPr>
            <a:spLocks noGrp="1" noChangeArrowheads="1"/>
          </p:cNvSpPr>
          <p:nvPr>
            <p:ph type="body" idx="1"/>
            <p:custDataLst>
              <p:tags r:id="rId2"/>
            </p:custDataLst>
          </p:nvPr>
        </p:nvSpPr>
        <p:spPr/>
        <p:txBody>
          <a:bodyPr/>
          <a:lstStyle/>
          <a:p>
            <a:r>
              <a:rPr lang="en-US" dirty="0" smtClean="0"/>
              <a:t>Strength</a:t>
            </a:r>
          </a:p>
          <a:p>
            <a:pPr lvl="1"/>
            <a:r>
              <a:rPr lang="en-US" dirty="0" smtClean="0"/>
              <a:t>Can create matrix of any size</a:t>
            </a:r>
          </a:p>
          <a:p>
            <a:r>
              <a:rPr lang="en-US" dirty="0" smtClean="0"/>
              <a:t>Programming</a:t>
            </a:r>
          </a:p>
          <a:p>
            <a:pPr lvl="1"/>
            <a:r>
              <a:rPr lang="en-US" dirty="0" smtClean="0"/>
              <a:t>Must do index computation </a:t>
            </a:r>
            <a:br>
              <a:rPr lang="en-US" dirty="0" smtClean="0"/>
            </a:br>
            <a:r>
              <a:rPr lang="en-US" dirty="0" smtClean="0"/>
              <a:t>explicitly</a:t>
            </a:r>
          </a:p>
          <a:p>
            <a:r>
              <a:rPr lang="en-US" dirty="0" smtClean="0"/>
              <a:t>Performance</a:t>
            </a:r>
          </a:p>
          <a:p>
            <a:pPr lvl="1"/>
            <a:r>
              <a:rPr lang="en-US" dirty="0" smtClean="0"/>
              <a:t>Accessing single element costly</a:t>
            </a:r>
          </a:p>
          <a:p>
            <a:pPr lvl="1"/>
            <a:r>
              <a:rPr lang="en-US" dirty="0" smtClean="0"/>
              <a:t>Must do multiplication</a:t>
            </a:r>
            <a:endParaRPr lang="en-US" dirty="0"/>
          </a:p>
        </p:txBody>
      </p:sp>
      <p:sp>
        <p:nvSpPr>
          <p:cNvPr id="8" name="Slide Number Placeholder 7"/>
          <p:cNvSpPr>
            <a:spLocks noGrp="1"/>
          </p:cNvSpPr>
          <p:nvPr>
            <p:ph type="sldNum" sz="quarter" idx="4"/>
            <p:custDataLst>
              <p:tags r:id="rId3"/>
            </p:custDataLst>
          </p:nvPr>
        </p:nvSpPr>
        <p:spPr/>
        <p:txBody>
          <a:bodyPr/>
          <a:lstStyle/>
          <a:p>
            <a:fld id="{7CBE8339-D2AD-46DC-A898-FD1E949067F0}" type="slidenum">
              <a:rPr lang="en-US" smtClean="0"/>
              <a:pPr/>
              <a:t>39</a:t>
            </a:fld>
            <a:endParaRPr lang="en-US"/>
          </a:p>
        </p:txBody>
      </p:sp>
      <p:sp>
        <p:nvSpPr>
          <p:cNvPr id="319492" name="Rectangle 4"/>
          <p:cNvSpPr>
            <a:spLocks noChangeArrowheads="1"/>
          </p:cNvSpPr>
          <p:nvPr>
            <p:custDataLst>
              <p:tags r:id="rId4"/>
            </p:custDataLst>
          </p:nvPr>
        </p:nvSpPr>
        <p:spPr bwMode="auto">
          <a:xfrm>
            <a:off x="4508500" y="1398877"/>
            <a:ext cx="4483100" cy="1474788"/>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 </a:t>
            </a:r>
            <a:r>
              <a:rPr lang="en-US" sz="1800" dirty="0" err="1">
                <a:latin typeface="Courier New" pitchFamily="49" charset="0"/>
              </a:rPr>
              <a:t>new_var_matrix</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n)</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a:t>
            </a:r>
            <a:r>
              <a:rPr lang="en-US" sz="1800" dirty="0" err="1">
                <a:latin typeface="Courier New" pitchFamily="49" charset="0"/>
              </a:rPr>
              <a:t>int</a:t>
            </a:r>
            <a:r>
              <a:rPr lang="en-US" sz="1800" dirty="0">
                <a:latin typeface="Courier New" pitchFamily="49" charset="0"/>
              </a:rPr>
              <a:t> *) </a:t>
            </a:r>
          </a:p>
          <a:p>
            <a:pPr algn="l">
              <a:lnSpc>
                <a:spcPct val="100000"/>
              </a:lnSpc>
            </a:pPr>
            <a:r>
              <a:rPr lang="en-US" sz="1800" dirty="0">
                <a:latin typeface="Courier New" pitchFamily="49" charset="0"/>
              </a:rPr>
              <a:t>    </a:t>
            </a:r>
            <a:r>
              <a:rPr lang="en-US" sz="1800" dirty="0" err="1">
                <a:latin typeface="Courier New" pitchFamily="49" charset="0"/>
              </a:rPr>
              <a:t>calloc</a:t>
            </a:r>
            <a:r>
              <a:rPr lang="en-US" sz="1800" dirty="0">
                <a:latin typeface="Courier New" pitchFamily="49" charset="0"/>
              </a:rPr>
              <a:t>(</a:t>
            </a:r>
            <a:r>
              <a:rPr lang="en-US" sz="1800" dirty="0" err="1">
                <a:latin typeface="Courier New" pitchFamily="49" charset="0"/>
              </a:rPr>
              <a:t>sizeof</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n*n);</a:t>
            </a:r>
          </a:p>
          <a:p>
            <a:pPr algn="l">
              <a:lnSpc>
                <a:spcPct val="100000"/>
              </a:lnSpc>
            </a:pPr>
            <a:r>
              <a:rPr lang="en-US" sz="1800" dirty="0">
                <a:latin typeface="Courier New" pitchFamily="49" charset="0"/>
              </a:rPr>
              <a:t>}</a:t>
            </a:r>
          </a:p>
        </p:txBody>
      </p:sp>
      <p:sp>
        <p:nvSpPr>
          <p:cNvPr id="319493" name="Rectangle 5"/>
          <p:cNvSpPr>
            <a:spLocks noChangeArrowheads="1"/>
          </p:cNvSpPr>
          <p:nvPr>
            <p:custDataLst>
              <p:tags r:id="rId5"/>
            </p:custDataLst>
          </p:nvPr>
        </p:nvSpPr>
        <p:spPr bwMode="auto">
          <a:xfrm>
            <a:off x="4508500" y="2922588"/>
            <a:ext cx="4483100"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var_ele</a:t>
            </a:r>
            <a:endParaRPr lang="en-US" sz="1800" dirty="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 </a:t>
            </a:r>
            <a:r>
              <a:rPr lang="en-US" sz="1800" dirty="0" err="1">
                <a:latin typeface="Courier New" pitchFamily="49" charset="0"/>
              </a:rPr>
              <a:t>int</a:t>
            </a:r>
            <a:r>
              <a:rPr lang="en-US" sz="1800" dirty="0">
                <a:latin typeface="Courier New" pitchFamily="49" charset="0"/>
              </a:rPr>
              <a:t> </a:t>
            </a:r>
            <a:r>
              <a:rPr lang="en-US" sz="1800" dirty="0" err="1" smtClean="0">
                <a:latin typeface="Courier New" pitchFamily="49" charset="0"/>
              </a:rPr>
              <a:t>i</a:t>
            </a:r>
            <a:r>
              <a:rPr lang="en-US" sz="1800" dirty="0" smtClean="0">
                <a:latin typeface="Courier New" pitchFamily="49" charset="0"/>
              </a:rPr>
              <a:t>, </a:t>
            </a:r>
            <a:r>
              <a:rPr lang="en-US" sz="1800" dirty="0" err="1" smtClean="0">
                <a:latin typeface="Courier New" pitchFamily="49" charset="0"/>
              </a:rPr>
              <a:t>int</a:t>
            </a:r>
            <a:r>
              <a:rPr lang="en-US" sz="1800" dirty="0" smtClean="0">
                <a:latin typeface="Courier New" pitchFamily="49" charset="0"/>
              </a:rPr>
              <a:t> </a:t>
            </a:r>
            <a:r>
              <a:rPr lang="en-US" sz="1800" dirty="0">
                <a:latin typeface="Courier New" pitchFamily="49" charset="0"/>
              </a:rPr>
              <a:t>j, </a:t>
            </a:r>
            <a:r>
              <a:rPr lang="en-US" sz="1800" dirty="0" err="1">
                <a:latin typeface="Courier New" pitchFamily="49" charset="0"/>
              </a:rPr>
              <a:t>int</a:t>
            </a:r>
            <a:r>
              <a:rPr lang="en-US" sz="1800" dirty="0">
                <a:latin typeface="Courier New" pitchFamily="49" charset="0"/>
              </a:rPr>
              <a:t> n)</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a[</a:t>
            </a:r>
            <a:r>
              <a:rPr lang="en-US" sz="1800" dirty="0" err="1">
                <a:latin typeface="Courier New" pitchFamily="49" charset="0"/>
              </a:rPr>
              <a:t>i</a:t>
            </a:r>
            <a:r>
              <a:rPr lang="en-US" sz="1800" dirty="0">
                <a:latin typeface="Courier New" pitchFamily="49" charset="0"/>
              </a:rPr>
              <a:t>*</a:t>
            </a:r>
            <a:r>
              <a:rPr lang="en-US" sz="1800" dirty="0" err="1">
                <a:latin typeface="Courier New" pitchFamily="49" charset="0"/>
              </a:rPr>
              <a:t>n+j</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19494" name="Rectangle 6"/>
          <p:cNvSpPr>
            <a:spLocks noChangeArrowheads="1"/>
          </p:cNvSpPr>
          <p:nvPr>
            <p:custDataLst>
              <p:tags r:id="rId6"/>
            </p:custDataLst>
          </p:nvPr>
        </p:nvSpPr>
        <p:spPr bwMode="auto">
          <a:xfrm>
            <a:off x="2438400" y="4773612"/>
            <a:ext cx="6553200" cy="1474788"/>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tabLst>
                <a:tab pos="114300" algn="l"/>
                <a:tab pos="3429000" algn="l"/>
              </a:tabLst>
            </a:pPr>
            <a:r>
              <a:rPr lang="en-US" sz="1800">
                <a:latin typeface="Courier New" pitchFamily="49" charset="0"/>
              </a:rPr>
              <a:t>	movl 12(%ebp),%eax	# i</a:t>
            </a:r>
          </a:p>
          <a:p>
            <a:pPr algn="l">
              <a:lnSpc>
                <a:spcPct val="100000"/>
              </a:lnSpc>
              <a:tabLst>
                <a:tab pos="114300" algn="l"/>
                <a:tab pos="3429000" algn="l"/>
              </a:tabLst>
            </a:pPr>
            <a:r>
              <a:rPr lang="en-US" sz="1800">
                <a:latin typeface="Courier New" pitchFamily="49" charset="0"/>
              </a:rPr>
              <a:t>	movl 8(%ebp),%edx	# a</a:t>
            </a:r>
          </a:p>
          <a:p>
            <a:pPr algn="l">
              <a:lnSpc>
                <a:spcPct val="100000"/>
              </a:lnSpc>
              <a:tabLst>
                <a:tab pos="114300" algn="l"/>
                <a:tab pos="3429000" algn="l"/>
              </a:tabLst>
            </a:pPr>
            <a:r>
              <a:rPr lang="en-US" sz="1800">
                <a:latin typeface="Courier New" pitchFamily="49" charset="0"/>
              </a:rPr>
              <a:t>	imull 20(%ebp),%eax	# n*i</a:t>
            </a:r>
          </a:p>
          <a:p>
            <a:pPr algn="l">
              <a:lnSpc>
                <a:spcPct val="100000"/>
              </a:lnSpc>
              <a:tabLst>
                <a:tab pos="114300" algn="l"/>
                <a:tab pos="3429000" algn="l"/>
              </a:tabLst>
            </a:pPr>
            <a:r>
              <a:rPr lang="en-US" sz="1800">
                <a:latin typeface="Courier New" pitchFamily="49" charset="0"/>
              </a:rPr>
              <a:t>	addl 16(%ebp),%eax	# n*i+j</a:t>
            </a:r>
          </a:p>
          <a:p>
            <a:pPr algn="l">
              <a:lnSpc>
                <a:spcPct val="100000"/>
              </a:lnSpc>
              <a:tabLst>
                <a:tab pos="114300" algn="l"/>
                <a:tab pos="3429000" algn="l"/>
              </a:tabLst>
            </a:pPr>
            <a:r>
              <a:rPr lang="en-US" sz="1800">
                <a:latin typeface="Courier New" pitchFamily="49" charset="0"/>
              </a:rPr>
              <a:t>	movl (%edx,%eax,4),%eax	# Mem[a+4*(i*n+j)]</a:t>
            </a:r>
          </a:p>
        </p:txBody>
      </p:sp>
      <p:sp>
        <p:nvSpPr>
          <p:cNvPr id="2" name="Date Placeholder 1"/>
          <p:cNvSpPr>
            <a:spLocks noGrp="1"/>
          </p:cNvSpPr>
          <p:nvPr>
            <p:ph type="dt" sz="half" idx="2"/>
            <p:custDataLst>
              <p:tags r:id="rId7"/>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8"/>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11">
            <p14:nvContentPartPr>
              <p14:cNvPr id="4" name="Ink 3"/>
              <p14:cNvContentPartPr/>
              <p14:nvPr/>
            </p14:nvContentPartPr>
            <p14:xfrm>
              <a:off x="2071080" y="246240"/>
              <a:ext cx="7185240" cy="5943240"/>
            </p14:xfrm>
          </p:contentPart>
        </mc:Choice>
        <mc:Fallback>
          <p:pic>
            <p:nvPicPr>
              <p:cNvPr id="4" name="Ink 3"/>
              <p:cNvPicPr/>
              <p:nvPr/>
            </p:nvPicPr>
            <p:blipFill>
              <a:blip r:embed="rId12"/>
              <a:stretch>
                <a:fillRect/>
              </a:stretch>
            </p:blipFill>
            <p:spPr>
              <a:xfrm>
                <a:off x="2060280" y="230760"/>
                <a:ext cx="7200000" cy="59688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custDataLst>
              <p:tags r:id="rId1"/>
            </p:custDataLst>
          </p:nvPr>
        </p:nvSpPr>
        <p:spPr>
          <a:xfrm>
            <a:off x="357018" y="370888"/>
            <a:ext cx="8405982" cy="762000"/>
          </a:xfrm>
        </p:spPr>
        <p:txBody>
          <a:bodyPr/>
          <a:lstStyle/>
          <a:p>
            <a:r>
              <a:rPr lang="en-US" smtClean="0"/>
              <a:t>Array Allocation</a:t>
            </a:r>
            <a:endParaRPr lang="en-US"/>
          </a:p>
        </p:txBody>
      </p:sp>
      <p:sp>
        <p:nvSpPr>
          <p:cNvPr id="301059" name="Rectangle 3"/>
          <p:cNvSpPr>
            <a:spLocks noGrp="1" noChangeArrowheads="1"/>
          </p:cNvSpPr>
          <p:nvPr>
            <p:ph type="body" idx="1"/>
            <p:custDataLst>
              <p:tags r:id="rId2"/>
            </p:custDataLst>
          </p:nvPr>
        </p:nvSpPr>
        <p:spPr>
          <a:xfrm>
            <a:off x="396875" y="987771"/>
            <a:ext cx="8366125" cy="4972050"/>
          </a:xfrm>
        </p:spPr>
        <p:txBody>
          <a:bodyPr/>
          <a:lstStyle/>
          <a:p>
            <a:r>
              <a:rPr lang="en-US" dirty="0" smtClean="0"/>
              <a:t>Basic Principle</a:t>
            </a:r>
          </a:p>
          <a:p>
            <a:pPr lvl="1"/>
            <a:r>
              <a:rPr lang="en-US" dirty="0" smtClean="0"/>
              <a:t>T  A[N];</a:t>
            </a:r>
          </a:p>
          <a:p>
            <a:pPr lvl="1"/>
            <a:r>
              <a:rPr lang="en-US" dirty="0" smtClean="0"/>
              <a:t>Array of data type T and length N</a:t>
            </a:r>
          </a:p>
          <a:p>
            <a:pPr lvl="1"/>
            <a:r>
              <a:rPr lang="en-US" i="1" dirty="0" smtClean="0"/>
              <a:t>Contiguously</a:t>
            </a:r>
            <a:r>
              <a:rPr lang="en-US" dirty="0" smtClean="0"/>
              <a:t> allocated region of N * </a:t>
            </a:r>
            <a:r>
              <a:rPr lang="en-US" dirty="0" err="1" smtClean="0"/>
              <a:t>sizeof(T</a:t>
            </a:r>
            <a:r>
              <a:rPr lang="en-US" dirty="0" smtClean="0"/>
              <a:t>) bytes</a:t>
            </a:r>
            <a:endParaRPr lang="en-US" dirty="0"/>
          </a:p>
        </p:txBody>
      </p:sp>
      <p:sp>
        <p:nvSpPr>
          <p:cNvPr id="87" name="Slide Number Placeholder 86"/>
          <p:cNvSpPr>
            <a:spLocks noGrp="1"/>
          </p:cNvSpPr>
          <p:nvPr>
            <p:ph type="sldNum" sz="quarter" idx="4"/>
            <p:custDataLst>
              <p:tags r:id="rId3"/>
            </p:custDataLst>
          </p:nvPr>
        </p:nvSpPr>
        <p:spPr/>
        <p:txBody>
          <a:bodyPr/>
          <a:lstStyle/>
          <a:p>
            <a:fld id="{7CBE8339-D2AD-46DC-A898-FD1E949067F0}" type="slidenum">
              <a:rPr lang="en-US" smtClean="0"/>
              <a:pPr/>
              <a:t>4</a:t>
            </a:fld>
            <a:endParaRPr lang="en-US"/>
          </a:p>
        </p:txBody>
      </p:sp>
      <p:sp>
        <p:nvSpPr>
          <p:cNvPr id="301061" name="Text Box 5"/>
          <p:cNvSpPr txBox="1">
            <a:spLocks noChangeArrowheads="1"/>
          </p:cNvSpPr>
          <p:nvPr>
            <p:custDataLst>
              <p:tags r:id="rId4"/>
            </p:custDataLst>
          </p:nvPr>
        </p:nvSpPr>
        <p:spPr bwMode="auto">
          <a:xfrm>
            <a:off x="246863" y="2617695"/>
            <a:ext cx="1912703" cy="338554"/>
          </a:xfrm>
          <a:prstGeom prst="rect">
            <a:avLst/>
          </a:prstGeom>
          <a:noFill/>
          <a:ln w="25400">
            <a:noFill/>
            <a:miter lim="800000"/>
            <a:headEnd/>
            <a:tailEnd/>
          </a:ln>
          <a:effectLst/>
        </p:spPr>
        <p:txBody>
          <a:bodyPr wrap="none">
            <a:spAutoFit/>
          </a:bodyPr>
          <a:lstStyle/>
          <a:p>
            <a:pPr algn="r">
              <a:lnSpc>
                <a:spcPct val="100000"/>
              </a:lnSpc>
            </a:pPr>
            <a:r>
              <a:rPr lang="en-US" sz="1600" dirty="0">
                <a:latin typeface="Courier New" pitchFamily="49" charset="0"/>
              </a:rPr>
              <a:t>char </a:t>
            </a:r>
            <a:r>
              <a:rPr lang="en-US" sz="1600" dirty="0" err="1" smtClean="0">
                <a:latin typeface="Courier New" pitchFamily="49" charset="0"/>
              </a:rPr>
              <a:t>mesg</a:t>
            </a:r>
            <a:r>
              <a:rPr lang="en-US" sz="1600" dirty="0" smtClean="0">
                <a:latin typeface="Courier New" pitchFamily="49" charset="0"/>
              </a:rPr>
              <a:t>[12</a:t>
            </a:r>
            <a:r>
              <a:rPr lang="en-US" sz="1600" dirty="0">
                <a:latin typeface="Courier New" pitchFamily="49" charset="0"/>
              </a:rPr>
              <a:t>];</a:t>
            </a:r>
          </a:p>
        </p:txBody>
      </p:sp>
      <p:grpSp>
        <p:nvGrpSpPr>
          <p:cNvPr id="2" name="Group 98"/>
          <p:cNvGrpSpPr/>
          <p:nvPr>
            <p:custDataLst>
              <p:tags r:id="rId5"/>
            </p:custDataLst>
          </p:nvPr>
        </p:nvGrpSpPr>
        <p:grpSpPr>
          <a:xfrm>
            <a:off x="2057400" y="2667000"/>
            <a:ext cx="3505200" cy="733842"/>
            <a:chOff x="2514600" y="2667000"/>
            <a:chExt cx="3505200" cy="733842"/>
          </a:xfrm>
        </p:grpSpPr>
        <p:grpSp>
          <p:nvGrpSpPr>
            <p:cNvPr id="3" name="Group 7"/>
            <p:cNvGrpSpPr>
              <a:grpSpLocks/>
            </p:cNvGrpSpPr>
            <p:nvPr/>
          </p:nvGrpSpPr>
          <p:grpSpPr bwMode="auto">
            <a:xfrm>
              <a:off x="2743200" y="2667000"/>
              <a:ext cx="2743200" cy="228600"/>
              <a:chOff x="1008" y="1776"/>
              <a:chExt cx="1728" cy="144"/>
            </a:xfrm>
          </p:grpSpPr>
          <p:sp>
            <p:nvSpPr>
              <p:cNvPr id="301064" name="Rectangle 8"/>
              <p:cNvSpPr>
                <a:spLocks noChangeArrowheads="1"/>
              </p:cNvSpPr>
              <p:nvPr>
                <p:custDataLst>
                  <p:tags r:id="rId71"/>
                </p:custDataLst>
              </p:nvPr>
            </p:nvSpPr>
            <p:spPr bwMode="auto">
              <a:xfrm>
                <a:off x="1008"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65" name="Rectangle 9"/>
              <p:cNvSpPr>
                <a:spLocks noChangeArrowheads="1"/>
              </p:cNvSpPr>
              <p:nvPr>
                <p:custDataLst>
                  <p:tags r:id="rId72"/>
                </p:custDataLst>
              </p:nvPr>
            </p:nvSpPr>
            <p:spPr bwMode="auto">
              <a:xfrm>
                <a:off x="1152"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66" name="Rectangle 10"/>
              <p:cNvSpPr>
                <a:spLocks noChangeArrowheads="1"/>
              </p:cNvSpPr>
              <p:nvPr>
                <p:custDataLst>
                  <p:tags r:id="rId73"/>
                </p:custDataLst>
              </p:nvPr>
            </p:nvSpPr>
            <p:spPr bwMode="auto">
              <a:xfrm>
                <a:off x="1296"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67" name="Rectangle 11"/>
              <p:cNvSpPr>
                <a:spLocks noChangeArrowheads="1"/>
              </p:cNvSpPr>
              <p:nvPr>
                <p:custDataLst>
                  <p:tags r:id="rId74"/>
                </p:custDataLst>
              </p:nvPr>
            </p:nvSpPr>
            <p:spPr bwMode="auto">
              <a:xfrm>
                <a:off x="1440"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68" name="Rectangle 12"/>
              <p:cNvSpPr>
                <a:spLocks noChangeArrowheads="1"/>
              </p:cNvSpPr>
              <p:nvPr>
                <p:custDataLst>
                  <p:tags r:id="rId75"/>
                </p:custDataLst>
              </p:nvPr>
            </p:nvSpPr>
            <p:spPr bwMode="auto">
              <a:xfrm>
                <a:off x="1584"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69" name="Rectangle 13"/>
              <p:cNvSpPr>
                <a:spLocks noChangeArrowheads="1"/>
              </p:cNvSpPr>
              <p:nvPr>
                <p:custDataLst>
                  <p:tags r:id="rId76"/>
                </p:custDataLst>
              </p:nvPr>
            </p:nvSpPr>
            <p:spPr bwMode="auto">
              <a:xfrm>
                <a:off x="1728"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0" name="Rectangle 14"/>
              <p:cNvSpPr>
                <a:spLocks noChangeArrowheads="1"/>
              </p:cNvSpPr>
              <p:nvPr>
                <p:custDataLst>
                  <p:tags r:id="rId77"/>
                </p:custDataLst>
              </p:nvPr>
            </p:nvSpPr>
            <p:spPr bwMode="auto">
              <a:xfrm>
                <a:off x="1872"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1" name="Rectangle 15"/>
              <p:cNvSpPr>
                <a:spLocks noChangeArrowheads="1"/>
              </p:cNvSpPr>
              <p:nvPr>
                <p:custDataLst>
                  <p:tags r:id="rId78"/>
                </p:custDataLst>
              </p:nvPr>
            </p:nvSpPr>
            <p:spPr bwMode="auto">
              <a:xfrm>
                <a:off x="2016"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2" name="Rectangle 16"/>
              <p:cNvSpPr>
                <a:spLocks noChangeArrowheads="1"/>
              </p:cNvSpPr>
              <p:nvPr>
                <p:custDataLst>
                  <p:tags r:id="rId79"/>
                </p:custDataLst>
              </p:nvPr>
            </p:nvSpPr>
            <p:spPr bwMode="auto">
              <a:xfrm>
                <a:off x="2160"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3" name="Rectangle 17"/>
              <p:cNvSpPr>
                <a:spLocks noChangeArrowheads="1"/>
              </p:cNvSpPr>
              <p:nvPr>
                <p:custDataLst>
                  <p:tags r:id="rId80"/>
                </p:custDataLst>
              </p:nvPr>
            </p:nvSpPr>
            <p:spPr bwMode="auto">
              <a:xfrm>
                <a:off x="2304"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4" name="Rectangle 18"/>
              <p:cNvSpPr>
                <a:spLocks noChangeArrowheads="1"/>
              </p:cNvSpPr>
              <p:nvPr>
                <p:custDataLst>
                  <p:tags r:id="rId81"/>
                </p:custDataLst>
              </p:nvPr>
            </p:nvSpPr>
            <p:spPr bwMode="auto">
              <a:xfrm>
                <a:off x="2448"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sp>
            <p:nvSpPr>
              <p:cNvPr id="301075" name="Rectangle 19"/>
              <p:cNvSpPr>
                <a:spLocks noChangeArrowheads="1"/>
              </p:cNvSpPr>
              <p:nvPr>
                <p:custDataLst>
                  <p:tags r:id="rId82"/>
                </p:custDataLst>
              </p:nvPr>
            </p:nvSpPr>
            <p:spPr bwMode="auto">
              <a:xfrm>
                <a:off x="2592" y="1776"/>
                <a:ext cx="144" cy="144"/>
              </a:xfrm>
              <a:prstGeom prst="rect">
                <a:avLst/>
              </a:prstGeom>
              <a:solidFill>
                <a:schemeClr val="bg1">
                  <a:lumMod val="85000"/>
                </a:schemeClr>
              </a:solidFill>
              <a:ln w="25400">
                <a:solidFill>
                  <a:schemeClr val="tx1"/>
                </a:solidFill>
                <a:miter lim="800000"/>
                <a:headEnd/>
                <a:tailEnd/>
              </a:ln>
              <a:effectLst/>
            </p:spPr>
            <p:txBody>
              <a:bodyPr wrap="none" anchor="ctr"/>
              <a:lstStyle/>
              <a:p>
                <a:endParaRPr lang="en-US" sz="1600" dirty="0">
                  <a:latin typeface="Calibri" pitchFamily="34" charset="0"/>
                </a:endParaRPr>
              </a:p>
            </p:txBody>
          </p:sp>
        </p:grpSp>
        <p:sp>
          <p:nvSpPr>
            <p:cNvPr id="301076" name="Text Box 20"/>
            <p:cNvSpPr txBox="1">
              <a:spLocks noChangeArrowheads="1"/>
            </p:cNvSpPr>
            <p:nvPr>
              <p:custDataLst>
                <p:tags r:id="rId67"/>
              </p:custDataLst>
            </p:nvPr>
          </p:nvSpPr>
          <p:spPr bwMode="auto">
            <a:xfrm>
              <a:off x="2514600" y="3062288"/>
              <a:ext cx="396875"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a:t>
              </a:r>
            </a:p>
          </p:txBody>
        </p:sp>
        <p:sp>
          <p:nvSpPr>
            <p:cNvPr id="301077" name="Text Box 21"/>
            <p:cNvSpPr txBox="1">
              <a:spLocks noChangeArrowheads="1"/>
            </p:cNvSpPr>
            <p:nvPr>
              <p:custDataLst>
                <p:tags r:id="rId68"/>
              </p:custDataLst>
            </p:nvPr>
          </p:nvSpPr>
          <p:spPr bwMode="auto">
            <a:xfrm>
              <a:off x="5029200" y="3062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+ 12</a:t>
              </a:r>
              <a:endParaRPr lang="en-US" sz="1600" b="0" i="1" dirty="0">
                <a:latin typeface="Calibri" pitchFamily="34" charset="0"/>
              </a:endParaRPr>
            </a:p>
          </p:txBody>
        </p:sp>
        <p:sp>
          <p:nvSpPr>
            <p:cNvPr id="301078" name="Line 22"/>
            <p:cNvSpPr>
              <a:spLocks noChangeShapeType="1"/>
            </p:cNvSpPr>
            <p:nvPr>
              <p:custDataLst>
                <p:tags r:id="rId69"/>
              </p:custDataLst>
            </p:nvPr>
          </p:nvSpPr>
          <p:spPr bwMode="auto">
            <a:xfrm flipV="1">
              <a:off x="2743200" y="2895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79" name="Line 23"/>
            <p:cNvSpPr>
              <a:spLocks noChangeShapeType="1"/>
            </p:cNvSpPr>
            <p:nvPr>
              <p:custDataLst>
                <p:tags r:id="rId70"/>
              </p:custDataLst>
            </p:nvPr>
          </p:nvSpPr>
          <p:spPr bwMode="auto">
            <a:xfrm flipV="1">
              <a:off x="5486400" y="2895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grpSp>
      <p:sp>
        <p:nvSpPr>
          <p:cNvPr id="301087" name="Text Box 31"/>
          <p:cNvSpPr txBox="1">
            <a:spLocks noChangeArrowheads="1"/>
          </p:cNvSpPr>
          <p:nvPr>
            <p:custDataLst>
              <p:tags r:id="rId6"/>
            </p:custDataLst>
          </p:nvPr>
        </p:nvSpPr>
        <p:spPr bwMode="auto">
          <a:xfrm>
            <a:off x="617157" y="3453516"/>
            <a:ext cx="1542409" cy="338554"/>
          </a:xfrm>
          <a:prstGeom prst="rect">
            <a:avLst/>
          </a:prstGeom>
          <a:noFill/>
          <a:ln w="25400">
            <a:noFill/>
            <a:miter lim="800000"/>
            <a:headEnd/>
            <a:tailEnd/>
          </a:ln>
          <a:effectLst/>
        </p:spPr>
        <p:txBody>
          <a:bodyPr wrap="none">
            <a:spAutoFit/>
          </a:bodyPr>
          <a:lstStyle/>
          <a:p>
            <a:pPr algn="r">
              <a:lnSpc>
                <a:spcPct val="100000"/>
              </a:lnSpc>
            </a:pPr>
            <a:r>
              <a:rPr lang="en-US" sz="1600">
                <a:latin typeface="Courier New" pitchFamily="49" charset="0"/>
              </a:rPr>
              <a:t>int val[5];</a:t>
            </a:r>
          </a:p>
        </p:txBody>
      </p:sp>
      <p:grpSp>
        <p:nvGrpSpPr>
          <p:cNvPr id="4" name="Group 97"/>
          <p:cNvGrpSpPr/>
          <p:nvPr>
            <p:custDataLst>
              <p:tags r:id="rId7"/>
            </p:custDataLst>
          </p:nvPr>
        </p:nvGrpSpPr>
        <p:grpSpPr>
          <a:xfrm>
            <a:off x="2057400" y="3500939"/>
            <a:ext cx="5334000" cy="733842"/>
            <a:chOff x="2514600" y="3429000"/>
            <a:chExt cx="5334000" cy="733842"/>
          </a:xfrm>
        </p:grpSpPr>
        <p:grpSp>
          <p:nvGrpSpPr>
            <p:cNvPr id="5" name="Group 25"/>
            <p:cNvGrpSpPr>
              <a:grpSpLocks/>
            </p:cNvGrpSpPr>
            <p:nvPr/>
          </p:nvGrpSpPr>
          <p:grpSpPr bwMode="auto">
            <a:xfrm>
              <a:off x="2743200" y="3429000"/>
              <a:ext cx="4572000" cy="228600"/>
              <a:chOff x="1008" y="1968"/>
              <a:chExt cx="2880" cy="144"/>
            </a:xfrm>
          </p:grpSpPr>
          <p:sp>
            <p:nvSpPr>
              <p:cNvPr id="301082" name="Rectangle 26"/>
              <p:cNvSpPr>
                <a:spLocks noChangeArrowheads="1"/>
              </p:cNvSpPr>
              <p:nvPr>
                <p:custDataLst>
                  <p:tags r:id="rId6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083" name="Rectangle 27"/>
              <p:cNvSpPr>
                <a:spLocks noChangeArrowheads="1"/>
              </p:cNvSpPr>
              <p:nvPr>
                <p:custDataLst>
                  <p:tags r:id="rId6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084" name="Rectangle 28"/>
              <p:cNvSpPr>
                <a:spLocks noChangeArrowheads="1"/>
              </p:cNvSpPr>
              <p:nvPr>
                <p:custDataLst>
                  <p:tags r:id="rId6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085" name="Rectangle 29"/>
              <p:cNvSpPr>
                <a:spLocks noChangeArrowheads="1"/>
              </p:cNvSpPr>
              <p:nvPr>
                <p:custDataLst>
                  <p:tags r:id="rId6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086" name="Rectangle 30"/>
              <p:cNvSpPr>
                <a:spLocks noChangeArrowheads="1"/>
              </p:cNvSpPr>
              <p:nvPr>
                <p:custDataLst>
                  <p:tags r:id="rId6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grpSp>
        <p:sp>
          <p:nvSpPr>
            <p:cNvPr id="301088" name="Text Box 32"/>
            <p:cNvSpPr txBox="1">
              <a:spLocks noChangeArrowheads="1"/>
            </p:cNvSpPr>
            <p:nvPr>
              <p:custDataLst>
                <p:tags r:id="rId50"/>
              </p:custDataLst>
            </p:nvPr>
          </p:nvSpPr>
          <p:spPr bwMode="auto">
            <a:xfrm>
              <a:off x="2514600" y="3810000"/>
              <a:ext cx="396875"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a:t>
              </a:r>
            </a:p>
          </p:txBody>
        </p:sp>
        <p:sp>
          <p:nvSpPr>
            <p:cNvPr id="301089" name="Text Box 33"/>
            <p:cNvSpPr txBox="1">
              <a:spLocks noChangeArrowheads="1"/>
            </p:cNvSpPr>
            <p:nvPr>
              <p:custDataLst>
                <p:tags r:id="rId51"/>
              </p:custDataLst>
            </p:nvPr>
          </p:nvSpPr>
          <p:spPr bwMode="auto">
            <a:xfrm>
              <a:off x="3182470" y="3824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+ 4</a:t>
              </a:r>
              <a:endParaRPr lang="en-US" sz="1600" b="0" i="1" dirty="0">
                <a:latin typeface="Calibri" pitchFamily="34" charset="0"/>
              </a:endParaRPr>
            </a:p>
          </p:txBody>
        </p:sp>
        <p:sp>
          <p:nvSpPr>
            <p:cNvPr id="301090" name="Line 34"/>
            <p:cNvSpPr>
              <a:spLocks noChangeShapeType="1"/>
            </p:cNvSpPr>
            <p:nvPr>
              <p:custDataLst>
                <p:tags r:id="rId5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91" name="Line 35"/>
            <p:cNvSpPr>
              <a:spLocks noChangeShapeType="1"/>
            </p:cNvSpPr>
            <p:nvPr>
              <p:custDataLst>
                <p:tags r:id="rId5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92" name="Text Box 36"/>
            <p:cNvSpPr txBox="1">
              <a:spLocks noChangeArrowheads="1"/>
            </p:cNvSpPr>
            <p:nvPr>
              <p:custDataLst>
                <p:tags r:id="rId54"/>
              </p:custDataLst>
            </p:nvPr>
          </p:nvSpPr>
          <p:spPr bwMode="auto">
            <a:xfrm>
              <a:off x="4096870" y="3824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+ 8</a:t>
              </a:r>
              <a:endParaRPr lang="en-US" sz="1600" b="0" i="1" dirty="0">
                <a:latin typeface="Calibri" pitchFamily="34" charset="0"/>
              </a:endParaRPr>
            </a:p>
          </p:txBody>
        </p:sp>
        <p:sp>
          <p:nvSpPr>
            <p:cNvPr id="301093" name="Line 37"/>
            <p:cNvSpPr>
              <a:spLocks noChangeShapeType="1"/>
            </p:cNvSpPr>
            <p:nvPr>
              <p:custDataLst>
                <p:tags r:id="rId5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94" name="Text Box 38"/>
            <p:cNvSpPr txBox="1">
              <a:spLocks noChangeArrowheads="1"/>
            </p:cNvSpPr>
            <p:nvPr>
              <p:custDataLst>
                <p:tags r:id="rId56"/>
              </p:custDataLst>
            </p:nvPr>
          </p:nvSpPr>
          <p:spPr bwMode="auto">
            <a:xfrm>
              <a:off x="5029200" y="3824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+ 12</a:t>
              </a:r>
              <a:endParaRPr lang="en-US" sz="1600" b="0" i="1" dirty="0">
                <a:latin typeface="Calibri" pitchFamily="34" charset="0"/>
              </a:endParaRPr>
            </a:p>
          </p:txBody>
        </p:sp>
        <p:sp>
          <p:nvSpPr>
            <p:cNvPr id="301095" name="Line 39"/>
            <p:cNvSpPr>
              <a:spLocks noChangeShapeType="1"/>
            </p:cNvSpPr>
            <p:nvPr>
              <p:custDataLst>
                <p:tags r:id="rId5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96" name="Text Box 40"/>
            <p:cNvSpPr txBox="1">
              <a:spLocks noChangeArrowheads="1"/>
            </p:cNvSpPr>
            <p:nvPr>
              <p:custDataLst>
                <p:tags r:id="rId58"/>
              </p:custDataLst>
            </p:nvPr>
          </p:nvSpPr>
          <p:spPr bwMode="auto">
            <a:xfrm>
              <a:off x="5943600" y="3824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+ 16</a:t>
              </a:r>
              <a:endParaRPr lang="en-US" sz="1600" b="0" i="1" dirty="0">
                <a:latin typeface="Calibri" pitchFamily="34" charset="0"/>
              </a:endParaRPr>
            </a:p>
          </p:txBody>
        </p:sp>
        <p:sp>
          <p:nvSpPr>
            <p:cNvPr id="301097" name="Line 41"/>
            <p:cNvSpPr>
              <a:spLocks noChangeShapeType="1"/>
            </p:cNvSpPr>
            <p:nvPr>
              <p:custDataLst>
                <p:tags r:id="rId5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098" name="Text Box 42"/>
            <p:cNvSpPr txBox="1">
              <a:spLocks noChangeArrowheads="1"/>
            </p:cNvSpPr>
            <p:nvPr>
              <p:custDataLst>
                <p:tags r:id="rId60"/>
              </p:custDataLst>
            </p:nvPr>
          </p:nvSpPr>
          <p:spPr bwMode="auto">
            <a:xfrm>
              <a:off x="6858000" y="38242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+ 20</a:t>
              </a:r>
              <a:endParaRPr lang="en-US" sz="1600" b="0" i="1" dirty="0">
                <a:latin typeface="Calibri" pitchFamily="34" charset="0"/>
              </a:endParaRPr>
            </a:p>
          </p:txBody>
        </p:sp>
        <p:sp>
          <p:nvSpPr>
            <p:cNvPr id="301099" name="Line 43"/>
            <p:cNvSpPr>
              <a:spLocks noChangeShapeType="1"/>
            </p:cNvSpPr>
            <p:nvPr>
              <p:custDataLst>
                <p:tags r:id="rId6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grpSp>
      <p:sp>
        <p:nvSpPr>
          <p:cNvPr id="301101" name="Text Box 45"/>
          <p:cNvSpPr txBox="1">
            <a:spLocks noChangeArrowheads="1"/>
          </p:cNvSpPr>
          <p:nvPr>
            <p:custDataLst>
              <p:tags r:id="rId8"/>
            </p:custDataLst>
          </p:nvPr>
        </p:nvSpPr>
        <p:spPr bwMode="auto">
          <a:xfrm>
            <a:off x="493725" y="4267200"/>
            <a:ext cx="1665841" cy="338554"/>
          </a:xfrm>
          <a:prstGeom prst="rect">
            <a:avLst/>
          </a:prstGeom>
          <a:noFill/>
          <a:ln w="25400">
            <a:noFill/>
            <a:miter lim="800000"/>
            <a:headEnd/>
            <a:tailEnd/>
          </a:ln>
          <a:effectLst/>
        </p:spPr>
        <p:txBody>
          <a:bodyPr wrap="none">
            <a:spAutoFit/>
          </a:bodyPr>
          <a:lstStyle/>
          <a:p>
            <a:pPr algn="r">
              <a:lnSpc>
                <a:spcPct val="100000"/>
              </a:lnSpc>
            </a:pPr>
            <a:r>
              <a:rPr lang="en-US" sz="1600" dirty="0">
                <a:latin typeface="Courier New" pitchFamily="49" charset="0"/>
              </a:rPr>
              <a:t>double </a:t>
            </a:r>
            <a:r>
              <a:rPr lang="en-US" sz="1600" dirty="0" smtClean="0">
                <a:latin typeface="Courier New" pitchFamily="49" charset="0"/>
              </a:rPr>
              <a:t>a[3];</a:t>
            </a:r>
            <a:endParaRPr lang="en-US" sz="1600" dirty="0">
              <a:latin typeface="Courier New" pitchFamily="49" charset="0"/>
            </a:endParaRPr>
          </a:p>
        </p:txBody>
      </p:sp>
      <p:grpSp>
        <p:nvGrpSpPr>
          <p:cNvPr id="6" name="Group 96"/>
          <p:cNvGrpSpPr/>
          <p:nvPr>
            <p:custDataLst>
              <p:tags r:id="rId9"/>
            </p:custDataLst>
          </p:nvPr>
        </p:nvGrpSpPr>
        <p:grpSpPr>
          <a:xfrm>
            <a:off x="2057400" y="4334877"/>
            <a:ext cx="6399700" cy="750888"/>
            <a:chOff x="2515700" y="4343402"/>
            <a:chExt cx="6399700" cy="750888"/>
          </a:xfrm>
        </p:grpSpPr>
        <p:grpSp>
          <p:nvGrpSpPr>
            <p:cNvPr id="7" name="Group 47"/>
            <p:cNvGrpSpPr>
              <a:grpSpLocks/>
            </p:cNvGrpSpPr>
            <p:nvPr/>
          </p:nvGrpSpPr>
          <p:grpSpPr bwMode="auto">
            <a:xfrm>
              <a:off x="2748919" y="4343402"/>
              <a:ext cx="5613070" cy="228600"/>
              <a:chOff x="1008" y="2208"/>
              <a:chExt cx="3456" cy="144"/>
            </a:xfrm>
          </p:grpSpPr>
          <p:sp>
            <p:nvSpPr>
              <p:cNvPr id="301104" name="Rectangle 48"/>
              <p:cNvSpPr>
                <a:spLocks noChangeArrowheads="1"/>
              </p:cNvSpPr>
              <p:nvPr>
                <p:custDataLst>
                  <p:tags r:id="rId47"/>
                </p:custDataLst>
              </p:nvPr>
            </p:nvSpPr>
            <p:spPr bwMode="auto">
              <a:xfrm>
                <a:off x="1008" y="22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05" name="Rectangle 49"/>
              <p:cNvSpPr>
                <a:spLocks noChangeArrowheads="1"/>
              </p:cNvSpPr>
              <p:nvPr>
                <p:custDataLst>
                  <p:tags r:id="rId48"/>
                </p:custDataLst>
              </p:nvPr>
            </p:nvSpPr>
            <p:spPr bwMode="auto">
              <a:xfrm>
                <a:off x="2160" y="22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06" name="Rectangle 50"/>
              <p:cNvSpPr>
                <a:spLocks noChangeArrowheads="1"/>
              </p:cNvSpPr>
              <p:nvPr>
                <p:custDataLst>
                  <p:tags r:id="rId49"/>
                </p:custDataLst>
              </p:nvPr>
            </p:nvSpPr>
            <p:spPr bwMode="auto">
              <a:xfrm>
                <a:off x="3312" y="22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grpSp>
        <p:sp>
          <p:nvSpPr>
            <p:cNvPr id="301108" name="Line 52"/>
            <p:cNvSpPr>
              <a:spLocks noChangeShapeType="1"/>
            </p:cNvSpPr>
            <p:nvPr>
              <p:custDataLst>
                <p:tags r:id="rId39"/>
              </p:custDataLst>
            </p:nvPr>
          </p:nvSpPr>
          <p:spPr bwMode="auto">
            <a:xfrm flipV="1">
              <a:off x="8383100" y="458461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11" name="Text Box 55"/>
            <p:cNvSpPr txBox="1">
              <a:spLocks noChangeArrowheads="1"/>
            </p:cNvSpPr>
            <p:nvPr>
              <p:custDataLst>
                <p:tags r:id="rId40"/>
              </p:custDataLst>
            </p:nvPr>
          </p:nvSpPr>
          <p:spPr bwMode="auto">
            <a:xfrm>
              <a:off x="7901929" y="4724402"/>
              <a:ext cx="1013471" cy="369888"/>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+ 24</a:t>
              </a:r>
              <a:endParaRPr lang="en-US" sz="1800" b="0" i="1" dirty="0">
                <a:latin typeface="Calibri" pitchFamily="34" charset="0"/>
              </a:endParaRPr>
            </a:p>
          </p:txBody>
        </p:sp>
        <p:sp>
          <p:nvSpPr>
            <p:cNvPr id="301112" name="Text Box 56"/>
            <p:cNvSpPr txBox="1">
              <a:spLocks noChangeArrowheads="1"/>
            </p:cNvSpPr>
            <p:nvPr>
              <p:custDataLst>
                <p:tags r:id="rId41"/>
              </p:custDataLst>
            </p:nvPr>
          </p:nvSpPr>
          <p:spPr bwMode="auto">
            <a:xfrm>
              <a:off x="2515700" y="4710115"/>
              <a:ext cx="406038"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a:t>
              </a:r>
            </a:p>
          </p:txBody>
        </p:sp>
        <p:sp>
          <p:nvSpPr>
            <p:cNvPr id="301113" name="Line 57"/>
            <p:cNvSpPr>
              <a:spLocks noChangeShapeType="1"/>
            </p:cNvSpPr>
            <p:nvPr>
              <p:custDataLst>
                <p:tags r:id="rId42"/>
              </p:custDataLst>
            </p:nvPr>
          </p:nvSpPr>
          <p:spPr bwMode="auto">
            <a:xfrm flipV="1">
              <a:off x="2749578" y="4570322"/>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14" name="Text Box 58"/>
            <p:cNvSpPr txBox="1">
              <a:spLocks noChangeArrowheads="1"/>
            </p:cNvSpPr>
            <p:nvPr>
              <p:custDataLst>
                <p:tags r:id="rId43"/>
              </p:custDataLst>
            </p:nvPr>
          </p:nvSpPr>
          <p:spPr bwMode="auto">
            <a:xfrm>
              <a:off x="4114800" y="4724402"/>
              <a:ext cx="1013471"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+ 8</a:t>
              </a:r>
              <a:endParaRPr lang="en-US" sz="1600" b="0" i="1" dirty="0">
                <a:latin typeface="Calibri" pitchFamily="34" charset="0"/>
              </a:endParaRPr>
            </a:p>
          </p:txBody>
        </p:sp>
        <p:sp>
          <p:nvSpPr>
            <p:cNvPr id="301115" name="Line 59"/>
            <p:cNvSpPr>
              <a:spLocks noChangeShapeType="1"/>
            </p:cNvSpPr>
            <p:nvPr>
              <p:custDataLst>
                <p:tags r:id="rId44"/>
              </p:custDataLst>
            </p:nvPr>
          </p:nvSpPr>
          <p:spPr bwMode="auto">
            <a:xfrm flipV="1">
              <a:off x="4620601" y="458461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16" name="Text Box 60"/>
            <p:cNvSpPr txBox="1">
              <a:spLocks noChangeArrowheads="1"/>
            </p:cNvSpPr>
            <p:nvPr>
              <p:custDataLst>
                <p:tags r:id="rId45"/>
              </p:custDataLst>
            </p:nvPr>
          </p:nvSpPr>
          <p:spPr bwMode="auto">
            <a:xfrm>
              <a:off x="5996929" y="4724402"/>
              <a:ext cx="1013471"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+ 16</a:t>
              </a:r>
              <a:endParaRPr lang="en-US" sz="1600" b="0" i="1" dirty="0">
                <a:latin typeface="Calibri" pitchFamily="34" charset="0"/>
              </a:endParaRPr>
            </a:p>
          </p:txBody>
        </p:sp>
        <p:sp>
          <p:nvSpPr>
            <p:cNvPr id="301117" name="Line 61"/>
            <p:cNvSpPr>
              <a:spLocks noChangeShapeType="1"/>
            </p:cNvSpPr>
            <p:nvPr>
              <p:custDataLst>
                <p:tags r:id="rId46"/>
              </p:custDataLst>
            </p:nvPr>
          </p:nvSpPr>
          <p:spPr bwMode="auto">
            <a:xfrm flipV="1">
              <a:off x="6491624" y="458461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grpSp>
      <p:sp>
        <p:nvSpPr>
          <p:cNvPr id="301118" name="Text Box 62"/>
          <p:cNvSpPr txBox="1">
            <a:spLocks noChangeArrowheads="1"/>
          </p:cNvSpPr>
          <p:nvPr>
            <p:custDataLst>
              <p:tags r:id="rId10"/>
            </p:custDataLst>
          </p:nvPr>
        </p:nvSpPr>
        <p:spPr bwMode="auto">
          <a:xfrm>
            <a:off x="269906" y="5147846"/>
            <a:ext cx="1889660" cy="584776"/>
          </a:xfrm>
          <a:prstGeom prst="rect">
            <a:avLst/>
          </a:prstGeom>
          <a:noFill/>
          <a:ln w="25400">
            <a:noFill/>
            <a:miter lim="800000"/>
            <a:headEnd/>
            <a:tailEnd/>
          </a:ln>
          <a:effectLst/>
        </p:spPr>
        <p:txBody>
          <a:bodyPr wrap="none">
            <a:spAutoFit/>
          </a:bodyPr>
          <a:lstStyle/>
          <a:p>
            <a:pPr algn="r">
              <a:lnSpc>
                <a:spcPct val="100000"/>
              </a:lnSpc>
            </a:pPr>
            <a:r>
              <a:rPr lang="en-US" sz="1600" dirty="0">
                <a:latin typeface="Courier New" pitchFamily="49" charset="0"/>
              </a:rPr>
              <a:t>char* p[3];</a:t>
            </a:r>
            <a:br>
              <a:rPr lang="en-US" sz="1600" dirty="0">
                <a:latin typeface="Courier New" pitchFamily="49" charset="0"/>
              </a:rPr>
            </a:br>
            <a:r>
              <a:rPr lang="en-US" sz="1600" b="0" dirty="0">
                <a:latin typeface="Calibri"/>
                <a:cs typeface="Calibri"/>
              </a:rPr>
              <a:t>(or </a:t>
            </a:r>
            <a:r>
              <a:rPr lang="en-US" sz="1600" dirty="0">
                <a:latin typeface="Courier New" pitchFamily="49" charset="0"/>
              </a:rPr>
              <a:t>char *p[3];</a:t>
            </a:r>
            <a:r>
              <a:rPr lang="en-US" sz="1600" b="0" dirty="0">
                <a:latin typeface="Calibri"/>
                <a:cs typeface="Calibri"/>
              </a:rPr>
              <a:t>)</a:t>
            </a:r>
          </a:p>
        </p:txBody>
      </p:sp>
      <p:grpSp>
        <p:nvGrpSpPr>
          <p:cNvPr id="8" name="Group 94"/>
          <p:cNvGrpSpPr/>
          <p:nvPr>
            <p:custDataLst>
              <p:tags r:id="rId11"/>
            </p:custDataLst>
          </p:nvPr>
        </p:nvGrpSpPr>
        <p:grpSpPr>
          <a:xfrm>
            <a:off x="2057400" y="6019800"/>
            <a:ext cx="6248400" cy="733842"/>
            <a:chOff x="2438400" y="6019800"/>
            <a:chExt cx="6248400" cy="733842"/>
          </a:xfrm>
        </p:grpSpPr>
        <p:grpSp>
          <p:nvGrpSpPr>
            <p:cNvPr id="9" name="Group 92"/>
            <p:cNvGrpSpPr>
              <a:grpSpLocks/>
            </p:cNvGrpSpPr>
            <p:nvPr/>
          </p:nvGrpSpPr>
          <p:grpSpPr bwMode="auto">
            <a:xfrm>
              <a:off x="2667000" y="6019800"/>
              <a:ext cx="5486400" cy="228600"/>
              <a:chOff x="1652" y="4608"/>
              <a:chExt cx="3456" cy="144"/>
            </a:xfrm>
          </p:grpSpPr>
          <p:sp>
            <p:nvSpPr>
              <p:cNvPr id="301134" name="Rectangle 78"/>
              <p:cNvSpPr>
                <a:spLocks noChangeArrowheads="1"/>
              </p:cNvSpPr>
              <p:nvPr>
                <p:custDataLst>
                  <p:tags r:id="rId36"/>
                </p:custDataLst>
              </p:nvPr>
            </p:nvSpPr>
            <p:spPr bwMode="auto">
              <a:xfrm>
                <a:off x="1652" y="46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35" name="Rectangle 79"/>
              <p:cNvSpPr>
                <a:spLocks noChangeArrowheads="1"/>
              </p:cNvSpPr>
              <p:nvPr>
                <p:custDataLst>
                  <p:tags r:id="rId37"/>
                </p:custDataLst>
              </p:nvPr>
            </p:nvSpPr>
            <p:spPr bwMode="auto">
              <a:xfrm>
                <a:off x="2804" y="46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36" name="Rectangle 80"/>
              <p:cNvSpPr>
                <a:spLocks noChangeArrowheads="1"/>
              </p:cNvSpPr>
              <p:nvPr>
                <p:custDataLst>
                  <p:tags r:id="rId38"/>
                </p:custDataLst>
              </p:nvPr>
            </p:nvSpPr>
            <p:spPr bwMode="auto">
              <a:xfrm>
                <a:off x="3956" y="4608"/>
                <a:ext cx="1152"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grpSp>
        <p:sp>
          <p:nvSpPr>
            <p:cNvPr id="301142" name="Text Box 86"/>
            <p:cNvSpPr txBox="1">
              <a:spLocks noChangeArrowheads="1"/>
            </p:cNvSpPr>
            <p:nvPr>
              <p:custDataLst>
                <p:tags r:id="rId28"/>
              </p:custDataLst>
            </p:nvPr>
          </p:nvSpPr>
          <p:spPr bwMode="auto">
            <a:xfrm>
              <a:off x="2438400" y="6386513"/>
              <a:ext cx="396875"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a:t>
              </a:r>
            </a:p>
          </p:txBody>
        </p:sp>
        <p:sp>
          <p:nvSpPr>
            <p:cNvPr id="301143" name="Line 87"/>
            <p:cNvSpPr>
              <a:spLocks noChangeShapeType="1"/>
            </p:cNvSpPr>
            <p:nvPr>
              <p:custDataLst>
                <p:tags r:id="rId29"/>
              </p:custDataLst>
            </p:nvPr>
          </p:nvSpPr>
          <p:spPr bwMode="auto">
            <a:xfrm flipV="1">
              <a:off x="2667000" y="6219825"/>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44" name="Text Box 88"/>
            <p:cNvSpPr txBox="1">
              <a:spLocks noChangeArrowheads="1"/>
            </p:cNvSpPr>
            <p:nvPr>
              <p:custDataLst>
                <p:tags r:id="rId30"/>
              </p:custDataLst>
            </p:nvPr>
          </p:nvSpPr>
          <p:spPr bwMode="auto">
            <a:xfrm>
              <a:off x="4038600" y="6400800"/>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+ 8</a:t>
              </a:r>
              <a:endParaRPr lang="en-US" sz="1600" b="0" i="1" dirty="0">
                <a:latin typeface="Calibri" pitchFamily="34" charset="0"/>
              </a:endParaRPr>
            </a:p>
          </p:txBody>
        </p:sp>
        <p:sp>
          <p:nvSpPr>
            <p:cNvPr id="301145" name="Line 89"/>
            <p:cNvSpPr>
              <a:spLocks noChangeShapeType="1"/>
            </p:cNvSpPr>
            <p:nvPr>
              <p:custDataLst>
                <p:tags r:id="rId31"/>
              </p:custDataLst>
            </p:nvPr>
          </p:nvSpPr>
          <p:spPr bwMode="auto">
            <a:xfrm flipV="1">
              <a:off x="4495800" y="6234113"/>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46" name="Text Box 90"/>
            <p:cNvSpPr txBox="1">
              <a:spLocks noChangeArrowheads="1"/>
            </p:cNvSpPr>
            <p:nvPr>
              <p:custDataLst>
                <p:tags r:id="rId32"/>
              </p:custDataLst>
            </p:nvPr>
          </p:nvSpPr>
          <p:spPr bwMode="auto">
            <a:xfrm>
              <a:off x="5867400" y="6400800"/>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+ 16</a:t>
              </a:r>
              <a:endParaRPr lang="en-US" sz="1600" b="0" i="1" dirty="0">
                <a:latin typeface="Calibri" pitchFamily="34" charset="0"/>
              </a:endParaRPr>
            </a:p>
          </p:txBody>
        </p:sp>
        <p:sp>
          <p:nvSpPr>
            <p:cNvPr id="301147" name="Line 91"/>
            <p:cNvSpPr>
              <a:spLocks noChangeShapeType="1"/>
            </p:cNvSpPr>
            <p:nvPr>
              <p:custDataLst>
                <p:tags r:id="rId33"/>
              </p:custDataLst>
            </p:nvPr>
          </p:nvSpPr>
          <p:spPr bwMode="auto">
            <a:xfrm flipV="1">
              <a:off x="6324600" y="6234113"/>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58" name="Line 102"/>
            <p:cNvSpPr>
              <a:spLocks noChangeShapeType="1"/>
            </p:cNvSpPr>
            <p:nvPr>
              <p:custDataLst>
                <p:tags r:id="rId34"/>
              </p:custDataLst>
            </p:nvPr>
          </p:nvSpPr>
          <p:spPr bwMode="auto">
            <a:xfrm flipV="1">
              <a:off x="8153400" y="62484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61" name="Text Box 105"/>
            <p:cNvSpPr txBox="1">
              <a:spLocks noChangeArrowheads="1"/>
            </p:cNvSpPr>
            <p:nvPr>
              <p:custDataLst>
                <p:tags r:id="rId35"/>
              </p:custDataLst>
            </p:nvPr>
          </p:nvSpPr>
          <p:spPr bwMode="auto">
            <a:xfrm>
              <a:off x="7696200" y="64150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+ 24</a:t>
              </a:r>
              <a:endParaRPr lang="en-US" sz="1600" b="0" i="1" dirty="0">
                <a:latin typeface="Calibri" pitchFamily="34" charset="0"/>
              </a:endParaRPr>
            </a:p>
          </p:txBody>
        </p:sp>
      </p:grpSp>
      <p:grpSp>
        <p:nvGrpSpPr>
          <p:cNvPr id="10" name="Group 95"/>
          <p:cNvGrpSpPr/>
          <p:nvPr>
            <p:custDataLst>
              <p:tags r:id="rId12"/>
            </p:custDataLst>
          </p:nvPr>
        </p:nvGrpSpPr>
        <p:grpSpPr>
          <a:xfrm>
            <a:off x="2057400" y="5185861"/>
            <a:ext cx="3505200" cy="733842"/>
            <a:chOff x="2514600" y="5257800"/>
            <a:chExt cx="3505200" cy="733842"/>
          </a:xfrm>
        </p:grpSpPr>
        <p:grpSp>
          <p:nvGrpSpPr>
            <p:cNvPr id="11" name="Group 64"/>
            <p:cNvGrpSpPr>
              <a:grpSpLocks/>
            </p:cNvGrpSpPr>
            <p:nvPr/>
          </p:nvGrpSpPr>
          <p:grpSpPr bwMode="auto">
            <a:xfrm>
              <a:off x="2743200" y="5257800"/>
              <a:ext cx="2743200" cy="228600"/>
              <a:chOff x="2016" y="3744"/>
              <a:chExt cx="1728" cy="144"/>
            </a:xfrm>
          </p:grpSpPr>
          <p:sp>
            <p:nvSpPr>
              <p:cNvPr id="301121" name="Rectangle 65"/>
              <p:cNvSpPr>
                <a:spLocks noChangeArrowheads="1"/>
              </p:cNvSpPr>
              <p:nvPr>
                <p:custDataLst>
                  <p:tags r:id="rId25"/>
                </p:custDataLst>
              </p:nvPr>
            </p:nvSpPr>
            <p:spPr bwMode="auto">
              <a:xfrm>
                <a:off x="2016" y="3744"/>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22" name="Rectangle 66"/>
              <p:cNvSpPr>
                <a:spLocks noChangeArrowheads="1"/>
              </p:cNvSpPr>
              <p:nvPr>
                <p:custDataLst>
                  <p:tags r:id="rId26"/>
                </p:custDataLst>
              </p:nvPr>
            </p:nvSpPr>
            <p:spPr bwMode="auto">
              <a:xfrm>
                <a:off x="2592" y="3744"/>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sp>
            <p:nvSpPr>
              <p:cNvPr id="301123" name="Rectangle 67"/>
              <p:cNvSpPr>
                <a:spLocks noChangeArrowheads="1"/>
              </p:cNvSpPr>
              <p:nvPr>
                <p:custDataLst>
                  <p:tags r:id="rId27"/>
                </p:custDataLst>
              </p:nvPr>
            </p:nvSpPr>
            <p:spPr bwMode="auto">
              <a:xfrm>
                <a:off x="3168" y="3744"/>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endParaRPr lang="en-US" sz="1600" dirty="0">
                  <a:latin typeface="Calibri" pitchFamily="34" charset="0"/>
                </a:endParaRPr>
              </a:p>
            </p:txBody>
          </p:sp>
        </p:grpSp>
        <p:sp>
          <p:nvSpPr>
            <p:cNvPr id="301124" name="Text Box 68"/>
            <p:cNvSpPr txBox="1">
              <a:spLocks noChangeArrowheads="1"/>
            </p:cNvSpPr>
            <p:nvPr>
              <p:custDataLst>
                <p:tags r:id="rId17"/>
              </p:custDataLst>
            </p:nvPr>
          </p:nvSpPr>
          <p:spPr bwMode="auto">
            <a:xfrm>
              <a:off x="2514600" y="5638800"/>
              <a:ext cx="396875"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a:t>
              </a:r>
            </a:p>
          </p:txBody>
        </p:sp>
        <p:sp>
          <p:nvSpPr>
            <p:cNvPr id="301125" name="Text Box 69"/>
            <p:cNvSpPr txBox="1">
              <a:spLocks noChangeArrowheads="1"/>
            </p:cNvSpPr>
            <p:nvPr>
              <p:custDataLst>
                <p:tags r:id="rId18"/>
              </p:custDataLst>
            </p:nvPr>
          </p:nvSpPr>
          <p:spPr bwMode="auto">
            <a:xfrm>
              <a:off x="3200400" y="56530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+ 4</a:t>
              </a:r>
              <a:endParaRPr lang="en-US" sz="1600" b="0" i="1" dirty="0">
                <a:latin typeface="Calibri" pitchFamily="34" charset="0"/>
              </a:endParaRPr>
            </a:p>
          </p:txBody>
        </p:sp>
        <p:sp>
          <p:nvSpPr>
            <p:cNvPr id="301126" name="Line 70"/>
            <p:cNvSpPr>
              <a:spLocks noChangeShapeType="1"/>
            </p:cNvSpPr>
            <p:nvPr>
              <p:custDataLst>
                <p:tags r:id="rId19"/>
              </p:custDataLst>
            </p:nvPr>
          </p:nvSpPr>
          <p:spPr bwMode="auto">
            <a:xfrm flipV="1">
              <a:off x="2743200" y="5472113"/>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27" name="Line 71"/>
            <p:cNvSpPr>
              <a:spLocks noChangeShapeType="1"/>
            </p:cNvSpPr>
            <p:nvPr>
              <p:custDataLst>
                <p:tags r:id="rId20"/>
              </p:custDataLst>
            </p:nvPr>
          </p:nvSpPr>
          <p:spPr bwMode="auto">
            <a:xfrm flipV="1">
              <a:off x="3657600" y="54864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28" name="Text Box 72"/>
            <p:cNvSpPr txBox="1">
              <a:spLocks noChangeArrowheads="1"/>
            </p:cNvSpPr>
            <p:nvPr>
              <p:custDataLst>
                <p:tags r:id="rId21"/>
              </p:custDataLst>
            </p:nvPr>
          </p:nvSpPr>
          <p:spPr bwMode="auto">
            <a:xfrm>
              <a:off x="4114800" y="56530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+ 8</a:t>
              </a:r>
              <a:endParaRPr lang="en-US" sz="1600" b="0" i="1" dirty="0">
                <a:latin typeface="Calibri" pitchFamily="34" charset="0"/>
              </a:endParaRPr>
            </a:p>
          </p:txBody>
        </p:sp>
        <p:sp>
          <p:nvSpPr>
            <p:cNvPr id="301129" name="Line 73"/>
            <p:cNvSpPr>
              <a:spLocks noChangeShapeType="1"/>
            </p:cNvSpPr>
            <p:nvPr>
              <p:custDataLst>
                <p:tags r:id="rId22"/>
              </p:custDataLst>
            </p:nvPr>
          </p:nvSpPr>
          <p:spPr bwMode="auto">
            <a:xfrm flipV="1">
              <a:off x="4572000" y="54864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sp>
          <p:nvSpPr>
            <p:cNvPr id="301170" name="Text Box 114"/>
            <p:cNvSpPr txBox="1">
              <a:spLocks noChangeArrowheads="1"/>
            </p:cNvSpPr>
            <p:nvPr>
              <p:custDataLst>
                <p:tags r:id="rId23"/>
              </p:custDataLst>
            </p:nvPr>
          </p:nvSpPr>
          <p:spPr bwMode="auto">
            <a:xfrm>
              <a:off x="5029200" y="5653088"/>
              <a:ext cx="990600" cy="338554"/>
            </a:xfrm>
            <a:prstGeom prst="rect">
              <a:avLst/>
            </a:prstGeom>
            <a:noFill/>
            <a:ln w="25400">
              <a:noFill/>
              <a:miter lim="800000"/>
              <a:headEnd/>
              <a:tailEnd/>
            </a:ln>
            <a:effectLst/>
          </p:spPr>
          <p:txBody>
            <a:bodyPr>
              <a:spAutoFit/>
            </a:bodyPr>
            <a:lstStyle/>
            <a:p>
              <a:pPr algn="ctr">
                <a:lnSpc>
                  <a:spcPct val="100000"/>
                </a:lnSpc>
              </a:pPr>
              <a:r>
                <a:rPr lang="en-US" sz="1600" b="0" i="1" dirty="0">
                  <a:latin typeface="Calibri" pitchFamily="34" charset="0"/>
                </a:rPr>
                <a:t>x </a:t>
              </a:r>
              <a:r>
                <a:rPr lang="en-US" sz="1600" b="0" dirty="0">
                  <a:latin typeface="Calibri" pitchFamily="34" charset="0"/>
                </a:rPr>
                <a:t>+ 12</a:t>
              </a:r>
              <a:endParaRPr lang="en-US" sz="1600" b="0" i="1" dirty="0">
                <a:latin typeface="Calibri" pitchFamily="34" charset="0"/>
              </a:endParaRPr>
            </a:p>
          </p:txBody>
        </p:sp>
        <p:sp>
          <p:nvSpPr>
            <p:cNvPr id="301171" name="Line 115"/>
            <p:cNvSpPr>
              <a:spLocks noChangeShapeType="1"/>
            </p:cNvSpPr>
            <p:nvPr>
              <p:custDataLst>
                <p:tags r:id="rId24"/>
              </p:custDataLst>
            </p:nvPr>
          </p:nvSpPr>
          <p:spPr bwMode="auto">
            <a:xfrm flipV="1">
              <a:off x="5486400" y="5486400"/>
              <a:ext cx="0" cy="228600"/>
            </a:xfrm>
            <a:prstGeom prst="line">
              <a:avLst/>
            </a:prstGeom>
            <a:noFill/>
            <a:ln w="25400">
              <a:solidFill>
                <a:schemeClr val="tx1"/>
              </a:solidFill>
              <a:round/>
              <a:headEnd/>
              <a:tailEnd type="triangle" w="med" len="sm"/>
            </a:ln>
            <a:effectLst/>
          </p:spPr>
          <p:txBody>
            <a:bodyPr wrap="none" anchor="ctr"/>
            <a:lstStyle/>
            <a:p>
              <a:pPr algn="ctr"/>
              <a:endParaRPr lang="en-US" sz="1600" dirty="0">
                <a:latin typeface="Calibri" pitchFamily="34" charset="0"/>
              </a:endParaRPr>
            </a:p>
          </p:txBody>
        </p:sp>
      </p:grpSp>
      <p:sp>
        <p:nvSpPr>
          <p:cNvPr id="301175" name="Text Box 119"/>
          <p:cNvSpPr txBox="1">
            <a:spLocks noChangeArrowheads="1"/>
          </p:cNvSpPr>
          <p:nvPr>
            <p:custDataLst>
              <p:tags r:id="rId13"/>
            </p:custDataLst>
          </p:nvPr>
        </p:nvSpPr>
        <p:spPr bwMode="auto">
          <a:xfrm>
            <a:off x="5257800" y="5147846"/>
            <a:ext cx="526747" cy="369332"/>
          </a:xfrm>
          <a:prstGeom prst="rect">
            <a:avLst/>
          </a:prstGeom>
          <a:solidFill>
            <a:srgbClr val="990000"/>
          </a:solidFill>
          <a:ln w="19050">
            <a:noFill/>
            <a:miter lim="800000"/>
            <a:headEnd/>
            <a:tailEnd type="none" w="sm" len="sm"/>
          </a:ln>
          <a:effectLst/>
        </p:spPr>
        <p:txBody>
          <a:bodyPr wrap="none" lIns="45720" rIns="45720">
            <a:spAutoFit/>
          </a:bodyPr>
          <a:lstStyle/>
          <a:p>
            <a:pPr algn="ctr"/>
            <a:r>
              <a:rPr lang="en-US" sz="1800" dirty="0">
                <a:solidFill>
                  <a:schemeClr val="bg1"/>
                </a:solidFill>
                <a:latin typeface="Calibri" pitchFamily="34" charset="0"/>
              </a:rPr>
              <a:t>IA32</a:t>
            </a:r>
          </a:p>
        </p:txBody>
      </p:sp>
      <p:sp>
        <p:nvSpPr>
          <p:cNvPr id="301176" name="Text Box 120"/>
          <p:cNvSpPr txBox="1">
            <a:spLocks noChangeArrowheads="1"/>
          </p:cNvSpPr>
          <p:nvPr>
            <p:custDataLst>
              <p:tags r:id="rId14"/>
            </p:custDataLst>
          </p:nvPr>
        </p:nvSpPr>
        <p:spPr bwMode="auto">
          <a:xfrm>
            <a:off x="8020592" y="5980113"/>
            <a:ext cx="736740" cy="369332"/>
          </a:xfrm>
          <a:prstGeom prst="rect">
            <a:avLst/>
          </a:prstGeom>
          <a:solidFill>
            <a:srgbClr val="990000"/>
          </a:solidFill>
          <a:ln w="19050">
            <a:noFill/>
            <a:miter lim="800000"/>
            <a:headEnd/>
            <a:tailEnd type="none" w="sm" len="sm"/>
          </a:ln>
          <a:effectLst/>
        </p:spPr>
        <p:txBody>
          <a:bodyPr wrap="none" lIns="45720" rIns="45720">
            <a:spAutoFit/>
          </a:bodyPr>
          <a:lstStyle/>
          <a:p>
            <a:pPr algn="ctr"/>
            <a:r>
              <a:rPr lang="en-US" sz="1800" dirty="0">
                <a:solidFill>
                  <a:schemeClr val="bg1"/>
                </a:solidFill>
                <a:latin typeface="Calibri" pitchFamily="34" charset="0"/>
              </a:rPr>
              <a:t>x86-64</a:t>
            </a:r>
          </a:p>
        </p:txBody>
      </p:sp>
      <p:sp>
        <p:nvSpPr>
          <p:cNvPr id="12" name="Date Placeholder 11"/>
          <p:cNvSpPr>
            <a:spLocks noGrp="1"/>
          </p:cNvSpPr>
          <p:nvPr>
            <p:ph type="dt" sz="half" idx="2"/>
            <p:custDataLst>
              <p:tags r:id="rId15"/>
            </p:custDataLst>
          </p:nvPr>
        </p:nvSpPr>
        <p:spPr/>
        <p:txBody>
          <a:bodyPr/>
          <a:lstStyle/>
          <a:p>
            <a:r>
              <a:rPr lang="en-US" smtClean="0"/>
              <a:t>Winter 2015</a:t>
            </a:r>
            <a:endParaRPr lang="en-US" dirty="0"/>
          </a:p>
        </p:txBody>
      </p:sp>
      <p:sp>
        <p:nvSpPr>
          <p:cNvPr id="13" name="Footer Placeholder 12"/>
          <p:cNvSpPr>
            <a:spLocks noGrp="1"/>
          </p:cNvSpPr>
          <p:nvPr>
            <p:ph type="ftr" sz="quarter" idx="3"/>
            <p:custDataLst>
              <p:tags r:id="rId16"/>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85">
            <p14:nvContentPartPr>
              <p14:cNvPr id="14" name="Ink 13"/>
              <p14:cNvContentPartPr/>
              <p14:nvPr/>
            </p14:nvContentPartPr>
            <p14:xfrm>
              <a:off x="735480" y="1756080"/>
              <a:ext cx="2153520" cy="3579840"/>
            </p14:xfrm>
          </p:contentPart>
        </mc:Choice>
        <mc:Fallback xmlns="">
          <p:pic>
            <p:nvPicPr>
              <p:cNvPr id="14" name="Ink 13"/>
              <p:cNvPicPr/>
              <p:nvPr/>
            </p:nvPicPr>
            <p:blipFill>
              <a:blip r:embed="rId86"/>
              <a:stretch>
                <a:fillRect/>
              </a:stretch>
            </p:blipFill>
            <p:spPr>
              <a:xfrm>
                <a:off x="732240" y="1748520"/>
                <a:ext cx="2160720" cy="359964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custDataLst>
              <p:tags r:id="rId1"/>
            </p:custDataLst>
          </p:nvPr>
        </p:nvSpPr>
        <p:spPr/>
        <p:txBody>
          <a:bodyPr/>
          <a:lstStyle/>
          <a:p>
            <a:r>
              <a:rPr lang="en-US" dirty="0" smtClean="0"/>
              <a:t>Summary: Arrays in C</a:t>
            </a:r>
            <a:endParaRPr lang="en-US" dirty="0"/>
          </a:p>
        </p:txBody>
      </p:sp>
      <p:sp>
        <p:nvSpPr>
          <p:cNvPr id="343043" name="Rectangle 3"/>
          <p:cNvSpPr>
            <a:spLocks noGrp="1" noChangeArrowheads="1"/>
          </p:cNvSpPr>
          <p:nvPr>
            <p:ph type="body" idx="1"/>
            <p:custDataLst>
              <p:tags r:id="rId2"/>
            </p:custDataLst>
          </p:nvPr>
        </p:nvSpPr>
        <p:spPr/>
        <p:txBody>
          <a:bodyPr/>
          <a:lstStyle/>
          <a:p>
            <a:r>
              <a:rPr lang="en-US" dirty="0" smtClean="0"/>
              <a:t>Contiguous allocations of memory</a:t>
            </a:r>
          </a:p>
          <a:p>
            <a:r>
              <a:rPr lang="en-US" dirty="0">
                <a:solidFill>
                  <a:srgbClr val="FF0000"/>
                </a:solidFill>
              </a:rPr>
              <a:t>No bounds checking</a:t>
            </a:r>
          </a:p>
          <a:p>
            <a:r>
              <a:rPr lang="en-US" dirty="0" smtClean="0"/>
              <a:t>Can usually be treated like a pointer to first element</a:t>
            </a:r>
          </a:p>
          <a:p>
            <a:r>
              <a:rPr lang="en-US" dirty="0" err="1" smtClean="0"/>
              <a:t>int</a:t>
            </a:r>
            <a:r>
              <a:rPr lang="en-US" dirty="0" smtClean="0"/>
              <a:t> a[4][5]  =&gt;  array of arrays</a:t>
            </a:r>
          </a:p>
          <a:p>
            <a:pPr lvl="1"/>
            <a:r>
              <a:rPr lang="en-US" dirty="0" smtClean="0"/>
              <a:t>all levels in one contiguous block of memory</a:t>
            </a:r>
          </a:p>
          <a:p>
            <a:r>
              <a:rPr lang="en-US" dirty="0" err="1" smtClean="0"/>
              <a:t>int</a:t>
            </a:r>
            <a:r>
              <a:rPr lang="en-US" dirty="0" smtClean="0"/>
              <a:t>* b[4] =&gt; array of pointers to arrays</a:t>
            </a:r>
          </a:p>
          <a:p>
            <a:pPr lvl="1"/>
            <a:r>
              <a:rPr lang="en-US" dirty="0" smtClean="0"/>
              <a:t>first level in one contiguous block of memory</a:t>
            </a:r>
          </a:p>
          <a:p>
            <a:pPr lvl="1"/>
            <a:r>
              <a:rPr lang="en-US" dirty="0" smtClean="0"/>
              <a:t>Each element in the first level points to another “sub” array</a:t>
            </a:r>
          </a:p>
          <a:p>
            <a:pPr lvl="1"/>
            <a:r>
              <a:rPr lang="en-US" dirty="0" smtClean="0"/>
              <a:t>parts anywhere in memory</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40</a:t>
            </a:fld>
            <a:endParaRPr lang="en-US"/>
          </a:p>
        </p:txBody>
      </p:sp>
      <p:sp>
        <p:nvSpPr>
          <p:cNvPr id="2" name="Date Placeholder 1"/>
          <p:cNvSpPr>
            <a:spLocks noGrp="1"/>
          </p:cNvSpPr>
          <p:nvPr>
            <p:ph type="dt" sz="half" idx="2"/>
            <p:custDataLst>
              <p:tags r:id="rId4"/>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5"/>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730800" y="1458720"/>
              <a:ext cx="6774840" cy="2490480"/>
            </p14:xfrm>
          </p:contentPart>
        </mc:Choice>
        <mc:Fallback>
          <p:pic>
            <p:nvPicPr>
              <p:cNvPr id="4" name="Ink 3"/>
              <p:cNvPicPr/>
              <p:nvPr/>
            </p:nvPicPr>
            <p:blipFill>
              <a:blip r:embed="rId9"/>
              <a:stretch>
                <a:fillRect/>
              </a:stretch>
            </p:blipFill>
            <p:spPr>
              <a:xfrm>
                <a:off x="721800" y="1451880"/>
                <a:ext cx="6787800" cy="2508120"/>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p:cNvSpPr>
          <p:nvPr>
            <p:custDataLst>
              <p:tags r:id="rId1"/>
            </p:custDataLst>
          </p:nvPr>
        </p:nvSpPr>
        <p:spPr bwMode="auto">
          <a:xfrm>
            <a:off x="555810" y="1192213"/>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22566" name="Rectangle 6"/>
          <p:cNvSpPr>
            <a:spLocks noGrp="1" noChangeArrowheads="1"/>
          </p:cNvSpPr>
          <p:nvPr>
            <p:ph type="title"/>
            <p:custDataLst>
              <p:tags r:id="rId2"/>
            </p:custDataLst>
          </p:nvPr>
        </p:nvSpPr>
        <p:spPr/>
        <p:txBody>
          <a:bodyPr/>
          <a:lstStyle/>
          <a:p>
            <a:r>
              <a:rPr lang="en-US" smtClean="0"/>
              <a:t>Structures</a:t>
            </a:r>
            <a:endParaRPr lang="en-US"/>
          </a:p>
        </p:txBody>
      </p:sp>
      <p:sp>
        <p:nvSpPr>
          <p:cNvPr id="322567" name="Rectangle 7"/>
          <p:cNvSpPr>
            <a:spLocks noGrp="1" noChangeArrowheads="1"/>
          </p:cNvSpPr>
          <p:nvPr>
            <p:ph type="body" idx="1"/>
            <p:custDataLst>
              <p:tags r:id="rId3"/>
            </p:custDataLst>
          </p:nvPr>
        </p:nvSpPr>
        <p:spPr>
          <a:xfrm>
            <a:off x="396875" y="2813899"/>
            <a:ext cx="8366125" cy="1993399"/>
          </a:xfrm>
        </p:spPr>
        <p:txBody>
          <a:bodyPr/>
          <a:lstStyle/>
          <a:p>
            <a:r>
              <a:rPr lang="en-US" dirty="0" smtClean="0"/>
              <a:t>Characteristics</a:t>
            </a:r>
          </a:p>
          <a:p>
            <a:pPr lvl="1"/>
            <a:r>
              <a:rPr lang="en-US" dirty="0" smtClean="0"/>
              <a:t>Contiguously-allocated region of memory</a:t>
            </a:r>
          </a:p>
          <a:p>
            <a:pPr lvl="1"/>
            <a:r>
              <a:rPr lang="en-US" dirty="0" smtClean="0"/>
              <a:t>Refer to members within structure by names</a:t>
            </a:r>
          </a:p>
          <a:p>
            <a:pPr lvl="1"/>
            <a:r>
              <a:rPr lang="en-US" dirty="0" smtClean="0"/>
              <a:t>Members may be of different types</a:t>
            </a:r>
          </a:p>
        </p:txBody>
      </p:sp>
      <p:sp>
        <p:nvSpPr>
          <p:cNvPr id="17" name="Slide Number Placeholder 16"/>
          <p:cNvSpPr>
            <a:spLocks noGrp="1"/>
          </p:cNvSpPr>
          <p:nvPr>
            <p:ph type="sldNum" sz="quarter" idx="4"/>
            <p:custDataLst>
              <p:tags r:id="rId4"/>
            </p:custDataLst>
          </p:nvPr>
        </p:nvSpPr>
        <p:spPr/>
        <p:txBody>
          <a:bodyPr/>
          <a:lstStyle/>
          <a:p>
            <a:fld id="{7CBE8339-D2AD-46DC-A898-FD1E949067F0}" type="slidenum">
              <a:rPr lang="en-US" smtClean="0"/>
              <a:pPr/>
              <a:t>41</a:t>
            </a:fld>
            <a:endParaRPr lang="en-US"/>
          </a:p>
        </p:txBody>
      </p:sp>
      <p:sp>
        <p:nvSpPr>
          <p:cNvPr id="322568" name="Rectangle 8"/>
          <p:cNvSpPr>
            <a:spLocks noChangeArrowheads="1"/>
          </p:cNvSpPr>
          <p:nvPr>
            <p:custDataLst>
              <p:tags r:id="rId5"/>
            </p:custDataLst>
          </p:nvPr>
        </p:nvSpPr>
        <p:spPr bwMode="auto">
          <a:xfrm>
            <a:off x="3962400" y="1187450"/>
            <a:ext cx="3365500" cy="412750"/>
          </a:xfrm>
          <a:prstGeom prst="rect">
            <a:avLst/>
          </a:prstGeom>
          <a:noFill/>
          <a:ln w="12700">
            <a:noFill/>
            <a:miter lim="800000"/>
            <a:headEnd/>
            <a:tailEnd/>
          </a:ln>
          <a:effectLst/>
        </p:spPr>
        <p:txBody>
          <a:bodyPr lIns="90487" tIns="44450" rIns="90487" bIns="44450"/>
          <a:lstStyle/>
          <a:p>
            <a:pPr marL="223838" indent="-223838" defTabSz="895350">
              <a:spcBef>
                <a:spcPct val="30000"/>
              </a:spcBef>
            </a:pPr>
            <a:r>
              <a:rPr lang="en-US" sz="2400" dirty="0">
                <a:solidFill>
                  <a:schemeClr val="tx2"/>
                </a:solidFill>
                <a:latin typeface="Calibri" pitchFamily="34" charset="0"/>
              </a:rPr>
              <a:t>Memory Layout</a:t>
            </a:r>
          </a:p>
        </p:txBody>
      </p:sp>
      <p:sp>
        <p:nvSpPr>
          <p:cNvPr id="322570" name="Rectangle 10"/>
          <p:cNvSpPr>
            <a:spLocks noChangeArrowheads="1"/>
          </p:cNvSpPr>
          <p:nvPr>
            <p:custDataLst>
              <p:tags r:id="rId6"/>
            </p:custDataLst>
          </p:nvPr>
        </p:nvSpPr>
        <p:spPr bwMode="auto">
          <a:xfrm>
            <a:off x="4092390" y="1658937"/>
            <a:ext cx="431800" cy="431800"/>
          </a:xfrm>
          <a:prstGeom prst="rect">
            <a:avLst/>
          </a:prstGeom>
          <a:solidFill>
            <a:srgbClr val="F1C7C7"/>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err="1">
                <a:latin typeface="Courier New" pitchFamily="49" charset="0"/>
              </a:rPr>
              <a:t>i</a:t>
            </a:r>
            <a:endParaRPr lang="en-US" sz="2000" dirty="0">
              <a:latin typeface="Courier New" pitchFamily="49" charset="0"/>
            </a:endParaRPr>
          </a:p>
        </p:txBody>
      </p:sp>
      <p:sp>
        <p:nvSpPr>
          <p:cNvPr id="322571" name="Rectangle 11"/>
          <p:cNvSpPr>
            <a:spLocks noChangeArrowheads="1"/>
          </p:cNvSpPr>
          <p:nvPr>
            <p:custDataLst>
              <p:tags r:id="rId7"/>
            </p:custDataLst>
          </p:nvPr>
        </p:nvSpPr>
        <p:spPr bwMode="auto">
          <a:xfrm>
            <a:off x="4525963" y="1658937"/>
            <a:ext cx="1346200"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a:t>
            </a:r>
          </a:p>
        </p:txBody>
      </p:sp>
      <p:sp>
        <p:nvSpPr>
          <p:cNvPr id="322572" name="Rectangle 12"/>
          <p:cNvSpPr>
            <a:spLocks noChangeArrowheads="1"/>
          </p:cNvSpPr>
          <p:nvPr>
            <p:custDataLst>
              <p:tags r:id="rId8"/>
            </p:custDataLst>
          </p:nvPr>
        </p:nvSpPr>
        <p:spPr bwMode="auto">
          <a:xfrm>
            <a:off x="5867400" y="1658937"/>
            <a:ext cx="431800" cy="431800"/>
          </a:xfrm>
          <a:prstGeom prst="rect">
            <a:avLst/>
          </a:prstGeom>
          <a:solidFill>
            <a:srgbClr val="D5F1CF"/>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a:latin typeface="Courier New" pitchFamily="49" charset="0"/>
              </a:rPr>
              <a:t>p</a:t>
            </a:r>
          </a:p>
        </p:txBody>
      </p:sp>
      <p:sp>
        <p:nvSpPr>
          <p:cNvPr id="322573" name="Rectangle 13"/>
          <p:cNvSpPr>
            <a:spLocks noChangeArrowheads="1"/>
          </p:cNvSpPr>
          <p:nvPr>
            <p:custDataLst>
              <p:tags r:id="rId9"/>
            </p:custDataLst>
          </p:nvPr>
        </p:nvSpPr>
        <p:spPr bwMode="auto">
          <a:xfrm>
            <a:off x="3889375" y="2074862"/>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0</a:t>
            </a:r>
          </a:p>
        </p:txBody>
      </p:sp>
      <p:sp>
        <p:nvSpPr>
          <p:cNvPr id="322574" name="Rectangle 14"/>
          <p:cNvSpPr>
            <a:spLocks noChangeArrowheads="1"/>
          </p:cNvSpPr>
          <p:nvPr>
            <p:custDataLst>
              <p:tags r:id="rId10"/>
            </p:custDataLst>
          </p:nvPr>
        </p:nvSpPr>
        <p:spPr bwMode="auto">
          <a:xfrm>
            <a:off x="4346575" y="2074862"/>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4</a:t>
            </a:r>
          </a:p>
        </p:txBody>
      </p:sp>
      <p:sp>
        <p:nvSpPr>
          <p:cNvPr id="322575" name="Rectangle 15"/>
          <p:cNvSpPr>
            <a:spLocks noChangeArrowheads="1"/>
          </p:cNvSpPr>
          <p:nvPr>
            <p:custDataLst>
              <p:tags r:id="rId11"/>
            </p:custDataLst>
          </p:nvPr>
        </p:nvSpPr>
        <p:spPr bwMode="auto">
          <a:xfrm>
            <a:off x="5638800" y="2074862"/>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16</a:t>
            </a:r>
          </a:p>
        </p:txBody>
      </p:sp>
      <p:sp>
        <p:nvSpPr>
          <p:cNvPr id="322576" name="Rectangle 16"/>
          <p:cNvSpPr>
            <a:spLocks noChangeArrowheads="1"/>
          </p:cNvSpPr>
          <p:nvPr>
            <p:custDataLst>
              <p:tags r:id="rId12"/>
            </p:custDataLst>
          </p:nvPr>
        </p:nvSpPr>
        <p:spPr bwMode="auto">
          <a:xfrm>
            <a:off x="6062682" y="2068256"/>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20</a:t>
            </a:r>
          </a:p>
        </p:txBody>
      </p:sp>
      <p:sp>
        <p:nvSpPr>
          <p:cNvPr id="2" name="Date Placeholder 1"/>
          <p:cNvSpPr>
            <a:spLocks noGrp="1"/>
          </p:cNvSpPr>
          <p:nvPr>
            <p:ph type="dt" sz="half" idx="2"/>
            <p:custDataLst>
              <p:tags r:id="rId13"/>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4"/>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17">
            <p14:nvContentPartPr>
              <p14:cNvPr id="4" name="Ink 3"/>
              <p14:cNvContentPartPr/>
              <p14:nvPr/>
            </p14:nvContentPartPr>
            <p14:xfrm>
              <a:off x="261000" y="1505880"/>
              <a:ext cx="5800680" cy="1027800"/>
            </p14:xfrm>
          </p:contentPart>
        </mc:Choice>
        <mc:Fallback>
          <p:pic>
            <p:nvPicPr>
              <p:cNvPr id="4" name="Ink 3"/>
              <p:cNvPicPr/>
              <p:nvPr/>
            </p:nvPicPr>
            <p:blipFill>
              <a:blip r:embed="rId18"/>
              <a:stretch>
                <a:fillRect/>
              </a:stretch>
            </p:blipFill>
            <p:spPr>
              <a:xfrm>
                <a:off x="250200" y="1495080"/>
                <a:ext cx="5825160" cy="1045800"/>
              </a:xfrm>
              <a:prstGeom prst="rect">
                <a:avLst/>
              </a:prstGeom>
            </p:spPr>
          </p:pic>
        </mc:Fallback>
      </mc:AlternateContent>
    </p:spTree>
    <p:extLst>
      <p:ext uri="{BB962C8B-B14F-4D97-AF65-F5344CB8AC3E}">
        <p14:creationId xmlns:p14="http://schemas.microsoft.com/office/powerpoint/2010/main" val="32577905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96875" y="1362076"/>
            <a:ext cx="8366125" cy="3108420"/>
          </a:xfrm>
        </p:spPr>
        <p:txBody>
          <a:bodyPr/>
          <a:lstStyle/>
          <a:p>
            <a:r>
              <a:rPr lang="en-US" dirty="0"/>
              <a:t>Accessing Structure Member</a:t>
            </a:r>
          </a:p>
          <a:p>
            <a:pPr lvl="1"/>
            <a:r>
              <a:rPr lang="en-US" dirty="0"/>
              <a:t>Given an instance of the </a:t>
            </a:r>
            <a:r>
              <a:rPr lang="en-US" dirty="0" err="1"/>
              <a:t>struct</a:t>
            </a:r>
            <a:r>
              <a:rPr lang="en-US" dirty="0"/>
              <a:t>, we can use</a:t>
            </a:r>
            <a:br>
              <a:rPr lang="en-US" dirty="0"/>
            </a:br>
            <a:r>
              <a:rPr lang="en-US" dirty="0"/>
              <a:t>the </a:t>
            </a:r>
            <a:r>
              <a:rPr lang="en-US" b="1" dirty="0">
                <a:latin typeface="Courier New"/>
                <a:cs typeface="Courier New"/>
              </a:rPr>
              <a:t>.</a:t>
            </a:r>
            <a:r>
              <a:rPr lang="en-US" dirty="0"/>
              <a:t> operator, just like Java:</a:t>
            </a:r>
          </a:p>
          <a:p>
            <a:pPr marL="914400" lvl="2" indent="0">
              <a:buNone/>
            </a:pPr>
            <a:r>
              <a:rPr lang="en-US" b="1" dirty="0" err="1">
                <a:latin typeface="Courier New"/>
                <a:cs typeface="Courier New"/>
              </a:rPr>
              <a:t>struct</a:t>
            </a:r>
            <a:r>
              <a:rPr lang="en-US" b="1" dirty="0">
                <a:latin typeface="Courier New"/>
                <a:cs typeface="Courier New"/>
              </a:rPr>
              <a:t> rec r1;  </a:t>
            </a:r>
            <a:r>
              <a:rPr lang="en-US" b="1" dirty="0" smtClean="0">
                <a:latin typeface="Courier New"/>
                <a:cs typeface="Courier New"/>
              </a:rPr>
              <a:t/>
            </a:r>
            <a:br>
              <a:rPr lang="en-US" b="1" dirty="0" smtClean="0">
                <a:latin typeface="Courier New"/>
                <a:cs typeface="Courier New"/>
              </a:rPr>
            </a:br>
            <a:r>
              <a:rPr lang="en-US" b="1" dirty="0" smtClean="0">
                <a:latin typeface="Courier New"/>
                <a:cs typeface="Courier New"/>
              </a:rPr>
              <a:t>r1.i </a:t>
            </a:r>
            <a:r>
              <a:rPr lang="en-US" b="1" dirty="0">
                <a:latin typeface="Courier New"/>
                <a:cs typeface="Courier New"/>
              </a:rPr>
              <a:t>= </a:t>
            </a:r>
            <a:r>
              <a:rPr lang="en-US" b="1" dirty="0" err="1">
                <a:latin typeface="Courier New"/>
                <a:cs typeface="Courier New"/>
              </a:rPr>
              <a:t>val</a:t>
            </a:r>
            <a:r>
              <a:rPr lang="en-US" b="1" dirty="0">
                <a:latin typeface="Courier New"/>
                <a:cs typeface="Courier New"/>
              </a:rPr>
              <a:t>;</a:t>
            </a:r>
          </a:p>
          <a:p>
            <a:pPr lvl="1"/>
            <a:r>
              <a:rPr lang="en-US" dirty="0"/>
              <a:t>What if we have a </a:t>
            </a:r>
            <a:r>
              <a:rPr lang="en-US" i="1" dirty="0"/>
              <a:t>pointer</a:t>
            </a:r>
            <a:r>
              <a:rPr lang="en-US" dirty="0"/>
              <a:t> to a </a:t>
            </a:r>
            <a:r>
              <a:rPr lang="en-US" dirty="0" err="1"/>
              <a:t>struct</a:t>
            </a:r>
            <a:r>
              <a:rPr lang="en-US" dirty="0"/>
              <a:t>:  </a:t>
            </a:r>
            <a:r>
              <a:rPr lang="en-US" dirty="0" smtClean="0"/>
              <a:t>       </a:t>
            </a:r>
            <a:r>
              <a:rPr lang="en-US" b="1" dirty="0" err="1" smtClean="0">
                <a:latin typeface="Courier New"/>
                <a:cs typeface="Courier New"/>
              </a:rPr>
              <a:t>struct</a:t>
            </a:r>
            <a:r>
              <a:rPr lang="en-US" b="1" dirty="0" smtClean="0">
                <a:latin typeface="Courier New"/>
                <a:cs typeface="Courier New"/>
              </a:rPr>
              <a:t> rec* r </a:t>
            </a:r>
            <a:r>
              <a:rPr lang="en-US" b="1" dirty="0">
                <a:latin typeface="Courier New"/>
                <a:cs typeface="Courier New"/>
              </a:rPr>
              <a:t>= &amp;r1</a:t>
            </a:r>
            <a:r>
              <a:rPr lang="en-US" b="1" dirty="0" smtClean="0">
                <a:latin typeface="Courier New"/>
                <a:cs typeface="Courier New"/>
              </a:rPr>
              <a:t>;</a:t>
            </a:r>
            <a:endParaRPr lang="en-US" b="1" dirty="0">
              <a:latin typeface="Courier New"/>
              <a:cs typeface="Courier New"/>
            </a:endParaRPr>
          </a:p>
        </p:txBody>
      </p:sp>
      <p:sp>
        <p:nvSpPr>
          <p:cNvPr id="322562" name="Rectangle 2"/>
          <p:cNvSpPr>
            <a:spLocks noChangeArrowheads="1"/>
          </p:cNvSpPr>
          <p:nvPr>
            <p:custDataLst>
              <p:tags r:id="rId2"/>
            </p:custDataLst>
          </p:nvPr>
        </p:nvSpPr>
        <p:spPr bwMode="auto">
          <a:xfrm>
            <a:off x="6568657" y="1153339"/>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322566" name="Rectangle 6"/>
          <p:cNvSpPr>
            <a:spLocks noGrp="1" noChangeArrowheads="1"/>
          </p:cNvSpPr>
          <p:nvPr>
            <p:ph type="title"/>
            <p:custDataLst>
              <p:tags r:id="rId3"/>
            </p:custDataLst>
          </p:nvPr>
        </p:nvSpPr>
        <p:spPr/>
        <p:txBody>
          <a:bodyPr/>
          <a:lstStyle/>
          <a:p>
            <a:r>
              <a:rPr lang="en-US" dirty="0" smtClean="0"/>
              <a:t>Structures</a:t>
            </a:r>
            <a:endParaRPr lang="en-US" dirty="0"/>
          </a:p>
        </p:txBody>
      </p:sp>
      <p:sp>
        <p:nvSpPr>
          <p:cNvPr id="17" name="Slide Number Placeholder 16"/>
          <p:cNvSpPr>
            <a:spLocks noGrp="1"/>
          </p:cNvSpPr>
          <p:nvPr>
            <p:ph type="sldNum" sz="quarter" idx="4"/>
            <p:custDataLst>
              <p:tags r:id="rId4"/>
            </p:custDataLst>
          </p:nvPr>
        </p:nvSpPr>
        <p:spPr/>
        <p:txBody>
          <a:bodyPr/>
          <a:lstStyle/>
          <a:p>
            <a:fld id="{7CBE8339-D2AD-46DC-A898-FD1E949067F0}" type="slidenum">
              <a:rPr lang="en-US" smtClean="0"/>
              <a:pPr/>
              <a:t>42</a:t>
            </a:fld>
            <a:endParaRPr lang="en-US"/>
          </a:p>
        </p:txBody>
      </p:sp>
      <p:sp>
        <p:nvSpPr>
          <p:cNvPr id="3" name="Date Placeholder 2"/>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729360" y="1326960"/>
              <a:ext cx="7294320" cy="3368160"/>
            </p14:xfrm>
          </p:contentPart>
        </mc:Choice>
        <mc:Fallback>
          <p:pic>
            <p:nvPicPr>
              <p:cNvPr id="5" name="Ink 4"/>
              <p:cNvPicPr/>
              <p:nvPr/>
            </p:nvPicPr>
            <p:blipFill>
              <a:blip r:embed="rId10"/>
              <a:stretch>
                <a:fillRect/>
              </a:stretch>
            </p:blipFill>
            <p:spPr>
              <a:xfrm>
                <a:off x="722520" y="1316520"/>
                <a:ext cx="7310880" cy="3385080"/>
              </a:xfrm>
              <a:prstGeom prst="rect">
                <a:avLst/>
              </a:prstGeom>
            </p:spPr>
          </p:pic>
        </mc:Fallback>
      </mc:AlternateContent>
    </p:spTree>
    <p:extLst>
      <p:ext uri="{BB962C8B-B14F-4D97-AF65-F5344CB8AC3E}">
        <p14:creationId xmlns:p14="http://schemas.microsoft.com/office/powerpoint/2010/main" val="8977934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p:cNvSpPr>
          <p:nvPr>
            <p:custDataLst>
              <p:tags r:id="rId1"/>
            </p:custDataLst>
          </p:nvPr>
        </p:nvSpPr>
        <p:spPr bwMode="auto">
          <a:xfrm>
            <a:off x="6568657" y="1153339"/>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grpSp>
        <p:nvGrpSpPr>
          <p:cNvPr id="4" name="Group 3"/>
          <p:cNvGrpSpPr/>
          <p:nvPr>
            <p:custDataLst>
              <p:tags r:id="rId2"/>
            </p:custDataLst>
          </p:nvPr>
        </p:nvGrpSpPr>
        <p:grpSpPr>
          <a:xfrm>
            <a:off x="3646685" y="4746003"/>
            <a:ext cx="5411143" cy="1333515"/>
            <a:chOff x="3763310" y="5214937"/>
            <a:chExt cx="5411143" cy="1333515"/>
          </a:xfrm>
        </p:grpSpPr>
        <p:sp>
          <p:nvSpPr>
            <p:cNvPr id="322563" name="Rectangle 3"/>
            <p:cNvSpPr>
              <a:spLocks noChangeArrowheads="1"/>
            </p:cNvSpPr>
            <p:nvPr>
              <p:custDataLst>
                <p:tags r:id="rId10"/>
              </p:custDataLst>
            </p:nvPr>
          </p:nvSpPr>
          <p:spPr bwMode="auto">
            <a:xfrm>
              <a:off x="3763310" y="5214937"/>
              <a:ext cx="3365500" cy="412750"/>
            </a:xfrm>
            <a:prstGeom prst="rect">
              <a:avLst/>
            </a:prstGeom>
            <a:noFill/>
            <a:ln w="12700">
              <a:noFill/>
              <a:miter lim="800000"/>
              <a:headEnd/>
              <a:tailEnd/>
            </a:ln>
            <a:effectLst/>
          </p:spPr>
          <p:txBody>
            <a:bodyPr lIns="90487" tIns="44450" rIns="90487" bIns="44450"/>
            <a:lstStyle/>
            <a:p>
              <a:pPr marL="223838" indent="-223838" algn="l" defTabSz="895350">
                <a:spcBef>
                  <a:spcPct val="30000"/>
                </a:spcBef>
              </a:pPr>
              <a:r>
                <a:rPr lang="en-US" sz="2400" dirty="0">
                  <a:solidFill>
                    <a:schemeClr val="tx2"/>
                  </a:solidFill>
                  <a:latin typeface="Calibri" pitchFamily="34" charset="0"/>
                </a:rPr>
                <a:t>IA32 Assembly</a:t>
              </a:r>
            </a:p>
          </p:txBody>
        </p:sp>
        <p:sp>
          <p:nvSpPr>
            <p:cNvPr id="322564" name="Rectangle 4"/>
            <p:cNvSpPr>
              <a:spLocks noChangeArrowheads="1"/>
            </p:cNvSpPr>
            <p:nvPr>
              <p:custDataLst>
                <p:tags r:id="rId11"/>
              </p:custDataLst>
            </p:nvPr>
          </p:nvSpPr>
          <p:spPr bwMode="auto">
            <a:xfrm>
              <a:off x="3870722" y="5627687"/>
              <a:ext cx="5303731" cy="920765"/>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tabLst>
                  <a:tab pos="114300" algn="l"/>
                </a:tabLst>
              </a:pPr>
              <a:r>
                <a:rPr lang="en-US" sz="1800" dirty="0">
                  <a:latin typeface="Courier New" pitchFamily="49" charset="0"/>
                </a:rPr>
                <a:t>	# %</a:t>
              </a:r>
              <a:r>
                <a:rPr lang="en-US" sz="1800" dirty="0" err="1">
                  <a:latin typeface="Courier New" pitchFamily="49" charset="0"/>
                </a:rPr>
                <a:t>eax</a:t>
              </a:r>
              <a:r>
                <a:rPr lang="en-US" sz="1800" dirty="0">
                  <a:latin typeface="Courier New" pitchFamily="49" charset="0"/>
                </a:rPr>
                <a:t> = </a:t>
              </a:r>
              <a:r>
                <a:rPr lang="en-US" sz="1800" dirty="0" err="1">
                  <a:latin typeface="Courier New" pitchFamily="49" charset="0"/>
                </a:rPr>
                <a:t>val</a:t>
              </a:r>
              <a:endParaRPr lang="en-US" sz="1800" dirty="0">
                <a:latin typeface="Courier New" pitchFamily="49" charset="0"/>
              </a:endParaRPr>
            </a:p>
            <a:p>
              <a:pPr algn="l">
                <a:lnSpc>
                  <a:spcPct val="100000"/>
                </a:lnSpc>
                <a:tabLst>
                  <a:tab pos="114300" algn="l"/>
                </a:tabLst>
              </a:pPr>
              <a:r>
                <a:rPr lang="en-US" sz="1800" dirty="0">
                  <a:latin typeface="Courier New" pitchFamily="49" charset="0"/>
                </a:rPr>
                <a:t>	# %</a:t>
              </a:r>
              <a:r>
                <a:rPr lang="en-US" sz="1800" dirty="0" err="1">
                  <a:latin typeface="Courier New" pitchFamily="49" charset="0"/>
                </a:rPr>
                <a:t>edx</a:t>
              </a:r>
              <a:r>
                <a:rPr lang="en-US" sz="1800" dirty="0">
                  <a:latin typeface="Courier New" pitchFamily="49" charset="0"/>
                </a:rPr>
                <a:t> = </a:t>
              </a:r>
              <a:r>
                <a:rPr lang="en-US" sz="1800" dirty="0" err="1">
                  <a:latin typeface="Courier New" pitchFamily="49" charset="0"/>
                </a:rPr>
                <a:t>r</a:t>
              </a:r>
              <a:endParaRPr lang="en-US" sz="1800" dirty="0">
                <a:latin typeface="Courier New" pitchFamily="49" charset="0"/>
              </a:endParaRPr>
            </a:p>
            <a:p>
              <a:pPr algn="l">
                <a:lnSpc>
                  <a:spcPct val="100000"/>
                </a:lnSpc>
                <a:tabLst>
                  <a:tab pos="114300" algn="l"/>
                </a:tabLst>
              </a:pPr>
              <a:r>
                <a:rPr lang="en-US" sz="1800" dirty="0">
                  <a:latin typeface="Courier New" pitchFamily="49" charset="0"/>
                </a:rPr>
                <a:t>	</a:t>
              </a:r>
              <a:r>
                <a:rPr lang="en-US" sz="1800" dirty="0" err="1">
                  <a:latin typeface="Courier New" pitchFamily="49" charset="0"/>
                </a:rPr>
                <a:t>movl</a:t>
              </a:r>
              <a:r>
                <a:rPr lang="en-US" sz="1800" dirty="0">
                  <a:latin typeface="Courier New" pitchFamily="49" charset="0"/>
                </a:rPr>
                <a:t> %eax</a:t>
              </a:r>
              <a:r>
                <a:rPr lang="en-US" sz="1800" dirty="0" smtClean="0">
                  <a:latin typeface="Courier New" pitchFamily="49" charset="0"/>
                </a:rPr>
                <a:t>,0(</a:t>
              </a:r>
              <a:r>
                <a:rPr lang="en-US" sz="1800" dirty="0">
                  <a:latin typeface="Courier New" pitchFamily="49" charset="0"/>
                </a:rPr>
                <a:t>%</a:t>
              </a:r>
              <a:r>
                <a:rPr lang="en-US" sz="1800" dirty="0" err="1">
                  <a:latin typeface="Courier New" pitchFamily="49" charset="0"/>
                </a:rPr>
                <a:t>edx</a:t>
              </a:r>
              <a:r>
                <a:rPr lang="en-US" sz="1800" dirty="0">
                  <a:latin typeface="Courier New" pitchFamily="49" charset="0"/>
                </a:rPr>
                <a:t>)	# </a:t>
              </a:r>
              <a:r>
                <a:rPr lang="en-US" sz="1800" dirty="0" err="1">
                  <a:latin typeface="Courier New" pitchFamily="49" charset="0"/>
                </a:rPr>
                <a:t>Mem</a:t>
              </a:r>
              <a:r>
                <a:rPr lang="en-US" sz="1800" dirty="0">
                  <a:latin typeface="Courier New" pitchFamily="49" charset="0"/>
                </a:rPr>
                <a:t>[</a:t>
              </a:r>
              <a:r>
                <a:rPr lang="en-US" sz="1800" dirty="0" smtClean="0">
                  <a:latin typeface="Courier New" pitchFamily="49" charset="0"/>
                </a:rPr>
                <a:t>r+0] </a:t>
              </a:r>
              <a:r>
                <a:rPr lang="en-US" sz="1800" dirty="0">
                  <a:latin typeface="Courier New" pitchFamily="49" charset="0"/>
                </a:rPr>
                <a:t>= </a:t>
              </a:r>
              <a:r>
                <a:rPr lang="en-US" sz="1800" dirty="0" err="1">
                  <a:latin typeface="Courier New" pitchFamily="49" charset="0"/>
                </a:rPr>
                <a:t>val</a:t>
              </a:r>
              <a:endParaRPr lang="en-US" sz="1800" dirty="0">
                <a:latin typeface="Courier New" pitchFamily="49" charset="0"/>
              </a:endParaRPr>
            </a:p>
          </p:txBody>
        </p:sp>
      </p:grpSp>
      <p:sp>
        <p:nvSpPr>
          <p:cNvPr id="322565" name="Rectangle 5"/>
          <p:cNvSpPr>
            <a:spLocks noChangeArrowheads="1"/>
          </p:cNvSpPr>
          <p:nvPr>
            <p:custDataLst>
              <p:tags r:id="rId3"/>
            </p:custDataLst>
          </p:nvPr>
        </p:nvSpPr>
        <p:spPr bwMode="auto">
          <a:xfrm>
            <a:off x="403813" y="4807628"/>
            <a:ext cx="2968625" cy="1737360"/>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smtClean="0">
                <a:latin typeface="Courier New" pitchFamily="49" charset="0"/>
              </a:rPr>
              <a:t>void</a:t>
            </a:r>
          </a:p>
          <a:p>
            <a:pPr algn="l">
              <a:lnSpc>
                <a:spcPct val="100000"/>
              </a:lnSpc>
            </a:pPr>
            <a:r>
              <a:rPr lang="en-US" sz="1800" dirty="0" err="1">
                <a:latin typeface="Courier New" pitchFamily="49" charset="0"/>
              </a:rPr>
              <a:t>set_i</a:t>
            </a:r>
            <a:r>
              <a:rPr lang="en-US" sz="1800" dirty="0">
                <a:latin typeface="Courier New" pitchFamily="49" charset="0"/>
              </a:rPr>
              <a:t>(</a:t>
            </a:r>
            <a:r>
              <a:rPr lang="en-US" sz="1800" dirty="0" err="1">
                <a:latin typeface="Courier New" pitchFamily="49" charset="0"/>
              </a:rPr>
              <a:t>struct</a:t>
            </a:r>
            <a:r>
              <a:rPr lang="en-US" sz="1800" dirty="0">
                <a:latin typeface="Courier New" pitchFamily="49" charset="0"/>
              </a:rPr>
              <a:t> </a:t>
            </a:r>
            <a:r>
              <a:rPr lang="en-US" sz="1800" dirty="0" smtClean="0">
                <a:latin typeface="Courier New" pitchFamily="49" charset="0"/>
              </a:rPr>
              <a:t>rec* r</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val</a:t>
            </a:r>
            <a:r>
              <a:rPr lang="en-US" sz="1800" dirty="0">
                <a:latin typeface="Courier New" pitchFamily="49" charset="0"/>
              </a:rPr>
              <a:t>)</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a:t>
            </a:r>
            <a:r>
              <a:rPr lang="en-US" sz="1800" dirty="0" err="1" smtClean="0">
                <a:latin typeface="Courier New" pitchFamily="49" charset="0"/>
              </a:rPr>
              <a:t>r</a:t>
            </a:r>
            <a:r>
              <a:rPr lang="en-US" sz="1800" dirty="0">
                <a:latin typeface="Courier New" pitchFamily="49" charset="0"/>
              </a:rPr>
              <a:t>-&gt;</a:t>
            </a:r>
            <a:r>
              <a:rPr lang="en-US" sz="1800" dirty="0" err="1">
                <a:latin typeface="Courier New" pitchFamily="49" charset="0"/>
              </a:rPr>
              <a:t>i</a:t>
            </a:r>
            <a:r>
              <a:rPr lang="en-US" sz="1800" dirty="0">
                <a:latin typeface="Courier New" pitchFamily="49" charset="0"/>
              </a:rPr>
              <a:t> = </a:t>
            </a:r>
            <a:r>
              <a:rPr lang="en-US" sz="1800" dirty="0" err="1">
                <a:latin typeface="Courier New" pitchFamily="49" charset="0"/>
              </a:rPr>
              <a:t>val</a:t>
            </a:r>
            <a:r>
              <a:rPr lang="en-US" sz="1800" dirty="0" smtClean="0">
                <a:latin typeface="Courier New" pitchFamily="49" charset="0"/>
              </a:rPr>
              <a:t>; </a:t>
            </a:r>
          </a:p>
          <a:p>
            <a:pPr algn="l">
              <a:lnSpc>
                <a:spcPct val="100000"/>
              </a:lnSpc>
            </a:pPr>
            <a:r>
              <a:rPr lang="en-US" sz="1800" dirty="0">
                <a:latin typeface="Courier New" pitchFamily="49" charset="0"/>
              </a:rPr>
              <a:t>}</a:t>
            </a:r>
          </a:p>
        </p:txBody>
      </p:sp>
      <p:sp>
        <p:nvSpPr>
          <p:cNvPr id="322566" name="Rectangle 6"/>
          <p:cNvSpPr>
            <a:spLocks noGrp="1" noChangeArrowheads="1"/>
          </p:cNvSpPr>
          <p:nvPr>
            <p:ph type="title"/>
            <p:custDataLst>
              <p:tags r:id="rId4"/>
            </p:custDataLst>
          </p:nvPr>
        </p:nvSpPr>
        <p:spPr/>
        <p:txBody>
          <a:bodyPr/>
          <a:lstStyle/>
          <a:p>
            <a:r>
              <a:rPr lang="en-US" smtClean="0"/>
              <a:t>Structures</a:t>
            </a:r>
            <a:endParaRPr lang="en-US"/>
          </a:p>
        </p:txBody>
      </p:sp>
      <p:sp>
        <p:nvSpPr>
          <p:cNvPr id="17" name="Slide Number Placeholder 16"/>
          <p:cNvSpPr>
            <a:spLocks noGrp="1"/>
          </p:cNvSpPr>
          <p:nvPr>
            <p:ph type="sldNum" sz="quarter" idx="4"/>
            <p:custDataLst>
              <p:tags r:id="rId5"/>
            </p:custDataLst>
          </p:nvPr>
        </p:nvSpPr>
        <p:spPr/>
        <p:txBody>
          <a:bodyPr/>
          <a:lstStyle/>
          <a:p>
            <a:fld id="{7CBE8339-D2AD-46DC-A898-FD1E949067F0}" type="slidenum">
              <a:rPr lang="en-US" smtClean="0"/>
              <a:pPr/>
              <a:t>43</a:t>
            </a:fld>
            <a:endParaRPr lang="en-US"/>
          </a:p>
        </p:txBody>
      </p:sp>
      <p:sp>
        <p:nvSpPr>
          <p:cNvPr id="2" name="Content Placeholder 1"/>
          <p:cNvSpPr>
            <a:spLocks noGrp="1"/>
          </p:cNvSpPr>
          <p:nvPr>
            <p:ph idx="1"/>
            <p:custDataLst>
              <p:tags r:id="rId6"/>
            </p:custDataLst>
          </p:nvPr>
        </p:nvSpPr>
        <p:spPr>
          <a:xfrm>
            <a:off x="396875" y="1362076"/>
            <a:ext cx="8366125" cy="3108420"/>
          </a:xfrm>
        </p:spPr>
        <p:txBody>
          <a:bodyPr/>
          <a:lstStyle/>
          <a:p>
            <a:r>
              <a:rPr lang="en-US" dirty="0"/>
              <a:t>Accessing Structure Member</a:t>
            </a:r>
          </a:p>
          <a:p>
            <a:pPr lvl="1"/>
            <a:r>
              <a:rPr lang="en-US" dirty="0"/>
              <a:t>Given an instance of the </a:t>
            </a:r>
            <a:r>
              <a:rPr lang="en-US" dirty="0" err="1"/>
              <a:t>struct</a:t>
            </a:r>
            <a:r>
              <a:rPr lang="en-US" dirty="0"/>
              <a:t>, we can use</a:t>
            </a:r>
            <a:br>
              <a:rPr lang="en-US" dirty="0"/>
            </a:br>
            <a:r>
              <a:rPr lang="en-US" dirty="0"/>
              <a:t>the </a:t>
            </a:r>
            <a:r>
              <a:rPr lang="en-US" b="1" dirty="0">
                <a:latin typeface="Courier New"/>
                <a:cs typeface="Courier New"/>
              </a:rPr>
              <a:t>.</a:t>
            </a:r>
            <a:r>
              <a:rPr lang="en-US" dirty="0"/>
              <a:t> operator, just like Java:</a:t>
            </a:r>
          </a:p>
          <a:p>
            <a:pPr marL="914400" lvl="2" indent="0">
              <a:buNone/>
            </a:pPr>
            <a:r>
              <a:rPr lang="en-US" b="1" dirty="0" err="1">
                <a:latin typeface="Courier New"/>
                <a:cs typeface="Courier New"/>
              </a:rPr>
              <a:t>struct</a:t>
            </a:r>
            <a:r>
              <a:rPr lang="en-US" b="1" dirty="0">
                <a:latin typeface="Courier New"/>
                <a:cs typeface="Courier New"/>
              </a:rPr>
              <a:t> rec r1</a:t>
            </a:r>
            <a:r>
              <a:rPr lang="en-US" b="1" dirty="0" smtClean="0">
                <a:latin typeface="Courier New"/>
                <a:cs typeface="Courier New"/>
              </a:rPr>
              <a:t>;</a:t>
            </a:r>
            <a:br>
              <a:rPr lang="en-US" b="1" dirty="0" smtClean="0">
                <a:latin typeface="Courier New"/>
                <a:cs typeface="Courier New"/>
              </a:rPr>
            </a:br>
            <a:r>
              <a:rPr lang="en-US" b="1" dirty="0" smtClean="0">
                <a:latin typeface="Courier New"/>
                <a:cs typeface="Courier New"/>
              </a:rPr>
              <a:t>r1.i </a:t>
            </a:r>
            <a:r>
              <a:rPr lang="en-US" b="1" dirty="0">
                <a:latin typeface="Courier New"/>
                <a:cs typeface="Courier New"/>
              </a:rPr>
              <a:t>= </a:t>
            </a:r>
            <a:r>
              <a:rPr lang="en-US" b="1" dirty="0" err="1">
                <a:latin typeface="Courier New"/>
                <a:cs typeface="Courier New"/>
              </a:rPr>
              <a:t>val</a:t>
            </a:r>
            <a:r>
              <a:rPr lang="en-US" b="1" dirty="0">
                <a:latin typeface="Courier New"/>
                <a:cs typeface="Courier New"/>
              </a:rPr>
              <a:t>;</a:t>
            </a:r>
          </a:p>
          <a:p>
            <a:pPr lvl="1"/>
            <a:r>
              <a:rPr lang="en-US" dirty="0"/>
              <a:t>What if we have a </a:t>
            </a:r>
            <a:r>
              <a:rPr lang="en-US" i="1" dirty="0"/>
              <a:t>pointer</a:t>
            </a:r>
            <a:r>
              <a:rPr lang="en-US" dirty="0"/>
              <a:t> to a </a:t>
            </a:r>
            <a:r>
              <a:rPr lang="en-US" dirty="0" err="1"/>
              <a:t>struct</a:t>
            </a:r>
            <a:r>
              <a:rPr lang="en-US" dirty="0"/>
              <a:t>:  </a:t>
            </a:r>
            <a:r>
              <a:rPr lang="en-US" dirty="0" smtClean="0"/>
              <a:t>       </a:t>
            </a:r>
            <a:r>
              <a:rPr lang="en-US" b="1" dirty="0" err="1" smtClean="0">
                <a:latin typeface="Courier New"/>
                <a:cs typeface="Courier New"/>
              </a:rPr>
              <a:t>struct</a:t>
            </a:r>
            <a:r>
              <a:rPr lang="en-US" b="1" dirty="0" smtClean="0">
                <a:latin typeface="Courier New"/>
                <a:cs typeface="Courier New"/>
              </a:rPr>
              <a:t> rec* r </a:t>
            </a:r>
            <a:r>
              <a:rPr lang="en-US" b="1" dirty="0">
                <a:latin typeface="Courier New"/>
                <a:cs typeface="Courier New"/>
              </a:rPr>
              <a:t>= &amp;r1;</a:t>
            </a:r>
          </a:p>
          <a:p>
            <a:pPr lvl="2"/>
            <a:r>
              <a:rPr lang="en-US" dirty="0"/>
              <a:t>Using </a:t>
            </a:r>
            <a:r>
              <a:rPr lang="en-US" b="1" dirty="0">
                <a:latin typeface="Courier New"/>
                <a:cs typeface="Courier New"/>
              </a:rPr>
              <a:t>*</a:t>
            </a:r>
            <a:r>
              <a:rPr lang="en-US" dirty="0"/>
              <a:t> and </a:t>
            </a:r>
            <a:r>
              <a:rPr lang="en-US" b="1" dirty="0">
                <a:latin typeface="Courier New"/>
                <a:cs typeface="Courier New"/>
              </a:rPr>
              <a:t>.</a:t>
            </a:r>
            <a:r>
              <a:rPr lang="en-US" dirty="0"/>
              <a:t> operators:</a:t>
            </a:r>
          </a:p>
          <a:p>
            <a:pPr lvl="2"/>
            <a:r>
              <a:rPr lang="en-US" dirty="0"/>
              <a:t>Or, use </a:t>
            </a:r>
            <a:r>
              <a:rPr lang="en-US" b="1" dirty="0">
                <a:latin typeface="Courier New"/>
                <a:cs typeface="Courier New"/>
              </a:rPr>
              <a:t>-&gt;</a:t>
            </a:r>
            <a:r>
              <a:rPr lang="en-US" dirty="0"/>
              <a:t> operator for short: </a:t>
            </a:r>
          </a:p>
          <a:p>
            <a:pPr lvl="1"/>
            <a:r>
              <a:rPr lang="en-US" dirty="0"/>
              <a:t>Pointer indicates first byte of structure; access members with offsets</a:t>
            </a:r>
          </a:p>
        </p:txBody>
      </p:sp>
      <p:sp>
        <p:nvSpPr>
          <p:cNvPr id="3" name="TextBox 2"/>
          <p:cNvSpPr txBox="1"/>
          <p:nvPr>
            <p:custDataLst>
              <p:tags r:id="rId7"/>
            </p:custDataLst>
          </p:nvPr>
        </p:nvSpPr>
        <p:spPr>
          <a:xfrm>
            <a:off x="5482122" y="3488868"/>
            <a:ext cx="2778248" cy="769441"/>
          </a:xfrm>
          <a:prstGeom prst="rect">
            <a:avLst/>
          </a:prstGeom>
          <a:noFill/>
        </p:spPr>
        <p:txBody>
          <a:bodyPr wrap="square" rtlCol="0">
            <a:spAutoFit/>
          </a:bodyPr>
          <a:lstStyle/>
          <a:p>
            <a:pPr marL="0" lvl="2" eaLnBrk="1" hangingPunct="1">
              <a:spcBef>
                <a:spcPct val="20000"/>
              </a:spcBef>
              <a:buSzPct val="80000"/>
            </a:pPr>
            <a:r>
              <a:rPr lang="en-US" sz="2000" kern="0" dirty="0">
                <a:solidFill>
                  <a:srgbClr val="000000"/>
                </a:solidFill>
                <a:latin typeface="Courier New"/>
                <a:cs typeface="Courier New"/>
              </a:rPr>
              <a:t>(*r).</a:t>
            </a:r>
            <a:r>
              <a:rPr lang="en-US" sz="2000" kern="0" dirty="0" err="1">
                <a:solidFill>
                  <a:srgbClr val="000000"/>
                </a:solidFill>
                <a:latin typeface="Courier New"/>
                <a:cs typeface="Courier New"/>
              </a:rPr>
              <a:t>i</a:t>
            </a:r>
            <a:r>
              <a:rPr lang="en-US" sz="2000" kern="0" dirty="0">
                <a:solidFill>
                  <a:srgbClr val="000000"/>
                </a:solidFill>
                <a:latin typeface="Courier New"/>
                <a:cs typeface="Courier New"/>
              </a:rPr>
              <a:t> = </a:t>
            </a:r>
            <a:r>
              <a:rPr lang="en-US" sz="2000" kern="0" dirty="0" err="1">
                <a:solidFill>
                  <a:srgbClr val="000000"/>
                </a:solidFill>
                <a:latin typeface="Courier New"/>
                <a:cs typeface="Courier New"/>
              </a:rPr>
              <a:t>val</a:t>
            </a:r>
            <a:r>
              <a:rPr lang="en-US" sz="2000" kern="0" dirty="0">
                <a:solidFill>
                  <a:srgbClr val="000000"/>
                </a:solidFill>
                <a:latin typeface="Courier New"/>
                <a:cs typeface="Courier New"/>
              </a:rPr>
              <a:t>;</a:t>
            </a:r>
          </a:p>
          <a:p>
            <a:pPr marL="0" lvl="2" eaLnBrk="1" hangingPunct="1">
              <a:spcBef>
                <a:spcPct val="20000"/>
              </a:spcBef>
              <a:buSzPct val="80000"/>
            </a:pPr>
            <a:r>
              <a:rPr lang="en-US" sz="2000" kern="0" dirty="0">
                <a:solidFill>
                  <a:srgbClr val="000000"/>
                </a:solidFill>
                <a:latin typeface="Courier New"/>
                <a:cs typeface="Courier New"/>
              </a:rPr>
              <a:t> r-&gt;</a:t>
            </a:r>
            <a:r>
              <a:rPr lang="en-US" sz="2000" kern="0" dirty="0" err="1">
                <a:solidFill>
                  <a:srgbClr val="000000"/>
                </a:solidFill>
                <a:latin typeface="Courier New"/>
                <a:cs typeface="Courier New"/>
              </a:rPr>
              <a:t>i</a:t>
            </a:r>
            <a:r>
              <a:rPr lang="en-US" sz="2000" kern="0" dirty="0">
                <a:solidFill>
                  <a:srgbClr val="000000"/>
                </a:solidFill>
                <a:latin typeface="Courier New"/>
                <a:cs typeface="Courier New"/>
              </a:rPr>
              <a:t>  = </a:t>
            </a:r>
            <a:r>
              <a:rPr lang="en-US" sz="2000" kern="0" dirty="0" err="1">
                <a:solidFill>
                  <a:srgbClr val="000000"/>
                </a:solidFill>
                <a:latin typeface="Courier New"/>
                <a:cs typeface="Courier New"/>
              </a:rPr>
              <a:t>val</a:t>
            </a:r>
            <a:r>
              <a:rPr lang="en-US" sz="2000" kern="0" dirty="0">
                <a:solidFill>
                  <a:srgbClr val="000000"/>
                </a:solidFill>
                <a:latin typeface="Courier New"/>
                <a:cs typeface="Courier New"/>
              </a:rPr>
              <a:t>;</a:t>
            </a:r>
          </a:p>
        </p:txBody>
      </p:sp>
      <p:sp>
        <p:nvSpPr>
          <p:cNvPr id="5" name="Date Placeholder 4"/>
          <p:cNvSpPr>
            <a:spLocks noGrp="1"/>
          </p:cNvSpPr>
          <p:nvPr>
            <p:ph type="dt" sz="half" idx="2"/>
            <p:custDataLst>
              <p:tags r:id="rId8"/>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14">
            <p14:nvContentPartPr>
              <p14:cNvPr id="7" name="Ink 6"/>
              <p14:cNvContentPartPr/>
              <p14:nvPr/>
            </p14:nvContentPartPr>
            <p14:xfrm>
              <a:off x="5514840" y="5514120"/>
              <a:ext cx="2430720" cy="522000"/>
            </p14:xfrm>
          </p:contentPart>
        </mc:Choice>
        <mc:Fallback>
          <p:pic>
            <p:nvPicPr>
              <p:cNvPr id="7" name="Ink 6"/>
              <p:cNvPicPr/>
              <p:nvPr/>
            </p:nvPicPr>
            <p:blipFill>
              <a:blip r:embed="rId15"/>
              <a:stretch>
                <a:fillRect/>
              </a:stretch>
            </p:blipFill>
            <p:spPr>
              <a:xfrm>
                <a:off x="5501160" y="5500800"/>
                <a:ext cx="2453040" cy="539640"/>
              </a:xfrm>
              <a:prstGeom prst="rect">
                <a:avLst/>
              </a:prstGeom>
            </p:spPr>
          </p:pic>
        </mc:Fallback>
      </mc:AlternateContent>
    </p:spTree>
    <p:extLst>
      <p:ext uri="{BB962C8B-B14F-4D97-AF65-F5344CB8AC3E}">
        <p14:creationId xmlns:p14="http://schemas.microsoft.com/office/powerpoint/2010/main" val="4840037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587" name="Rectangle 3"/>
          <p:cNvSpPr>
            <a:spLocks noChangeArrowheads="1"/>
          </p:cNvSpPr>
          <p:nvPr>
            <p:custDataLst>
              <p:tags r:id="rId1"/>
            </p:custDataLst>
          </p:nvPr>
        </p:nvSpPr>
        <p:spPr bwMode="auto">
          <a:xfrm>
            <a:off x="315320" y="5312323"/>
            <a:ext cx="5679521" cy="120015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ecx</a:t>
            </a:r>
            <a:r>
              <a:rPr lang="en-US" sz="1800" dirty="0">
                <a:latin typeface="Courier New" pitchFamily="49" charset="0"/>
              </a:rPr>
              <a:t> = </a:t>
            </a:r>
            <a:r>
              <a:rPr lang="en-US" sz="1800" dirty="0" err="1">
                <a:latin typeface="Courier New" pitchFamily="49" charset="0"/>
              </a:rPr>
              <a:t>idx</a:t>
            </a:r>
            <a:endParaRPr lang="en-US" sz="1800" dirty="0">
              <a:latin typeface="Courier New" pitchFamily="49" charset="0"/>
            </a:endParaRPr>
          </a:p>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edx</a:t>
            </a:r>
            <a:r>
              <a:rPr lang="en-US" sz="1800" dirty="0">
                <a:latin typeface="Courier New" pitchFamily="49" charset="0"/>
              </a:rPr>
              <a:t> = r</a:t>
            </a:r>
          </a:p>
          <a:p>
            <a:pPr algn="l">
              <a:lnSpc>
                <a:spcPct val="100000"/>
              </a:lnSpc>
              <a:tabLst>
                <a:tab pos="114300" algn="l"/>
                <a:tab pos="32639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0(,%ecx,4),%</a:t>
            </a:r>
            <a:r>
              <a:rPr lang="en-US" sz="1800" dirty="0" err="1">
                <a:latin typeface="Courier New" pitchFamily="49" charset="0"/>
              </a:rPr>
              <a:t>eax</a:t>
            </a:r>
            <a:r>
              <a:rPr lang="en-US" sz="1800" dirty="0">
                <a:latin typeface="Courier New" pitchFamily="49" charset="0"/>
              </a:rPr>
              <a:t>	# 4*</a:t>
            </a:r>
            <a:r>
              <a:rPr lang="en-US" sz="1800" dirty="0" err="1">
                <a:latin typeface="Courier New" pitchFamily="49" charset="0"/>
              </a:rPr>
              <a:t>idx</a:t>
            </a:r>
            <a:endParaRPr lang="en-US" sz="1800" dirty="0">
              <a:latin typeface="Courier New" pitchFamily="49" charset="0"/>
            </a:endParaRPr>
          </a:p>
          <a:p>
            <a:pPr algn="l">
              <a:lnSpc>
                <a:spcPct val="100000"/>
              </a:lnSpc>
              <a:tabLst>
                <a:tab pos="114300" algn="l"/>
                <a:tab pos="32639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4(%</a:t>
            </a:r>
            <a:r>
              <a:rPr lang="en-US" sz="1800" dirty="0" err="1">
                <a:latin typeface="Courier New" pitchFamily="49" charset="0"/>
              </a:rPr>
              <a:t>eax,%edx</a:t>
            </a:r>
            <a:r>
              <a:rPr lang="en-US" sz="1800" dirty="0">
                <a:latin typeface="Courier New" pitchFamily="49" charset="0"/>
              </a:rPr>
              <a:t>),%</a:t>
            </a:r>
            <a:r>
              <a:rPr lang="en-US" sz="1800" dirty="0" err="1">
                <a:latin typeface="Courier New" pitchFamily="49" charset="0"/>
              </a:rPr>
              <a:t>eax</a:t>
            </a:r>
            <a:r>
              <a:rPr lang="en-US" sz="1800" dirty="0">
                <a:latin typeface="Courier New" pitchFamily="49" charset="0"/>
              </a:rPr>
              <a:t>	# r+4*idx+4</a:t>
            </a:r>
          </a:p>
        </p:txBody>
      </p:sp>
      <p:sp>
        <p:nvSpPr>
          <p:cNvPr id="323588" name="Rectangle 4"/>
          <p:cNvSpPr>
            <a:spLocks noChangeArrowheads="1"/>
          </p:cNvSpPr>
          <p:nvPr>
            <p:custDataLst>
              <p:tags r:id="rId2"/>
            </p:custDataLst>
          </p:nvPr>
        </p:nvSpPr>
        <p:spPr bwMode="auto">
          <a:xfrm>
            <a:off x="4532316" y="3255095"/>
            <a:ext cx="4272296"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find_address_of_elem</a:t>
            </a:r>
            <a:endParaRPr lang="en-US" sz="1800" dirty="0" smtClean="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struct</a:t>
            </a:r>
            <a:r>
              <a:rPr lang="en-US" sz="1800" dirty="0">
                <a:latin typeface="Courier New" pitchFamily="49" charset="0"/>
              </a:rPr>
              <a:t> </a:t>
            </a:r>
            <a:r>
              <a:rPr lang="en-US" sz="1800" dirty="0" smtClean="0">
                <a:latin typeface="Courier New" pitchFamily="49" charset="0"/>
              </a:rPr>
              <a:t>rec* r</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idx</a:t>
            </a:r>
            <a:r>
              <a:rPr lang="en-US" sz="1800" dirty="0">
                <a:latin typeface="Courier New" pitchFamily="49" charset="0"/>
              </a:rPr>
              <a:t>)</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return </a:t>
            </a:r>
            <a:r>
              <a:rPr lang="en-US" sz="1800" dirty="0">
                <a:latin typeface="Courier New" pitchFamily="49" charset="0"/>
              </a:rPr>
              <a:t>&amp;r-&gt;</a:t>
            </a:r>
            <a:r>
              <a:rPr lang="en-US" sz="1800" dirty="0" err="1">
                <a:latin typeface="Courier New" pitchFamily="49" charset="0"/>
              </a:rPr>
              <a:t>a[idx</a:t>
            </a:r>
            <a:r>
              <a:rPr lang="en-US" sz="1800" dirty="0">
                <a:latin typeface="Courier New" pitchFamily="49" charset="0"/>
              </a:rPr>
              <a:t>]</a:t>
            </a:r>
            <a:r>
              <a:rPr lang="en-US" sz="1800" dirty="0" smtClean="0">
                <a:latin typeface="Courier New" pitchFamily="49" charset="0"/>
              </a:rPr>
              <a:t>;</a:t>
            </a:r>
          </a:p>
          <a:p>
            <a:pPr algn="l">
              <a:lnSpc>
                <a:spcPct val="100000"/>
              </a:lnSpc>
            </a:pPr>
            <a:r>
              <a:rPr lang="en-US" sz="1800" dirty="0">
                <a:latin typeface="Courier New" pitchFamily="49" charset="0"/>
              </a:rPr>
              <a:t>}</a:t>
            </a:r>
          </a:p>
        </p:txBody>
      </p:sp>
      <p:sp>
        <p:nvSpPr>
          <p:cNvPr id="323589" name="Rectangle 5"/>
          <p:cNvSpPr>
            <a:spLocks noGrp="1" noChangeArrowheads="1"/>
          </p:cNvSpPr>
          <p:nvPr>
            <p:ph type="title"/>
            <p:custDataLst>
              <p:tags r:id="rId3"/>
            </p:custDataLst>
          </p:nvPr>
        </p:nvSpPr>
        <p:spPr/>
        <p:txBody>
          <a:bodyPr/>
          <a:lstStyle/>
          <a:p>
            <a:r>
              <a:rPr lang="en-US" dirty="0"/>
              <a:t>Generating </a:t>
            </a:r>
            <a:r>
              <a:rPr lang="en-US" dirty="0" smtClean="0"/>
              <a:t>a </a:t>
            </a:r>
            <a:r>
              <a:rPr lang="en-US" u="sng" dirty="0" smtClean="0"/>
              <a:t>Pointer</a:t>
            </a:r>
            <a:r>
              <a:rPr lang="en-US" dirty="0" smtClean="0"/>
              <a:t> </a:t>
            </a:r>
            <a:r>
              <a:rPr lang="en-US" dirty="0"/>
              <a:t>to </a:t>
            </a:r>
            <a:r>
              <a:rPr lang="en-US" dirty="0" smtClean="0"/>
              <a:t>Structure </a:t>
            </a:r>
            <a:r>
              <a:rPr lang="en-US" dirty="0"/>
              <a:t>Member</a:t>
            </a:r>
          </a:p>
        </p:txBody>
      </p:sp>
      <p:sp>
        <p:nvSpPr>
          <p:cNvPr id="323590" name="Rectangle 6"/>
          <p:cNvSpPr>
            <a:spLocks noGrp="1" noChangeArrowheads="1"/>
          </p:cNvSpPr>
          <p:nvPr>
            <p:ph idx="1"/>
            <p:custDataLst>
              <p:tags r:id="rId4"/>
            </p:custDataLst>
          </p:nvPr>
        </p:nvSpPr>
        <p:spPr>
          <a:xfrm>
            <a:off x="356770" y="3033142"/>
            <a:ext cx="8366125" cy="1057609"/>
          </a:xfrm>
        </p:spPr>
        <p:txBody>
          <a:bodyPr/>
          <a:lstStyle/>
          <a:p>
            <a:r>
              <a:rPr lang="en-US" dirty="0"/>
              <a:t>Generating Pointer to</a:t>
            </a:r>
            <a:r>
              <a:rPr lang="en-US" dirty="0" smtClean="0"/>
              <a:t> </a:t>
            </a:r>
            <a:br>
              <a:rPr lang="en-US" dirty="0" smtClean="0"/>
            </a:br>
            <a:r>
              <a:rPr lang="en-US" dirty="0" smtClean="0"/>
              <a:t>Array </a:t>
            </a:r>
            <a:r>
              <a:rPr lang="en-US" dirty="0"/>
              <a:t>Element</a:t>
            </a:r>
          </a:p>
          <a:p>
            <a:pPr lvl="1"/>
            <a:r>
              <a:rPr lang="en-US" dirty="0"/>
              <a:t>Offset of each structure</a:t>
            </a:r>
            <a:r>
              <a:rPr lang="en-US" dirty="0" smtClean="0"/>
              <a:t> </a:t>
            </a:r>
            <a:br>
              <a:rPr lang="en-US" dirty="0" smtClean="0"/>
            </a:br>
            <a:r>
              <a:rPr lang="en-US" dirty="0" smtClean="0"/>
              <a:t>member </a:t>
            </a:r>
            <a:r>
              <a:rPr lang="en-US" dirty="0"/>
              <a:t>determined</a:t>
            </a:r>
            <a:r>
              <a:rPr lang="en-US" dirty="0" smtClean="0"/>
              <a:t> </a:t>
            </a:r>
            <a:br>
              <a:rPr lang="en-US" dirty="0" smtClean="0"/>
            </a:br>
            <a:r>
              <a:rPr lang="en-US" dirty="0" smtClean="0"/>
              <a:t>at </a:t>
            </a:r>
            <a:r>
              <a:rPr lang="en-US" dirty="0"/>
              <a:t>compile time</a:t>
            </a:r>
          </a:p>
          <a:p>
            <a:pPr lvl="1"/>
            <a:endParaRPr lang="en-US" dirty="0"/>
          </a:p>
        </p:txBody>
      </p:sp>
      <p:sp>
        <p:nvSpPr>
          <p:cNvPr id="32" name="Slide Number Placeholder 31"/>
          <p:cNvSpPr>
            <a:spLocks noGrp="1"/>
          </p:cNvSpPr>
          <p:nvPr>
            <p:ph type="sldNum" sz="quarter" idx="4"/>
            <p:custDataLst>
              <p:tags r:id="rId5"/>
            </p:custDataLst>
          </p:nvPr>
        </p:nvSpPr>
        <p:spPr/>
        <p:txBody>
          <a:bodyPr/>
          <a:lstStyle/>
          <a:p>
            <a:fld id="{7CBE8339-D2AD-46DC-A898-FD1E949067F0}" type="slidenum">
              <a:rPr lang="en-US" smtClean="0"/>
              <a:pPr/>
              <a:t>44</a:t>
            </a:fld>
            <a:endParaRPr lang="en-US"/>
          </a:p>
        </p:txBody>
      </p:sp>
      <p:sp>
        <p:nvSpPr>
          <p:cNvPr id="19" name="Rectangle 2"/>
          <p:cNvSpPr>
            <a:spLocks noChangeArrowheads="1"/>
          </p:cNvSpPr>
          <p:nvPr>
            <p:custDataLst>
              <p:tags r:id="rId6"/>
            </p:custDataLst>
          </p:nvPr>
        </p:nvSpPr>
        <p:spPr bwMode="auto">
          <a:xfrm>
            <a:off x="533400" y="1268413"/>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21" name="Rectangle 10"/>
          <p:cNvSpPr>
            <a:spLocks noChangeArrowheads="1"/>
          </p:cNvSpPr>
          <p:nvPr>
            <p:custDataLst>
              <p:tags r:id="rId7"/>
            </p:custDataLst>
          </p:nvPr>
        </p:nvSpPr>
        <p:spPr bwMode="auto">
          <a:xfrm>
            <a:off x="5079815" y="2158330"/>
            <a:ext cx="431800" cy="431800"/>
          </a:xfrm>
          <a:prstGeom prst="rect">
            <a:avLst/>
          </a:prstGeom>
          <a:solidFill>
            <a:srgbClr val="F1C7C7"/>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err="1">
                <a:latin typeface="Courier New" pitchFamily="49" charset="0"/>
              </a:rPr>
              <a:t>i</a:t>
            </a:r>
            <a:endParaRPr lang="en-US" sz="2000" dirty="0">
              <a:latin typeface="Courier New" pitchFamily="49" charset="0"/>
            </a:endParaRPr>
          </a:p>
        </p:txBody>
      </p:sp>
      <p:sp>
        <p:nvSpPr>
          <p:cNvPr id="22" name="Rectangle 11"/>
          <p:cNvSpPr>
            <a:spLocks noChangeArrowheads="1"/>
          </p:cNvSpPr>
          <p:nvPr>
            <p:custDataLst>
              <p:tags r:id="rId8"/>
            </p:custDataLst>
          </p:nvPr>
        </p:nvSpPr>
        <p:spPr bwMode="auto">
          <a:xfrm>
            <a:off x="5513388" y="2158330"/>
            <a:ext cx="1346200"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a:t>
            </a:r>
          </a:p>
        </p:txBody>
      </p:sp>
      <p:sp>
        <p:nvSpPr>
          <p:cNvPr id="23" name="Rectangle 12"/>
          <p:cNvSpPr>
            <a:spLocks noChangeArrowheads="1"/>
          </p:cNvSpPr>
          <p:nvPr>
            <p:custDataLst>
              <p:tags r:id="rId9"/>
            </p:custDataLst>
          </p:nvPr>
        </p:nvSpPr>
        <p:spPr bwMode="auto">
          <a:xfrm>
            <a:off x="6854825" y="2158330"/>
            <a:ext cx="431800" cy="431800"/>
          </a:xfrm>
          <a:prstGeom prst="rect">
            <a:avLst/>
          </a:prstGeom>
          <a:solidFill>
            <a:srgbClr val="D5F1CF"/>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a:latin typeface="Courier New" pitchFamily="49" charset="0"/>
              </a:rPr>
              <a:t>p</a:t>
            </a:r>
          </a:p>
        </p:txBody>
      </p:sp>
      <p:sp>
        <p:nvSpPr>
          <p:cNvPr id="24" name="Rectangle 13"/>
          <p:cNvSpPr>
            <a:spLocks noChangeArrowheads="1"/>
          </p:cNvSpPr>
          <p:nvPr>
            <p:custDataLst>
              <p:tags r:id="rId10"/>
            </p:custDataLst>
          </p:nvPr>
        </p:nvSpPr>
        <p:spPr bwMode="auto">
          <a:xfrm>
            <a:off x="48768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0</a:t>
            </a:r>
          </a:p>
        </p:txBody>
      </p:sp>
      <p:sp>
        <p:nvSpPr>
          <p:cNvPr id="25" name="Rectangle 14"/>
          <p:cNvSpPr>
            <a:spLocks noChangeArrowheads="1"/>
          </p:cNvSpPr>
          <p:nvPr>
            <p:custDataLst>
              <p:tags r:id="rId11"/>
            </p:custDataLst>
          </p:nvPr>
        </p:nvSpPr>
        <p:spPr bwMode="auto">
          <a:xfrm>
            <a:off x="53340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4</a:t>
            </a:r>
          </a:p>
        </p:txBody>
      </p:sp>
      <p:sp>
        <p:nvSpPr>
          <p:cNvPr id="26" name="Rectangle 15"/>
          <p:cNvSpPr>
            <a:spLocks noChangeArrowheads="1"/>
          </p:cNvSpPr>
          <p:nvPr>
            <p:custDataLst>
              <p:tags r:id="rId12"/>
            </p:custDataLst>
          </p:nvPr>
        </p:nvSpPr>
        <p:spPr bwMode="auto">
          <a:xfrm>
            <a:off x="6626225" y="2574255"/>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16</a:t>
            </a:r>
          </a:p>
        </p:txBody>
      </p:sp>
      <p:sp>
        <p:nvSpPr>
          <p:cNvPr id="27" name="Rectangle 16"/>
          <p:cNvSpPr>
            <a:spLocks noChangeArrowheads="1"/>
          </p:cNvSpPr>
          <p:nvPr>
            <p:custDataLst>
              <p:tags r:id="rId13"/>
            </p:custDataLst>
          </p:nvPr>
        </p:nvSpPr>
        <p:spPr bwMode="auto">
          <a:xfrm>
            <a:off x="7050107" y="2567649"/>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20</a:t>
            </a:r>
          </a:p>
        </p:txBody>
      </p:sp>
      <p:sp>
        <p:nvSpPr>
          <p:cNvPr id="28" name="Line 14"/>
          <p:cNvSpPr>
            <a:spLocks noChangeShapeType="1"/>
          </p:cNvSpPr>
          <p:nvPr>
            <p:custDataLst>
              <p:tags r:id="rId14"/>
            </p:custDataLst>
          </p:nvPr>
        </p:nvSpPr>
        <p:spPr bwMode="auto">
          <a:xfrm>
            <a:off x="597049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9" name="Rectangle 15"/>
          <p:cNvSpPr>
            <a:spLocks noChangeArrowheads="1"/>
          </p:cNvSpPr>
          <p:nvPr>
            <p:custDataLst>
              <p:tags r:id="rId15"/>
            </p:custDataLst>
          </p:nvPr>
        </p:nvSpPr>
        <p:spPr bwMode="auto">
          <a:xfrm>
            <a:off x="5818095" y="1371600"/>
            <a:ext cx="1843774"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Courier New" pitchFamily="49" charset="0"/>
              </a:rPr>
              <a:t>r+4+4*</a:t>
            </a:r>
            <a:r>
              <a:rPr lang="en-US" dirty="0" err="1" smtClean="0">
                <a:latin typeface="Courier New" pitchFamily="49" charset="0"/>
              </a:rPr>
              <a:t>idx</a:t>
            </a:r>
            <a:endParaRPr lang="en-US" dirty="0">
              <a:latin typeface="Courier New" pitchFamily="49" charset="0"/>
            </a:endParaRPr>
          </a:p>
        </p:txBody>
      </p:sp>
      <p:sp>
        <p:nvSpPr>
          <p:cNvPr id="30" name="Line 16"/>
          <p:cNvSpPr>
            <a:spLocks noChangeShapeType="1"/>
          </p:cNvSpPr>
          <p:nvPr>
            <p:custDataLst>
              <p:tags r:id="rId16"/>
            </p:custDataLst>
          </p:nvPr>
        </p:nvSpPr>
        <p:spPr bwMode="auto">
          <a:xfrm>
            <a:off x="508952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1" name="Rectangle 17"/>
          <p:cNvSpPr>
            <a:spLocks noChangeArrowheads="1"/>
          </p:cNvSpPr>
          <p:nvPr>
            <p:custDataLst>
              <p:tags r:id="rId17"/>
            </p:custDataLst>
          </p:nvPr>
        </p:nvSpPr>
        <p:spPr bwMode="auto">
          <a:xfrm>
            <a:off x="4937125" y="1371600"/>
            <a:ext cx="320675" cy="366713"/>
          </a:xfrm>
          <a:prstGeom prst="rect">
            <a:avLst/>
          </a:prstGeom>
          <a:noFill/>
          <a:ln w="25400">
            <a:noFill/>
            <a:miter lim="800000"/>
            <a:headEnd/>
            <a:tailEnd/>
          </a:ln>
          <a:effectLst/>
        </p:spPr>
        <p:txBody>
          <a:bodyPr wrap="none">
            <a:spAutoFit/>
          </a:bodyPr>
          <a:lstStyle/>
          <a:p>
            <a:pPr algn="l">
              <a:lnSpc>
                <a:spcPct val="100000"/>
              </a:lnSpc>
            </a:pPr>
            <a:r>
              <a:rPr lang="en-US">
                <a:latin typeface="Courier New" pitchFamily="49" charset="0"/>
              </a:rPr>
              <a:t>r</a:t>
            </a:r>
          </a:p>
        </p:txBody>
      </p:sp>
      <p:sp>
        <p:nvSpPr>
          <p:cNvPr id="3" name="TextBox 2"/>
          <p:cNvSpPr txBox="1"/>
          <p:nvPr>
            <p:custDataLst>
              <p:tags r:id="rId18"/>
            </p:custDataLst>
          </p:nvPr>
        </p:nvSpPr>
        <p:spPr>
          <a:xfrm>
            <a:off x="6499079" y="5024141"/>
            <a:ext cx="1846930" cy="369332"/>
          </a:xfrm>
          <a:prstGeom prst="rect">
            <a:avLst/>
          </a:prstGeom>
          <a:noFill/>
        </p:spPr>
        <p:txBody>
          <a:bodyPr wrap="none" rtlCol="0">
            <a:spAutoFit/>
          </a:bodyPr>
          <a:lstStyle/>
          <a:p>
            <a:r>
              <a:rPr lang="en-US" sz="1800" dirty="0" smtClean="0">
                <a:latin typeface="Courier New" pitchFamily="49" charset="0"/>
              </a:rPr>
              <a:t>&amp;</a:t>
            </a:r>
            <a:r>
              <a:rPr lang="en-US" sz="1800" dirty="0" smtClean="0">
                <a:solidFill>
                  <a:srgbClr val="FF0000"/>
                </a:solidFill>
                <a:latin typeface="Courier New" pitchFamily="49" charset="0"/>
              </a:rPr>
              <a:t>(</a:t>
            </a:r>
            <a:r>
              <a:rPr lang="en-US" sz="1800" dirty="0" smtClean="0">
                <a:latin typeface="Courier New" pitchFamily="49" charset="0"/>
              </a:rPr>
              <a:t>r</a:t>
            </a:r>
            <a:r>
              <a:rPr lang="en-US" sz="1800" dirty="0">
                <a:latin typeface="Courier New" pitchFamily="49" charset="0"/>
              </a:rPr>
              <a:t>-&gt;a[</a:t>
            </a:r>
            <a:r>
              <a:rPr lang="en-US" sz="1800" dirty="0" err="1">
                <a:latin typeface="Courier New" pitchFamily="49" charset="0"/>
              </a:rPr>
              <a:t>idx</a:t>
            </a:r>
            <a:r>
              <a:rPr lang="en-US" sz="1800" dirty="0" smtClean="0">
                <a:latin typeface="Courier New" pitchFamily="49" charset="0"/>
              </a:rPr>
              <a:t>]</a:t>
            </a:r>
            <a:r>
              <a:rPr lang="en-US" sz="1800" dirty="0" smtClean="0">
                <a:solidFill>
                  <a:srgbClr val="FF0000"/>
                </a:solidFill>
                <a:latin typeface="Courier New" pitchFamily="49" charset="0"/>
              </a:rPr>
              <a:t>)</a:t>
            </a:r>
            <a:endParaRPr lang="en-US" sz="1800" dirty="0" smtClean="0">
              <a:solidFill>
                <a:srgbClr val="FF0000"/>
              </a:solidFill>
              <a:latin typeface="Calibri" pitchFamily="34" charset="0"/>
            </a:endParaRPr>
          </a:p>
        </p:txBody>
      </p:sp>
      <p:cxnSp>
        <p:nvCxnSpPr>
          <p:cNvPr id="5" name="Straight Arrow Connector 4"/>
          <p:cNvCxnSpPr/>
          <p:nvPr>
            <p:custDataLst>
              <p:tags r:id="rId19"/>
            </p:custDataLst>
          </p:nvPr>
        </p:nvCxnSpPr>
        <p:spPr bwMode="auto">
          <a:xfrm>
            <a:off x="6685834" y="4435813"/>
            <a:ext cx="448213" cy="635021"/>
          </a:xfrm>
          <a:prstGeom prst="straightConnector1">
            <a:avLst/>
          </a:prstGeom>
          <a:noFill/>
          <a:ln w="25400" cap="flat" cmpd="sng" algn="ctr">
            <a:solidFill>
              <a:srgbClr val="CC0000"/>
            </a:solidFill>
            <a:prstDash val="solid"/>
            <a:round/>
            <a:headEnd type="none" w="med" len="med"/>
            <a:tailEnd type="arrow"/>
          </a:ln>
          <a:effectLst/>
        </p:spPr>
      </p:cxnSp>
      <p:cxnSp>
        <p:nvCxnSpPr>
          <p:cNvPr id="7" name="Straight Connector 6"/>
          <p:cNvCxnSpPr/>
          <p:nvPr>
            <p:custDataLst>
              <p:tags r:id="rId20"/>
            </p:custDataLst>
          </p:nvPr>
        </p:nvCxnSpPr>
        <p:spPr bwMode="auto">
          <a:xfrm>
            <a:off x="6022854" y="4417136"/>
            <a:ext cx="1325962" cy="9338"/>
          </a:xfrm>
          <a:prstGeom prst="line">
            <a:avLst/>
          </a:prstGeom>
          <a:noFill/>
          <a:ln w="25400" cap="flat" cmpd="sng" algn="ctr">
            <a:solidFill>
              <a:srgbClr val="CC0000"/>
            </a:solidFill>
            <a:prstDash val="solid"/>
            <a:round/>
            <a:headEnd type="none" w="med" len="med"/>
            <a:tailEnd type="none" w="med" len="med"/>
          </a:ln>
          <a:effectLst/>
        </p:spPr>
      </p:cxnSp>
      <p:sp>
        <p:nvSpPr>
          <p:cNvPr id="2" name="Date Placeholder 1"/>
          <p:cNvSpPr>
            <a:spLocks noGrp="1"/>
          </p:cNvSpPr>
          <p:nvPr>
            <p:ph type="dt" sz="half" idx="2"/>
            <p:custDataLst>
              <p:tags r:id="rId21"/>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22"/>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21423007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ChangeArrowheads="1"/>
          </p:cNvSpPr>
          <p:nvPr>
            <p:custDataLst>
              <p:tags r:id="rId1"/>
            </p:custDataLst>
          </p:nvPr>
        </p:nvSpPr>
        <p:spPr bwMode="auto">
          <a:xfrm>
            <a:off x="315320" y="5312323"/>
            <a:ext cx="5679521" cy="920765"/>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ecx</a:t>
            </a:r>
            <a:r>
              <a:rPr lang="en-US" sz="1800" dirty="0">
                <a:latin typeface="Courier New" pitchFamily="49" charset="0"/>
              </a:rPr>
              <a:t> = </a:t>
            </a:r>
            <a:r>
              <a:rPr lang="en-US" sz="1800" dirty="0" err="1">
                <a:latin typeface="Courier New" pitchFamily="49" charset="0"/>
              </a:rPr>
              <a:t>idx</a:t>
            </a:r>
            <a:endParaRPr lang="en-US" sz="1800" dirty="0">
              <a:latin typeface="Courier New" pitchFamily="49" charset="0"/>
            </a:endParaRPr>
          </a:p>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edx</a:t>
            </a:r>
            <a:r>
              <a:rPr lang="en-US" sz="1800" dirty="0">
                <a:latin typeface="Courier New" pitchFamily="49" charset="0"/>
              </a:rPr>
              <a:t> = r</a:t>
            </a:r>
          </a:p>
          <a:p>
            <a:pPr algn="l">
              <a:lnSpc>
                <a:spcPct val="100000"/>
              </a:lnSpc>
              <a:tabLst>
                <a:tab pos="114300" algn="l"/>
                <a:tab pos="3263900" algn="l"/>
              </a:tabLst>
            </a:pPr>
            <a:r>
              <a:rPr lang="en-US" sz="1800" dirty="0">
                <a:latin typeface="Courier New" pitchFamily="49" charset="0"/>
              </a:rPr>
              <a:t>	</a:t>
            </a:r>
            <a:r>
              <a:rPr lang="en-US" sz="1800" dirty="0" err="1">
                <a:latin typeface="Courier New" pitchFamily="49" charset="0"/>
              </a:rPr>
              <a:t>leal</a:t>
            </a:r>
            <a:r>
              <a:rPr lang="en-US" sz="1800" dirty="0">
                <a:latin typeface="Courier New" pitchFamily="49" charset="0"/>
              </a:rPr>
              <a:t> </a:t>
            </a:r>
            <a:r>
              <a:rPr lang="en-US" sz="1800" dirty="0" smtClean="0">
                <a:latin typeface="Courier New" pitchFamily="49" charset="0"/>
              </a:rPr>
              <a:t>4</a:t>
            </a:r>
            <a:r>
              <a:rPr lang="en-US" sz="1800" dirty="0">
                <a:latin typeface="Courier New" pitchFamily="49" charset="0"/>
              </a:rPr>
              <a:t>(</a:t>
            </a:r>
            <a:r>
              <a:rPr lang="en-US" sz="1800" dirty="0" smtClean="0">
                <a:latin typeface="Courier New" pitchFamily="49" charset="0"/>
              </a:rPr>
              <a:t>%edx,</a:t>
            </a:r>
            <a:r>
              <a:rPr lang="en-US" sz="1800" dirty="0">
                <a:latin typeface="Courier New" pitchFamily="49" charset="0"/>
              </a:rPr>
              <a:t>%</a:t>
            </a:r>
            <a:r>
              <a:rPr lang="en-US" sz="1800" dirty="0" smtClean="0">
                <a:latin typeface="Courier New" pitchFamily="49" charset="0"/>
              </a:rPr>
              <a:t>ecx,4)</a:t>
            </a:r>
            <a:r>
              <a:rPr lang="en-US" sz="1800" dirty="0">
                <a:latin typeface="Courier New" pitchFamily="49" charset="0"/>
              </a:rPr>
              <a:t>,%</a:t>
            </a:r>
            <a:r>
              <a:rPr lang="en-US" sz="1800" dirty="0" err="1">
                <a:latin typeface="Courier New" pitchFamily="49" charset="0"/>
              </a:rPr>
              <a:t>eax</a:t>
            </a:r>
            <a:r>
              <a:rPr lang="en-US" sz="1800" dirty="0">
                <a:latin typeface="Courier New" pitchFamily="49" charset="0"/>
              </a:rPr>
              <a:t>	# r+4*idx+4</a:t>
            </a:r>
          </a:p>
        </p:txBody>
      </p:sp>
      <p:sp>
        <p:nvSpPr>
          <p:cNvPr id="323588" name="Rectangle 4"/>
          <p:cNvSpPr>
            <a:spLocks noChangeArrowheads="1"/>
          </p:cNvSpPr>
          <p:nvPr>
            <p:custDataLst>
              <p:tags r:id="rId2"/>
            </p:custDataLst>
          </p:nvPr>
        </p:nvSpPr>
        <p:spPr bwMode="auto">
          <a:xfrm>
            <a:off x="4532316" y="3255095"/>
            <a:ext cx="4272296"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find_address_of_elem</a:t>
            </a:r>
            <a:endParaRPr lang="en-US" sz="1800" dirty="0" smtClean="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struct</a:t>
            </a:r>
            <a:r>
              <a:rPr lang="en-US" sz="1800" dirty="0">
                <a:latin typeface="Courier New" pitchFamily="49" charset="0"/>
              </a:rPr>
              <a:t> </a:t>
            </a:r>
            <a:r>
              <a:rPr lang="en-US" sz="1800" dirty="0" smtClean="0">
                <a:latin typeface="Courier New" pitchFamily="49" charset="0"/>
              </a:rPr>
              <a:t>rec* r</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idx</a:t>
            </a:r>
            <a:r>
              <a:rPr lang="en-US" sz="1800" dirty="0">
                <a:latin typeface="Courier New" pitchFamily="49" charset="0"/>
              </a:rPr>
              <a:t>)</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return </a:t>
            </a:r>
            <a:r>
              <a:rPr lang="en-US" sz="1800" dirty="0">
                <a:latin typeface="Courier New" pitchFamily="49" charset="0"/>
              </a:rPr>
              <a:t>&amp;r-&gt;</a:t>
            </a:r>
            <a:r>
              <a:rPr lang="en-US" sz="1800" dirty="0" err="1">
                <a:latin typeface="Courier New" pitchFamily="49" charset="0"/>
              </a:rPr>
              <a:t>a[idx</a:t>
            </a:r>
            <a:r>
              <a:rPr lang="en-US" sz="1800" dirty="0">
                <a:latin typeface="Courier New" pitchFamily="49" charset="0"/>
              </a:rPr>
              <a:t>]</a:t>
            </a:r>
            <a:r>
              <a:rPr lang="en-US" sz="1800" dirty="0" smtClean="0">
                <a:latin typeface="Courier New" pitchFamily="49" charset="0"/>
              </a:rPr>
              <a:t>;</a:t>
            </a:r>
          </a:p>
          <a:p>
            <a:pPr algn="l">
              <a:lnSpc>
                <a:spcPct val="100000"/>
              </a:lnSpc>
            </a:pPr>
            <a:r>
              <a:rPr lang="en-US" sz="1800" dirty="0">
                <a:latin typeface="Courier New" pitchFamily="49" charset="0"/>
              </a:rPr>
              <a:t>}</a:t>
            </a:r>
          </a:p>
        </p:txBody>
      </p:sp>
      <p:sp>
        <p:nvSpPr>
          <p:cNvPr id="323589" name="Rectangle 5"/>
          <p:cNvSpPr>
            <a:spLocks noGrp="1" noChangeArrowheads="1"/>
          </p:cNvSpPr>
          <p:nvPr>
            <p:ph type="title"/>
            <p:custDataLst>
              <p:tags r:id="rId3"/>
            </p:custDataLst>
          </p:nvPr>
        </p:nvSpPr>
        <p:spPr/>
        <p:txBody>
          <a:bodyPr/>
          <a:lstStyle/>
          <a:p>
            <a:r>
              <a:rPr lang="en-US" dirty="0"/>
              <a:t>Generating </a:t>
            </a:r>
            <a:r>
              <a:rPr lang="en-US" dirty="0" smtClean="0"/>
              <a:t>a </a:t>
            </a:r>
            <a:r>
              <a:rPr lang="en-US" u="sng" dirty="0" smtClean="0"/>
              <a:t>Pointer</a:t>
            </a:r>
            <a:r>
              <a:rPr lang="en-US" dirty="0" smtClean="0"/>
              <a:t> </a:t>
            </a:r>
            <a:r>
              <a:rPr lang="en-US" dirty="0"/>
              <a:t>to </a:t>
            </a:r>
            <a:r>
              <a:rPr lang="en-US" dirty="0" smtClean="0"/>
              <a:t>Structure </a:t>
            </a:r>
            <a:r>
              <a:rPr lang="en-US" dirty="0"/>
              <a:t>Member</a:t>
            </a:r>
          </a:p>
        </p:txBody>
      </p:sp>
      <p:sp>
        <p:nvSpPr>
          <p:cNvPr id="323590" name="Rectangle 6"/>
          <p:cNvSpPr>
            <a:spLocks noGrp="1" noChangeArrowheads="1"/>
          </p:cNvSpPr>
          <p:nvPr>
            <p:ph idx="1"/>
            <p:custDataLst>
              <p:tags r:id="rId4"/>
            </p:custDataLst>
          </p:nvPr>
        </p:nvSpPr>
        <p:spPr>
          <a:xfrm>
            <a:off x="356770" y="3033142"/>
            <a:ext cx="8366125" cy="1057609"/>
          </a:xfrm>
        </p:spPr>
        <p:txBody>
          <a:bodyPr/>
          <a:lstStyle/>
          <a:p>
            <a:r>
              <a:rPr lang="en-US" dirty="0"/>
              <a:t>Generating Pointer to</a:t>
            </a:r>
            <a:r>
              <a:rPr lang="en-US" dirty="0" smtClean="0"/>
              <a:t> </a:t>
            </a:r>
            <a:br>
              <a:rPr lang="en-US" dirty="0" smtClean="0"/>
            </a:br>
            <a:r>
              <a:rPr lang="en-US" dirty="0" smtClean="0"/>
              <a:t>Array </a:t>
            </a:r>
            <a:r>
              <a:rPr lang="en-US" dirty="0"/>
              <a:t>Element</a:t>
            </a:r>
          </a:p>
          <a:p>
            <a:pPr lvl="1"/>
            <a:r>
              <a:rPr lang="en-US" dirty="0"/>
              <a:t>Offset of each structure</a:t>
            </a:r>
            <a:r>
              <a:rPr lang="en-US" dirty="0" smtClean="0"/>
              <a:t> </a:t>
            </a:r>
            <a:br>
              <a:rPr lang="en-US" dirty="0" smtClean="0"/>
            </a:br>
            <a:r>
              <a:rPr lang="en-US" dirty="0" smtClean="0"/>
              <a:t>member </a:t>
            </a:r>
            <a:r>
              <a:rPr lang="en-US" dirty="0"/>
              <a:t>determined</a:t>
            </a:r>
            <a:r>
              <a:rPr lang="en-US" dirty="0" smtClean="0"/>
              <a:t> </a:t>
            </a:r>
            <a:br>
              <a:rPr lang="en-US" dirty="0" smtClean="0"/>
            </a:br>
            <a:r>
              <a:rPr lang="en-US" dirty="0" smtClean="0"/>
              <a:t>at </a:t>
            </a:r>
            <a:r>
              <a:rPr lang="en-US" dirty="0"/>
              <a:t>compile time</a:t>
            </a:r>
          </a:p>
          <a:p>
            <a:pPr lvl="1"/>
            <a:endParaRPr lang="en-US" dirty="0"/>
          </a:p>
        </p:txBody>
      </p:sp>
      <p:sp>
        <p:nvSpPr>
          <p:cNvPr id="32" name="Slide Number Placeholder 31"/>
          <p:cNvSpPr>
            <a:spLocks noGrp="1"/>
          </p:cNvSpPr>
          <p:nvPr>
            <p:ph type="sldNum" sz="quarter" idx="4"/>
            <p:custDataLst>
              <p:tags r:id="rId5"/>
            </p:custDataLst>
          </p:nvPr>
        </p:nvSpPr>
        <p:spPr/>
        <p:txBody>
          <a:bodyPr/>
          <a:lstStyle/>
          <a:p>
            <a:fld id="{7CBE8339-D2AD-46DC-A898-FD1E949067F0}" type="slidenum">
              <a:rPr lang="en-US" smtClean="0"/>
              <a:pPr/>
              <a:t>45</a:t>
            </a:fld>
            <a:endParaRPr lang="en-US"/>
          </a:p>
        </p:txBody>
      </p:sp>
      <p:sp>
        <p:nvSpPr>
          <p:cNvPr id="19" name="Rectangle 2"/>
          <p:cNvSpPr>
            <a:spLocks noChangeArrowheads="1"/>
          </p:cNvSpPr>
          <p:nvPr>
            <p:custDataLst>
              <p:tags r:id="rId6"/>
            </p:custDataLst>
          </p:nvPr>
        </p:nvSpPr>
        <p:spPr bwMode="auto">
          <a:xfrm>
            <a:off x="533400" y="1268413"/>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21" name="Rectangle 10"/>
          <p:cNvSpPr>
            <a:spLocks noChangeArrowheads="1"/>
          </p:cNvSpPr>
          <p:nvPr>
            <p:custDataLst>
              <p:tags r:id="rId7"/>
            </p:custDataLst>
          </p:nvPr>
        </p:nvSpPr>
        <p:spPr bwMode="auto">
          <a:xfrm>
            <a:off x="5079815" y="2158330"/>
            <a:ext cx="431800" cy="431800"/>
          </a:xfrm>
          <a:prstGeom prst="rect">
            <a:avLst/>
          </a:prstGeom>
          <a:solidFill>
            <a:srgbClr val="F1C7C7"/>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err="1">
                <a:latin typeface="Courier New" pitchFamily="49" charset="0"/>
              </a:rPr>
              <a:t>i</a:t>
            </a:r>
            <a:endParaRPr lang="en-US" sz="2000" dirty="0">
              <a:latin typeface="Courier New" pitchFamily="49" charset="0"/>
            </a:endParaRPr>
          </a:p>
        </p:txBody>
      </p:sp>
      <p:sp>
        <p:nvSpPr>
          <p:cNvPr id="22" name="Rectangle 11"/>
          <p:cNvSpPr>
            <a:spLocks noChangeArrowheads="1"/>
          </p:cNvSpPr>
          <p:nvPr>
            <p:custDataLst>
              <p:tags r:id="rId8"/>
            </p:custDataLst>
          </p:nvPr>
        </p:nvSpPr>
        <p:spPr bwMode="auto">
          <a:xfrm>
            <a:off x="5513388" y="2158330"/>
            <a:ext cx="1346200"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a:t>
            </a:r>
          </a:p>
        </p:txBody>
      </p:sp>
      <p:sp>
        <p:nvSpPr>
          <p:cNvPr id="23" name="Rectangle 12"/>
          <p:cNvSpPr>
            <a:spLocks noChangeArrowheads="1"/>
          </p:cNvSpPr>
          <p:nvPr>
            <p:custDataLst>
              <p:tags r:id="rId9"/>
            </p:custDataLst>
          </p:nvPr>
        </p:nvSpPr>
        <p:spPr bwMode="auto">
          <a:xfrm>
            <a:off x="6854825" y="2158330"/>
            <a:ext cx="431800" cy="431800"/>
          </a:xfrm>
          <a:prstGeom prst="rect">
            <a:avLst/>
          </a:prstGeom>
          <a:solidFill>
            <a:srgbClr val="D5F1CF"/>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a:latin typeface="Courier New" pitchFamily="49" charset="0"/>
              </a:rPr>
              <a:t>p</a:t>
            </a:r>
          </a:p>
        </p:txBody>
      </p:sp>
      <p:sp>
        <p:nvSpPr>
          <p:cNvPr id="24" name="Rectangle 13"/>
          <p:cNvSpPr>
            <a:spLocks noChangeArrowheads="1"/>
          </p:cNvSpPr>
          <p:nvPr>
            <p:custDataLst>
              <p:tags r:id="rId10"/>
            </p:custDataLst>
          </p:nvPr>
        </p:nvSpPr>
        <p:spPr bwMode="auto">
          <a:xfrm>
            <a:off x="48768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0</a:t>
            </a:r>
          </a:p>
        </p:txBody>
      </p:sp>
      <p:sp>
        <p:nvSpPr>
          <p:cNvPr id="25" name="Rectangle 14"/>
          <p:cNvSpPr>
            <a:spLocks noChangeArrowheads="1"/>
          </p:cNvSpPr>
          <p:nvPr>
            <p:custDataLst>
              <p:tags r:id="rId11"/>
            </p:custDataLst>
          </p:nvPr>
        </p:nvSpPr>
        <p:spPr bwMode="auto">
          <a:xfrm>
            <a:off x="53340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4</a:t>
            </a:r>
          </a:p>
        </p:txBody>
      </p:sp>
      <p:sp>
        <p:nvSpPr>
          <p:cNvPr id="26" name="Rectangle 15"/>
          <p:cNvSpPr>
            <a:spLocks noChangeArrowheads="1"/>
          </p:cNvSpPr>
          <p:nvPr>
            <p:custDataLst>
              <p:tags r:id="rId12"/>
            </p:custDataLst>
          </p:nvPr>
        </p:nvSpPr>
        <p:spPr bwMode="auto">
          <a:xfrm>
            <a:off x="6626225" y="2574255"/>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16</a:t>
            </a:r>
          </a:p>
        </p:txBody>
      </p:sp>
      <p:sp>
        <p:nvSpPr>
          <p:cNvPr id="27" name="Rectangle 16"/>
          <p:cNvSpPr>
            <a:spLocks noChangeArrowheads="1"/>
          </p:cNvSpPr>
          <p:nvPr>
            <p:custDataLst>
              <p:tags r:id="rId13"/>
            </p:custDataLst>
          </p:nvPr>
        </p:nvSpPr>
        <p:spPr bwMode="auto">
          <a:xfrm>
            <a:off x="7050107" y="2567649"/>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20</a:t>
            </a:r>
          </a:p>
        </p:txBody>
      </p:sp>
      <p:sp>
        <p:nvSpPr>
          <p:cNvPr id="28" name="Line 14"/>
          <p:cNvSpPr>
            <a:spLocks noChangeShapeType="1"/>
          </p:cNvSpPr>
          <p:nvPr>
            <p:custDataLst>
              <p:tags r:id="rId14"/>
            </p:custDataLst>
          </p:nvPr>
        </p:nvSpPr>
        <p:spPr bwMode="auto">
          <a:xfrm>
            <a:off x="597049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9" name="Rectangle 15"/>
          <p:cNvSpPr>
            <a:spLocks noChangeArrowheads="1"/>
          </p:cNvSpPr>
          <p:nvPr>
            <p:custDataLst>
              <p:tags r:id="rId15"/>
            </p:custDataLst>
          </p:nvPr>
        </p:nvSpPr>
        <p:spPr bwMode="auto">
          <a:xfrm>
            <a:off x="5818095" y="1371600"/>
            <a:ext cx="1843774"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Courier New" pitchFamily="49" charset="0"/>
              </a:rPr>
              <a:t>r+4+4*</a:t>
            </a:r>
            <a:r>
              <a:rPr lang="en-US" dirty="0" err="1" smtClean="0">
                <a:latin typeface="Courier New" pitchFamily="49" charset="0"/>
              </a:rPr>
              <a:t>idx</a:t>
            </a:r>
            <a:endParaRPr lang="en-US" dirty="0">
              <a:latin typeface="Courier New" pitchFamily="49" charset="0"/>
            </a:endParaRPr>
          </a:p>
        </p:txBody>
      </p:sp>
      <p:sp>
        <p:nvSpPr>
          <p:cNvPr id="30" name="Line 16"/>
          <p:cNvSpPr>
            <a:spLocks noChangeShapeType="1"/>
          </p:cNvSpPr>
          <p:nvPr>
            <p:custDataLst>
              <p:tags r:id="rId16"/>
            </p:custDataLst>
          </p:nvPr>
        </p:nvSpPr>
        <p:spPr bwMode="auto">
          <a:xfrm>
            <a:off x="508952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1" name="Rectangle 17"/>
          <p:cNvSpPr>
            <a:spLocks noChangeArrowheads="1"/>
          </p:cNvSpPr>
          <p:nvPr>
            <p:custDataLst>
              <p:tags r:id="rId17"/>
            </p:custDataLst>
          </p:nvPr>
        </p:nvSpPr>
        <p:spPr bwMode="auto">
          <a:xfrm>
            <a:off x="4937125" y="1371600"/>
            <a:ext cx="320675" cy="366713"/>
          </a:xfrm>
          <a:prstGeom prst="rect">
            <a:avLst/>
          </a:prstGeom>
          <a:noFill/>
          <a:ln w="25400">
            <a:noFill/>
            <a:miter lim="800000"/>
            <a:headEnd/>
            <a:tailEnd/>
          </a:ln>
          <a:effectLst/>
        </p:spPr>
        <p:txBody>
          <a:bodyPr wrap="none">
            <a:spAutoFit/>
          </a:bodyPr>
          <a:lstStyle/>
          <a:p>
            <a:pPr algn="l">
              <a:lnSpc>
                <a:spcPct val="100000"/>
              </a:lnSpc>
            </a:pPr>
            <a:r>
              <a:rPr lang="en-US">
                <a:latin typeface="Courier New" pitchFamily="49" charset="0"/>
              </a:rPr>
              <a:t>r</a:t>
            </a:r>
          </a:p>
        </p:txBody>
      </p:sp>
      <p:sp>
        <p:nvSpPr>
          <p:cNvPr id="3" name="TextBox 2"/>
          <p:cNvSpPr txBox="1"/>
          <p:nvPr>
            <p:custDataLst>
              <p:tags r:id="rId18"/>
            </p:custDataLst>
          </p:nvPr>
        </p:nvSpPr>
        <p:spPr>
          <a:xfrm>
            <a:off x="6499079" y="5024141"/>
            <a:ext cx="1846930" cy="369332"/>
          </a:xfrm>
          <a:prstGeom prst="rect">
            <a:avLst/>
          </a:prstGeom>
          <a:noFill/>
        </p:spPr>
        <p:txBody>
          <a:bodyPr wrap="none" rtlCol="0">
            <a:spAutoFit/>
          </a:bodyPr>
          <a:lstStyle/>
          <a:p>
            <a:r>
              <a:rPr lang="en-US" sz="1800" dirty="0" smtClean="0">
                <a:latin typeface="Courier New" pitchFamily="49" charset="0"/>
              </a:rPr>
              <a:t>&amp;</a:t>
            </a:r>
            <a:r>
              <a:rPr lang="en-US" sz="1800" dirty="0" smtClean="0">
                <a:solidFill>
                  <a:srgbClr val="FF0000"/>
                </a:solidFill>
                <a:latin typeface="Courier New" pitchFamily="49" charset="0"/>
              </a:rPr>
              <a:t>(</a:t>
            </a:r>
            <a:r>
              <a:rPr lang="en-US" sz="1800" dirty="0" smtClean="0">
                <a:latin typeface="Courier New" pitchFamily="49" charset="0"/>
              </a:rPr>
              <a:t>r</a:t>
            </a:r>
            <a:r>
              <a:rPr lang="en-US" sz="1800" dirty="0">
                <a:latin typeface="Courier New" pitchFamily="49" charset="0"/>
              </a:rPr>
              <a:t>-&gt;a[</a:t>
            </a:r>
            <a:r>
              <a:rPr lang="en-US" sz="1800" dirty="0" err="1">
                <a:latin typeface="Courier New" pitchFamily="49" charset="0"/>
              </a:rPr>
              <a:t>idx</a:t>
            </a:r>
            <a:r>
              <a:rPr lang="en-US" sz="1800" dirty="0" smtClean="0">
                <a:latin typeface="Courier New" pitchFamily="49" charset="0"/>
              </a:rPr>
              <a:t>]</a:t>
            </a:r>
            <a:r>
              <a:rPr lang="en-US" sz="1800" dirty="0" smtClean="0">
                <a:solidFill>
                  <a:srgbClr val="FF0000"/>
                </a:solidFill>
                <a:latin typeface="Courier New" pitchFamily="49" charset="0"/>
              </a:rPr>
              <a:t>)</a:t>
            </a:r>
            <a:endParaRPr lang="en-US" sz="1800" dirty="0" smtClean="0">
              <a:solidFill>
                <a:srgbClr val="FF0000"/>
              </a:solidFill>
              <a:latin typeface="Calibri" pitchFamily="34" charset="0"/>
            </a:endParaRPr>
          </a:p>
        </p:txBody>
      </p:sp>
      <p:cxnSp>
        <p:nvCxnSpPr>
          <p:cNvPr id="5" name="Straight Arrow Connector 4"/>
          <p:cNvCxnSpPr/>
          <p:nvPr>
            <p:custDataLst>
              <p:tags r:id="rId19"/>
            </p:custDataLst>
          </p:nvPr>
        </p:nvCxnSpPr>
        <p:spPr bwMode="auto">
          <a:xfrm>
            <a:off x="6685834" y="4435813"/>
            <a:ext cx="448213" cy="635021"/>
          </a:xfrm>
          <a:prstGeom prst="straightConnector1">
            <a:avLst/>
          </a:prstGeom>
          <a:noFill/>
          <a:ln w="25400" cap="flat" cmpd="sng" algn="ctr">
            <a:solidFill>
              <a:srgbClr val="CC0000"/>
            </a:solidFill>
            <a:prstDash val="solid"/>
            <a:round/>
            <a:headEnd type="none" w="med" len="med"/>
            <a:tailEnd type="arrow"/>
          </a:ln>
          <a:effectLst/>
        </p:spPr>
      </p:cxnSp>
      <p:cxnSp>
        <p:nvCxnSpPr>
          <p:cNvPr id="7" name="Straight Connector 6"/>
          <p:cNvCxnSpPr/>
          <p:nvPr>
            <p:custDataLst>
              <p:tags r:id="rId20"/>
            </p:custDataLst>
          </p:nvPr>
        </p:nvCxnSpPr>
        <p:spPr bwMode="auto">
          <a:xfrm>
            <a:off x="6022854" y="4417136"/>
            <a:ext cx="1325962" cy="9338"/>
          </a:xfrm>
          <a:prstGeom prst="line">
            <a:avLst/>
          </a:prstGeom>
          <a:noFill/>
          <a:ln w="25400" cap="flat" cmpd="sng" algn="ctr">
            <a:solidFill>
              <a:srgbClr val="CC0000"/>
            </a:solidFill>
            <a:prstDash val="solid"/>
            <a:round/>
            <a:headEnd type="none" w="med" len="med"/>
            <a:tailEnd type="none" w="med" len="med"/>
          </a:ln>
          <a:effectLst/>
        </p:spPr>
      </p:cxnSp>
      <p:sp>
        <p:nvSpPr>
          <p:cNvPr id="4" name="Date Placeholder 3"/>
          <p:cNvSpPr>
            <a:spLocks noGrp="1"/>
          </p:cNvSpPr>
          <p:nvPr>
            <p:ph type="dt" sz="half" idx="2"/>
            <p:custDataLst>
              <p:tags r:id="rId21"/>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22"/>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25">
            <p14:nvContentPartPr>
              <p14:cNvPr id="2" name="Ink 1"/>
              <p14:cNvContentPartPr/>
              <p14:nvPr/>
            </p14:nvContentPartPr>
            <p14:xfrm>
              <a:off x="150120" y="776520"/>
              <a:ext cx="7987680" cy="5636520"/>
            </p14:xfrm>
          </p:contentPart>
        </mc:Choice>
        <mc:Fallback>
          <p:pic>
            <p:nvPicPr>
              <p:cNvPr id="2" name="Ink 1"/>
              <p:cNvPicPr/>
              <p:nvPr/>
            </p:nvPicPr>
            <p:blipFill>
              <a:blip r:embed="rId26"/>
              <a:stretch>
                <a:fillRect/>
              </a:stretch>
            </p:blipFill>
            <p:spPr>
              <a:xfrm>
                <a:off x="138240" y="764640"/>
                <a:ext cx="8012880" cy="5662800"/>
              </a:xfrm>
              <a:prstGeom prst="rect">
                <a:avLst/>
              </a:prstGeom>
            </p:spPr>
          </p:pic>
        </mc:Fallback>
      </mc:AlternateContent>
    </p:spTree>
    <p:extLst>
      <p:ext uri="{BB962C8B-B14F-4D97-AF65-F5344CB8AC3E}">
        <p14:creationId xmlns:p14="http://schemas.microsoft.com/office/powerpoint/2010/main" val="304738991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ChangeArrowheads="1"/>
          </p:cNvSpPr>
          <p:nvPr>
            <p:custDataLst>
              <p:tags r:id="rId1"/>
            </p:custDataLst>
          </p:nvPr>
        </p:nvSpPr>
        <p:spPr bwMode="auto">
          <a:xfrm>
            <a:off x="315321" y="5312323"/>
            <a:ext cx="6081044" cy="920765"/>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ecx</a:t>
            </a:r>
            <a:r>
              <a:rPr lang="en-US" sz="1800" dirty="0">
                <a:latin typeface="Courier New" pitchFamily="49" charset="0"/>
              </a:rPr>
              <a:t> = </a:t>
            </a:r>
            <a:r>
              <a:rPr lang="en-US" sz="1800" dirty="0" err="1">
                <a:latin typeface="Courier New" pitchFamily="49" charset="0"/>
              </a:rPr>
              <a:t>idx</a:t>
            </a:r>
            <a:endParaRPr lang="en-US" sz="1800" dirty="0">
              <a:latin typeface="Courier New" pitchFamily="49" charset="0"/>
            </a:endParaRPr>
          </a:p>
          <a:p>
            <a:pPr algn="l">
              <a:lnSpc>
                <a:spcPct val="100000"/>
              </a:lnSpc>
              <a:tabLst>
                <a:tab pos="114300" algn="l"/>
                <a:tab pos="3263900" algn="l"/>
              </a:tabLst>
            </a:pPr>
            <a:r>
              <a:rPr lang="en-US" sz="1800" dirty="0">
                <a:latin typeface="Courier New" pitchFamily="49" charset="0"/>
              </a:rPr>
              <a:t>	# %</a:t>
            </a:r>
            <a:r>
              <a:rPr lang="en-US" sz="1800" dirty="0" err="1">
                <a:latin typeface="Courier New" pitchFamily="49" charset="0"/>
              </a:rPr>
              <a:t>edx</a:t>
            </a:r>
            <a:r>
              <a:rPr lang="en-US" sz="1800" dirty="0">
                <a:latin typeface="Courier New" pitchFamily="49" charset="0"/>
              </a:rPr>
              <a:t> = r</a:t>
            </a:r>
          </a:p>
          <a:p>
            <a:pPr algn="l">
              <a:lnSpc>
                <a:spcPct val="100000"/>
              </a:lnSpc>
              <a:tabLst>
                <a:tab pos="114300" algn="l"/>
                <a:tab pos="3263900" algn="l"/>
              </a:tabLst>
            </a:pPr>
            <a:r>
              <a:rPr lang="en-US" sz="1800" dirty="0">
                <a:latin typeface="Courier New" pitchFamily="49" charset="0"/>
              </a:rPr>
              <a:t>	</a:t>
            </a:r>
            <a:r>
              <a:rPr lang="en-US" sz="1800" i="1" dirty="0" err="1" smtClean="0">
                <a:solidFill>
                  <a:srgbClr val="FF0000"/>
                </a:solidFill>
                <a:latin typeface="Courier New" pitchFamily="49" charset="0"/>
              </a:rPr>
              <a:t>movl</a:t>
            </a:r>
            <a:r>
              <a:rPr lang="en-US" sz="1800" i="1" dirty="0" smtClean="0">
                <a:solidFill>
                  <a:srgbClr val="FF0000"/>
                </a:solidFill>
                <a:latin typeface="Courier New" pitchFamily="49" charset="0"/>
              </a:rPr>
              <a:t> </a:t>
            </a:r>
            <a:r>
              <a:rPr lang="en-US" sz="1800" dirty="0" smtClean="0">
                <a:latin typeface="Courier New" pitchFamily="49" charset="0"/>
              </a:rPr>
              <a:t>4</a:t>
            </a:r>
            <a:r>
              <a:rPr lang="en-US" sz="1800" dirty="0">
                <a:latin typeface="Courier New" pitchFamily="49" charset="0"/>
              </a:rPr>
              <a:t>(%</a:t>
            </a:r>
            <a:r>
              <a:rPr lang="en-US" sz="1800" dirty="0" smtClean="0">
                <a:latin typeface="Courier New" pitchFamily="49" charset="0"/>
              </a:rPr>
              <a:t>edx</a:t>
            </a:r>
            <a:r>
              <a:rPr lang="en-US" sz="1800" dirty="0">
                <a:latin typeface="Courier New" pitchFamily="49" charset="0"/>
              </a:rPr>
              <a:t>,%</a:t>
            </a:r>
            <a:r>
              <a:rPr lang="en-US" sz="1800" dirty="0" smtClean="0">
                <a:latin typeface="Courier New" pitchFamily="49" charset="0"/>
              </a:rPr>
              <a:t>ecx,4)</a:t>
            </a:r>
            <a:r>
              <a:rPr lang="en-US" sz="1800" dirty="0">
                <a:latin typeface="Courier New" pitchFamily="49" charset="0"/>
              </a:rPr>
              <a:t>,%</a:t>
            </a:r>
            <a:r>
              <a:rPr lang="en-US" sz="1800" dirty="0" err="1">
                <a:latin typeface="Courier New" pitchFamily="49" charset="0"/>
              </a:rPr>
              <a:t>eax</a:t>
            </a:r>
            <a:r>
              <a:rPr lang="en-US" sz="1800" dirty="0">
                <a:latin typeface="Courier New" pitchFamily="49" charset="0"/>
              </a:rPr>
              <a:t>	# </a:t>
            </a:r>
            <a:r>
              <a:rPr lang="en-US" sz="1800" i="1" dirty="0" err="1" smtClean="0">
                <a:solidFill>
                  <a:srgbClr val="FF0000"/>
                </a:solidFill>
                <a:latin typeface="Courier New" pitchFamily="49" charset="0"/>
              </a:rPr>
              <a:t>Mem</a:t>
            </a:r>
            <a:r>
              <a:rPr lang="en-US" sz="1800" i="1" dirty="0" smtClean="0">
                <a:solidFill>
                  <a:srgbClr val="FF0000"/>
                </a:solidFill>
                <a:latin typeface="Courier New" pitchFamily="49" charset="0"/>
              </a:rPr>
              <a:t>[</a:t>
            </a:r>
            <a:r>
              <a:rPr lang="en-US" sz="1800" dirty="0" smtClean="0">
                <a:latin typeface="Courier New" pitchFamily="49" charset="0"/>
              </a:rPr>
              <a:t>r</a:t>
            </a:r>
            <a:r>
              <a:rPr lang="en-US" sz="1800" dirty="0">
                <a:latin typeface="Courier New" pitchFamily="49" charset="0"/>
              </a:rPr>
              <a:t>+4*idx+</a:t>
            </a:r>
            <a:r>
              <a:rPr lang="en-US" sz="1800" dirty="0" smtClean="0">
                <a:latin typeface="Courier New" pitchFamily="49" charset="0"/>
              </a:rPr>
              <a:t>4</a:t>
            </a:r>
            <a:r>
              <a:rPr lang="en-US" sz="1800" i="1" dirty="0" smtClean="0">
                <a:solidFill>
                  <a:srgbClr val="FF0000"/>
                </a:solidFill>
                <a:latin typeface="Courier New" pitchFamily="49" charset="0"/>
              </a:rPr>
              <a:t>]</a:t>
            </a:r>
            <a:endParaRPr lang="en-US" sz="1800" i="1" dirty="0">
              <a:solidFill>
                <a:srgbClr val="FF0000"/>
              </a:solidFill>
              <a:latin typeface="Courier New" pitchFamily="49" charset="0"/>
            </a:endParaRPr>
          </a:p>
        </p:txBody>
      </p:sp>
      <p:sp>
        <p:nvSpPr>
          <p:cNvPr id="323588" name="Rectangle 4"/>
          <p:cNvSpPr>
            <a:spLocks noChangeArrowheads="1"/>
          </p:cNvSpPr>
          <p:nvPr>
            <p:custDataLst>
              <p:tags r:id="rId2"/>
            </p:custDataLst>
          </p:nvPr>
        </p:nvSpPr>
        <p:spPr bwMode="auto">
          <a:xfrm>
            <a:off x="4532316" y="3255095"/>
            <a:ext cx="4272296" cy="1474763"/>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find_address_of_elem</a:t>
            </a:r>
            <a:endParaRPr lang="en-US" sz="1800" dirty="0" smtClean="0">
              <a:latin typeface="Courier New" pitchFamily="49" charset="0"/>
            </a:endParaRPr>
          </a:p>
          <a:p>
            <a:pPr algn="l">
              <a:lnSpc>
                <a:spcPct val="100000"/>
              </a:lnSpc>
            </a:pPr>
            <a:r>
              <a:rPr lang="en-US" sz="1800" dirty="0">
                <a:latin typeface="Courier New" pitchFamily="49" charset="0"/>
              </a:rPr>
              <a:t> (</a:t>
            </a:r>
            <a:r>
              <a:rPr lang="en-US" sz="1800" dirty="0" err="1">
                <a:latin typeface="Courier New" pitchFamily="49" charset="0"/>
              </a:rPr>
              <a:t>struct</a:t>
            </a:r>
            <a:r>
              <a:rPr lang="en-US" sz="1800" dirty="0">
                <a:latin typeface="Courier New" pitchFamily="49" charset="0"/>
              </a:rPr>
              <a:t> </a:t>
            </a:r>
            <a:r>
              <a:rPr lang="en-US" sz="1800" dirty="0" smtClean="0">
                <a:latin typeface="Courier New" pitchFamily="49" charset="0"/>
              </a:rPr>
              <a:t>rec* r</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idx</a:t>
            </a:r>
            <a:r>
              <a:rPr lang="en-US" sz="1800" dirty="0">
                <a:latin typeface="Courier New" pitchFamily="49" charset="0"/>
              </a:rPr>
              <a:t>)</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a:t>
            </a:r>
            <a:r>
              <a:rPr lang="en-US" sz="1800" dirty="0" smtClean="0">
                <a:latin typeface="Courier New" pitchFamily="49" charset="0"/>
              </a:rPr>
              <a:t>  return </a:t>
            </a:r>
            <a:r>
              <a:rPr lang="en-US" sz="1800" dirty="0">
                <a:latin typeface="Courier New" pitchFamily="49" charset="0"/>
              </a:rPr>
              <a:t>&amp;r-&gt;</a:t>
            </a:r>
            <a:r>
              <a:rPr lang="en-US" sz="1800" dirty="0" err="1">
                <a:latin typeface="Courier New" pitchFamily="49" charset="0"/>
              </a:rPr>
              <a:t>a[idx</a:t>
            </a:r>
            <a:r>
              <a:rPr lang="en-US" sz="1800" dirty="0">
                <a:latin typeface="Courier New" pitchFamily="49" charset="0"/>
              </a:rPr>
              <a:t>]</a:t>
            </a:r>
            <a:r>
              <a:rPr lang="en-US" sz="1800" dirty="0" smtClean="0">
                <a:latin typeface="Courier New" pitchFamily="49" charset="0"/>
              </a:rPr>
              <a:t>;</a:t>
            </a:r>
          </a:p>
          <a:p>
            <a:pPr algn="l">
              <a:lnSpc>
                <a:spcPct val="100000"/>
              </a:lnSpc>
            </a:pPr>
            <a:r>
              <a:rPr lang="en-US" sz="1800" dirty="0">
                <a:latin typeface="Courier New" pitchFamily="49" charset="0"/>
              </a:rPr>
              <a:t>}</a:t>
            </a:r>
          </a:p>
        </p:txBody>
      </p:sp>
      <p:sp>
        <p:nvSpPr>
          <p:cNvPr id="323589" name="Rectangle 5"/>
          <p:cNvSpPr>
            <a:spLocks noGrp="1" noChangeArrowheads="1"/>
          </p:cNvSpPr>
          <p:nvPr>
            <p:ph type="title"/>
            <p:custDataLst>
              <p:tags r:id="rId3"/>
            </p:custDataLst>
          </p:nvPr>
        </p:nvSpPr>
        <p:spPr/>
        <p:txBody>
          <a:bodyPr/>
          <a:lstStyle/>
          <a:p>
            <a:r>
              <a:rPr lang="en-US" u="sng" dirty="0" smtClean="0"/>
              <a:t>Accessing</a:t>
            </a:r>
            <a:r>
              <a:rPr lang="en-US" dirty="0" smtClean="0"/>
              <a:t> a Structure </a:t>
            </a:r>
            <a:r>
              <a:rPr lang="en-US" dirty="0"/>
              <a:t>Member</a:t>
            </a:r>
          </a:p>
        </p:txBody>
      </p:sp>
      <p:sp>
        <p:nvSpPr>
          <p:cNvPr id="323590" name="Rectangle 6"/>
          <p:cNvSpPr>
            <a:spLocks noGrp="1" noChangeArrowheads="1"/>
          </p:cNvSpPr>
          <p:nvPr>
            <p:ph idx="1"/>
            <p:custDataLst>
              <p:tags r:id="rId4"/>
            </p:custDataLst>
          </p:nvPr>
        </p:nvSpPr>
        <p:spPr>
          <a:xfrm>
            <a:off x="356771" y="3033142"/>
            <a:ext cx="3985287" cy="1869598"/>
          </a:xfrm>
        </p:spPr>
        <p:txBody>
          <a:bodyPr/>
          <a:lstStyle/>
          <a:p>
            <a:r>
              <a:rPr lang="en-US" dirty="0" smtClean="0"/>
              <a:t>Reading Array </a:t>
            </a:r>
            <a:r>
              <a:rPr lang="en-US" dirty="0"/>
              <a:t>Element</a:t>
            </a:r>
          </a:p>
          <a:p>
            <a:pPr lvl="1"/>
            <a:r>
              <a:rPr lang="en-US" dirty="0"/>
              <a:t>Offset of each structure</a:t>
            </a:r>
            <a:r>
              <a:rPr lang="en-US" dirty="0" smtClean="0"/>
              <a:t> </a:t>
            </a:r>
            <a:br>
              <a:rPr lang="en-US" dirty="0" smtClean="0"/>
            </a:br>
            <a:r>
              <a:rPr lang="en-US" dirty="0" smtClean="0"/>
              <a:t>member </a:t>
            </a:r>
            <a:r>
              <a:rPr lang="en-US" i="1" dirty="0" smtClean="0"/>
              <a:t>still</a:t>
            </a:r>
            <a:r>
              <a:rPr lang="en-US" dirty="0" smtClean="0"/>
              <a:t> </a:t>
            </a:r>
            <a:r>
              <a:rPr lang="en-US" dirty="0"/>
              <a:t>determined</a:t>
            </a:r>
            <a:r>
              <a:rPr lang="en-US" dirty="0" smtClean="0"/>
              <a:t> </a:t>
            </a:r>
            <a:br>
              <a:rPr lang="en-US" dirty="0" smtClean="0"/>
            </a:br>
            <a:r>
              <a:rPr lang="en-US" dirty="0" smtClean="0"/>
              <a:t>at </a:t>
            </a:r>
            <a:r>
              <a:rPr lang="en-US" dirty="0"/>
              <a:t>compile time</a:t>
            </a:r>
          </a:p>
          <a:p>
            <a:pPr lvl="1"/>
            <a:endParaRPr lang="en-US" dirty="0"/>
          </a:p>
        </p:txBody>
      </p:sp>
      <p:sp>
        <p:nvSpPr>
          <p:cNvPr id="32" name="Slide Number Placeholder 31"/>
          <p:cNvSpPr>
            <a:spLocks noGrp="1"/>
          </p:cNvSpPr>
          <p:nvPr>
            <p:ph type="sldNum" sz="quarter" idx="4"/>
            <p:custDataLst>
              <p:tags r:id="rId5"/>
            </p:custDataLst>
          </p:nvPr>
        </p:nvSpPr>
        <p:spPr/>
        <p:txBody>
          <a:bodyPr/>
          <a:lstStyle/>
          <a:p>
            <a:fld id="{7CBE8339-D2AD-46DC-A898-FD1E949067F0}" type="slidenum">
              <a:rPr lang="en-US" smtClean="0"/>
              <a:pPr/>
              <a:t>46</a:t>
            </a:fld>
            <a:endParaRPr lang="en-US"/>
          </a:p>
        </p:txBody>
      </p:sp>
      <p:sp>
        <p:nvSpPr>
          <p:cNvPr id="19" name="Rectangle 2"/>
          <p:cNvSpPr>
            <a:spLocks noChangeArrowheads="1"/>
          </p:cNvSpPr>
          <p:nvPr>
            <p:custDataLst>
              <p:tags r:id="rId6"/>
            </p:custDataLst>
          </p:nvPr>
        </p:nvSpPr>
        <p:spPr bwMode="auto">
          <a:xfrm>
            <a:off x="533400" y="1268413"/>
            <a:ext cx="2106612" cy="147478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rec {</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gn="l">
              <a:lnSpc>
                <a:spcPct val="100000"/>
              </a:lnSpc>
            </a:pP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a[3];</a:t>
            </a:r>
          </a:p>
          <a:p>
            <a:pPr algn="l">
              <a:lnSpc>
                <a:spcPct val="100000"/>
              </a:lnSpc>
            </a:pPr>
            <a:r>
              <a:rPr lang="en-US" sz="1800" dirty="0">
                <a:latin typeface="Courier New" pitchFamily="49" charset="0"/>
              </a:rPr>
              <a:t>  </a:t>
            </a:r>
            <a:r>
              <a:rPr lang="en-US" sz="1800" dirty="0" err="1" smtClean="0">
                <a:latin typeface="Courier New" pitchFamily="49" charset="0"/>
              </a:rPr>
              <a:t>int</a:t>
            </a:r>
            <a:r>
              <a:rPr lang="en-US" sz="1800" dirty="0" smtClean="0">
                <a:latin typeface="Courier New" pitchFamily="49" charset="0"/>
              </a:rPr>
              <a:t>* p</a:t>
            </a:r>
            <a:r>
              <a:rPr lang="en-US" sz="1800" dirty="0">
                <a:latin typeface="Courier New" pitchFamily="49" charset="0"/>
              </a:rPr>
              <a:t>;</a:t>
            </a:r>
          </a:p>
          <a:p>
            <a:pPr algn="l">
              <a:lnSpc>
                <a:spcPct val="100000"/>
              </a:lnSpc>
            </a:pPr>
            <a:r>
              <a:rPr lang="en-US" sz="1800" dirty="0">
                <a:latin typeface="Courier New" pitchFamily="49" charset="0"/>
              </a:rPr>
              <a:t>};</a:t>
            </a:r>
          </a:p>
        </p:txBody>
      </p:sp>
      <p:sp>
        <p:nvSpPr>
          <p:cNvPr id="21" name="Rectangle 10"/>
          <p:cNvSpPr>
            <a:spLocks noChangeArrowheads="1"/>
          </p:cNvSpPr>
          <p:nvPr>
            <p:custDataLst>
              <p:tags r:id="rId7"/>
            </p:custDataLst>
          </p:nvPr>
        </p:nvSpPr>
        <p:spPr bwMode="auto">
          <a:xfrm>
            <a:off x="5079815" y="2158330"/>
            <a:ext cx="431800" cy="431800"/>
          </a:xfrm>
          <a:prstGeom prst="rect">
            <a:avLst/>
          </a:prstGeom>
          <a:solidFill>
            <a:srgbClr val="F1C7C7"/>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err="1">
                <a:latin typeface="Courier New" pitchFamily="49" charset="0"/>
              </a:rPr>
              <a:t>i</a:t>
            </a:r>
            <a:endParaRPr lang="en-US" sz="2000" dirty="0">
              <a:latin typeface="Courier New" pitchFamily="49" charset="0"/>
            </a:endParaRPr>
          </a:p>
        </p:txBody>
      </p:sp>
      <p:sp>
        <p:nvSpPr>
          <p:cNvPr id="22" name="Rectangle 11"/>
          <p:cNvSpPr>
            <a:spLocks noChangeArrowheads="1"/>
          </p:cNvSpPr>
          <p:nvPr>
            <p:custDataLst>
              <p:tags r:id="rId8"/>
            </p:custDataLst>
          </p:nvPr>
        </p:nvSpPr>
        <p:spPr bwMode="auto">
          <a:xfrm>
            <a:off x="5513388" y="2158330"/>
            <a:ext cx="1346200"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a:t>
            </a:r>
          </a:p>
        </p:txBody>
      </p:sp>
      <p:sp>
        <p:nvSpPr>
          <p:cNvPr id="23" name="Rectangle 12"/>
          <p:cNvSpPr>
            <a:spLocks noChangeArrowheads="1"/>
          </p:cNvSpPr>
          <p:nvPr>
            <p:custDataLst>
              <p:tags r:id="rId9"/>
            </p:custDataLst>
          </p:nvPr>
        </p:nvSpPr>
        <p:spPr bwMode="auto">
          <a:xfrm>
            <a:off x="6854825" y="2158330"/>
            <a:ext cx="431800" cy="431800"/>
          </a:xfrm>
          <a:prstGeom prst="rect">
            <a:avLst/>
          </a:prstGeom>
          <a:solidFill>
            <a:srgbClr val="D5F1CF"/>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a:latin typeface="Courier New" pitchFamily="49" charset="0"/>
              </a:rPr>
              <a:t>p</a:t>
            </a:r>
          </a:p>
        </p:txBody>
      </p:sp>
      <p:sp>
        <p:nvSpPr>
          <p:cNvPr id="24" name="Rectangle 13"/>
          <p:cNvSpPr>
            <a:spLocks noChangeArrowheads="1"/>
          </p:cNvSpPr>
          <p:nvPr>
            <p:custDataLst>
              <p:tags r:id="rId10"/>
            </p:custDataLst>
          </p:nvPr>
        </p:nvSpPr>
        <p:spPr bwMode="auto">
          <a:xfrm>
            <a:off x="48768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0</a:t>
            </a:r>
          </a:p>
        </p:txBody>
      </p:sp>
      <p:sp>
        <p:nvSpPr>
          <p:cNvPr id="25" name="Rectangle 14"/>
          <p:cNvSpPr>
            <a:spLocks noChangeArrowheads="1"/>
          </p:cNvSpPr>
          <p:nvPr>
            <p:custDataLst>
              <p:tags r:id="rId11"/>
            </p:custDataLst>
          </p:nvPr>
        </p:nvSpPr>
        <p:spPr bwMode="auto">
          <a:xfrm>
            <a:off x="5334000" y="2574255"/>
            <a:ext cx="336630"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a:latin typeface="Courier New" pitchFamily="49" charset="0"/>
              </a:rPr>
              <a:t>4</a:t>
            </a:r>
          </a:p>
        </p:txBody>
      </p:sp>
      <p:sp>
        <p:nvSpPr>
          <p:cNvPr id="26" name="Rectangle 15"/>
          <p:cNvSpPr>
            <a:spLocks noChangeArrowheads="1"/>
          </p:cNvSpPr>
          <p:nvPr>
            <p:custDataLst>
              <p:tags r:id="rId12"/>
            </p:custDataLst>
          </p:nvPr>
        </p:nvSpPr>
        <p:spPr bwMode="auto">
          <a:xfrm>
            <a:off x="6626225" y="2574255"/>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16</a:t>
            </a:r>
          </a:p>
        </p:txBody>
      </p:sp>
      <p:sp>
        <p:nvSpPr>
          <p:cNvPr id="27" name="Rectangle 16"/>
          <p:cNvSpPr>
            <a:spLocks noChangeArrowheads="1"/>
          </p:cNvSpPr>
          <p:nvPr>
            <p:custDataLst>
              <p:tags r:id="rId13"/>
            </p:custDataLst>
          </p:nvPr>
        </p:nvSpPr>
        <p:spPr bwMode="auto">
          <a:xfrm>
            <a:off x="7050107" y="2567649"/>
            <a:ext cx="490518" cy="397545"/>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sz="2000" dirty="0">
                <a:latin typeface="Courier New" pitchFamily="49" charset="0"/>
              </a:rPr>
              <a:t>20</a:t>
            </a:r>
          </a:p>
        </p:txBody>
      </p:sp>
      <p:sp>
        <p:nvSpPr>
          <p:cNvPr id="28" name="Line 14"/>
          <p:cNvSpPr>
            <a:spLocks noChangeShapeType="1"/>
          </p:cNvSpPr>
          <p:nvPr>
            <p:custDataLst>
              <p:tags r:id="rId14"/>
            </p:custDataLst>
          </p:nvPr>
        </p:nvSpPr>
        <p:spPr bwMode="auto">
          <a:xfrm>
            <a:off x="597049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9" name="Rectangle 15"/>
          <p:cNvSpPr>
            <a:spLocks noChangeArrowheads="1"/>
          </p:cNvSpPr>
          <p:nvPr>
            <p:custDataLst>
              <p:tags r:id="rId15"/>
            </p:custDataLst>
          </p:nvPr>
        </p:nvSpPr>
        <p:spPr bwMode="auto">
          <a:xfrm>
            <a:off x="5818095" y="1371600"/>
            <a:ext cx="1843774"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Courier New" pitchFamily="49" charset="0"/>
              </a:rPr>
              <a:t>r+4+4*</a:t>
            </a:r>
            <a:r>
              <a:rPr lang="en-US" dirty="0" err="1" smtClean="0">
                <a:latin typeface="Courier New" pitchFamily="49" charset="0"/>
              </a:rPr>
              <a:t>idx</a:t>
            </a:r>
            <a:endParaRPr lang="en-US" dirty="0">
              <a:latin typeface="Courier New" pitchFamily="49" charset="0"/>
            </a:endParaRPr>
          </a:p>
        </p:txBody>
      </p:sp>
      <p:sp>
        <p:nvSpPr>
          <p:cNvPr id="30" name="Line 16"/>
          <p:cNvSpPr>
            <a:spLocks noChangeShapeType="1"/>
          </p:cNvSpPr>
          <p:nvPr>
            <p:custDataLst>
              <p:tags r:id="rId16"/>
            </p:custDataLst>
          </p:nvPr>
        </p:nvSpPr>
        <p:spPr bwMode="auto">
          <a:xfrm>
            <a:off x="5089525" y="1752600"/>
            <a:ext cx="0" cy="381000"/>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1" name="Rectangle 17"/>
          <p:cNvSpPr>
            <a:spLocks noChangeArrowheads="1"/>
          </p:cNvSpPr>
          <p:nvPr>
            <p:custDataLst>
              <p:tags r:id="rId17"/>
            </p:custDataLst>
          </p:nvPr>
        </p:nvSpPr>
        <p:spPr bwMode="auto">
          <a:xfrm>
            <a:off x="4937125" y="1371600"/>
            <a:ext cx="320675" cy="366713"/>
          </a:xfrm>
          <a:prstGeom prst="rect">
            <a:avLst/>
          </a:prstGeom>
          <a:noFill/>
          <a:ln w="25400">
            <a:noFill/>
            <a:miter lim="800000"/>
            <a:headEnd/>
            <a:tailEnd/>
          </a:ln>
          <a:effectLst/>
        </p:spPr>
        <p:txBody>
          <a:bodyPr wrap="none">
            <a:spAutoFit/>
          </a:bodyPr>
          <a:lstStyle/>
          <a:p>
            <a:pPr algn="l">
              <a:lnSpc>
                <a:spcPct val="100000"/>
              </a:lnSpc>
            </a:pPr>
            <a:r>
              <a:rPr lang="en-US">
                <a:latin typeface="Courier New" pitchFamily="49" charset="0"/>
              </a:rPr>
              <a:t>r</a:t>
            </a:r>
          </a:p>
        </p:txBody>
      </p:sp>
      <p:sp>
        <p:nvSpPr>
          <p:cNvPr id="2" name="Date Placeholder 1"/>
          <p:cNvSpPr>
            <a:spLocks noGrp="1"/>
          </p:cNvSpPr>
          <p:nvPr>
            <p:ph type="dt" sz="half" idx="2"/>
            <p:custDataLst>
              <p:tags r:id="rId18"/>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9"/>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22">
            <p14:nvContentPartPr>
              <p14:cNvPr id="4" name="Ink 3"/>
              <p14:cNvContentPartPr/>
              <p14:nvPr/>
            </p14:nvContentPartPr>
            <p14:xfrm>
              <a:off x="888840" y="1050840"/>
              <a:ext cx="6749280" cy="2035440"/>
            </p14:xfrm>
          </p:contentPart>
        </mc:Choice>
        <mc:Fallback>
          <p:pic>
            <p:nvPicPr>
              <p:cNvPr id="4" name="Ink 3"/>
              <p:cNvPicPr/>
              <p:nvPr/>
            </p:nvPicPr>
            <p:blipFill>
              <a:blip r:embed="rId23"/>
              <a:stretch>
                <a:fillRect/>
              </a:stretch>
            </p:blipFill>
            <p:spPr>
              <a:xfrm>
                <a:off x="883080" y="1047240"/>
                <a:ext cx="6768000" cy="2050200"/>
              </a:xfrm>
              <a:prstGeom prst="rect">
                <a:avLst/>
              </a:prstGeom>
            </p:spPr>
          </p:pic>
        </mc:Fallback>
      </mc:AlternateContent>
    </p:spTree>
    <p:extLst>
      <p:ext uri="{BB962C8B-B14F-4D97-AF65-F5344CB8AC3E}">
        <p14:creationId xmlns:p14="http://schemas.microsoft.com/office/powerpoint/2010/main" val="31613935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smtClean="0"/>
              <a:t>Structures &amp; Alignment</a:t>
            </a:r>
            <a:endParaRPr lang="en-US" dirty="0"/>
          </a:p>
        </p:txBody>
      </p:sp>
      <p:sp>
        <p:nvSpPr>
          <p:cNvPr id="22532" name="Rectangle 4"/>
          <p:cNvSpPr>
            <a:spLocks noGrp="1" noChangeArrowheads="1"/>
          </p:cNvSpPr>
          <p:nvPr>
            <p:ph idx="1"/>
            <p:custDataLst>
              <p:tags r:id="rId2"/>
            </p:custDataLst>
          </p:nvPr>
        </p:nvSpPr>
        <p:spPr>
          <a:xfrm>
            <a:off x="396875" y="1197679"/>
            <a:ext cx="7896225" cy="3602922"/>
          </a:xfrm>
          <a:ln/>
        </p:spPr>
        <p:txBody>
          <a:bodyPr/>
          <a:lstStyle/>
          <a:p>
            <a:r>
              <a:rPr lang="en-US" dirty="0" smtClean="0"/>
              <a:t>Unaligned Data</a:t>
            </a:r>
          </a:p>
          <a:p>
            <a:endParaRPr lang="en-US" dirty="0"/>
          </a:p>
          <a:p>
            <a:endParaRPr lang="en-US" dirty="0" smtClean="0"/>
          </a:p>
          <a:p>
            <a:endParaRPr lang="en-US" dirty="0"/>
          </a:p>
          <a:p>
            <a:endParaRPr lang="en-US" dirty="0" smtClean="0"/>
          </a:p>
          <a:p>
            <a:r>
              <a:rPr lang="en-US" dirty="0" smtClean="0"/>
              <a:t>What would it look like if data items were </a:t>
            </a:r>
            <a:r>
              <a:rPr lang="en-US" i="1" dirty="0" smtClean="0">
                <a:solidFill>
                  <a:srgbClr val="FF0000"/>
                </a:solidFill>
              </a:rPr>
              <a:t>aligned </a:t>
            </a:r>
            <a:r>
              <a:rPr lang="en-US" i="1" dirty="0" smtClean="0"/>
              <a:t>(address multiple of type size) </a:t>
            </a:r>
            <a:r>
              <a:rPr lang="en-US" dirty="0" smtClean="0"/>
              <a:t>?</a:t>
            </a:r>
          </a:p>
          <a:p>
            <a:endParaRPr lang="en-US" dirty="0" smtClean="0"/>
          </a:p>
          <a:p>
            <a:pPr>
              <a:buNone/>
            </a:pPr>
            <a:endParaRPr lang="en-US" dirty="0" smtClean="0"/>
          </a:p>
          <a:p>
            <a:endParaRPr lang="en-US" dirty="0" smtClean="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47</a:t>
            </a:fld>
            <a:endParaRPr lang="en-US"/>
          </a:p>
        </p:txBody>
      </p:sp>
      <p:sp>
        <p:nvSpPr>
          <p:cNvPr id="15" name="Rectangle 7"/>
          <p:cNvSpPr>
            <a:spLocks/>
          </p:cNvSpPr>
          <p:nvPr>
            <p:custDataLst>
              <p:tags r:id="rId4"/>
            </p:custDataLst>
          </p:nvPr>
        </p:nvSpPr>
        <p:spPr bwMode="auto">
          <a:xfrm>
            <a:off x="1875335" y="175260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16" name="Rectangle 8"/>
          <p:cNvSpPr>
            <a:spLocks/>
          </p:cNvSpPr>
          <p:nvPr>
            <p:custDataLst>
              <p:tags r:id="rId5"/>
            </p:custDataLst>
          </p:nvPr>
        </p:nvSpPr>
        <p:spPr bwMode="auto">
          <a:xfrm>
            <a:off x="4727756" y="1752601"/>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17" name="Rectangle 10"/>
          <p:cNvSpPr>
            <a:spLocks/>
          </p:cNvSpPr>
          <p:nvPr>
            <p:custDataLst>
              <p:tags r:id="rId6"/>
            </p:custDataLst>
          </p:nvPr>
        </p:nvSpPr>
        <p:spPr bwMode="auto">
          <a:xfrm>
            <a:off x="2198379" y="1752600"/>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18" name="Rectangle 13"/>
          <p:cNvSpPr>
            <a:spLocks/>
          </p:cNvSpPr>
          <p:nvPr>
            <p:custDataLst>
              <p:tags r:id="rId7"/>
            </p:custDataLst>
          </p:nvPr>
        </p:nvSpPr>
        <p:spPr bwMode="auto">
          <a:xfrm>
            <a:off x="1775322" y="2146300"/>
            <a:ext cx="21480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a:t>
            </a:r>
            <a:endParaRPr lang="en-US" sz="1800" dirty="0">
              <a:solidFill>
                <a:schemeClr val="tx1"/>
              </a:solidFill>
              <a:latin typeface="Courier New" pitchFamily="49" charset="0"/>
              <a:cs typeface="Courier New" pitchFamily="49" charset="0"/>
              <a:sym typeface="Courier New Bold" charset="0"/>
            </a:endParaRPr>
          </a:p>
        </p:txBody>
      </p:sp>
      <p:sp>
        <p:nvSpPr>
          <p:cNvPr id="19" name="Rectangle 14"/>
          <p:cNvSpPr>
            <a:spLocks/>
          </p:cNvSpPr>
          <p:nvPr>
            <p:custDataLst>
              <p:tags r:id="rId8"/>
            </p:custDataLst>
          </p:nvPr>
        </p:nvSpPr>
        <p:spPr bwMode="auto">
          <a:xfrm>
            <a:off x="2080122"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p+1</a:t>
            </a:r>
            <a:endParaRPr lang="en-US" sz="1800" dirty="0">
              <a:solidFill>
                <a:schemeClr val="tx1"/>
              </a:solidFill>
              <a:latin typeface="Courier New" pitchFamily="49" charset="0"/>
              <a:cs typeface="Courier New" pitchFamily="49" charset="0"/>
              <a:sym typeface="Courier New Bold" charset="0"/>
            </a:endParaRPr>
          </a:p>
        </p:txBody>
      </p:sp>
      <p:sp>
        <p:nvSpPr>
          <p:cNvPr id="20" name="Rectangle 15"/>
          <p:cNvSpPr>
            <a:spLocks/>
          </p:cNvSpPr>
          <p:nvPr>
            <p:custDataLst>
              <p:tags r:id="rId9"/>
            </p:custDataLst>
          </p:nvPr>
        </p:nvSpPr>
        <p:spPr bwMode="auto">
          <a:xfrm>
            <a:off x="4490720"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p+9</a:t>
            </a:r>
            <a:endParaRPr lang="en-US" sz="1800" dirty="0">
              <a:solidFill>
                <a:schemeClr val="tx1"/>
              </a:solidFill>
              <a:latin typeface="Courier New" pitchFamily="49" charset="0"/>
              <a:cs typeface="Courier New" pitchFamily="49" charset="0"/>
              <a:sym typeface="Courier New Bold" charset="0"/>
            </a:endParaRPr>
          </a:p>
        </p:txBody>
      </p:sp>
      <p:sp>
        <p:nvSpPr>
          <p:cNvPr id="21" name="Rectangle 17"/>
          <p:cNvSpPr>
            <a:spLocks/>
          </p:cNvSpPr>
          <p:nvPr>
            <p:custDataLst>
              <p:tags r:id="rId10"/>
            </p:custDataLst>
          </p:nvPr>
        </p:nvSpPr>
        <p:spPr bwMode="auto">
          <a:xfrm>
            <a:off x="5670550" y="214630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p+13</a:t>
            </a:r>
            <a:endParaRPr lang="en-US" sz="1800" dirty="0">
              <a:solidFill>
                <a:schemeClr val="tx1"/>
              </a:solidFill>
              <a:latin typeface="Courier New" pitchFamily="49" charset="0"/>
              <a:cs typeface="Courier New" pitchFamily="49" charset="0"/>
              <a:sym typeface="Courier New Bold" charset="0"/>
            </a:endParaRPr>
          </a:p>
        </p:txBody>
      </p:sp>
      <p:sp>
        <p:nvSpPr>
          <p:cNvPr id="22" name="Rectangle 3"/>
          <p:cNvSpPr>
            <a:spLocks/>
          </p:cNvSpPr>
          <p:nvPr>
            <p:custDataLst>
              <p:tags r:id="rId11"/>
            </p:custDataLst>
          </p:nvPr>
        </p:nvSpPr>
        <p:spPr bwMode="auto">
          <a:xfrm>
            <a:off x="6642100" y="1355724"/>
            <a:ext cx="2222500" cy="1539875"/>
          </a:xfrm>
          <a:prstGeom prst="rect">
            <a:avLst/>
          </a:prstGeom>
          <a:solidFill>
            <a:srgbClr val="FFFEB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r>
              <a:rPr lang="en-US" sz="1800" dirty="0" smtClean="0">
                <a:latin typeface="Courier New" pitchFamily="49" charset="0"/>
                <a:cs typeface="Courier New" pitchFamily="49" charset="0"/>
                <a:sym typeface="Courier New Bold" charset="0"/>
              </a:rPr>
              <a:t>  </a:t>
            </a:r>
            <a:r>
              <a:rPr lang="en-US" sz="1800" dirty="0">
                <a:latin typeface="Courier New" pitchFamily="49" charset="0"/>
                <a:cs typeface="Courier New" pitchFamily="49" charset="0"/>
                <a:sym typeface="Courier New Bold" charset="0"/>
              </a:rPr>
              <a:t>double v</a:t>
            </a:r>
            <a:r>
              <a:rPr lang="en-US" sz="1800" dirty="0" smtClean="0">
                <a:latin typeface="Courier New" pitchFamily="49" charset="0"/>
                <a:cs typeface="Courier New" pitchFamily="49" charset="0"/>
                <a:sym typeface="Courier New Bold" charset="0"/>
              </a:rPr>
              <a:t>;</a:t>
            </a:r>
          </a:p>
          <a:p>
            <a:r>
              <a:rPr lang="en-US" sz="1800" dirty="0" smtClean="0">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smtClean="0">
                <a:solidFill>
                  <a:schemeClr val="tx1"/>
                </a:solidFill>
                <a:latin typeface="Courier New" pitchFamily="49" charset="0"/>
                <a:cs typeface="Courier New" pitchFamily="49" charset="0"/>
                <a:sym typeface="Courier New Bold" charset="0"/>
              </a:rPr>
              <a:t>i</a:t>
            </a:r>
            <a:r>
              <a:rPr lang="en-US" sz="1800" dirty="0" smtClean="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smtClean="0">
                <a:solidFill>
                  <a:schemeClr val="tx1"/>
                </a:solidFill>
                <a:latin typeface="Courier New" pitchFamily="49" charset="0"/>
                <a:cs typeface="Courier New" pitchFamily="49" charset="0"/>
                <a:sym typeface="Courier New Bold" charset="0"/>
              </a:rPr>
              <a:t>} * p</a:t>
            </a:r>
            <a:r>
              <a:rPr lang="en-US" sz="1800" dirty="0">
                <a:solidFill>
                  <a:schemeClr val="tx1"/>
                </a:solidFill>
                <a:latin typeface="Courier New" pitchFamily="49" charset="0"/>
                <a:cs typeface="Courier New" pitchFamily="49" charset="0"/>
                <a:sym typeface="Courier New Bold" charset="0"/>
              </a:rPr>
              <a:t>;</a:t>
            </a:r>
          </a:p>
        </p:txBody>
      </p:sp>
      <p:sp>
        <p:nvSpPr>
          <p:cNvPr id="2" name="Date Placeholder 1"/>
          <p:cNvSpPr>
            <a:spLocks noGrp="1"/>
          </p:cNvSpPr>
          <p:nvPr>
            <p:ph type="dt" sz="half" idx="2"/>
            <p:custDataLst>
              <p:tags r:id="rId12"/>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3"/>
            </p:custDataLst>
          </p:nvPr>
        </p:nvSpPr>
        <p:spPr/>
        <p:txBody>
          <a:bodyPr/>
          <a:lstStyle/>
          <a:p>
            <a:r>
              <a:rPr lang="en-US" smtClean="0"/>
              <a:t>Arrays &amp; structs</a:t>
            </a:r>
            <a:endParaRPr lang="en-US"/>
          </a:p>
        </p:txBody>
      </p:sp>
      <p:cxnSp>
        <p:nvCxnSpPr>
          <p:cNvPr id="6" name="Straight Arrow Connector 5"/>
          <p:cNvCxnSpPr/>
          <p:nvPr>
            <p:custDataLst>
              <p:tags r:id="rId14"/>
            </p:custDataLst>
          </p:nvPr>
        </p:nvCxnSpPr>
        <p:spPr bwMode="auto">
          <a:xfrm rot="10800000">
            <a:off x="7273349" y="2843142"/>
            <a:ext cx="815366" cy="1320546"/>
          </a:xfrm>
          <a:prstGeom prst="straightConnector1">
            <a:avLst/>
          </a:prstGeom>
          <a:noFill/>
          <a:ln w="25400" cap="flat" cmpd="sng" algn="ctr">
            <a:solidFill>
              <a:srgbClr val="CC0000"/>
            </a:solidFill>
            <a:prstDash val="solid"/>
            <a:round/>
            <a:headEnd type="none" w="med" len="med"/>
            <a:tailEnd type="arrow"/>
          </a:ln>
          <a:effectLst/>
        </p:spPr>
      </p:cxnSp>
      <p:sp>
        <p:nvSpPr>
          <p:cNvPr id="7" name="TextBox 6"/>
          <p:cNvSpPr txBox="1"/>
          <p:nvPr>
            <p:custDataLst>
              <p:tags r:id="rId15"/>
            </p:custDataLst>
          </p:nvPr>
        </p:nvSpPr>
        <p:spPr>
          <a:xfrm>
            <a:off x="7359236" y="4218611"/>
            <a:ext cx="1535622" cy="646331"/>
          </a:xfrm>
          <a:prstGeom prst="rect">
            <a:avLst/>
          </a:prstGeom>
          <a:noFill/>
        </p:spPr>
        <p:txBody>
          <a:bodyPr wrap="none" rtlCol="0">
            <a:spAutoFit/>
          </a:bodyPr>
          <a:lstStyle/>
          <a:p>
            <a:r>
              <a:rPr lang="en-US" sz="1200" dirty="0" smtClean="0">
                <a:latin typeface="Calibri" pitchFamily="34" charset="0"/>
              </a:rPr>
              <a:t>Create one instance </a:t>
            </a:r>
            <a:br>
              <a:rPr lang="en-US" sz="1200" dirty="0" smtClean="0">
                <a:latin typeface="Calibri" pitchFamily="34" charset="0"/>
              </a:rPr>
            </a:br>
            <a:r>
              <a:rPr lang="en-US" sz="1200" dirty="0" smtClean="0">
                <a:latin typeface="Calibri" pitchFamily="34" charset="0"/>
              </a:rPr>
              <a:t>of the </a:t>
            </a:r>
            <a:r>
              <a:rPr lang="en-US" sz="1200" dirty="0" err="1" smtClean="0">
                <a:latin typeface="Calibri" pitchFamily="34" charset="0"/>
              </a:rPr>
              <a:t>struct</a:t>
            </a:r>
            <a:r>
              <a:rPr lang="en-US" sz="1200" dirty="0" smtClean="0">
                <a:latin typeface="Calibri" pitchFamily="34" charset="0"/>
              </a:rPr>
              <a:t> and </a:t>
            </a:r>
            <a:br>
              <a:rPr lang="en-US" sz="1200" dirty="0" smtClean="0">
                <a:latin typeface="Calibri" pitchFamily="34" charset="0"/>
              </a:rPr>
            </a:br>
            <a:r>
              <a:rPr lang="en-US" sz="1200" dirty="0" smtClean="0">
                <a:latin typeface="Calibri" pitchFamily="34" charset="0"/>
              </a:rPr>
              <a:t>assign p to point to it</a:t>
            </a:r>
          </a:p>
        </p:txBody>
      </p:sp>
      <mc:AlternateContent xmlns:mc="http://schemas.openxmlformats.org/markup-compatibility/2006">
        <mc:Choice xmlns:p14="http://schemas.microsoft.com/office/powerpoint/2010/main" Requires="p14">
          <p:contentPart p14:bwMode="auto" r:id="rId18">
            <p14:nvContentPartPr>
              <p14:cNvPr id="5" name="Ink 4"/>
              <p14:cNvContentPartPr/>
              <p14:nvPr/>
            </p14:nvContentPartPr>
            <p14:xfrm>
              <a:off x="1215720" y="1524600"/>
              <a:ext cx="6957000" cy="1107000"/>
            </p14:xfrm>
          </p:contentPart>
        </mc:Choice>
        <mc:Fallback>
          <p:pic>
            <p:nvPicPr>
              <p:cNvPr id="5" name="Ink 4"/>
              <p:cNvPicPr/>
              <p:nvPr/>
            </p:nvPicPr>
            <p:blipFill>
              <a:blip r:embed="rId19"/>
              <a:stretch>
                <a:fillRect/>
              </a:stretch>
            </p:blipFill>
            <p:spPr>
              <a:xfrm>
                <a:off x="1204560" y="1511640"/>
                <a:ext cx="6972120" cy="1131840"/>
              </a:xfrm>
              <a:prstGeom prst="rect">
                <a:avLst/>
              </a:prstGeom>
            </p:spPr>
          </p:pic>
        </mc:Fallback>
      </mc:AlternateContent>
    </p:spTree>
    <p:extLst>
      <p:ext uri="{BB962C8B-B14F-4D97-AF65-F5344CB8AC3E}">
        <p14:creationId xmlns:p14="http://schemas.microsoft.com/office/powerpoint/2010/main" val="3065962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p:cNvSpPr>
          <p:nvPr>
            <p:custDataLst>
              <p:tags r:id="rId1"/>
            </p:custDataLst>
          </p:nvPr>
        </p:nvSpPr>
        <p:spPr bwMode="auto">
          <a:xfrm>
            <a:off x="381000" y="4965699"/>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p+0</a:t>
            </a:r>
          </a:p>
        </p:txBody>
      </p:sp>
      <p:sp>
        <p:nvSpPr>
          <p:cNvPr id="15" name="Rectangle 16"/>
          <p:cNvSpPr>
            <a:spLocks/>
          </p:cNvSpPr>
          <p:nvPr>
            <p:custDataLst>
              <p:tags r:id="rId2"/>
            </p:custDataLst>
          </p:nvPr>
        </p:nvSpPr>
        <p:spPr bwMode="auto">
          <a:xfrm>
            <a:off x="2904132" y="4965699"/>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+8</a:t>
            </a:r>
            <a:endParaRPr lang="en-US" sz="1800" dirty="0">
              <a:solidFill>
                <a:schemeClr val="tx1"/>
              </a:solidFill>
              <a:latin typeface="Courier New" pitchFamily="49" charset="0"/>
              <a:cs typeface="Courier New" pitchFamily="49" charset="0"/>
              <a:sym typeface="Courier New Bold" charset="0"/>
            </a:endParaRPr>
          </a:p>
        </p:txBody>
      </p:sp>
      <p:sp>
        <p:nvSpPr>
          <p:cNvPr id="22531" name="Rectangle 3"/>
          <p:cNvSpPr>
            <a:spLocks noGrp="1" noChangeArrowheads="1"/>
          </p:cNvSpPr>
          <p:nvPr>
            <p:ph type="title"/>
            <p:custDataLst>
              <p:tags r:id="rId3"/>
            </p:custDataLst>
          </p:nvPr>
        </p:nvSpPr>
        <p:spPr>
          <a:ln/>
        </p:spPr>
        <p:txBody>
          <a:bodyPr/>
          <a:lstStyle/>
          <a:p>
            <a:pPr marL="119063" indent="-119063"/>
            <a:r>
              <a:rPr lang="en-US" dirty="0" smtClean="0"/>
              <a:t>Structures &amp; Alignment</a:t>
            </a:r>
            <a:endParaRPr lang="en-US" dirty="0"/>
          </a:p>
        </p:txBody>
      </p:sp>
      <p:sp>
        <p:nvSpPr>
          <p:cNvPr id="22532" name="Rectangle 4"/>
          <p:cNvSpPr>
            <a:spLocks noGrp="1" noChangeArrowheads="1"/>
          </p:cNvSpPr>
          <p:nvPr>
            <p:ph idx="1"/>
            <p:custDataLst>
              <p:tags r:id="rId4"/>
            </p:custDataLst>
          </p:nvPr>
        </p:nvSpPr>
        <p:spPr>
          <a:xfrm>
            <a:off x="396875" y="1197679"/>
            <a:ext cx="7896225" cy="3602922"/>
          </a:xfrm>
          <a:ln/>
        </p:spPr>
        <p:txBody>
          <a:bodyPr/>
          <a:lstStyle/>
          <a:p>
            <a:r>
              <a:rPr lang="en-US" dirty="0" smtClean="0"/>
              <a:t>Unaligned Data</a:t>
            </a:r>
          </a:p>
          <a:p>
            <a:endParaRPr lang="en-US" dirty="0" smtClean="0"/>
          </a:p>
          <a:p>
            <a:pPr>
              <a:buNone/>
            </a:pPr>
            <a:endParaRPr lang="en-US" dirty="0" smtClean="0"/>
          </a:p>
          <a:p>
            <a:endParaRPr lang="en-US" dirty="0" smtClean="0"/>
          </a:p>
          <a:p>
            <a:r>
              <a:rPr lang="en-US" dirty="0" smtClean="0"/>
              <a:t>Aligned </a:t>
            </a:r>
            <a:r>
              <a:rPr lang="en-US" dirty="0"/>
              <a:t>Data</a:t>
            </a:r>
          </a:p>
          <a:p>
            <a:pPr marL="552450" lvl="1"/>
            <a:r>
              <a:rPr lang="en-US" dirty="0"/>
              <a:t>Primitive data type requires </a:t>
            </a:r>
            <a:r>
              <a:rPr lang="en-US" dirty="0">
                <a:latin typeface="Calibri Bold Italic" charset="0"/>
                <a:ea typeface="Calibri Bold Italic" charset="0"/>
                <a:cs typeface="Calibri Bold Italic" charset="0"/>
                <a:sym typeface="Calibri Bold Italic" charset="0"/>
              </a:rPr>
              <a:t>K</a:t>
            </a:r>
            <a:r>
              <a:rPr lang="en-US" dirty="0"/>
              <a:t> bytes</a:t>
            </a:r>
          </a:p>
          <a:p>
            <a:pPr marL="552450" lvl="1"/>
            <a:r>
              <a:rPr lang="en-US" dirty="0"/>
              <a:t>Address must be multiple of </a:t>
            </a:r>
            <a:r>
              <a:rPr lang="en-US" dirty="0" smtClean="0">
                <a:latin typeface="Calibri Bold Italic" charset="0"/>
                <a:ea typeface="Calibri Bold Italic" charset="0"/>
                <a:cs typeface="Calibri Bold Italic" charset="0"/>
                <a:sym typeface="Calibri Bold Italic" charset="0"/>
              </a:rPr>
              <a:t>K</a:t>
            </a:r>
            <a:endParaRPr lang="en-US" dirty="0"/>
          </a:p>
        </p:txBody>
      </p:sp>
      <p:sp>
        <p:nvSpPr>
          <p:cNvPr id="6" name="Rectangle 7"/>
          <p:cNvSpPr>
            <a:spLocks/>
          </p:cNvSpPr>
          <p:nvPr>
            <p:custDataLst>
              <p:tags r:id="rId5"/>
            </p:custDataLst>
          </p:nvPr>
        </p:nvSpPr>
        <p:spPr bwMode="auto">
          <a:xfrm>
            <a:off x="633413" y="4578713"/>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a:solidFill>
                  <a:schemeClr val="tx1"/>
                </a:solidFill>
                <a:latin typeface="Courier New" pitchFamily="49" charset="0"/>
                <a:cs typeface="Courier New" pitchFamily="49" charset="0"/>
                <a:sym typeface="Courier New Bold" charset="0"/>
              </a:rPr>
              <a:t>c</a:t>
            </a:r>
          </a:p>
        </p:txBody>
      </p:sp>
      <p:sp>
        <p:nvSpPr>
          <p:cNvPr id="7" name="Rectangle 8"/>
          <p:cNvSpPr>
            <a:spLocks/>
          </p:cNvSpPr>
          <p:nvPr>
            <p:custDataLst>
              <p:tags r:id="rId6"/>
            </p:custDataLst>
          </p:nvPr>
        </p:nvSpPr>
        <p:spPr bwMode="auto">
          <a:xfrm>
            <a:off x="5703881" y="4581339"/>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9" name="Rectangle 10"/>
          <p:cNvSpPr>
            <a:spLocks/>
          </p:cNvSpPr>
          <p:nvPr>
            <p:custDataLst>
              <p:tags r:id="rId7"/>
            </p:custDataLst>
          </p:nvPr>
        </p:nvSpPr>
        <p:spPr bwMode="auto">
          <a:xfrm>
            <a:off x="3164206" y="4581338"/>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10" name="Rectangle 11"/>
          <p:cNvSpPr>
            <a:spLocks/>
          </p:cNvSpPr>
          <p:nvPr>
            <p:custDataLst>
              <p:tags r:id="rId8"/>
            </p:custDataLst>
          </p:nvPr>
        </p:nvSpPr>
        <p:spPr bwMode="auto">
          <a:xfrm>
            <a:off x="941574" y="4581339"/>
            <a:ext cx="2223925"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7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13" name="Rectangle 14"/>
          <p:cNvSpPr>
            <a:spLocks/>
          </p:cNvSpPr>
          <p:nvPr>
            <p:custDataLst>
              <p:tags r:id="rId9"/>
            </p:custDataLst>
          </p:nvPr>
        </p:nvSpPr>
        <p:spPr bwMode="auto">
          <a:xfrm>
            <a:off x="5382800" y="4965699"/>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+16</a:t>
            </a:r>
            <a:endParaRPr lang="en-US" sz="1800" dirty="0">
              <a:solidFill>
                <a:schemeClr val="tx1"/>
              </a:solidFill>
              <a:latin typeface="Courier New" pitchFamily="49" charset="0"/>
              <a:cs typeface="Courier New" pitchFamily="49" charset="0"/>
              <a:sym typeface="Courier New Bold" charset="0"/>
            </a:endParaRPr>
          </a:p>
        </p:txBody>
      </p:sp>
      <p:sp>
        <p:nvSpPr>
          <p:cNvPr id="14" name="Rectangle 15"/>
          <p:cNvSpPr>
            <a:spLocks/>
          </p:cNvSpPr>
          <p:nvPr>
            <p:custDataLst>
              <p:tags r:id="rId10"/>
            </p:custDataLst>
          </p:nvPr>
        </p:nvSpPr>
        <p:spPr bwMode="auto">
          <a:xfrm>
            <a:off x="6708768" y="4965699"/>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+20</a:t>
            </a:r>
            <a:endParaRPr lang="en-US" sz="1800" dirty="0">
              <a:solidFill>
                <a:schemeClr val="tx1"/>
              </a:solidFill>
              <a:latin typeface="Courier New" pitchFamily="49" charset="0"/>
              <a:cs typeface="Courier New" pitchFamily="49" charset="0"/>
              <a:sym typeface="Courier New Bold" charset="0"/>
            </a:endParaRPr>
          </a:p>
        </p:txBody>
      </p:sp>
      <p:sp>
        <p:nvSpPr>
          <p:cNvPr id="17" name="Line 18"/>
          <p:cNvSpPr>
            <a:spLocks noChangeShapeType="1"/>
          </p:cNvSpPr>
          <p:nvPr>
            <p:custDataLst>
              <p:tags r:id="rId11"/>
            </p:custDataLst>
          </p:nvPr>
        </p:nvSpPr>
        <p:spPr bwMode="auto">
          <a:xfrm rot="10800000" flipH="1">
            <a:off x="5703881" y="5324289"/>
            <a:ext cx="0" cy="38100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a:p>
        </p:txBody>
      </p:sp>
      <p:sp>
        <p:nvSpPr>
          <p:cNvPr id="18" name="Rectangle 19"/>
          <p:cNvSpPr>
            <a:spLocks/>
          </p:cNvSpPr>
          <p:nvPr>
            <p:custDataLst>
              <p:tags r:id="rId12"/>
            </p:custDataLst>
          </p:nvPr>
        </p:nvSpPr>
        <p:spPr bwMode="auto">
          <a:xfrm>
            <a:off x="5183181" y="5657664"/>
            <a:ext cx="20701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a:solidFill>
                  <a:schemeClr val="tx1"/>
                </a:solidFill>
                <a:latin typeface="Calibri Bold" charset="0"/>
                <a:ea typeface="Calibri Bold" charset="0"/>
                <a:cs typeface="Calibri Bold" charset="0"/>
                <a:sym typeface="Calibri Bold" charset="0"/>
              </a:rPr>
              <a:t>Multiple of 4</a:t>
            </a:r>
          </a:p>
        </p:txBody>
      </p:sp>
      <p:sp>
        <p:nvSpPr>
          <p:cNvPr id="19" name="Rectangle 20"/>
          <p:cNvSpPr>
            <a:spLocks/>
          </p:cNvSpPr>
          <p:nvPr>
            <p:custDataLst>
              <p:tags r:id="rId13"/>
            </p:custDataLst>
          </p:nvPr>
        </p:nvSpPr>
        <p:spPr bwMode="auto">
          <a:xfrm>
            <a:off x="2249806" y="5648324"/>
            <a:ext cx="19050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a:solidFill>
                  <a:schemeClr val="tx1"/>
                </a:solidFill>
                <a:latin typeface="Calibri Bold" charset="0"/>
                <a:ea typeface="Calibri Bold" charset="0"/>
                <a:cs typeface="Calibri Bold" charset="0"/>
                <a:sym typeface="Calibri Bold" charset="0"/>
              </a:rPr>
              <a:t>Multiple of 8</a:t>
            </a:r>
          </a:p>
        </p:txBody>
      </p:sp>
      <p:sp>
        <p:nvSpPr>
          <p:cNvPr id="20" name="Line 21"/>
          <p:cNvSpPr>
            <a:spLocks noChangeShapeType="1"/>
          </p:cNvSpPr>
          <p:nvPr>
            <p:custDataLst>
              <p:tags r:id="rId14"/>
            </p:custDataLst>
          </p:nvPr>
        </p:nvSpPr>
        <p:spPr bwMode="auto">
          <a:xfrm rot="10800000" flipH="1">
            <a:off x="3164206" y="5314949"/>
            <a:ext cx="0" cy="38100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a:p>
        </p:txBody>
      </p:sp>
      <p:sp>
        <p:nvSpPr>
          <p:cNvPr id="4" name="Slide Number Placeholder 3"/>
          <p:cNvSpPr>
            <a:spLocks noGrp="1"/>
          </p:cNvSpPr>
          <p:nvPr>
            <p:ph type="sldNum" sz="quarter" idx="4"/>
            <p:custDataLst>
              <p:tags r:id="rId15"/>
            </p:custDataLst>
          </p:nvPr>
        </p:nvSpPr>
        <p:spPr/>
        <p:txBody>
          <a:bodyPr/>
          <a:lstStyle/>
          <a:p>
            <a:fld id="{7CBE8339-D2AD-46DC-A898-FD1E949067F0}" type="slidenum">
              <a:rPr lang="en-US" smtClean="0"/>
              <a:pPr/>
              <a:t>48</a:t>
            </a:fld>
            <a:endParaRPr lang="en-US"/>
          </a:p>
        </p:txBody>
      </p:sp>
      <p:sp>
        <p:nvSpPr>
          <p:cNvPr id="36" name="Rectangle 7"/>
          <p:cNvSpPr>
            <a:spLocks/>
          </p:cNvSpPr>
          <p:nvPr>
            <p:custDataLst>
              <p:tags r:id="rId16"/>
            </p:custDataLst>
          </p:nvPr>
        </p:nvSpPr>
        <p:spPr bwMode="auto">
          <a:xfrm>
            <a:off x="1875335" y="175260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37" name="Rectangle 8"/>
          <p:cNvSpPr>
            <a:spLocks/>
          </p:cNvSpPr>
          <p:nvPr>
            <p:custDataLst>
              <p:tags r:id="rId17"/>
            </p:custDataLst>
          </p:nvPr>
        </p:nvSpPr>
        <p:spPr bwMode="auto">
          <a:xfrm>
            <a:off x="4727756" y="1752601"/>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38" name="Rectangle 10"/>
          <p:cNvSpPr>
            <a:spLocks/>
          </p:cNvSpPr>
          <p:nvPr>
            <p:custDataLst>
              <p:tags r:id="rId18"/>
            </p:custDataLst>
          </p:nvPr>
        </p:nvSpPr>
        <p:spPr bwMode="auto">
          <a:xfrm>
            <a:off x="2198379" y="1752600"/>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39" name="Rectangle 13"/>
          <p:cNvSpPr>
            <a:spLocks/>
          </p:cNvSpPr>
          <p:nvPr>
            <p:custDataLst>
              <p:tags r:id="rId19"/>
            </p:custDataLst>
          </p:nvPr>
        </p:nvSpPr>
        <p:spPr bwMode="auto">
          <a:xfrm>
            <a:off x="1775322" y="2146300"/>
            <a:ext cx="21480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a:t>
            </a:r>
            <a:endParaRPr lang="en-US" sz="1800" dirty="0">
              <a:solidFill>
                <a:schemeClr val="tx1"/>
              </a:solidFill>
              <a:latin typeface="Courier New" pitchFamily="49" charset="0"/>
              <a:cs typeface="Courier New" pitchFamily="49" charset="0"/>
              <a:sym typeface="Courier New Bold" charset="0"/>
            </a:endParaRPr>
          </a:p>
        </p:txBody>
      </p:sp>
      <p:sp>
        <p:nvSpPr>
          <p:cNvPr id="40" name="Rectangle 14"/>
          <p:cNvSpPr>
            <a:spLocks/>
          </p:cNvSpPr>
          <p:nvPr>
            <p:custDataLst>
              <p:tags r:id="rId20"/>
            </p:custDataLst>
          </p:nvPr>
        </p:nvSpPr>
        <p:spPr bwMode="auto">
          <a:xfrm>
            <a:off x="2080122"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p+1</a:t>
            </a:r>
            <a:endParaRPr lang="en-US" sz="1800" dirty="0">
              <a:solidFill>
                <a:schemeClr val="tx1"/>
              </a:solidFill>
              <a:latin typeface="Courier New" pitchFamily="49" charset="0"/>
              <a:cs typeface="Courier New" pitchFamily="49" charset="0"/>
              <a:sym typeface="Courier New Bold" charset="0"/>
            </a:endParaRPr>
          </a:p>
        </p:txBody>
      </p:sp>
      <p:sp>
        <p:nvSpPr>
          <p:cNvPr id="41" name="Rectangle 15"/>
          <p:cNvSpPr>
            <a:spLocks/>
          </p:cNvSpPr>
          <p:nvPr>
            <p:custDataLst>
              <p:tags r:id="rId21"/>
            </p:custDataLst>
          </p:nvPr>
        </p:nvSpPr>
        <p:spPr bwMode="auto">
          <a:xfrm>
            <a:off x="4490720"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p+9</a:t>
            </a:r>
            <a:endParaRPr lang="en-US" sz="1800" dirty="0">
              <a:solidFill>
                <a:schemeClr val="tx1"/>
              </a:solidFill>
              <a:latin typeface="Courier New" pitchFamily="49" charset="0"/>
              <a:cs typeface="Courier New" pitchFamily="49" charset="0"/>
              <a:sym typeface="Courier New Bold" charset="0"/>
            </a:endParaRPr>
          </a:p>
        </p:txBody>
      </p:sp>
      <p:sp>
        <p:nvSpPr>
          <p:cNvPr id="42" name="Rectangle 17"/>
          <p:cNvSpPr>
            <a:spLocks/>
          </p:cNvSpPr>
          <p:nvPr>
            <p:custDataLst>
              <p:tags r:id="rId22"/>
            </p:custDataLst>
          </p:nvPr>
        </p:nvSpPr>
        <p:spPr bwMode="auto">
          <a:xfrm>
            <a:off x="5670550" y="214630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p+13</a:t>
            </a:r>
            <a:endParaRPr lang="en-US" sz="1800" dirty="0">
              <a:solidFill>
                <a:schemeClr val="tx1"/>
              </a:solidFill>
              <a:latin typeface="Courier New" pitchFamily="49" charset="0"/>
              <a:cs typeface="Courier New" pitchFamily="49" charset="0"/>
              <a:sym typeface="Courier New Bold" charset="0"/>
            </a:endParaRPr>
          </a:p>
        </p:txBody>
      </p:sp>
      <p:sp>
        <p:nvSpPr>
          <p:cNvPr id="43" name="Rectangle 3"/>
          <p:cNvSpPr>
            <a:spLocks/>
          </p:cNvSpPr>
          <p:nvPr>
            <p:custDataLst>
              <p:tags r:id="rId23"/>
            </p:custDataLst>
          </p:nvPr>
        </p:nvSpPr>
        <p:spPr bwMode="auto">
          <a:xfrm>
            <a:off x="6642100" y="1355724"/>
            <a:ext cx="2222500" cy="1539875"/>
          </a:xfrm>
          <a:prstGeom prst="rect">
            <a:avLst/>
          </a:prstGeom>
          <a:solidFill>
            <a:srgbClr val="FFFEB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r>
              <a:rPr lang="en-US" sz="1800" dirty="0" smtClean="0">
                <a:latin typeface="Courier New" pitchFamily="49" charset="0"/>
                <a:cs typeface="Courier New" pitchFamily="49" charset="0"/>
                <a:sym typeface="Courier New Bold" charset="0"/>
              </a:rPr>
              <a:t>  </a:t>
            </a:r>
            <a:r>
              <a:rPr lang="en-US" sz="1800" dirty="0">
                <a:latin typeface="Courier New" pitchFamily="49" charset="0"/>
                <a:cs typeface="Courier New" pitchFamily="49" charset="0"/>
                <a:sym typeface="Courier New Bold" charset="0"/>
              </a:rPr>
              <a:t>double v</a:t>
            </a:r>
            <a:r>
              <a:rPr lang="en-US" sz="1800" dirty="0" smtClean="0">
                <a:latin typeface="Courier New" pitchFamily="49" charset="0"/>
                <a:cs typeface="Courier New" pitchFamily="49" charset="0"/>
                <a:sym typeface="Courier New Bold" charset="0"/>
              </a:rPr>
              <a:t>;</a:t>
            </a:r>
          </a:p>
          <a:p>
            <a:r>
              <a:rPr lang="en-US" sz="1800" dirty="0" smtClean="0">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smtClean="0">
                <a:solidFill>
                  <a:schemeClr val="tx1"/>
                </a:solidFill>
                <a:latin typeface="Courier New" pitchFamily="49" charset="0"/>
                <a:cs typeface="Courier New" pitchFamily="49" charset="0"/>
                <a:sym typeface="Courier New Bold" charset="0"/>
              </a:rPr>
              <a:t>i</a:t>
            </a:r>
            <a:r>
              <a:rPr lang="en-US" sz="1800" dirty="0" smtClean="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smtClean="0">
                <a:solidFill>
                  <a:schemeClr val="tx1"/>
                </a:solidFill>
                <a:latin typeface="Courier New" pitchFamily="49" charset="0"/>
                <a:cs typeface="Courier New" pitchFamily="49" charset="0"/>
                <a:sym typeface="Courier New Bold" charset="0"/>
              </a:rPr>
              <a:t>} * p</a:t>
            </a:r>
            <a:r>
              <a:rPr lang="en-US" sz="1800" dirty="0">
                <a:solidFill>
                  <a:schemeClr val="tx1"/>
                </a:solidFill>
                <a:latin typeface="Courier New" pitchFamily="49" charset="0"/>
                <a:cs typeface="Courier New" pitchFamily="49" charset="0"/>
                <a:sym typeface="Courier New Bold" charset="0"/>
              </a:rPr>
              <a:t>;</a:t>
            </a:r>
          </a:p>
        </p:txBody>
      </p:sp>
      <p:sp>
        <p:nvSpPr>
          <p:cNvPr id="2" name="TextBox 1"/>
          <p:cNvSpPr txBox="1"/>
          <p:nvPr>
            <p:custDataLst>
              <p:tags r:id="rId24"/>
            </p:custDataLst>
          </p:nvPr>
        </p:nvSpPr>
        <p:spPr>
          <a:xfrm>
            <a:off x="205431" y="6266169"/>
            <a:ext cx="2616847" cy="400110"/>
          </a:xfrm>
          <a:prstGeom prst="rect">
            <a:avLst/>
          </a:prstGeom>
          <a:noFill/>
        </p:spPr>
        <p:txBody>
          <a:bodyPr wrap="none" rtlCol="0">
            <a:spAutoFit/>
          </a:bodyPr>
          <a:lstStyle/>
          <a:p>
            <a:r>
              <a:rPr lang="en-US" sz="2000" dirty="0" smtClean="0">
                <a:solidFill>
                  <a:schemeClr val="tx1">
                    <a:lumMod val="50000"/>
                    <a:lumOff val="50000"/>
                  </a:schemeClr>
                </a:solidFill>
                <a:latin typeface="Calibri" pitchFamily="34" charset="0"/>
              </a:rPr>
              <a:t>internal fragmentation</a:t>
            </a:r>
          </a:p>
        </p:txBody>
      </p:sp>
      <p:cxnSp>
        <p:nvCxnSpPr>
          <p:cNvPr id="29" name="Straight Arrow Connector 28"/>
          <p:cNvCxnSpPr>
            <a:stCxn id="2" idx="0"/>
            <a:endCxn id="10" idx="2"/>
          </p:cNvCxnSpPr>
          <p:nvPr>
            <p:custDataLst>
              <p:tags r:id="rId25"/>
            </p:custDataLst>
          </p:nvPr>
        </p:nvCxnSpPr>
        <p:spPr bwMode="auto">
          <a:xfrm flipV="1">
            <a:off x="1513855" y="4962339"/>
            <a:ext cx="539682" cy="130383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 name="Date Placeholder 2"/>
          <p:cNvSpPr>
            <a:spLocks noGrp="1"/>
          </p:cNvSpPr>
          <p:nvPr>
            <p:ph type="dt" sz="half" idx="2"/>
            <p:custDataLst>
              <p:tags r:id="rId26"/>
            </p:custDataLst>
          </p:nvPr>
        </p:nvSpPr>
        <p:spPr/>
        <p:txBody>
          <a:bodyPr/>
          <a:lstStyle/>
          <a:p>
            <a:r>
              <a:rPr lang="en-US" smtClean="0"/>
              <a:t>Winter 2015</a:t>
            </a:r>
            <a:endParaRPr lang="en-US" dirty="0"/>
          </a:p>
        </p:txBody>
      </p:sp>
      <p:sp>
        <p:nvSpPr>
          <p:cNvPr id="5" name="Footer Placeholder 4"/>
          <p:cNvSpPr>
            <a:spLocks noGrp="1"/>
          </p:cNvSpPr>
          <p:nvPr>
            <p:ph type="ftr" sz="quarter" idx="3"/>
            <p:custDataLst>
              <p:tags r:id="rId27"/>
            </p:custDataLst>
          </p:nvPr>
        </p:nvSpPr>
        <p:spPr/>
        <p:txBody>
          <a:bodyPr/>
          <a:lstStyle/>
          <a:p>
            <a:r>
              <a:rPr lang="en-US" smtClean="0"/>
              <a:t>Arrays &amp; structs</a:t>
            </a:r>
            <a:endParaRPr lang="en-US"/>
          </a:p>
        </p:txBody>
      </p:sp>
      <p:sp>
        <p:nvSpPr>
          <p:cNvPr id="8" name="TextBox 7"/>
          <p:cNvSpPr txBox="1"/>
          <p:nvPr>
            <p:custDataLst>
              <p:tags r:id="rId28"/>
            </p:custDataLst>
          </p:nvPr>
        </p:nvSpPr>
        <p:spPr>
          <a:xfrm>
            <a:off x="5901789" y="6335486"/>
            <a:ext cx="2193164" cy="276999"/>
          </a:xfrm>
          <a:prstGeom prst="rect">
            <a:avLst/>
          </a:prstGeom>
          <a:noFill/>
        </p:spPr>
        <p:txBody>
          <a:bodyPr wrap="none" rtlCol="0">
            <a:spAutoFit/>
          </a:bodyPr>
          <a:lstStyle/>
          <a:p>
            <a:r>
              <a:rPr lang="en-US" sz="1200" dirty="0" smtClean="0">
                <a:solidFill>
                  <a:srgbClr val="FF0000"/>
                </a:solidFill>
                <a:latin typeface="Calibri" pitchFamily="34" charset="0"/>
              </a:rPr>
              <a:t>(this is not quite accurate yet…)</a:t>
            </a:r>
          </a:p>
        </p:txBody>
      </p:sp>
      <mc:AlternateContent xmlns:mc="http://schemas.openxmlformats.org/markup-compatibility/2006">
        <mc:Choice xmlns:p14="http://schemas.microsoft.com/office/powerpoint/2010/main" Requires="p14">
          <p:contentPart p14:bwMode="auto" r:id="rId31">
            <p14:nvContentPartPr>
              <p14:cNvPr id="11" name="Ink 10"/>
              <p14:cNvContentPartPr/>
              <p14:nvPr/>
            </p14:nvContentPartPr>
            <p14:xfrm>
              <a:off x="1696680" y="4409280"/>
              <a:ext cx="739440" cy="678240"/>
            </p14:xfrm>
          </p:contentPart>
        </mc:Choice>
        <mc:Fallback>
          <p:pic>
            <p:nvPicPr>
              <p:cNvPr id="11" name="Ink 10"/>
              <p:cNvPicPr/>
              <p:nvPr/>
            </p:nvPicPr>
            <p:blipFill>
              <a:blip r:embed="rId32"/>
              <a:stretch>
                <a:fillRect/>
              </a:stretch>
            </p:blipFill>
            <p:spPr>
              <a:xfrm>
                <a:off x="1694160" y="4402440"/>
                <a:ext cx="747720" cy="687600"/>
              </a:xfrm>
              <a:prstGeom prst="rect">
                <a:avLst/>
              </a:prstGeom>
            </p:spPr>
          </p:pic>
        </mc:Fallback>
      </mc:AlternateContent>
    </p:spTree>
    <p:extLst>
      <p:ext uri="{BB962C8B-B14F-4D97-AF65-F5344CB8AC3E}">
        <p14:creationId xmlns:p14="http://schemas.microsoft.com/office/powerpoint/2010/main" val="166247781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custDataLst>
              <p:tags r:id="rId1"/>
            </p:custDataLst>
          </p:nvPr>
        </p:nvSpPr>
        <p:spPr/>
        <p:txBody>
          <a:bodyPr/>
          <a:lstStyle/>
          <a:p>
            <a:r>
              <a:rPr lang="en-US" smtClean="0"/>
              <a:t>Alignment Principles</a:t>
            </a:r>
            <a:endParaRPr lang="en-US"/>
          </a:p>
        </p:txBody>
      </p:sp>
      <p:sp>
        <p:nvSpPr>
          <p:cNvPr id="325635" name="Rectangle 3"/>
          <p:cNvSpPr>
            <a:spLocks noGrp="1" noChangeArrowheads="1"/>
          </p:cNvSpPr>
          <p:nvPr>
            <p:ph type="body" idx="1"/>
            <p:custDataLst>
              <p:tags r:id="rId2"/>
            </p:custDataLst>
          </p:nvPr>
        </p:nvSpPr>
        <p:spPr>
          <a:xfrm>
            <a:off x="396875" y="1180663"/>
            <a:ext cx="8366125" cy="4972050"/>
          </a:xfrm>
        </p:spPr>
        <p:txBody>
          <a:bodyPr/>
          <a:lstStyle/>
          <a:p>
            <a:r>
              <a:rPr lang="en-US" sz="2000" dirty="0" smtClean="0"/>
              <a:t>Aligned Data</a:t>
            </a:r>
          </a:p>
          <a:p>
            <a:pPr lvl="1"/>
            <a:r>
              <a:rPr lang="en-US" sz="1800" dirty="0" smtClean="0"/>
              <a:t>Primitive data type requires K bytes</a:t>
            </a:r>
          </a:p>
          <a:p>
            <a:pPr lvl="1"/>
            <a:r>
              <a:rPr lang="en-US" sz="1800" dirty="0" smtClean="0"/>
              <a:t>Address must be multiple of K</a:t>
            </a:r>
          </a:p>
          <a:p>
            <a:r>
              <a:rPr lang="en-US" sz="2000" dirty="0" smtClean="0"/>
              <a:t>Aligned data is required on some machines; it is </a:t>
            </a:r>
            <a:r>
              <a:rPr lang="en-US" sz="2000" i="1" dirty="0" smtClean="0"/>
              <a:t>advised</a:t>
            </a:r>
            <a:br>
              <a:rPr lang="en-US" sz="2000" i="1" dirty="0" smtClean="0"/>
            </a:br>
            <a:r>
              <a:rPr lang="en-US" sz="2000" dirty="0" smtClean="0"/>
              <a:t>on IA32</a:t>
            </a:r>
          </a:p>
          <a:p>
            <a:pPr lvl="1"/>
            <a:r>
              <a:rPr lang="en-US" sz="1800" dirty="0" smtClean="0"/>
              <a:t>Treated differently by IA32 Linux, x86-64 Linux, Windows, Mac OS X, …</a:t>
            </a:r>
          </a:p>
          <a:p>
            <a:r>
              <a:rPr lang="en-US" sz="2000" dirty="0" smtClean="0"/>
              <a:t>What is the motivation for alignment?</a:t>
            </a:r>
            <a:endParaRPr lang="en-US" sz="2000"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49</a:t>
            </a:fld>
            <a:endParaRPr lang="en-US"/>
          </a:p>
        </p:txBody>
      </p:sp>
      <p:sp>
        <p:nvSpPr>
          <p:cNvPr id="2" name="Date Placeholder 1"/>
          <p:cNvSpPr>
            <a:spLocks noGrp="1"/>
          </p:cNvSpPr>
          <p:nvPr>
            <p:ph type="dt" sz="half" idx="2"/>
            <p:custDataLst>
              <p:tags r:id="rId4"/>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5"/>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921600" y="2597040"/>
              <a:ext cx="5720760" cy="3191760"/>
            </p14:xfrm>
          </p:contentPart>
        </mc:Choice>
        <mc:Fallback>
          <p:pic>
            <p:nvPicPr>
              <p:cNvPr id="4" name="Ink 3"/>
              <p:cNvPicPr/>
              <p:nvPr/>
            </p:nvPicPr>
            <p:blipFill>
              <a:blip r:embed="rId9"/>
              <a:stretch>
                <a:fillRect/>
              </a:stretch>
            </p:blipFill>
            <p:spPr>
              <a:xfrm>
                <a:off x="918000" y="2586240"/>
                <a:ext cx="5727960" cy="3215160"/>
              </a:xfrm>
              <a:prstGeom prst="rect">
                <a:avLst/>
              </a:prstGeom>
            </p:spPr>
          </p:pic>
        </mc:Fallback>
      </mc:AlternateContent>
    </p:spTree>
    <p:extLst>
      <p:ext uri="{BB962C8B-B14F-4D97-AF65-F5344CB8AC3E}">
        <p14:creationId xmlns:p14="http://schemas.microsoft.com/office/powerpoint/2010/main" val="26767702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custDataLst>
              <p:tags r:id="rId1"/>
            </p:custDataLst>
          </p:nvPr>
        </p:nvSpPr>
        <p:spPr>
          <a:xfrm>
            <a:off x="357018" y="370888"/>
            <a:ext cx="8405982" cy="762000"/>
          </a:xfrm>
        </p:spPr>
        <p:txBody>
          <a:bodyPr/>
          <a:lstStyle/>
          <a:p>
            <a:r>
              <a:rPr lang="en-US" smtClean="0"/>
              <a:t>Array Access</a:t>
            </a:r>
            <a:endParaRPr lang="en-US"/>
          </a:p>
        </p:txBody>
      </p:sp>
      <p:sp>
        <p:nvSpPr>
          <p:cNvPr id="302083" name="Rectangle 3"/>
          <p:cNvSpPr>
            <a:spLocks noGrp="1" noChangeArrowheads="1"/>
          </p:cNvSpPr>
          <p:nvPr>
            <p:ph type="body" idx="1"/>
            <p:custDataLst>
              <p:tags r:id="rId2"/>
            </p:custDataLst>
          </p:nvPr>
        </p:nvSpPr>
        <p:spPr>
          <a:xfrm>
            <a:off x="396875" y="987771"/>
            <a:ext cx="8366125" cy="4972050"/>
          </a:xfrm>
        </p:spPr>
        <p:txBody>
          <a:bodyPr/>
          <a:lstStyle/>
          <a:p>
            <a:r>
              <a:rPr lang="en-US" dirty="0" smtClean="0"/>
              <a:t>Basic Principle</a:t>
            </a:r>
          </a:p>
          <a:p>
            <a:pPr lvl="1"/>
            <a:r>
              <a:rPr lang="en-US" dirty="0" smtClean="0"/>
              <a:t>T  A[N];</a:t>
            </a:r>
          </a:p>
          <a:p>
            <a:pPr lvl="1"/>
            <a:r>
              <a:rPr lang="en-US" dirty="0" smtClean="0"/>
              <a:t>Array of data type T and length N</a:t>
            </a:r>
          </a:p>
          <a:p>
            <a:pPr lvl="1"/>
            <a:r>
              <a:rPr lang="en-US" dirty="0" smtClean="0"/>
              <a:t>Identifier A can be used as a pointer to array element 0: Type T*</a:t>
            </a:r>
          </a:p>
          <a:p>
            <a:endParaRPr lang="en-US" dirty="0" smtClean="0"/>
          </a:p>
          <a:p>
            <a:pPr lvl="1"/>
            <a:endParaRPr lang="en-US" dirty="0" smtClean="0"/>
          </a:p>
          <a:p>
            <a:endParaRPr lang="en-US" dirty="0" smtClean="0"/>
          </a:p>
          <a:p>
            <a:r>
              <a:rPr lang="en-US" dirty="0" smtClean="0"/>
              <a:t>Reference	Type	Value</a:t>
            </a:r>
          </a:p>
          <a:p>
            <a:pPr lvl="1"/>
            <a:r>
              <a:rPr lang="en-US" dirty="0" smtClean="0"/>
              <a:t>val[4]	</a:t>
            </a:r>
            <a:r>
              <a:rPr lang="en-US" dirty="0" err="1" smtClean="0"/>
              <a:t>int</a:t>
            </a:r>
            <a:r>
              <a:rPr lang="en-US" dirty="0" smtClean="0"/>
              <a:t>	</a:t>
            </a:r>
          </a:p>
          <a:p>
            <a:pPr lvl="1"/>
            <a:r>
              <a:rPr lang="en-US" dirty="0" err="1" smtClean="0"/>
              <a:t>val</a:t>
            </a:r>
            <a:r>
              <a:rPr lang="en-US" dirty="0" smtClean="0"/>
              <a:t>	</a:t>
            </a:r>
            <a:r>
              <a:rPr lang="en-US" dirty="0" err="1" smtClean="0"/>
              <a:t>int</a:t>
            </a:r>
            <a:r>
              <a:rPr lang="en-US" dirty="0" smtClean="0"/>
              <a:t> *	</a:t>
            </a:r>
          </a:p>
          <a:p>
            <a:pPr lvl="1"/>
            <a:r>
              <a:rPr lang="en-US" dirty="0" smtClean="0"/>
              <a:t>val+1	</a:t>
            </a:r>
            <a:r>
              <a:rPr lang="en-US" dirty="0" err="1" smtClean="0"/>
              <a:t>int</a:t>
            </a:r>
            <a:r>
              <a:rPr lang="en-US" dirty="0" smtClean="0"/>
              <a:t> *	</a:t>
            </a:r>
          </a:p>
          <a:p>
            <a:pPr lvl="1"/>
            <a:r>
              <a:rPr lang="en-US" dirty="0" smtClean="0"/>
              <a:t>&amp;val[2]	</a:t>
            </a:r>
            <a:r>
              <a:rPr lang="en-US" dirty="0" err="1" smtClean="0"/>
              <a:t>int</a:t>
            </a:r>
            <a:r>
              <a:rPr lang="en-US" dirty="0" smtClean="0"/>
              <a:t> *	</a:t>
            </a:r>
          </a:p>
          <a:p>
            <a:pPr lvl="1"/>
            <a:r>
              <a:rPr lang="en-US" dirty="0" smtClean="0"/>
              <a:t>val[5]	</a:t>
            </a:r>
            <a:r>
              <a:rPr lang="en-US" dirty="0" err="1" smtClean="0"/>
              <a:t>int</a:t>
            </a:r>
            <a:r>
              <a:rPr lang="en-US" dirty="0" smtClean="0"/>
              <a:t>	</a:t>
            </a:r>
          </a:p>
          <a:p>
            <a:pPr lvl="1"/>
            <a:r>
              <a:rPr lang="en-US" dirty="0" smtClean="0"/>
              <a:t>*(val+1)	</a:t>
            </a:r>
            <a:r>
              <a:rPr lang="en-US" dirty="0" err="1" smtClean="0"/>
              <a:t>int</a:t>
            </a:r>
            <a:r>
              <a:rPr lang="en-US" dirty="0" smtClean="0"/>
              <a:t>	</a:t>
            </a:r>
          </a:p>
          <a:p>
            <a:pPr lvl="1"/>
            <a:r>
              <a:rPr lang="en-US" dirty="0" err="1" smtClean="0"/>
              <a:t>val</a:t>
            </a:r>
            <a:r>
              <a:rPr lang="en-US" dirty="0" smtClean="0"/>
              <a:t> + </a:t>
            </a:r>
            <a:r>
              <a:rPr lang="en-US" dirty="0" err="1" smtClean="0"/>
              <a:t>i</a:t>
            </a:r>
            <a:r>
              <a:rPr lang="en-US" dirty="0" smtClean="0"/>
              <a:t>	</a:t>
            </a:r>
            <a:r>
              <a:rPr lang="en-US" dirty="0" err="1" smtClean="0"/>
              <a:t>int</a:t>
            </a:r>
            <a:r>
              <a:rPr lang="en-US" dirty="0" smtClean="0"/>
              <a:t> *	</a:t>
            </a:r>
            <a:endParaRPr lang="en-US" dirty="0"/>
          </a:p>
        </p:txBody>
      </p:sp>
      <p:sp>
        <p:nvSpPr>
          <p:cNvPr id="26" name="Slide Number Placeholder 25"/>
          <p:cNvSpPr>
            <a:spLocks noGrp="1"/>
          </p:cNvSpPr>
          <p:nvPr>
            <p:ph type="sldNum" sz="quarter" idx="4"/>
            <p:custDataLst>
              <p:tags r:id="rId3"/>
            </p:custDataLst>
          </p:nvPr>
        </p:nvSpPr>
        <p:spPr/>
        <p:txBody>
          <a:bodyPr/>
          <a:lstStyle/>
          <a:p>
            <a:fld id="{7CBE8339-D2AD-46DC-A898-FD1E949067F0}" type="slidenum">
              <a:rPr lang="en-US" smtClean="0"/>
              <a:pPr/>
              <a:t>5</a:t>
            </a:fld>
            <a:endParaRPr lang="en-US"/>
          </a:p>
        </p:txBody>
      </p:sp>
      <p:sp>
        <p:nvSpPr>
          <p:cNvPr id="24" name="Text Box 31"/>
          <p:cNvSpPr txBox="1">
            <a:spLocks noChangeArrowheads="1"/>
          </p:cNvSpPr>
          <p:nvPr>
            <p:custDataLst>
              <p:tags r:id="rId4"/>
            </p:custDataLst>
          </p:nvPr>
        </p:nvSpPr>
        <p:spPr bwMode="auto">
          <a:xfrm>
            <a:off x="1017495" y="2819400"/>
            <a:ext cx="1701107" cy="369332"/>
          </a:xfrm>
          <a:prstGeom prst="rect">
            <a:avLst/>
          </a:prstGeom>
          <a:noFill/>
          <a:ln w="25400">
            <a:noFill/>
            <a:miter lim="800000"/>
            <a:headEnd/>
            <a:tailEnd/>
          </a:ln>
          <a:effectLst/>
        </p:spPr>
        <p:txBody>
          <a:bodyPr wrap="square">
            <a:spAutoFit/>
          </a:bodyPr>
          <a:lstStyle/>
          <a:p>
            <a:pPr algn="r">
              <a:lnSpc>
                <a:spcPct val="100000"/>
              </a:lnSpc>
            </a:pPr>
            <a:r>
              <a:rPr lang="en-US" sz="1800">
                <a:latin typeface="Courier New" pitchFamily="49" charset="0"/>
              </a:rPr>
              <a:t>int val[5];</a:t>
            </a:r>
          </a:p>
        </p:txBody>
      </p:sp>
      <p:grpSp>
        <p:nvGrpSpPr>
          <p:cNvPr id="2" name="Group 24"/>
          <p:cNvGrpSpPr/>
          <p:nvPr>
            <p:custDataLst>
              <p:tags r:id="rId5"/>
            </p:custDataLst>
          </p:nvPr>
        </p:nvGrpSpPr>
        <p:grpSpPr>
          <a:xfrm>
            <a:off x="2616435" y="2866823"/>
            <a:ext cx="5334000" cy="744760"/>
            <a:chOff x="2514600" y="3429000"/>
            <a:chExt cx="5334000" cy="764620"/>
          </a:xfrm>
        </p:grpSpPr>
        <p:grpSp>
          <p:nvGrpSpPr>
            <p:cNvPr id="3" name="Group 25"/>
            <p:cNvGrpSpPr>
              <a:grpSpLocks/>
            </p:cNvGrpSpPr>
            <p:nvPr/>
          </p:nvGrpSpPr>
          <p:grpSpPr bwMode="auto">
            <a:xfrm>
              <a:off x="2743200" y="3429000"/>
              <a:ext cx="4572000" cy="228600"/>
              <a:chOff x="1008" y="1968"/>
              <a:chExt cx="2880" cy="144"/>
            </a:xfrm>
          </p:grpSpPr>
          <p:sp>
            <p:nvSpPr>
              <p:cNvPr id="39" name="Rectangle 26"/>
              <p:cNvSpPr>
                <a:spLocks noChangeArrowheads="1"/>
              </p:cNvSpPr>
              <p:nvPr>
                <p:custDataLst>
                  <p:tags r:id="rId20"/>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40" name="Rectangle 27"/>
              <p:cNvSpPr>
                <a:spLocks noChangeArrowheads="1"/>
              </p:cNvSpPr>
              <p:nvPr>
                <p:custDataLst>
                  <p:tags r:id="rId21"/>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41" name="Rectangle 28"/>
              <p:cNvSpPr>
                <a:spLocks noChangeArrowheads="1"/>
              </p:cNvSpPr>
              <p:nvPr>
                <p:custDataLst>
                  <p:tags r:id="rId22"/>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42" name="Rectangle 29"/>
              <p:cNvSpPr>
                <a:spLocks noChangeArrowheads="1"/>
              </p:cNvSpPr>
              <p:nvPr>
                <p:custDataLst>
                  <p:tags r:id="rId23"/>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43" name="Rectangle 30"/>
              <p:cNvSpPr>
                <a:spLocks noChangeArrowheads="1"/>
              </p:cNvSpPr>
              <p:nvPr>
                <p:custDataLst>
                  <p:tags r:id="rId24"/>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27" name="Text Box 32"/>
            <p:cNvSpPr txBox="1">
              <a:spLocks noChangeArrowheads="1"/>
            </p:cNvSpPr>
            <p:nvPr>
              <p:custDataLst>
                <p:tags r:id="rId8"/>
              </p:custDataLst>
            </p:nvPr>
          </p:nvSpPr>
          <p:spPr bwMode="auto">
            <a:xfrm>
              <a:off x="2514600" y="3810000"/>
              <a:ext cx="396875"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a:t>
              </a:r>
            </a:p>
          </p:txBody>
        </p:sp>
        <p:sp>
          <p:nvSpPr>
            <p:cNvPr id="28" name="Text Box 33"/>
            <p:cNvSpPr txBox="1">
              <a:spLocks noChangeArrowheads="1"/>
            </p:cNvSpPr>
            <p:nvPr>
              <p:custDataLst>
                <p:tags r:id="rId9"/>
              </p:custDataLst>
            </p:nvPr>
          </p:nvSpPr>
          <p:spPr bwMode="auto">
            <a:xfrm>
              <a:off x="318247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+ 4</a:t>
              </a:r>
              <a:endParaRPr lang="en-US" sz="1800" b="0" i="1" dirty="0">
                <a:latin typeface="Calibri" pitchFamily="34" charset="0"/>
              </a:endParaRPr>
            </a:p>
          </p:txBody>
        </p:sp>
        <p:sp>
          <p:nvSpPr>
            <p:cNvPr id="29" name="Line 34"/>
            <p:cNvSpPr>
              <a:spLocks noChangeShapeType="1"/>
            </p:cNvSpPr>
            <p:nvPr>
              <p:custDataLst>
                <p:tags r:id="rId10"/>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0" name="Line 35"/>
            <p:cNvSpPr>
              <a:spLocks noChangeShapeType="1"/>
            </p:cNvSpPr>
            <p:nvPr>
              <p:custDataLst>
                <p:tags r:id="rId11"/>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1" name="Text Box 36"/>
            <p:cNvSpPr txBox="1">
              <a:spLocks noChangeArrowheads="1"/>
            </p:cNvSpPr>
            <p:nvPr>
              <p:custDataLst>
                <p:tags r:id="rId12"/>
              </p:custDataLst>
            </p:nvPr>
          </p:nvSpPr>
          <p:spPr bwMode="auto">
            <a:xfrm>
              <a:off x="409687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+ 8</a:t>
              </a:r>
              <a:endParaRPr lang="en-US" sz="1800" b="0" i="1" dirty="0">
                <a:latin typeface="Calibri" pitchFamily="34" charset="0"/>
              </a:endParaRPr>
            </a:p>
          </p:txBody>
        </p:sp>
        <p:sp>
          <p:nvSpPr>
            <p:cNvPr id="32" name="Line 37"/>
            <p:cNvSpPr>
              <a:spLocks noChangeShapeType="1"/>
            </p:cNvSpPr>
            <p:nvPr>
              <p:custDataLst>
                <p:tags r:id="rId13"/>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3" name="Text Box 38"/>
            <p:cNvSpPr txBox="1">
              <a:spLocks noChangeArrowheads="1"/>
            </p:cNvSpPr>
            <p:nvPr>
              <p:custDataLst>
                <p:tags r:id="rId14"/>
              </p:custDataLst>
            </p:nvPr>
          </p:nvSpPr>
          <p:spPr bwMode="auto">
            <a:xfrm>
              <a:off x="50292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+ 12</a:t>
              </a:r>
              <a:endParaRPr lang="en-US" sz="1800" b="0" i="1" dirty="0">
                <a:latin typeface="Calibri" pitchFamily="34" charset="0"/>
              </a:endParaRPr>
            </a:p>
          </p:txBody>
        </p:sp>
        <p:sp>
          <p:nvSpPr>
            <p:cNvPr id="34" name="Line 39"/>
            <p:cNvSpPr>
              <a:spLocks noChangeShapeType="1"/>
            </p:cNvSpPr>
            <p:nvPr>
              <p:custDataLst>
                <p:tags r:id="rId15"/>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5" name="Text Box 40"/>
            <p:cNvSpPr txBox="1">
              <a:spLocks noChangeArrowheads="1"/>
            </p:cNvSpPr>
            <p:nvPr>
              <p:custDataLst>
                <p:tags r:id="rId16"/>
              </p:custDataLst>
            </p:nvPr>
          </p:nvSpPr>
          <p:spPr bwMode="auto">
            <a:xfrm>
              <a:off x="59436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+ 16</a:t>
              </a:r>
              <a:endParaRPr lang="en-US" sz="1800" b="0" i="1" dirty="0">
                <a:latin typeface="Calibri" pitchFamily="34" charset="0"/>
              </a:endParaRPr>
            </a:p>
          </p:txBody>
        </p:sp>
        <p:sp>
          <p:nvSpPr>
            <p:cNvPr id="36" name="Line 41"/>
            <p:cNvSpPr>
              <a:spLocks noChangeShapeType="1"/>
            </p:cNvSpPr>
            <p:nvPr>
              <p:custDataLst>
                <p:tags r:id="rId17"/>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7" name="Text Box 42"/>
            <p:cNvSpPr txBox="1">
              <a:spLocks noChangeArrowheads="1"/>
            </p:cNvSpPr>
            <p:nvPr>
              <p:custDataLst>
                <p:tags r:id="rId18"/>
              </p:custDataLst>
            </p:nvPr>
          </p:nvSpPr>
          <p:spPr bwMode="auto">
            <a:xfrm>
              <a:off x="68580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+ 20</a:t>
              </a:r>
              <a:endParaRPr lang="en-US" sz="1800" b="0" i="1" dirty="0">
                <a:latin typeface="Calibri" pitchFamily="34" charset="0"/>
              </a:endParaRPr>
            </a:p>
          </p:txBody>
        </p:sp>
        <p:sp>
          <p:nvSpPr>
            <p:cNvPr id="38" name="Line 43"/>
            <p:cNvSpPr>
              <a:spLocks noChangeShapeType="1"/>
            </p:cNvSpPr>
            <p:nvPr>
              <p:custDataLst>
                <p:tags r:id="rId19"/>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4" name="Date Placeholder 3"/>
          <p:cNvSpPr>
            <a:spLocks noGrp="1"/>
          </p:cNvSpPr>
          <p:nvPr>
            <p:ph type="dt" sz="half" idx="2"/>
            <p:custDataLst>
              <p:tags r:id="rId6"/>
            </p:custDataLst>
          </p:nvPr>
        </p:nvSpPr>
        <p:spPr/>
        <p:txBody>
          <a:bodyPr/>
          <a:lstStyle/>
          <a:p>
            <a:r>
              <a:rPr lang="en-US" smtClean="0"/>
              <a:t>Winter 2015</a:t>
            </a:r>
            <a:endParaRPr lang="en-US" dirty="0"/>
          </a:p>
        </p:txBody>
      </p:sp>
      <p:sp>
        <p:nvSpPr>
          <p:cNvPr id="5" name="Footer Placeholder 4"/>
          <p:cNvSpPr>
            <a:spLocks noGrp="1"/>
          </p:cNvSpPr>
          <p:nvPr>
            <p:ph type="ftr" sz="quarter" idx="3"/>
            <p:custDataLst>
              <p:tags r:id="rId7"/>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27">
            <p14:nvContentPartPr>
              <p14:cNvPr id="6" name="Ink 5"/>
              <p14:cNvContentPartPr/>
              <p14:nvPr/>
            </p14:nvContentPartPr>
            <p14:xfrm>
              <a:off x="1175760" y="2405880"/>
              <a:ext cx="7010280" cy="4226400"/>
            </p14:xfrm>
          </p:contentPart>
        </mc:Choice>
        <mc:Fallback xmlns="">
          <p:pic>
            <p:nvPicPr>
              <p:cNvPr id="6" name="Ink 5"/>
              <p:cNvPicPr/>
              <p:nvPr/>
            </p:nvPicPr>
            <p:blipFill>
              <a:blip r:embed="rId28"/>
              <a:stretch>
                <a:fillRect/>
              </a:stretch>
            </p:blipFill>
            <p:spPr>
              <a:xfrm>
                <a:off x="1165680" y="2394000"/>
                <a:ext cx="7029360" cy="4247280"/>
              </a:xfrm>
              <a:prstGeom prst="rect">
                <a:avLst/>
              </a:prstGeom>
            </p:spPr>
          </p:pic>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custDataLst>
              <p:tags r:id="rId1"/>
            </p:custDataLst>
          </p:nvPr>
        </p:nvSpPr>
        <p:spPr/>
        <p:txBody>
          <a:bodyPr/>
          <a:lstStyle/>
          <a:p>
            <a:r>
              <a:rPr lang="en-US" smtClean="0"/>
              <a:t>Alignment Principles</a:t>
            </a:r>
            <a:endParaRPr lang="en-US"/>
          </a:p>
        </p:txBody>
      </p:sp>
      <p:sp>
        <p:nvSpPr>
          <p:cNvPr id="325635" name="Rectangle 3"/>
          <p:cNvSpPr>
            <a:spLocks noGrp="1" noChangeArrowheads="1"/>
          </p:cNvSpPr>
          <p:nvPr>
            <p:ph type="body" idx="1"/>
            <p:custDataLst>
              <p:tags r:id="rId2"/>
            </p:custDataLst>
          </p:nvPr>
        </p:nvSpPr>
        <p:spPr>
          <a:xfrm>
            <a:off x="396875" y="1180663"/>
            <a:ext cx="8747125" cy="4972050"/>
          </a:xfrm>
        </p:spPr>
        <p:txBody>
          <a:bodyPr/>
          <a:lstStyle/>
          <a:p>
            <a:r>
              <a:rPr lang="en-US" sz="2000" dirty="0"/>
              <a:t>Aligned Data</a:t>
            </a:r>
          </a:p>
          <a:p>
            <a:pPr lvl="1"/>
            <a:r>
              <a:rPr lang="en-US" sz="1800" dirty="0"/>
              <a:t>Primitive data type requires K bytes</a:t>
            </a:r>
          </a:p>
          <a:p>
            <a:pPr lvl="1"/>
            <a:r>
              <a:rPr lang="en-US" sz="1800" dirty="0"/>
              <a:t>Address must be multiple of K</a:t>
            </a:r>
          </a:p>
          <a:p>
            <a:r>
              <a:rPr lang="en-US" sz="2000" dirty="0"/>
              <a:t>Aligned data is required on some machines; it is </a:t>
            </a:r>
            <a:r>
              <a:rPr lang="en-US" sz="2000" i="1" dirty="0"/>
              <a:t>advised</a:t>
            </a:r>
            <a:br>
              <a:rPr lang="en-US" sz="2000" i="1" dirty="0"/>
            </a:br>
            <a:r>
              <a:rPr lang="en-US" sz="2000" dirty="0"/>
              <a:t>on IA32</a:t>
            </a:r>
          </a:p>
          <a:p>
            <a:pPr lvl="1"/>
            <a:r>
              <a:rPr lang="en-US" sz="1800" dirty="0"/>
              <a:t>Treated differently by IA32 Linux, x86-64 Linux, Windows, Mac OS X, …</a:t>
            </a:r>
          </a:p>
          <a:p>
            <a:r>
              <a:rPr lang="en-US" sz="2000" dirty="0" smtClean="0"/>
              <a:t>Motivation for Aligning Data</a:t>
            </a:r>
          </a:p>
          <a:p>
            <a:pPr lvl="1"/>
            <a:r>
              <a:rPr lang="en-US" sz="1800" dirty="0" smtClean="0"/>
              <a:t>Physical memory is accessed by aligned chunks of 4 or 8 bytes (system-dependent)</a:t>
            </a:r>
          </a:p>
          <a:p>
            <a:pPr lvl="2"/>
            <a:r>
              <a:rPr lang="en-US" sz="1800" dirty="0" smtClean="0"/>
              <a:t>Inefficient to load or store datum that spans these boundaries</a:t>
            </a:r>
          </a:p>
          <a:p>
            <a:pPr lvl="1"/>
            <a:r>
              <a:rPr lang="en-US" sz="1800" dirty="0" smtClean="0"/>
              <a:t>Also, virtual memory is very tricky when datum spans two pages (later…)</a:t>
            </a:r>
          </a:p>
          <a:p>
            <a:r>
              <a:rPr lang="en-US" sz="2000" dirty="0" smtClean="0"/>
              <a:t>Compiler</a:t>
            </a:r>
          </a:p>
          <a:p>
            <a:pPr lvl="1"/>
            <a:r>
              <a:rPr lang="en-US" sz="1800" dirty="0" smtClean="0"/>
              <a:t>Maintains declared </a:t>
            </a:r>
            <a:r>
              <a:rPr lang="en-US" sz="1800" i="1" dirty="0" smtClean="0"/>
              <a:t>ordering</a:t>
            </a:r>
            <a:r>
              <a:rPr lang="en-US" sz="1800" dirty="0" smtClean="0"/>
              <a:t> of fields in </a:t>
            </a:r>
            <a:r>
              <a:rPr lang="en-US" sz="1800" dirty="0" err="1" smtClean="0"/>
              <a:t>struct</a:t>
            </a:r>
            <a:endParaRPr lang="en-US" sz="1800" dirty="0" smtClean="0"/>
          </a:p>
          <a:p>
            <a:pPr lvl="1"/>
            <a:r>
              <a:rPr lang="en-US" sz="1800" dirty="0" smtClean="0"/>
              <a:t>Inserts padding in structure to ensure correct </a:t>
            </a:r>
            <a:r>
              <a:rPr lang="en-US" sz="1800" i="1" dirty="0" smtClean="0"/>
              <a:t>alignment</a:t>
            </a:r>
            <a:r>
              <a:rPr lang="en-US" sz="1800" dirty="0" smtClean="0"/>
              <a:t> of fields</a:t>
            </a:r>
          </a:p>
          <a:p>
            <a:pPr lvl="1"/>
            <a:r>
              <a:rPr lang="en-US" sz="1800" b="1" dirty="0">
                <a:latin typeface="Courier New"/>
                <a:cs typeface="Courier New"/>
              </a:rPr>
              <a:t>sizeof()</a:t>
            </a:r>
            <a:r>
              <a:rPr lang="en-US" sz="1800" dirty="0"/>
              <a:t> should be used to get true size of </a:t>
            </a:r>
            <a:r>
              <a:rPr lang="en-US" sz="1800" dirty="0" err="1" smtClean="0"/>
              <a:t>structs</a:t>
            </a:r>
            <a:endParaRPr lang="en-US" sz="1800" dirty="0" smtClean="0"/>
          </a:p>
          <a:p>
            <a:pPr lvl="1"/>
            <a:r>
              <a:rPr lang="en-US" sz="1800" b="1" dirty="0" err="1" smtClean="0">
                <a:latin typeface="Courier New"/>
                <a:cs typeface="Courier New"/>
              </a:rPr>
              <a:t>offsetof</a:t>
            </a:r>
            <a:r>
              <a:rPr lang="en-US" sz="1800" b="1" dirty="0" smtClean="0">
                <a:latin typeface="Courier New"/>
                <a:cs typeface="Courier New"/>
              </a:rPr>
              <a:t>(</a:t>
            </a:r>
            <a:r>
              <a:rPr lang="en-US" sz="1800" b="1" dirty="0" err="1" smtClean="0">
                <a:latin typeface="Courier New"/>
                <a:cs typeface="Courier New"/>
              </a:rPr>
              <a:t>struct</a:t>
            </a:r>
            <a:r>
              <a:rPr lang="en-US" sz="1800" b="1" dirty="0">
                <a:latin typeface="Courier New"/>
                <a:cs typeface="Courier New"/>
              </a:rPr>
              <a:t>, </a:t>
            </a:r>
            <a:r>
              <a:rPr lang="en-US" sz="1800" b="1" dirty="0" smtClean="0">
                <a:latin typeface="Courier New"/>
                <a:cs typeface="Courier New"/>
              </a:rPr>
              <a:t>field</a:t>
            </a:r>
            <a:r>
              <a:rPr lang="en-US" sz="1800" dirty="0" smtClean="0"/>
              <a:t>) can be used to find the actual offset of a field</a:t>
            </a:r>
            <a:endParaRPr lang="en-US" sz="1800"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50</a:t>
            </a:fld>
            <a:endParaRPr lang="en-US"/>
          </a:p>
        </p:txBody>
      </p:sp>
      <p:sp>
        <p:nvSpPr>
          <p:cNvPr id="2" name="Date Placeholder 1"/>
          <p:cNvSpPr>
            <a:spLocks noGrp="1"/>
          </p:cNvSpPr>
          <p:nvPr>
            <p:ph type="dt" sz="half" idx="2"/>
            <p:custDataLst>
              <p:tags r:id="rId4"/>
            </p:custDataLst>
          </p:nvPr>
        </p:nvSpPr>
        <p:spPr/>
        <p:txBody>
          <a:bodyPr/>
          <a:lstStyle/>
          <a:p>
            <a:r>
              <a:rPr lang="en-US" smtClean="0"/>
              <a:t>Winter 2015</a:t>
            </a:r>
            <a:endParaRPr lang="en-US" sz="2000" dirty="0">
              <a:solidFill>
                <a:schemeClr val="tx1"/>
              </a:solidFill>
              <a:latin typeface="Courier New"/>
              <a:cs typeface="Courier New"/>
            </a:endParaRPr>
          </a:p>
        </p:txBody>
      </p:sp>
      <p:sp>
        <p:nvSpPr>
          <p:cNvPr id="3" name="Footer Placeholder 2"/>
          <p:cNvSpPr>
            <a:spLocks noGrp="1"/>
          </p:cNvSpPr>
          <p:nvPr>
            <p:ph type="ftr" sz="quarter" idx="3"/>
            <p:custDataLst>
              <p:tags r:id="rId5"/>
            </p:custDataLst>
          </p:nvPr>
        </p:nvSpPr>
        <p:spPr/>
        <p:txBody>
          <a:bodyPr/>
          <a:lstStyle/>
          <a:p>
            <a:r>
              <a:rPr lang="en-US" dirty="0" smtClean="0"/>
              <a:t>Arrays &amp; </a:t>
            </a:r>
            <a:r>
              <a:rPr lang="en-US" dirty="0" err="1" smtClean="0"/>
              <a:t>structs</a:t>
            </a:r>
            <a:endParaRPr lang="en-US" dirty="0"/>
          </a:p>
        </p:txBody>
      </p:sp>
    </p:spTree>
    <p:extLst>
      <p:ext uri="{BB962C8B-B14F-4D97-AF65-F5344CB8AC3E}">
        <p14:creationId xmlns:p14="http://schemas.microsoft.com/office/powerpoint/2010/main" val="199906078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custDataLst>
              <p:tags r:id="rId1"/>
            </p:custDataLst>
          </p:nvPr>
        </p:nvSpPr>
        <p:spPr/>
        <p:txBody>
          <a:bodyPr/>
          <a:lstStyle/>
          <a:p>
            <a:r>
              <a:rPr lang="en-US" smtClean="0"/>
              <a:t>Specific Cases of Alignment (IA32)</a:t>
            </a:r>
            <a:endParaRPr lang="en-US" dirty="0"/>
          </a:p>
        </p:txBody>
      </p:sp>
      <p:sp>
        <p:nvSpPr>
          <p:cNvPr id="326659" name="Rectangle 3"/>
          <p:cNvSpPr>
            <a:spLocks noGrp="1" noChangeArrowheads="1"/>
          </p:cNvSpPr>
          <p:nvPr>
            <p:ph type="body" idx="1"/>
            <p:custDataLst>
              <p:tags r:id="rId2"/>
            </p:custDataLst>
          </p:nvPr>
        </p:nvSpPr>
        <p:spPr/>
        <p:txBody>
          <a:bodyPr/>
          <a:lstStyle/>
          <a:p>
            <a:r>
              <a:rPr lang="en-US" dirty="0" smtClean="0"/>
              <a:t>1 byte: char, …</a:t>
            </a:r>
          </a:p>
          <a:p>
            <a:pPr lvl="1"/>
            <a:r>
              <a:rPr lang="en-US" dirty="0" smtClean="0"/>
              <a:t>no restrictions on address</a:t>
            </a:r>
          </a:p>
          <a:p>
            <a:r>
              <a:rPr lang="en-US" dirty="0" smtClean="0"/>
              <a:t>2 bytes: short, …</a:t>
            </a:r>
          </a:p>
          <a:p>
            <a:pPr lvl="1"/>
            <a:r>
              <a:rPr lang="en-US" dirty="0" smtClean="0"/>
              <a:t>lowest 1 bit of address must be 0</a:t>
            </a:r>
            <a:r>
              <a:rPr lang="en-US" baseline="-25000" dirty="0" smtClean="0"/>
              <a:t>2</a:t>
            </a:r>
          </a:p>
          <a:p>
            <a:r>
              <a:rPr lang="en-US" dirty="0" smtClean="0"/>
              <a:t>4 bytes: </a:t>
            </a:r>
            <a:r>
              <a:rPr lang="en-US" dirty="0" err="1" smtClean="0"/>
              <a:t>int</a:t>
            </a:r>
            <a:r>
              <a:rPr lang="en-US" dirty="0" smtClean="0"/>
              <a:t>, float, pointers, …</a:t>
            </a:r>
          </a:p>
          <a:p>
            <a:pPr lvl="1"/>
            <a:r>
              <a:rPr lang="en-US" dirty="0" smtClean="0"/>
              <a:t>lowest 2 bits of address must be 00</a:t>
            </a:r>
            <a:r>
              <a:rPr lang="en-US" baseline="-25000" dirty="0" smtClean="0"/>
              <a:t>2</a:t>
            </a:r>
          </a:p>
          <a:p>
            <a:r>
              <a:rPr lang="en-US" dirty="0" smtClean="0"/>
              <a:t>8 bytes: double, …</a:t>
            </a:r>
          </a:p>
          <a:p>
            <a:pPr lvl="1"/>
            <a:r>
              <a:rPr lang="en-US" dirty="0" smtClean="0"/>
              <a:t>Windows (and most other </a:t>
            </a:r>
            <a:r>
              <a:rPr lang="en-US" dirty="0" err="1" smtClean="0"/>
              <a:t>OSs</a:t>
            </a:r>
            <a:r>
              <a:rPr lang="en-US" dirty="0" smtClean="0"/>
              <a:t> &amp; instruction sets): lowest 3 bits 000</a:t>
            </a:r>
            <a:r>
              <a:rPr lang="en-US" baseline="-25000" dirty="0" smtClean="0"/>
              <a:t>2</a:t>
            </a:r>
          </a:p>
          <a:p>
            <a:pPr lvl="1"/>
            <a:r>
              <a:rPr lang="en-US" dirty="0" smtClean="0"/>
              <a:t>Linux: lowest 2 bits of address must be 00</a:t>
            </a:r>
            <a:r>
              <a:rPr lang="en-US" baseline="-25000" dirty="0" smtClean="0"/>
              <a:t>2</a:t>
            </a:r>
          </a:p>
          <a:p>
            <a:pPr lvl="2"/>
            <a:r>
              <a:rPr lang="en-US" dirty="0" smtClean="0"/>
              <a:t>i.e., treated liked 2 contiguous 4-byte primitive data items</a:t>
            </a:r>
          </a:p>
          <a:p>
            <a:endParaRPr lang="en-US" baseline="-25000"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51</a:t>
            </a:fld>
            <a:endParaRPr lang="en-US"/>
          </a:p>
        </p:txBody>
      </p:sp>
      <p:cxnSp>
        <p:nvCxnSpPr>
          <p:cNvPr id="3" name="Straight Arrow Connector 2"/>
          <p:cNvCxnSpPr/>
          <p:nvPr>
            <p:custDataLst>
              <p:tags r:id="rId4"/>
            </p:custDataLst>
          </p:nvPr>
        </p:nvCxnSpPr>
        <p:spPr bwMode="auto">
          <a:xfrm flipH="1">
            <a:off x="4556826" y="1120626"/>
            <a:ext cx="1839540" cy="2222576"/>
          </a:xfrm>
          <a:prstGeom prst="straightConnector1">
            <a:avLst/>
          </a:prstGeom>
          <a:noFill/>
          <a:ln w="25400" cap="flat" cmpd="sng" algn="ctr">
            <a:solidFill>
              <a:srgbClr val="CC0000"/>
            </a:solidFill>
            <a:prstDash val="solid"/>
            <a:round/>
            <a:headEnd type="none" w="med" len="med"/>
            <a:tailEnd type="arrow"/>
          </a:ln>
          <a:effectLst/>
        </p:spPr>
      </p:cxnSp>
      <p:sp>
        <p:nvSpPr>
          <p:cNvPr id="2" name="Date Placeholder 1"/>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2907742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custDataLst>
              <p:tags r:id="rId1"/>
            </p:custDataLst>
          </p:nvPr>
        </p:nvSpPr>
        <p:spPr>
          <a:xfrm>
            <a:off x="167951" y="435678"/>
            <a:ext cx="8789437" cy="762000"/>
          </a:xfrm>
        </p:spPr>
        <p:txBody>
          <a:bodyPr/>
          <a:lstStyle/>
          <a:p>
            <a:r>
              <a:rPr lang="en-US" dirty="0" smtClean="0"/>
              <a:t>Saving Space by putting large data types first</a:t>
            </a:r>
            <a:endParaRPr lang="en-US" dirty="0"/>
          </a:p>
        </p:txBody>
      </p:sp>
      <p:sp>
        <p:nvSpPr>
          <p:cNvPr id="328707" name="Rectangle 3"/>
          <p:cNvSpPr>
            <a:spLocks noGrp="1" noChangeArrowheads="1"/>
          </p:cNvSpPr>
          <p:nvPr>
            <p:ph idx="1"/>
            <p:custDataLst>
              <p:tags r:id="rId2"/>
            </p:custDataLst>
          </p:nvPr>
        </p:nvSpPr>
        <p:spPr/>
        <p:txBody>
          <a:bodyPr/>
          <a:lstStyle/>
          <a:p>
            <a:r>
              <a:rPr lang="en-US" dirty="0" smtClean="0"/>
              <a:t>Original </a:t>
            </a:r>
            <a:r>
              <a:rPr lang="en-US" dirty="0" err="1" smtClean="0"/>
              <a:t>Struct</a:t>
            </a:r>
            <a:r>
              <a:rPr lang="en-US" dirty="0" smtClean="0"/>
              <a:t>:			</a:t>
            </a:r>
            <a:r>
              <a:rPr lang="en-US" u="sng" dirty="0" smtClean="0"/>
              <a:t>Programmer</a:t>
            </a:r>
            <a:r>
              <a:rPr lang="en-US" dirty="0" smtClean="0"/>
              <a:t> re-writes as:</a:t>
            </a:r>
          </a:p>
          <a:p>
            <a:endParaRPr lang="en-US" dirty="0"/>
          </a:p>
          <a:p>
            <a:endParaRPr lang="en-US" dirty="0"/>
          </a:p>
          <a:p>
            <a:endParaRPr lang="en-US" dirty="0"/>
          </a:p>
          <a:p>
            <a:endParaRPr lang="en-US" dirty="0"/>
          </a:p>
          <a:p>
            <a:r>
              <a:rPr lang="en-US" sz="2000" dirty="0">
                <a:latin typeface="Courier New" pitchFamily="49" charset="0"/>
                <a:cs typeface="Courier New" pitchFamily="49" charset="0"/>
                <a:sym typeface="Courier New Bold" charset="0"/>
              </a:rPr>
              <a:t>double </a:t>
            </a:r>
            <a:r>
              <a:rPr lang="en-US" dirty="0">
                <a:sym typeface="Courier New Bold" charset="0"/>
              </a:rPr>
              <a:t>is 8 bytes, so for x86-64 we get:</a:t>
            </a:r>
            <a:endParaRPr lang="en-US" dirty="0"/>
          </a:p>
          <a:p>
            <a:endParaRPr lang="en-US" dirty="0"/>
          </a:p>
          <a:p>
            <a:endParaRPr lang="en-US" dirty="0"/>
          </a:p>
          <a:p>
            <a:endParaRPr lang="en-US" dirty="0"/>
          </a:p>
        </p:txBody>
      </p:sp>
      <p:sp>
        <p:nvSpPr>
          <p:cNvPr id="33" name="Slide Number Placeholder 32"/>
          <p:cNvSpPr>
            <a:spLocks noGrp="1"/>
          </p:cNvSpPr>
          <p:nvPr>
            <p:ph type="sldNum" sz="quarter" idx="4"/>
            <p:custDataLst>
              <p:tags r:id="rId3"/>
            </p:custDataLst>
          </p:nvPr>
        </p:nvSpPr>
        <p:spPr/>
        <p:txBody>
          <a:bodyPr/>
          <a:lstStyle/>
          <a:p>
            <a:fld id="{7CBE8339-D2AD-46DC-A898-FD1E949067F0}" type="slidenum">
              <a:rPr lang="en-US" smtClean="0"/>
              <a:pPr/>
              <a:t>52</a:t>
            </a:fld>
            <a:endParaRPr lang="en-US"/>
          </a:p>
        </p:txBody>
      </p:sp>
      <p:grpSp>
        <p:nvGrpSpPr>
          <p:cNvPr id="6" name="Group 5"/>
          <p:cNvGrpSpPr/>
          <p:nvPr>
            <p:custDataLst>
              <p:tags r:id="rId4"/>
            </p:custDataLst>
          </p:nvPr>
        </p:nvGrpSpPr>
        <p:grpSpPr>
          <a:xfrm>
            <a:off x="1491910" y="4103639"/>
            <a:ext cx="6958800" cy="740929"/>
            <a:chOff x="595768" y="4093104"/>
            <a:chExt cx="6958800" cy="740929"/>
          </a:xfrm>
        </p:grpSpPr>
        <p:sp>
          <p:nvSpPr>
            <p:cNvPr id="18" name="Rectangle 13"/>
            <p:cNvSpPr>
              <a:spLocks/>
            </p:cNvSpPr>
            <p:nvPr>
              <p:custDataLst>
                <p:tags r:id="rId18"/>
              </p:custDataLst>
            </p:nvPr>
          </p:nvSpPr>
          <p:spPr bwMode="auto">
            <a:xfrm>
              <a:off x="595768" y="448009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p+0</a:t>
              </a:r>
            </a:p>
          </p:txBody>
        </p:sp>
        <p:sp>
          <p:nvSpPr>
            <p:cNvPr id="19" name="Rectangle 16"/>
            <p:cNvSpPr>
              <a:spLocks/>
            </p:cNvSpPr>
            <p:nvPr>
              <p:custDataLst>
                <p:tags r:id="rId19"/>
              </p:custDataLst>
            </p:nvPr>
          </p:nvSpPr>
          <p:spPr bwMode="auto">
            <a:xfrm>
              <a:off x="3118900" y="4480090"/>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+8</a:t>
              </a:r>
              <a:endParaRPr lang="en-US" sz="1800" dirty="0">
                <a:solidFill>
                  <a:schemeClr val="tx1"/>
                </a:solidFill>
                <a:latin typeface="Courier New" pitchFamily="49" charset="0"/>
                <a:cs typeface="Courier New" pitchFamily="49" charset="0"/>
                <a:sym typeface="Courier New Bold" charset="0"/>
              </a:endParaRPr>
            </a:p>
          </p:txBody>
        </p:sp>
        <p:sp>
          <p:nvSpPr>
            <p:cNvPr id="20" name="Rectangle 7"/>
            <p:cNvSpPr>
              <a:spLocks/>
            </p:cNvSpPr>
            <p:nvPr>
              <p:custDataLst>
                <p:tags r:id="rId20"/>
              </p:custDataLst>
            </p:nvPr>
          </p:nvSpPr>
          <p:spPr bwMode="auto">
            <a:xfrm>
              <a:off x="848181" y="4093104"/>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21" name="Rectangle 8"/>
            <p:cNvSpPr>
              <a:spLocks/>
            </p:cNvSpPr>
            <p:nvPr>
              <p:custDataLst>
                <p:tags r:id="rId21"/>
              </p:custDataLst>
            </p:nvPr>
          </p:nvSpPr>
          <p:spPr bwMode="auto">
            <a:xfrm>
              <a:off x="5918649" y="409573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22" name="Rectangle 10"/>
            <p:cNvSpPr>
              <a:spLocks/>
            </p:cNvSpPr>
            <p:nvPr>
              <p:custDataLst>
                <p:tags r:id="rId22"/>
              </p:custDataLst>
            </p:nvPr>
          </p:nvSpPr>
          <p:spPr bwMode="auto">
            <a:xfrm>
              <a:off x="3378974" y="4095729"/>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23" name="Rectangle 11"/>
            <p:cNvSpPr>
              <a:spLocks/>
            </p:cNvSpPr>
            <p:nvPr>
              <p:custDataLst>
                <p:tags r:id="rId23"/>
              </p:custDataLst>
            </p:nvPr>
          </p:nvSpPr>
          <p:spPr bwMode="auto">
            <a:xfrm>
              <a:off x="1156342" y="4095730"/>
              <a:ext cx="2223925"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7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24" name="Rectangle 14"/>
            <p:cNvSpPr>
              <a:spLocks/>
            </p:cNvSpPr>
            <p:nvPr>
              <p:custDataLst>
                <p:tags r:id="rId24"/>
              </p:custDataLst>
            </p:nvPr>
          </p:nvSpPr>
          <p:spPr bwMode="auto">
            <a:xfrm>
              <a:off x="5597568" y="448009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+16</a:t>
              </a:r>
              <a:endParaRPr lang="en-US" sz="1800" dirty="0">
                <a:solidFill>
                  <a:schemeClr val="tx1"/>
                </a:solidFill>
                <a:latin typeface="Courier New" pitchFamily="49" charset="0"/>
                <a:cs typeface="Courier New" pitchFamily="49" charset="0"/>
                <a:sym typeface="Courier New Bold" charset="0"/>
              </a:endParaRPr>
            </a:p>
          </p:txBody>
        </p:sp>
        <p:sp>
          <p:nvSpPr>
            <p:cNvPr id="25" name="Rectangle 15"/>
            <p:cNvSpPr>
              <a:spLocks/>
            </p:cNvSpPr>
            <p:nvPr>
              <p:custDataLst>
                <p:tags r:id="rId25"/>
              </p:custDataLst>
            </p:nvPr>
          </p:nvSpPr>
          <p:spPr bwMode="auto">
            <a:xfrm>
              <a:off x="6923536" y="448009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+20</a:t>
              </a:r>
              <a:endParaRPr lang="en-US" sz="1800" dirty="0">
                <a:solidFill>
                  <a:schemeClr val="tx1"/>
                </a:solidFill>
                <a:latin typeface="Courier New" pitchFamily="49" charset="0"/>
                <a:cs typeface="Courier New" pitchFamily="49" charset="0"/>
                <a:sym typeface="Courier New Bold" charset="0"/>
              </a:endParaRPr>
            </a:p>
          </p:txBody>
        </p:sp>
      </p:grpSp>
      <p:sp>
        <p:nvSpPr>
          <p:cNvPr id="30" name="Rectangle 3"/>
          <p:cNvSpPr>
            <a:spLocks/>
          </p:cNvSpPr>
          <p:nvPr>
            <p:custDataLst>
              <p:tags r:id="rId5"/>
            </p:custDataLst>
          </p:nvPr>
        </p:nvSpPr>
        <p:spPr bwMode="auto">
          <a:xfrm>
            <a:off x="1030106" y="1934714"/>
            <a:ext cx="2222500" cy="1539875"/>
          </a:xfrm>
          <a:prstGeom prst="rect">
            <a:avLst/>
          </a:prstGeom>
          <a:solidFill>
            <a:srgbClr val="FFFEB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r>
              <a:rPr lang="en-US" sz="1800" dirty="0" smtClean="0">
                <a:latin typeface="Courier New" pitchFamily="49" charset="0"/>
                <a:cs typeface="Courier New" pitchFamily="49" charset="0"/>
                <a:sym typeface="Courier New Bold" charset="0"/>
              </a:rPr>
              <a:t>  </a:t>
            </a:r>
            <a:r>
              <a:rPr lang="en-US" sz="1800" dirty="0">
                <a:latin typeface="Courier New" pitchFamily="49" charset="0"/>
                <a:cs typeface="Courier New" pitchFamily="49" charset="0"/>
                <a:sym typeface="Courier New Bold" charset="0"/>
              </a:rPr>
              <a:t>double v</a:t>
            </a:r>
            <a:r>
              <a:rPr lang="en-US" sz="1800" dirty="0" smtClean="0">
                <a:latin typeface="Courier New" pitchFamily="49" charset="0"/>
                <a:cs typeface="Courier New" pitchFamily="49" charset="0"/>
                <a:sym typeface="Courier New Bold" charset="0"/>
              </a:rPr>
              <a:t>;</a:t>
            </a:r>
          </a:p>
          <a:p>
            <a:r>
              <a:rPr lang="en-US" sz="1800" dirty="0" smtClean="0">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smtClean="0">
                <a:solidFill>
                  <a:schemeClr val="tx1"/>
                </a:solidFill>
                <a:latin typeface="Courier New" pitchFamily="49" charset="0"/>
                <a:cs typeface="Courier New" pitchFamily="49" charset="0"/>
                <a:sym typeface="Courier New Bold" charset="0"/>
              </a:rPr>
              <a:t>i</a:t>
            </a:r>
            <a:r>
              <a:rPr lang="en-US" sz="1800" dirty="0" smtClean="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smtClean="0">
                <a:solidFill>
                  <a:schemeClr val="tx1"/>
                </a:solidFill>
                <a:latin typeface="Courier New" pitchFamily="49" charset="0"/>
                <a:cs typeface="Courier New" pitchFamily="49" charset="0"/>
                <a:sym typeface="Courier New Bold" charset="0"/>
              </a:rPr>
              <a:t>} * p;</a:t>
            </a:r>
            <a:endParaRPr lang="en-US" sz="1800" dirty="0">
              <a:solidFill>
                <a:schemeClr val="tx1"/>
              </a:solidFill>
              <a:latin typeface="Courier New" pitchFamily="49" charset="0"/>
              <a:cs typeface="Courier New" pitchFamily="49" charset="0"/>
              <a:sym typeface="Courier New Bold" charset="0"/>
            </a:endParaRPr>
          </a:p>
        </p:txBody>
      </p:sp>
      <p:sp>
        <p:nvSpPr>
          <p:cNvPr id="32" name="Rectangle 3"/>
          <p:cNvSpPr>
            <a:spLocks/>
          </p:cNvSpPr>
          <p:nvPr>
            <p:custDataLst>
              <p:tags r:id="rId6"/>
            </p:custDataLst>
          </p:nvPr>
        </p:nvSpPr>
        <p:spPr bwMode="auto">
          <a:xfrm>
            <a:off x="5375160" y="1909681"/>
            <a:ext cx="2222500" cy="1539875"/>
          </a:xfrm>
          <a:prstGeom prst="rect">
            <a:avLst/>
          </a:prstGeom>
          <a:solidFill>
            <a:srgbClr val="FFFEB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a:t>
            </a:r>
            <a:r>
              <a:rPr lang="en-US" sz="1800" dirty="0" smtClean="0">
                <a:solidFill>
                  <a:schemeClr val="tx1"/>
                </a:solidFill>
                <a:latin typeface="Courier New" pitchFamily="49" charset="0"/>
                <a:cs typeface="Courier New" pitchFamily="49" charset="0"/>
                <a:sym typeface="Courier New Bold" charset="0"/>
              </a:rPr>
              <a:t>S2 {</a:t>
            </a:r>
            <a:endParaRPr lang="en-US" sz="2400" b="1" dirty="0">
              <a:solidFill>
                <a:schemeClr val="tx1"/>
              </a:solidFill>
              <a:latin typeface="Courier New" pitchFamily="49" charset="0"/>
              <a:ea typeface="Lucida Grande" charset="0"/>
              <a:cs typeface="Courier New" pitchFamily="49" charset="0"/>
              <a:sym typeface="Arial Narrow" charset="0"/>
            </a:endParaRPr>
          </a:p>
          <a:p>
            <a:r>
              <a:rPr lang="en-US" sz="1800" dirty="0">
                <a:latin typeface="Courier New" pitchFamily="49" charset="0"/>
                <a:cs typeface="Courier New" pitchFamily="49" charset="0"/>
                <a:sym typeface="Courier New Bold" charset="0"/>
              </a:rPr>
              <a:t> </a:t>
            </a:r>
            <a:r>
              <a:rPr lang="en-US" sz="1800" dirty="0" smtClean="0">
                <a:latin typeface="Courier New" pitchFamily="49" charset="0"/>
                <a:cs typeface="Courier New" pitchFamily="49" charset="0"/>
                <a:sym typeface="Courier New Bold" charset="0"/>
              </a:rPr>
              <a:t> double </a:t>
            </a:r>
            <a:r>
              <a:rPr lang="en-US" sz="1800" dirty="0">
                <a:latin typeface="Courier New" pitchFamily="49" charset="0"/>
                <a:cs typeface="Courier New" pitchFamily="49" charset="0"/>
                <a:sym typeface="Courier New Bold" charset="0"/>
              </a:rPr>
              <a:t>v</a:t>
            </a:r>
            <a:r>
              <a:rPr lang="en-US" sz="1800" dirty="0" smtClean="0">
                <a:latin typeface="Courier New" pitchFamily="49" charset="0"/>
                <a:cs typeface="Courier New" pitchFamily="49" charset="0"/>
                <a:sym typeface="Courier New Bold" charset="0"/>
              </a:rPr>
              <a:t>;</a:t>
            </a:r>
            <a:endParaRPr lang="en-US" sz="1800" dirty="0" smtClean="0">
              <a:solidFill>
                <a:schemeClr val="tx1"/>
              </a:solidFill>
              <a:latin typeface="Courier New" pitchFamily="49" charset="0"/>
              <a:cs typeface="Courier New" pitchFamily="49" charset="0"/>
              <a:sym typeface="Courier New Bold" charset="0"/>
            </a:endParaRPr>
          </a:p>
          <a:p>
            <a:r>
              <a:rPr lang="en-US" sz="1800" dirty="0" smtClean="0">
                <a:latin typeface="Courier New" pitchFamily="49" charset="0"/>
                <a:ea typeface="Lucida Grande" charset="0"/>
                <a:cs typeface="Courier New" pitchFamily="49" charset="0"/>
                <a:sym typeface="Arial Narrow" charset="0"/>
              </a:rPr>
              <a:t>  </a:t>
            </a:r>
            <a:r>
              <a:rPr lang="en-US" sz="1800" dirty="0" err="1">
                <a:latin typeface="Courier New" pitchFamily="49" charset="0"/>
                <a:cs typeface="Courier New" pitchFamily="49" charset="0"/>
                <a:sym typeface="Courier New Bold" charset="0"/>
              </a:rPr>
              <a:t>int</a:t>
            </a:r>
            <a:r>
              <a:rPr lang="en-US" sz="1800" dirty="0">
                <a:latin typeface="Courier New" pitchFamily="49" charset="0"/>
                <a:cs typeface="Courier New" pitchFamily="49" charset="0"/>
                <a:sym typeface="Courier New Bold" charset="0"/>
              </a:rPr>
              <a:t> </a:t>
            </a:r>
            <a:r>
              <a:rPr lang="en-US" sz="1800" dirty="0" err="1">
                <a:latin typeface="Courier New" pitchFamily="49" charset="0"/>
                <a:cs typeface="Courier New" pitchFamily="49" charset="0"/>
                <a:sym typeface="Courier New Bold" charset="0"/>
              </a:rPr>
              <a:t>i</a:t>
            </a:r>
            <a:r>
              <a:rPr lang="en-US" sz="1800" dirty="0" smtClean="0">
                <a:latin typeface="Courier New" pitchFamily="49" charset="0"/>
                <a:cs typeface="Courier New" pitchFamily="49" charset="0"/>
                <a:sym typeface="Courier New Bold" charset="0"/>
              </a:rPr>
              <a:t>;</a:t>
            </a:r>
          </a:p>
          <a:p>
            <a:r>
              <a:rPr lang="en-US" sz="1800" dirty="0" smtClean="0">
                <a:latin typeface="Courier New" pitchFamily="49" charset="0"/>
                <a:cs typeface="Courier New" pitchFamily="49" charset="0"/>
                <a:sym typeface="Courier New Bold" charset="0"/>
              </a:rPr>
              <a:t>  </a:t>
            </a:r>
            <a:r>
              <a:rPr lang="en-US" sz="1800" dirty="0" smtClean="0">
                <a:solidFill>
                  <a:schemeClr val="tx1"/>
                </a:solidFill>
                <a:latin typeface="Courier New" pitchFamily="49" charset="0"/>
                <a:cs typeface="Courier New" pitchFamily="49" charset="0"/>
                <a:sym typeface="Courier New Bold" charset="0"/>
              </a:rPr>
              <a:t>char </a:t>
            </a:r>
            <a:r>
              <a:rPr lang="en-US" sz="1800" dirty="0">
                <a:solidFill>
                  <a:schemeClr val="tx1"/>
                </a:solidFill>
                <a:latin typeface="Courier New" pitchFamily="49" charset="0"/>
                <a:cs typeface="Courier New" pitchFamily="49" charset="0"/>
                <a:sym typeface="Courier New Bold" charset="0"/>
              </a:rPr>
              <a:t>c</a:t>
            </a:r>
            <a:r>
              <a:rPr lang="en-US" sz="1800" dirty="0" smtClean="0">
                <a:solidFill>
                  <a:schemeClr val="tx1"/>
                </a:solidFill>
                <a:latin typeface="Courier New" pitchFamily="49" charset="0"/>
                <a:cs typeface="Courier New" pitchFamily="49" charset="0"/>
                <a:sym typeface="Courier New Bold" charset="0"/>
              </a:rPr>
              <a:t>;</a:t>
            </a:r>
            <a:endParaRPr lang="en-US" dirty="0">
              <a:latin typeface="Courier New" pitchFamily="49" charset="0"/>
              <a:ea typeface="Lucida Grande" charset="0"/>
              <a:cs typeface="Courier New" pitchFamily="49" charset="0"/>
              <a:sym typeface="Arial Narrow" charset="0"/>
            </a:endParaRPr>
          </a:p>
          <a:p>
            <a:pPr algn="l"/>
            <a:r>
              <a:rPr lang="en-US" sz="1800" dirty="0" smtClean="0">
                <a:solidFill>
                  <a:schemeClr val="tx1"/>
                </a:solidFill>
                <a:latin typeface="Courier New" pitchFamily="49" charset="0"/>
                <a:cs typeface="Courier New" pitchFamily="49" charset="0"/>
                <a:sym typeface="Courier New Bold" charset="0"/>
              </a:rPr>
              <a:t>} * q;</a:t>
            </a:r>
            <a:endParaRPr lang="en-US" sz="1800" dirty="0">
              <a:solidFill>
                <a:schemeClr val="tx1"/>
              </a:solidFill>
              <a:latin typeface="Courier New" pitchFamily="49" charset="0"/>
              <a:cs typeface="Courier New" pitchFamily="49" charset="0"/>
              <a:sym typeface="Courier New Bold" charset="0"/>
            </a:endParaRPr>
          </a:p>
        </p:txBody>
      </p:sp>
      <p:sp>
        <p:nvSpPr>
          <p:cNvPr id="4" name="TextBox 3"/>
          <p:cNvSpPr txBox="1"/>
          <p:nvPr>
            <p:custDataLst>
              <p:tags r:id="rId7"/>
            </p:custDataLst>
          </p:nvPr>
        </p:nvSpPr>
        <p:spPr>
          <a:xfrm>
            <a:off x="5033681" y="6196584"/>
            <a:ext cx="4010957" cy="400110"/>
          </a:xfrm>
          <a:prstGeom prst="rect">
            <a:avLst/>
          </a:prstGeom>
          <a:noFill/>
        </p:spPr>
        <p:txBody>
          <a:bodyPr wrap="square" rtlCol="0">
            <a:spAutoFit/>
          </a:bodyPr>
          <a:lstStyle/>
          <a:p>
            <a:r>
              <a:rPr lang="en-US" sz="2000" dirty="0" smtClean="0">
                <a:solidFill>
                  <a:srgbClr val="FF0000"/>
                </a:solidFill>
                <a:latin typeface="Calibri" pitchFamily="34" charset="0"/>
              </a:rPr>
              <a:t>But this is still not quite accurate…</a:t>
            </a:r>
          </a:p>
        </p:txBody>
      </p:sp>
      <p:grpSp>
        <p:nvGrpSpPr>
          <p:cNvPr id="5" name="Group 4"/>
          <p:cNvGrpSpPr/>
          <p:nvPr>
            <p:custDataLst>
              <p:tags r:id="rId8"/>
            </p:custDataLst>
          </p:nvPr>
        </p:nvGrpSpPr>
        <p:grpSpPr>
          <a:xfrm>
            <a:off x="1451974" y="5207689"/>
            <a:ext cx="4933566" cy="740929"/>
            <a:chOff x="620287" y="5590260"/>
            <a:chExt cx="4933566" cy="740929"/>
          </a:xfrm>
        </p:grpSpPr>
        <p:sp>
          <p:nvSpPr>
            <p:cNvPr id="34" name="Rectangle 16"/>
            <p:cNvSpPr>
              <a:spLocks/>
            </p:cNvSpPr>
            <p:nvPr>
              <p:custDataLst>
                <p:tags r:id="rId11"/>
              </p:custDataLst>
            </p:nvPr>
          </p:nvSpPr>
          <p:spPr bwMode="auto">
            <a:xfrm>
              <a:off x="620287" y="5977246"/>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q+0</a:t>
              </a:r>
              <a:endParaRPr lang="en-US" sz="1800" dirty="0">
                <a:solidFill>
                  <a:schemeClr val="tx1"/>
                </a:solidFill>
                <a:latin typeface="Courier New" pitchFamily="49" charset="0"/>
                <a:cs typeface="Courier New" pitchFamily="49" charset="0"/>
                <a:sym typeface="Courier New Bold" charset="0"/>
              </a:endParaRPr>
            </a:p>
          </p:txBody>
        </p:sp>
        <p:sp>
          <p:nvSpPr>
            <p:cNvPr id="35" name="Rectangle 8"/>
            <p:cNvSpPr>
              <a:spLocks/>
            </p:cNvSpPr>
            <p:nvPr>
              <p:custDataLst>
                <p:tags r:id="rId12"/>
              </p:custDataLst>
            </p:nvPr>
          </p:nvSpPr>
          <p:spPr bwMode="auto">
            <a:xfrm>
              <a:off x="3420036" y="5592886"/>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36" name="Rectangle 10"/>
            <p:cNvSpPr>
              <a:spLocks/>
            </p:cNvSpPr>
            <p:nvPr>
              <p:custDataLst>
                <p:tags r:id="rId13"/>
              </p:custDataLst>
            </p:nvPr>
          </p:nvSpPr>
          <p:spPr bwMode="auto">
            <a:xfrm>
              <a:off x="880361" y="5592885"/>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37" name="Rectangle 14"/>
            <p:cNvSpPr>
              <a:spLocks/>
            </p:cNvSpPr>
            <p:nvPr>
              <p:custDataLst>
                <p:tags r:id="rId14"/>
              </p:custDataLst>
            </p:nvPr>
          </p:nvSpPr>
          <p:spPr bwMode="auto">
            <a:xfrm>
              <a:off x="3168216" y="5977246"/>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1800" dirty="0" smtClean="0">
                  <a:solidFill>
                    <a:schemeClr val="tx1"/>
                  </a:solidFill>
                  <a:latin typeface="Courier New" pitchFamily="49" charset="0"/>
                  <a:cs typeface="Courier New" pitchFamily="49" charset="0"/>
                  <a:sym typeface="Courier New Bold" charset="0"/>
                </a:rPr>
                <a:t>q+8</a:t>
              </a:r>
              <a:endParaRPr lang="en-US" sz="1800" dirty="0">
                <a:solidFill>
                  <a:schemeClr val="tx1"/>
                </a:solidFill>
                <a:latin typeface="Courier New" pitchFamily="49" charset="0"/>
                <a:cs typeface="Courier New" pitchFamily="49" charset="0"/>
                <a:sym typeface="Courier New Bold" charset="0"/>
              </a:endParaRPr>
            </a:p>
          </p:txBody>
        </p:sp>
        <p:sp>
          <p:nvSpPr>
            <p:cNvPr id="38" name="Rectangle 15"/>
            <p:cNvSpPr>
              <a:spLocks/>
            </p:cNvSpPr>
            <p:nvPr>
              <p:custDataLst>
                <p:tags r:id="rId15"/>
              </p:custDataLst>
            </p:nvPr>
          </p:nvSpPr>
          <p:spPr bwMode="auto">
            <a:xfrm>
              <a:off x="4312870" y="5977246"/>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q+12</a:t>
              </a:r>
              <a:endParaRPr lang="en-US" sz="1800" dirty="0">
                <a:solidFill>
                  <a:schemeClr val="tx1"/>
                </a:solidFill>
                <a:latin typeface="Courier New" pitchFamily="49" charset="0"/>
                <a:cs typeface="Courier New" pitchFamily="49" charset="0"/>
                <a:sym typeface="Courier New Bold" charset="0"/>
              </a:endParaRPr>
            </a:p>
          </p:txBody>
        </p:sp>
        <p:sp>
          <p:nvSpPr>
            <p:cNvPr id="40" name="Rectangle 7"/>
            <p:cNvSpPr>
              <a:spLocks/>
            </p:cNvSpPr>
            <p:nvPr>
              <p:custDataLst>
                <p:tags r:id="rId16"/>
              </p:custDataLst>
            </p:nvPr>
          </p:nvSpPr>
          <p:spPr bwMode="auto">
            <a:xfrm>
              <a:off x="4689906" y="559026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55" name="Rectangle 15"/>
            <p:cNvSpPr>
              <a:spLocks/>
            </p:cNvSpPr>
            <p:nvPr>
              <p:custDataLst>
                <p:tags r:id="rId17"/>
              </p:custDataLst>
            </p:nvPr>
          </p:nvSpPr>
          <p:spPr bwMode="auto">
            <a:xfrm>
              <a:off x="4922821" y="597089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q+13</a:t>
              </a:r>
              <a:endParaRPr lang="en-US" sz="1800" dirty="0">
                <a:solidFill>
                  <a:schemeClr val="tx1"/>
                </a:solidFill>
                <a:latin typeface="Courier New" pitchFamily="49" charset="0"/>
                <a:cs typeface="Courier New" pitchFamily="49" charset="0"/>
                <a:sym typeface="Courier New Bold" charset="0"/>
              </a:endParaRPr>
            </a:p>
          </p:txBody>
        </p:sp>
      </p:grpSp>
      <p:sp>
        <p:nvSpPr>
          <p:cNvPr id="2" name="Date Placeholder 1"/>
          <p:cNvSpPr>
            <a:spLocks noGrp="1"/>
          </p:cNvSpPr>
          <p:nvPr>
            <p:ph type="dt" sz="half" idx="2"/>
            <p:custDataLst>
              <p:tags r:id="rId9"/>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10"/>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28">
            <p14:nvContentPartPr>
              <p14:cNvPr id="7" name="Ink 6"/>
              <p14:cNvContentPartPr/>
              <p14:nvPr/>
            </p14:nvContentPartPr>
            <p14:xfrm>
              <a:off x="882720" y="345240"/>
              <a:ext cx="7728480" cy="5279040"/>
            </p14:xfrm>
          </p:contentPart>
        </mc:Choice>
        <mc:Fallback>
          <p:pic>
            <p:nvPicPr>
              <p:cNvPr id="7" name="Ink 6"/>
              <p:cNvPicPr/>
              <p:nvPr/>
            </p:nvPicPr>
            <p:blipFill>
              <a:blip r:embed="rId29"/>
              <a:stretch>
                <a:fillRect/>
              </a:stretch>
            </p:blipFill>
            <p:spPr>
              <a:xfrm>
                <a:off x="870840" y="329400"/>
                <a:ext cx="7743960" cy="5298480"/>
              </a:xfrm>
              <a:prstGeom prst="rect">
                <a:avLst/>
              </a:prstGeom>
            </p:spPr>
          </p:pic>
        </mc:Fallback>
      </mc:AlternateContent>
    </p:spTree>
    <p:extLst>
      <p:ext uri="{BB962C8B-B14F-4D97-AF65-F5344CB8AC3E}">
        <p14:creationId xmlns:p14="http://schemas.microsoft.com/office/powerpoint/2010/main" val="27419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Overall </a:t>
            </a:r>
            <a:r>
              <a:rPr lang="en-US" dirty="0" err="1" smtClean="0"/>
              <a:t>Struct</a:t>
            </a:r>
            <a:r>
              <a:rPr lang="en-US" dirty="0" smtClean="0"/>
              <a:t> Alignment</a:t>
            </a:r>
            <a:endParaRPr lang="en-US" dirty="0"/>
          </a:p>
        </p:txBody>
      </p:sp>
      <p:sp>
        <p:nvSpPr>
          <p:cNvPr id="3" name="Content Placeholder 2"/>
          <p:cNvSpPr>
            <a:spLocks noGrp="1"/>
          </p:cNvSpPr>
          <p:nvPr>
            <p:ph idx="1"/>
            <p:custDataLst>
              <p:tags r:id="rId2"/>
            </p:custDataLst>
          </p:nvPr>
        </p:nvSpPr>
        <p:spPr/>
        <p:txBody>
          <a:bodyPr/>
          <a:lstStyle/>
          <a:p>
            <a:r>
              <a:rPr lang="en-US" i="1" u="sng" dirty="0" smtClean="0"/>
              <a:t>Overall size of </a:t>
            </a:r>
            <a:r>
              <a:rPr lang="en-US" i="1" u="sng" dirty="0" err="1" smtClean="0"/>
              <a:t>struct</a:t>
            </a:r>
            <a:r>
              <a:rPr lang="en-US" i="1" u="sng" dirty="0" smtClean="0"/>
              <a:t> </a:t>
            </a:r>
            <a:r>
              <a:rPr lang="en-US" dirty="0" smtClean="0"/>
              <a:t>must be:</a:t>
            </a:r>
          </a:p>
          <a:p>
            <a:pPr lvl="1"/>
            <a:r>
              <a:rPr lang="en-US" dirty="0" smtClean="0"/>
              <a:t>a </a:t>
            </a:r>
            <a:r>
              <a:rPr lang="en-US" dirty="0"/>
              <a:t>multiple of </a:t>
            </a:r>
            <a:r>
              <a:rPr lang="en-US" dirty="0" smtClean="0"/>
              <a:t>the largest </a:t>
            </a:r>
            <a:r>
              <a:rPr lang="en-US" dirty="0"/>
              <a:t>primitive type </a:t>
            </a:r>
            <a:r>
              <a:rPr lang="en-US" dirty="0" smtClean="0"/>
              <a:t>inside.</a:t>
            </a:r>
          </a:p>
          <a:p>
            <a:r>
              <a:rPr lang="en-US" dirty="0" smtClean="0"/>
              <a:t>Both have largest primitive=8 bytes, </a:t>
            </a:r>
            <a:r>
              <a:rPr lang="en-US" dirty="0"/>
              <a:t>so </a:t>
            </a:r>
            <a:r>
              <a:rPr lang="en-US" dirty="0" smtClean="0"/>
              <a:t>for x86-64 must </a:t>
            </a:r>
            <a:r>
              <a:rPr lang="en-US" dirty="0"/>
              <a:t>have:</a:t>
            </a:r>
            <a:br>
              <a:rPr lang="en-US" dirty="0"/>
            </a:br>
            <a:endParaRPr lang="en-US" sz="900" dirty="0"/>
          </a:p>
          <a:p>
            <a:pPr lvl="1"/>
            <a:r>
              <a:rPr lang="en-US" dirty="0"/>
              <a:t> </a:t>
            </a:r>
            <a:r>
              <a:rPr lang="en-US" i="1" dirty="0" smtClean="0"/>
              <a:t>overall</a:t>
            </a:r>
            <a:r>
              <a:rPr lang="en-US" dirty="0" smtClean="0"/>
              <a:t> </a:t>
            </a:r>
            <a:r>
              <a:rPr lang="en-US" i="1" dirty="0" smtClean="0"/>
              <a:t>size</a:t>
            </a:r>
            <a:r>
              <a:rPr lang="en-US" dirty="0" smtClean="0"/>
              <a:t> mod 8 = 0</a:t>
            </a:r>
          </a:p>
          <a:p>
            <a:endParaRPr lang="en-US" dirty="0" smtClean="0"/>
          </a:p>
          <a:p>
            <a:endParaRPr lang="en-US"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53</a:t>
            </a:fld>
            <a:endParaRPr lang="en-US"/>
          </a:p>
        </p:txBody>
      </p:sp>
      <p:grpSp>
        <p:nvGrpSpPr>
          <p:cNvPr id="30" name="Group 29"/>
          <p:cNvGrpSpPr/>
          <p:nvPr>
            <p:custDataLst>
              <p:tags r:id="rId4"/>
            </p:custDataLst>
          </p:nvPr>
        </p:nvGrpSpPr>
        <p:grpSpPr>
          <a:xfrm>
            <a:off x="584191" y="5589903"/>
            <a:ext cx="5674748" cy="741286"/>
            <a:chOff x="584191" y="5589903"/>
            <a:chExt cx="5674748" cy="741286"/>
          </a:xfrm>
        </p:grpSpPr>
        <p:sp>
          <p:nvSpPr>
            <p:cNvPr id="13" name="Rectangle 16"/>
            <p:cNvSpPr>
              <a:spLocks/>
            </p:cNvSpPr>
            <p:nvPr>
              <p:custDataLst>
                <p:tags r:id="rId19"/>
              </p:custDataLst>
            </p:nvPr>
          </p:nvSpPr>
          <p:spPr bwMode="auto">
            <a:xfrm>
              <a:off x="584191" y="5977246"/>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q+0</a:t>
              </a:r>
              <a:endParaRPr lang="en-US" sz="1800" dirty="0">
                <a:solidFill>
                  <a:schemeClr val="tx1"/>
                </a:solidFill>
                <a:latin typeface="Courier New" pitchFamily="49" charset="0"/>
                <a:cs typeface="Courier New" pitchFamily="49" charset="0"/>
                <a:sym typeface="Courier New Bold" charset="0"/>
              </a:endParaRPr>
            </a:p>
          </p:txBody>
        </p:sp>
        <p:sp>
          <p:nvSpPr>
            <p:cNvPr id="14" name="Rectangle 8"/>
            <p:cNvSpPr>
              <a:spLocks/>
            </p:cNvSpPr>
            <p:nvPr>
              <p:custDataLst>
                <p:tags r:id="rId20"/>
              </p:custDataLst>
            </p:nvPr>
          </p:nvSpPr>
          <p:spPr bwMode="auto">
            <a:xfrm>
              <a:off x="3383940" y="5592886"/>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15" name="Rectangle 10"/>
            <p:cNvSpPr>
              <a:spLocks/>
            </p:cNvSpPr>
            <p:nvPr>
              <p:custDataLst>
                <p:tags r:id="rId21"/>
              </p:custDataLst>
            </p:nvPr>
          </p:nvSpPr>
          <p:spPr bwMode="auto">
            <a:xfrm>
              <a:off x="844265" y="5592885"/>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16" name="Rectangle 14"/>
            <p:cNvSpPr>
              <a:spLocks/>
            </p:cNvSpPr>
            <p:nvPr>
              <p:custDataLst>
                <p:tags r:id="rId22"/>
              </p:custDataLst>
            </p:nvPr>
          </p:nvSpPr>
          <p:spPr bwMode="auto">
            <a:xfrm>
              <a:off x="3132120" y="5977246"/>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1800" dirty="0" smtClean="0">
                  <a:solidFill>
                    <a:schemeClr val="tx1"/>
                  </a:solidFill>
                  <a:latin typeface="Courier New" pitchFamily="49" charset="0"/>
                  <a:cs typeface="Courier New" pitchFamily="49" charset="0"/>
                  <a:sym typeface="Courier New Bold" charset="0"/>
                </a:rPr>
                <a:t>q+8</a:t>
              </a:r>
              <a:endParaRPr lang="en-US" sz="1800" dirty="0">
                <a:solidFill>
                  <a:schemeClr val="tx1"/>
                </a:solidFill>
                <a:latin typeface="Courier New" pitchFamily="49" charset="0"/>
                <a:cs typeface="Courier New" pitchFamily="49" charset="0"/>
                <a:sym typeface="Courier New Bold" charset="0"/>
              </a:endParaRPr>
            </a:p>
          </p:txBody>
        </p:sp>
        <p:sp>
          <p:nvSpPr>
            <p:cNvPr id="17" name="Rectangle 15"/>
            <p:cNvSpPr>
              <a:spLocks/>
            </p:cNvSpPr>
            <p:nvPr>
              <p:custDataLst>
                <p:tags r:id="rId23"/>
              </p:custDataLst>
            </p:nvPr>
          </p:nvSpPr>
          <p:spPr bwMode="auto">
            <a:xfrm>
              <a:off x="4388827" y="5964188"/>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chemeClr val="tx1"/>
                  </a:solidFill>
                  <a:latin typeface="Courier New" pitchFamily="49" charset="0"/>
                  <a:cs typeface="Courier New" pitchFamily="49" charset="0"/>
                  <a:sym typeface="Courier New Bold" charset="0"/>
                </a:rPr>
                <a:t>q+12</a:t>
              </a:r>
              <a:endParaRPr lang="en-US" sz="1800" dirty="0">
                <a:solidFill>
                  <a:schemeClr val="tx1"/>
                </a:solidFill>
                <a:latin typeface="Courier New" pitchFamily="49" charset="0"/>
                <a:cs typeface="Courier New" pitchFamily="49" charset="0"/>
                <a:sym typeface="Courier New Bold" charset="0"/>
              </a:endParaRPr>
            </a:p>
          </p:txBody>
        </p:sp>
        <p:sp>
          <p:nvSpPr>
            <p:cNvPr id="18" name="Rectangle 7"/>
            <p:cNvSpPr>
              <a:spLocks/>
            </p:cNvSpPr>
            <p:nvPr>
              <p:custDataLst>
                <p:tags r:id="rId24"/>
              </p:custDataLst>
            </p:nvPr>
          </p:nvSpPr>
          <p:spPr bwMode="auto">
            <a:xfrm>
              <a:off x="4653810" y="559026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21" name="Rectangle 11"/>
            <p:cNvSpPr>
              <a:spLocks/>
            </p:cNvSpPr>
            <p:nvPr>
              <p:custDataLst>
                <p:tags r:id="rId25"/>
              </p:custDataLst>
            </p:nvPr>
          </p:nvSpPr>
          <p:spPr bwMode="auto">
            <a:xfrm>
              <a:off x="4968325" y="5589903"/>
              <a:ext cx="944653"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3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22" name="Rectangle 14"/>
            <p:cNvSpPr>
              <a:spLocks noChangeArrowheads="1"/>
            </p:cNvSpPr>
            <p:nvPr>
              <p:custDataLst>
                <p:tags r:id="rId26"/>
              </p:custDataLst>
            </p:nvPr>
          </p:nvSpPr>
          <p:spPr bwMode="auto">
            <a:xfrm>
              <a:off x="5522110" y="5964188"/>
              <a:ext cx="736829" cy="366767"/>
            </a:xfrm>
            <a:prstGeom prst="rect">
              <a:avLst/>
            </a:prstGeom>
            <a:noFill/>
            <a:ln w="25400">
              <a:noFill/>
              <a:miter lim="800000"/>
              <a:headEnd/>
              <a:tailEnd/>
            </a:ln>
            <a:effectLst/>
          </p:spPr>
          <p:txBody>
            <a:bodyPr wrap="none" lIns="90487" tIns="44450" rIns="90487" bIns="44450">
              <a:spAutoFit/>
            </a:bodyPr>
            <a:lstStyle/>
            <a:p>
              <a:pPr algn="ctr">
                <a:lnSpc>
                  <a:spcPct val="100000"/>
                </a:lnSpc>
              </a:pPr>
              <a:r>
                <a:rPr lang="en-US" sz="1800" dirty="0" smtClean="0">
                  <a:solidFill>
                    <a:srgbClr val="FF0000"/>
                  </a:solidFill>
                  <a:latin typeface="Courier New" pitchFamily="49" charset="0"/>
                </a:rPr>
                <a:t>q+16</a:t>
              </a:r>
              <a:endParaRPr lang="en-US" sz="1800" dirty="0">
                <a:solidFill>
                  <a:srgbClr val="FF0000"/>
                </a:solidFill>
                <a:latin typeface="Courier New" pitchFamily="49" charset="0"/>
              </a:endParaRPr>
            </a:p>
          </p:txBody>
        </p:sp>
      </p:grpSp>
      <p:sp>
        <p:nvSpPr>
          <p:cNvPr id="20" name="Date Placeholder 19"/>
          <p:cNvSpPr>
            <a:spLocks noGrp="1"/>
          </p:cNvSpPr>
          <p:nvPr>
            <p:ph type="dt" sz="half" idx="2"/>
            <p:custDataLst>
              <p:tags r:id="rId5"/>
            </p:custDataLst>
          </p:nvPr>
        </p:nvSpPr>
        <p:spPr/>
        <p:txBody>
          <a:bodyPr/>
          <a:lstStyle/>
          <a:p>
            <a:r>
              <a:rPr lang="en-US" smtClean="0"/>
              <a:t>Winter 2015</a:t>
            </a:r>
            <a:endParaRPr lang="en-US" dirty="0"/>
          </a:p>
        </p:txBody>
      </p:sp>
      <p:sp>
        <p:nvSpPr>
          <p:cNvPr id="24" name="Footer Placeholder 23"/>
          <p:cNvSpPr>
            <a:spLocks noGrp="1"/>
          </p:cNvSpPr>
          <p:nvPr>
            <p:ph type="ftr" sz="quarter" idx="3"/>
            <p:custDataLst>
              <p:tags r:id="rId6"/>
            </p:custDataLst>
          </p:nvPr>
        </p:nvSpPr>
        <p:spPr/>
        <p:txBody>
          <a:bodyPr/>
          <a:lstStyle/>
          <a:p>
            <a:r>
              <a:rPr lang="en-US" smtClean="0"/>
              <a:t>Arrays &amp; structs</a:t>
            </a:r>
            <a:endParaRPr lang="en-US"/>
          </a:p>
        </p:txBody>
      </p:sp>
      <p:grpSp>
        <p:nvGrpSpPr>
          <p:cNvPr id="29" name="Group 28"/>
          <p:cNvGrpSpPr/>
          <p:nvPr>
            <p:custDataLst>
              <p:tags r:id="rId7"/>
            </p:custDataLst>
          </p:nvPr>
        </p:nvGrpSpPr>
        <p:grpSpPr>
          <a:xfrm>
            <a:off x="595768" y="4093104"/>
            <a:ext cx="8069602" cy="745435"/>
            <a:chOff x="595768" y="4093104"/>
            <a:chExt cx="8069602" cy="745435"/>
          </a:xfrm>
        </p:grpSpPr>
        <p:sp>
          <p:nvSpPr>
            <p:cNvPr id="5" name="Rectangle 13"/>
            <p:cNvSpPr>
              <a:spLocks/>
            </p:cNvSpPr>
            <p:nvPr>
              <p:custDataLst>
                <p:tags r:id="rId9"/>
              </p:custDataLst>
            </p:nvPr>
          </p:nvSpPr>
          <p:spPr bwMode="auto">
            <a:xfrm>
              <a:off x="595768" y="448009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p+0</a:t>
              </a:r>
            </a:p>
          </p:txBody>
        </p:sp>
        <p:sp>
          <p:nvSpPr>
            <p:cNvPr id="6" name="Rectangle 16"/>
            <p:cNvSpPr>
              <a:spLocks/>
            </p:cNvSpPr>
            <p:nvPr>
              <p:custDataLst>
                <p:tags r:id="rId10"/>
              </p:custDataLst>
            </p:nvPr>
          </p:nvSpPr>
          <p:spPr bwMode="auto">
            <a:xfrm>
              <a:off x="3118900" y="4480090"/>
              <a:ext cx="492510"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+8</a:t>
              </a:r>
              <a:endParaRPr lang="en-US" sz="1800" dirty="0">
                <a:solidFill>
                  <a:schemeClr val="tx1"/>
                </a:solidFill>
                <a:latin typeface="Courier New" pitchFamily="49" charset="0"/>
                <a:cs typeface="Courier New" pitchFamily="49" charset="0"/>
                <a:sym typeface="Courier New Bold" charset="0"/>
              </a:endParaRPr>
            </a:p>
          </p:txBody>
        </p:sp>
        <p:sp>
          <p:nvSpPr>
            <p:cNvPr id="7" name="Rectangle 7"/>
            <p:cNvSpPr>
              <a:spLocks/>
            </p:cNvSpPr>
            <p:nvPr>
              <p:custDataLst>
                <p:tags r:id="rId11"/>
              </p:custDataLst>
            </p:nvPr>
          </p:nvSpPr>
          <p:spPr bwMode="auto">
            <a:xfrm>
              <a:off x="848181" y="4093104"/>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8" name="Rectangle 8"/>
            <p:cNvSpPr>
              <a:spLocks/>
            </p:cNvSpPr>
            <p:nvPr>
              <p:custDataLst>
                <p:tags r:id="rId12"/>
              </p:custDataLst>
            </p:nvPr>
          </p:nvSpPr>
          <p:spPr bwMode="auto">
            <a:xfrm>
              <a:off x="5918649" y="409573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9" name="Rectangle 10"/>
            <p:cNvSpPr>
              <a:spLocks/>
            </p:cNvSpPr>
            <p:nvPr>
              <p:custDataLst>
                <p:tags r:id="rId13"/>
              </p:custDataLst>
            </p:nvPr>
          </p:nvSpPr>
          <p:spPr bwMode="auto">
            <a:xfrm>
              <a:off x="3378974" y="4095729"/>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10" name="Rectangle 11"/>
            <p:cNvSpPr>
              <a:spLocks/>
            </p:cNvSpPr>
            <p:nvPr>
              <p:custDataLst>
                <p:tags r:id="rId14"/>
              </p:custDataLst>
            </p:nvPr>
          </p:nvSpPr>
          <p:spPr bwMode="auto">
            <a:xfrm>
              <a:off x="1156342" y="4095730"/>
              <a:ext cx="2223925"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7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11" name="Rectangle 14"/>
            <p:cNvSpPr>
              <a:spLocks/>
            </p:cNvSpPr>
            <p:nvPr>
              <p:custDataLst>
                <p:tags r:id="rId15"/>
              </p:custDataLst>
            </p:nvPr>
          </p:nvSpPr>
          <p:spPr bwMode="auto">
            <a:xfrm>
              <a:off x="5597568" y="448009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+16</a:t>
              </a:r>
              <a:endParaRPr lang="en-US" sz="1800" dirty="0">
                <a:solidFill>
                  <a:schemeClr val="tx1"/>
                </a:solidFill>
                <a:latin typeface="Courier New" pitchFamily="49" charset="0"/>
                <a:cs typeface="Courier New" pitchFamily="49" charset="0"/>
                <a:sym typeface="Courier New Bold" charset="0"/>
              </a:endParaRPr>
            </a:p>
          </p:txBody>
        </p:sp>
        <p:sp>
          <p:nvSpPr>
            <p:cNvPr id="12" name="Rectangle 15"/>
            <p:cNvSpPr>
              <a:spLocks/>
            </p:cNvSpPr>
            <p:nvPr>
              <p:custDataLst>
                <p:tags r:id="rId16"/>
              </p:custDataLst>
            </p:nvPr>
          </p:nvSpPr>
          <p:spPr bwMode="auto">
            <a:xfrm>
              <a:off x="6923536" y="4480090"/>
              <a:ext cx="63103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a:solidFill>
                    <a:schemeClr val="tx1"/>
                  </a:solidFill>
                  <a:latin typeface="Courier New" pitchFamily="49" charset="0"/>
                  <a:cs typeface="Courier New" pitchFamily="49" charset="0"/>
                  <a:sym typeface="Courier New Bold" charset="0"/>
                </a:rPr>
                <a:t>p</a:t>
              </a:r>
              <a:r>
                <a:rPr lang="en-US" sz="1800" dirty="0" smtClean="0">
                  <a:solidFill>
                    <a:schemeClr val="tx1"/>
                  </a:solidFill>
                  <a:latin typeface="Courier New" pitchFamily="49" charset="0"/>
                  <a:cs typeface="Courier New" pitchFamily="49" charset="0"/>
                  <a:sym typeface="Courier New Bold" charset="0"/>
                </a:rPr>
                <a:t>+20</a:t>
              </a:r>
              <a:endParaRPr lang="en-US" sz="1800" dirty="0">
                <a:solidFill>
                  <a:schemeClr val="tx1"/>
                </a:solidFill>
                <a:latin typeface="Courier New" pitchFamily="49" charset="0"/>
                <a:cs typeface="Courier New" pitchFamily="49" charset="0"/>
                <a:sym typeface="Courier New Bold" charset="0"/>
              </a:endParaRPr>
            </a:p>
          </p:txBody>
        </p:sp>
        <p:sp>
          <p:nvSpPr>
            <p:cNvPr id="26" name="Rectangle 11"/>
            <p:cNvSpPr>
              <a:spLocks/>
            </p:cNvSpPr>
            <p:nvPr>
              <p:custDataLst>
                <p:tags r:id="rId17"/>
              </p:custDataLst>
            </p:nvPr>
          </p:nvSpPr>
          <p:spPr bwMode="auto">
            <a:xfrm>
              <a:off x="7188649" y="4093104"/>
              <a:ext cx="1171580"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4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27" name="Rectangle 15"/>
            <p:cNvSpPr>
              <a:spLocks/>
            </p:cNvSpPr>
            <p:nvPr>
              <p:custDataLst>
                <p:tags r:id="rId18"/>
              </p:custDataLst>
            </p:nvPr>
          </p:nvSpPr>
          <p:spPr bwMode="auto">
            <a:xfrm>
              <a:off x="8036993" y="4484596"/>
              <a:ext cx="628377"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dirty="0" smtClean="0">
                  <a:solidFill>
                    <a:srgbClr val="FF0000"/>
                  </a:solidFill>
                  <a:latin typeface="Courier New" pitchFamily="49" charset="0"/>
                  <a:cs typeface="Courier New" pitchFamily="49" charset="0"/>
                  <a:sym typeface="Courier New Bold" charset="0"/>
                </a:rPr>
                <a:t>p+24</a:t>
              </a:r>
              <a:endParaRPr lang="en-US" sz="1800" dirty="0">
                <a:solidFill>
                  <a:srgbClr val="FF0000"/>
                </a:solidFill>
                <a:latin typeface="Courier New" pitchFamily="49" charset="0"/>
                <a:cs typeface="Courier New" pitchFamily="49" charset="0"/>
                <a:sym typeface="Courier New Bold" charset="0"/>
              </a:endParaRPr>
            </a:p>
          </p:txBody>
        </p:sp>
      </p:grpSp>
      <p:sp>
        <p:nvSpPr>
          <p:cNvPr id="28" name="Rectangle 27"/>
          <p:cNvSpPr/>
          <p:nvPr>
            <p:custDataLst>
              <p:tags r:id="rId8"/>
            </p:custDataLst>
          </p:nvPr>
        </p:nvSpPr>
        <p:spPr>
          <a:xfrm>
            <a:off x="6391920" y="6473262"/>
            <a:ext cx="2325295" cy="276999"/>
          </a:xfrm>
          <a:prstGeom prst="rect">
            <a:avLst/>
          </a:prstGeom>
        </p:spPr>
        <p:txBody>
          <a:bodyPr wrap="square">
            <a:spAutoFit/>
          </a:bodyPr>
          <a:lstStyle/>
          <a:p>
            <a:r>
              <a:rPr lang="en-US" sz="1200" dirty="0" smtClean="0">
                <a:solidFill>
                  <a:srgbClr val="FF0000"/>
                </a:solidFill>
                <a:latin typeface="Calibri" pitchFamily="34" charset="0"/>
              </a:rPr>
              <a:t>(This is what </a:t>
            </a:r>
            <a:r>
              <a:rPr lang="en-US" sz="1200" dirty="0" err="1" smtClean="0">
                <a:solidFill>
                  <a:srgbClr val="FF0000"/>
                </a:solidFill>
                <a:latin typeface="Calibri" pitchFamily="34" charset="0"/>
              </a:rPr>
              <a:t>gcc</a:t>
            </a:r>
            <a:r>
              <a:rPr lang="en-US" sz="1200" dirty="0" smtClean="0">
                <a:solidFill>
                  <a:srgbClr val="FF0000"/>
                </a:solidFill>
                <a:latin typeface="Calibri" pitchFamily="34" charset="0"/>
              </a:rPr>
              <a:t> on x86-64 does) </a:t>
            </a:r>
            <a:endParaRPr lang="en-US" sz="1200" dirty="0">
              <a:solidFill>
                <a:srgbClr val="FF0000"/>
              </a:solidFill>
              <a:latin typeface="Calibri" pitchFamily="34" charset="0"/>
            </a:endParaRPr>
          </a:p>
        </p:txBody>
      </p:sp>
      <mc:AlternateContent xmlns:mc="http://schemas.openxmlformats.org/markup-compatibility/2006">
        <mc:Choice xmlns:p14="http://schemas.microsoft.com/office/powerpoint/2010/main" Requires="p14">
          <p:contentPart p14:bwMode="auto" r:id="rId29">
            <p14:nvContentPartPr>
              <p14:cNvPr id="19" name="Ink 18"/>
              <p14:cNvContentPartPr/>
              <p14:nvPr/>
            </p14:nvContentPartPr>
            <p14:xfrm>
              <a:off x="1251360" y="2158200"/>
              <a:ext cx="6756480" cy="2430360"/>
            </p14:xfrm>
          </p:contentPart>
        </mc:Choice>
        <mc:Fallback>
          <p:pic>
            <p:nvPicPr>
              <p:cNvPr id="19" name="Ink 18"/>
              <p:cNvPicPr/>
              <p:nvPr/>
            </p:nvPicPr>
            <p:blipFill>
              <a:blip r:embed="rId30"/>
              <a:stretch>
                <a:fillRect/>
              </a:stretch>
            </p:blipFill>
            <p:spPr>
              <a:xfrm>
                <a:off x="1248840" y="2148120"/>
                <a:ext cx="6770160" cy="2442960"/>
              </a:xfrm>
              <a:prstGeom prst="rect">
                <a:avLst/>
              </a:prstGeom>
            </p:spPr>
          </p:pic>
        </mc:Fallback>
      </mc:AlternateContent>
    </p:spTree>
    <p:extLst>
      <p:ext uri="{BB962C8B-B14F-4D97-AF65-F5344CB8AC3E}">
        <p14:creationId xmlns:p14="http://schemas.microsoft.com/office/powerpoint/2010/main" val="39179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rapezoid 22"/>
          <p:cNvSpPr/>
          <p:nvPr>
            <p:custDataLst>
              <p:tags r:id="rId1"/>
            </p:custDataLst>
          </p:nvPr>
        </p:nvSpPr>
        <p:spPr bwMode="auto">
          <a:xfrm>
            <a:off x="1886227" y="3859157"/>
            <a:ext cx="5051728" cy="1590675"/>
          </a:xfrm>
          <a:prstGeom prst="trapezoid">
            <a:avLst>
              <a:gd name="adj" fmla="val 102437"/>
            </a:avLst>
          </a:prstGeom>
          <a:solidFill>
            <a:schemeClr val="bg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2" name="Title 1"/>
          <p:cNvSpPr>
            <a:spLocks noGrp="1"/>
          </p:cNvSpPr>
          <p:nvPr>
            <p:ph type="title"/>
            <p:custDataLst>
              <p:tags r:id="rId2"/>
            </p:custDataLst>
          </p:nvPr>
        </p:nvSpPr>
        <p:spPr/>
        <p:txBody>
          <a:bodyPr/>
          <a:lstStyle/>
          <a:p>
            <a:r>
              <a:rPr lang="en-US" smtClean="0"/>
              <a:t>Arrays of Structures</a:t>
            </a:r>
            <a:endParaRPr lang="en-US" dirty="0"/>
          </a:p>
        </p:txBody>
      </p:sp>
      <p:sp>
        <p:nvSpPr>
          <p:cNvPr id="3" name="Content Placeholder 2"/>
          <p:cNvSpPr>
            <a:spLocks noGrp="1"/>
          </p:cNvSpPr>
          <p:nvPr>
            <p:ph idx="1"/>
            <p:custDataLst>
              <p:tags r:id="rId3"/>
            </p:custDataLst>
          </p:nvPr>
        </p:nvSpPr>
        <p:spPr/>
        <p:txBody>
          <a:bodyPr/>
          <a:lstStyle/>
          <a:p>
            <a:r>
              <a:rPr lang="en-US" dirty="0" smtClean="0"/>
              <a:t>Satisfy alignment requirement </a:t>
            </a:r>
            <a:br>
              <a:rPr lang="en-US" dirty="0" smtClean="0"/>
            </a:br>
            <a:r>
              <a:rPr lang="en-US" dirty="0" smtClean="0"/>
              <a:t>for every element</a:t>
            </a:r>
          </a:p>
          <a:p>
            <a:r>
              <a:rPr lang="en-US" dirty="0" smtClean="0"/>
              <a:t>How would accessing an element work?</a:t>
            </a:r>
            <a:endParaRPr lang="en-US" dirty="0"/>
          </a:p>
        </p:txBody>
      </p:sp>
      <p:sp>
        <p:nvSpPr>
          <p:cNvPr id="25" name="Slide Number Placeholder 24"/>
          <p:cNvSpPr>
            <a:spLocks noGrp="1"/>
          </p:cNvSpPr>
          <p:nvPr>
            <p:ph type="sldNum" sz="quarter" idx="4"/>
            <p:custDataLst>
              <p:tags r:id="rId4"/>
            </p:custDataLst>
          </p:nvPr>
        </p:nvSpPr>
        <p:spPr/>
        <p:txBody>
          <a:bodyPr/>
          <a:lstStyle/>
          <a:p>
            <a:fld id="{7CBE8339-D2AD-46DC-A898-FD1E949067F0}" type="slidenum">
              <a:rPr lang="en-US" smtClean="0"/>
              <a:pPr/>
              <a:t>54</a:t>
            </a:fld>
            <a:endParaRPr lang="en-US"/>
          </a:p>
        </p:txBody>
      </p:sp>
      <p:sp>
        <p:nvSpPr>
          <p:cNvPr id="4" name="Rectangle 2"/>
          <p:cNvSpPr>
            <a:spLocks noChangeArrowheads="1"/>
          </p:cNvSpPr>
          <p:nvPr>
            <p:custDataLst>
              <p:tags r:id="rId5"/>
            </p:custDataLst>
          </p:nvPr>
        </p:nvSpPr>
        <p:spPr bwMode="auto">
          <a:xfrm>
            <a:off x="6015037" y="1497037"/>
            <a:ext cx="2214563" cy="1474763"/>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struct</a:t>
            </a:r>
            <a:r>
              <a:rPr lang="en-US" sz="1800" dirty="0">
                <a:latin typeface="Courier New" pitchFamily="49" charset="0"/>
              </a:rPr>
              <a:t> </a:t>
            </a:r>
            <a:r>
              <a:rPr lang="en-US" sz="1800" dirty="0" smtClean="0">
                <a:latin typeface="Courier New" pitchFamily="49" charset="0"/>
              </a:rPr>
              <a:t>S2 </a:t>
            </a:r>
            <a:r>
              <a:rPr lang="en-US" sz="1800" dirty="0">
                <a:latin typeface="Courier New" pitchFamily="49" charset="0"/>
              </a:rPr>
              <a:t>{</a:t>
            </a:r>
          </a:p>
          <a:p>
            <a:r>
              <a:rPr lang="en-US" sz="1800" dirty="0" smtClean="0">
                <a:latin typeface="Courier New" pitchFamily="49" charset="0"/>
              </a:rPr>
              <a:t>  double v;</a:t>
            </a:r>
          </a:p>
          <a:p>
            <a:r>
              <a:rPr lang="en-US" sz="1800" dirty="0" smtClean="0">
                <a:latin typeface="Courier New" pitchFamily="49" charset="0"/>
              </a:rPr>
              <a:t>  </a:t>
            </a:r>
            <a:r>
              <a:rPr lang="en-US" sz="1800" dirty="0" err="1" smtClean="0">
                <a:latin typeface="Courier New" pitchFamily="49" charset="0"/>
              </a:rPr>
              <a:t>int</a:t>
            </a:r>
            <a:r>
              <a:rPr lang="en-US" sz="1800" dirty="0" smtClean="0">
                <a:latin typeface="Courier New" pitchFamily="49" charset="0"/>
              </a:rPr>
              <a:t> </a:t>
            </a:r>
            <a:r>
              <a:rPr lang="en-US" sz="1800" dirty="0" err="1" smtClean="0">
                <a:latin typeface="Courier New" pitchFamily="49" charset="0"/>
              </a:rPr>
              <a:t>i</a:t>
            </a:r>
            <a:r>
              <a:rPr lang="en-US" sz="1800" dirty="0" smtClean="0">
                <a:latin typeface="Courier New" pitchFamily="49" charset="0"/>
              </a:rPr>
              <a:t>;</a:t>
            </a:r>
          </a:p>
          <a:p>
            <a:r>
              <a:rPr lang="en-US" sz="1800" dirty="0" smtClean="0">
                <a:latin typeface="Courier New" pitchFamily="49" charset="0"/>
              </a:rPr>
              <a:t>  </a:t>
            </a:r>
            <a:r>
              <a:rPr lang="en-US" sz="1800" dirty="0">
                <a:latin typeface="Courier New" pitchFamily="49" charset="0"/>
              </a:rPr>
              <a:t>char c;</a:t>
            </a:r>
          </a:p>
          <a:p>
            <a:pPr algn="l">
              <a:lnSpc>
                <a:spcPct val="100000"/>
              </a:lnSpc>
            </a:pPr>
            <a:r>
              <a:rPr lang="en-US" sz="1800" dirty="0" smtClean="0">
                <a:latin typeface="Courier New" pitchFamily="49" charset="0"/>
              </a:rPr>
              <a:t>} a[10];</a:t>
            </a:r>
            <a:endParaRPr lang="en-US" sz="1800" dirty="0">
              <a:latin typeface="Courier New" pitchFamily="49" charset="0"/>
            </a:endParaRPr>
          </a:p>
        </p:txBody>
      </p:sp>
      <p:sp>
        <p:nvSpPr>
          <p:cNvPr id="9" name="Rectangle 14"/>
          <p:cNvSpPr>
            <a:spLocks noChangeArrowheads="1"/>
          </p:cNvSpPr>
          <p:nvPr>
            <p:custDataLst>
              <p:tags r:id="rId6"/>
            </p:custDataLst>
          </p:nvPr>
        </p:nvSpPr>
        <p:spPr bwMode="auto">
          <a:xfrm>
            <a:off x="1579400" y="5833449"/>
            <a:ext cx="736829" cy="366767"/>
          </a:xfrm>
          <a:prstGeom prst="rect">
            <a:avLst/>
          </a:prstGeom>
          <a:noFill/>
          <a:ln w="25400">
            <a:noFill/>
            <a:miter lim="800000"/>
            <a:headEnd/>
            <a:tailEnd/>
          </a:ln>
          <a:effectLst/>
        </p:spPr>
        <p:txBody>
          <a:bodyPr wrap="none" lIns="90487" tIns="44450" rIns="90487" bIns="44450">
            <a:spAutoFit/>
          </a:bodyPr>
          <a:lstStyle/>
          <a:p>
            <a:pPr algn="ctr">
              <a:lnSpc>
                <a:spcPct val="100000"/>
              </a:lnSpc>
            </a:pPr>
            <a:r>
              <a:rPr lang="en-US" sz="1800" dirty="0" smtClean="0">
                <a:latin typeface="Courier New" pitchFamily="49" charset="0"/>
              </a:rPr>
              <a:t>a+16</a:t>
            </a:r>
            <a:endParaRPr lang="en-US" sz="1800" dirty="0">
              <a:latin typeface="Courier New" pitchFamily="49" charset="0"/>
            </a:endParaRPr>
          </a:p>
        </p:txBody>
      </p:sp>
      <p:sp>
        <p:nvSpPr>
          <p:cNvPr id="10" name="Rectangle 16"/>
          <p:cNvSpPr>
            <a:spLocks noChangeArrowheads="1"/>
          </p:cNvSpPr>
          <p:nvPr>
            <p:custDataLst>
              <p:tags r:id="rId7"/>
            </p:custDataLst>
          </p:nvPr>
        </p:nvSpPr>
        <p:spPr bwMode="auto">
          <a:xfrm>
            <a:off x="3955211" y="5833449"/>
            <a:ext cx="736829" cy="366767"/>
          </a:xfrm>
          <a:prstGeom prst="rect">
            <a:avLst/>
          </a:prstGeom>
          <a:noFill/>
          <a:ln w="25400">
            <a:noFill/>
            <a:miter lim="800000"/>
            <a:headEnd/>
            <a:tailEnd/>
          </a:ln>
          <a:effectLst/>
        </p:spPr>
        <p:txBody>
          <a:bodyPr wrap="none" lIns="90487" tIns="44450" rIns="90487" bIns="44450">
            <a:spAutoFit/>
          </a:bodyPr>
          <a:lstStyle/>
          <a:p>
            <a:pPr algn="ctr">
              <a:lnSpc>
                <a:spcPct val="100000"/>
              </a:lnSpc>
            </a:pPr>
            <a:r>
              <a:rPr lang="en-US" sz="1800" dirty="0" smtClean="0">
                <a:latin typeface="Courier New" pitchFamily="49" charset="0"/>
              </a:rPr>
              <a:t>a+24</a:t>
            </a:r>
            <a:endParaRPr lang="en-US" sz="1800" dirty="0">
              <a:latin typeface="Courier New" pitchFamily="49" charset="0"/>
            </a:endParaRPr>
          </a:p>
        </p:txBody>
      </p:sp>
      <p:sp>
        <p:nvSpPr>
          <p:cNvPr id="11" name="Rectangle 17"/>
          <p:cNvSpPr>
            <a:spLocks noChangeArrowheads="1"/>
          </p:cNvSpPr>
          <p:nvPr>
            <p:custDataLst>
              <p:tags r:id="rId8"/>
            </p:custDataLst>
          </p:nvPr>
        </p:nvSpPr>
        <p:spPr bwMode="auto">
          <a:xfrm>
            <a:off x="5311194" y="5833449"/>
            <a:ext cx="736829" cy="366767"/>
          </a:xfrm>
          <a:prstGeom prst="rect">
            <a:avLst/>
          </a:prstGeom>
          <a:noFill/>
          <a:ln w="25400">
            <a:noFill/>
            <a:miter lim="800000"/>
            <a:headEnd/>
            <a:tailEnd/>
          </a:ln>
          <a:effectLst/>
        </p:spPr>
        <p:txBody>
          <a:bodyPr wrap="none" lIns="90487" tIns="44450" rIns="90487" bIns="44450">
            <a:spAutoFit/>
          </a:bodyPr>
          <a:lstStyle/>
          <a:p>
            <a:pPr algn="ctr">
              <a:lnSpc>
                <a:spcPct val="100000"/>
              </a:lnSpc>
            </a:pPr>
            <a:r>
              <a:rPr lang="en-US" sz="1800" dirty="0" smtClean="0">
                <a:latin typeface="Courier New" pitchFamily="49" charset="0"/>
              </a:rPr>
              <a:t>a+28</a:t>
            </a:r>
            <a:endParaRPr lang="en-US" sz="1800" dirty="0">
              <a:latin typeface="Courier New" pitchFamily="49" charset="0"/>
            </a:endParaRPr>
          </a:p>
        </p:txBody>
      </p:sp>
      <p:sp>
        <p:nvSpPr>
          <p:cNvPr id="13" name="Rectangle 5"/>
          <p:cNvSpPr>
            <a:spLocks noChangeArrowheads="1"/>
          </p:cNvSpPr>
          <p:nvPr>
            <p:custDataLst>
              <p:tags r:id="rId9"/>
            </p:custDataLst>
          </p:nvPr>
        </p:nvSpPr>
        <p:spPr bwMode="auto">
          <a:xfrm>
            <a:off x="1701800" y="3579758"/>
            <a:ext cx="1803400" cy="27940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a[0]</a:t>
            </a:r>
          </a:p>
        </p:txBody>
      </p:sp>
      <p:sp>
        <p:nvSpPr>
          <p:cNvPr id="14" name="Rectangle 6"/>
          <p:cNvSpPr>
            <a:spLocks noChangeArrowheads="1"/>
          </p:cNvSpPr>
          <p:nvPr>
            <p:custDataLst>
              <p:tags r:id="rId10"/>
            </p:custDataLst>
          </p:nvPr>
        </p:nvSpPr>
        <p:spPr bwMode="auto">
          <a:xfrm>
            <a:off x="1399172" y="3940066"/>
            <a:ext cx="596316" cy="366767"/>
          </a:xfrm>
          <a:prstGeom prst="rect">
            <a:avLst/>
          </a:prstGeom>
          <a:noFill/>
          <a:ln w="25400">
            <a:noFill/>
            <a:miter lim="800000"/>
            <a:headEnd/>
            <a:tailEnd/>
          </a:ln>
          <a:effectLst/>
        </p:spPr>
        <p:txBody>
          <a:bodyPr wrap="none" lIns="90487" tIns="44450" rIns="90487" bIns="44450">
            <a:spAutoFit/>
          </a:bodyPr>
          <a:lstStyle/>
          <a:p>
            <a:pPr algn="r">
              <a:lnSpc>
                <a:spcPct val="100000"/>
              </a:lnSpc>
            </a:pPr>
            <a:r>
              <a:rPr lang="en-US" sz="1800">
                <a:latin typeface="Courier New" pitchFamily="49" charset="0"/>
              </a:rPr>
              <a:t>a+0</a:t>
            </a:r>
          </a:p>
        </p:txBody>
      </p:sp>
      <p:sp>
        <p:nvSpPr>
          <p:cNvPr id="15" name="Rectangle 7"/>
          <p:cNvSpPr>
            <a:spLocks noChangeArrowheads="1"/>
          </p:cNvSpPr>
          <p:nvPr>
            <p:custDataLst>
              <p:tags r:id="rId11"/>
            </p:custDataLst>
          </p:nvPr>
        </p:nvSpPr>
        <p:spPr bwMode="auto">
          <a:xfrm>
            <a:off x="3505200" y="3579758"/>
            <a:ext cx="1803400" cy="279400"/>
          </a:xfrm>
          <a:prstGeom prst="rect">
            <a:avLst/>
          </a:prstGeom>
          <a:solidFill>
            <a:srgbClr val="F1C7C7"/>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a[1]</a:t>
            </a:r>
          </a:p>
        </p:txBody>
      </p:sp>
      <p:sp>
        <p:nvSpPr>
          <p:cNvPr id="16" name="Rectangle 8"/>
          <p:cNvSpPr>
            <a:spLocks noChangeArrowheads="1"/>
          </p:cNvSpPr>
          <p:nvPr>
            <p:custDataLst>
              <p:tags r:id="rId12"/>
            </p:custDataLst>
          </p:nvPr>
        </p:nvSpPr>
        <p:spPr bwMode="auto">
          <a:xfrm>
            <a:off x="5305610" y="3579758"/>
            <a:ext cx="1803400" cy="27940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r>
              <a:rPr lang="en-US" sz="2000">
                <a:latin typeface="Courier New" pitchFamily="49" charset="0"/>
              </a:rPr>
              <a:t>a[2]</a:t>
            </a:r>
          </a:p>
        </p:txBody>
      </p:sp>
      <p:sp>
        <p:nvSpPr>
          <p:cNvPr id="17" name="Rectangle 9"/>
          <p:cNvSpPr>
            <a:spLocks noChangeArrowheads="1"/>
          </p:cNvSpPr>
          <p:nvPr>
            <p:custDataLst>
              <p:tags r:id="rId13"/>
            </p:custDataLst>
          </p:nvPr>
        </p:nvSpPr>
        <p:spPr bwMode="auto">
          <a:xfrm>
            <a:off x="3163661" y="3940066"/>
            <a:ext cx="736829" cy="366767"/>
          </a:xfrm>
          <a:prstGeom prst="rect">
            <a:avLst/>
          </a:prstGeom>
          <a:noFill/>
          <a:ln w="25400">
            <a:noFill/>
            <a:miter lim="800000"/>
            <a:headEnd/>
            <a:tailEnd/>
          </a:ln>
          <a:effectLst/>
        </p:spPr>
        <p:txBody>
          <a:bodyPr wrap="none" lIns="90487" tIns="44450" rIns="90487" bIns="44450">
            <a:spAutoFit/>
          </a:bodyPr>
          <a:lstStyle/>
          <a:p>
            <a:pPr algn="r">
              <a:lnSpc>
                <a:spcPct val="100000"/>
              </a:lnSpc>
            </a:pPr>
            <a:r>
              <a:rPr lang="en-US" sz="1800" dirty="0" smtClean="0">
                <a:latin typeface="Courier New" pitchFamily="49" charset="0"/>
              </a:rPr>
              <a:t>a+16</a:t>
            </a:r>
            <a:endParaRPr lang="en-US" sz="1800" dirty="0">
              <a:latin typeface="Courier New" pitchFamily="49" charset="0"/>
            </a:endParaRPr>
          </a:p>
        </p:txBody>
      </p:sp>
      <p:sp>
        <p:nvSpPr>
          <p:cNvPr id="18" name="Rectangle 10"/>
          <p:cNvSpPr>
            <a:spLocks noChangeArrowheads="1"/>
          </p:cNvSpPr>
          <p:nvPr>
            <p:custDataLst>
              <p:tags r:id="rId14"/>
            </p:custDataLst>
          </p:nvPr>
        </p:nvSpPr>
        <p:spPr bwMode="auto">
          <a:xfrm>
            <a:off x="4992461" y="3940066"/>
            <a:ext cx="736829" cy="366767"/>
          </a:xfrm>
          <a:prstGeom prst="rect">
            <a:avLst/>
          </a:prstGeom>
          <a:noFill/>
          <a:ln w="25400">
            <a:noFill/>
            <a:miter lim="800000"/>
            <a:headEnd/>
            <a:tailEnd/>
          </a:ln>
          <a:effectLst/>
        </p:spPr>
        <p:txBody>
          <a:bodyPr wrap="none" lIns="90487" tIns="44450" rIns="90487" bIns="44450">
            <a:spAutoFit/>
          </a:bodyPr>
          <a:lstStyle/>
          <a:p>
            <a:pPr algn="r">
              <a:lnSpc>
                <a:spcPct val="100000"/>
              </a:lnSpc>
            </a:pPr>
            <a:r>
              <a:rPr lang="en-US" sz="1800" dirty="0" smtClean="0">
                <a:latin typeface="Courier New" pitchFamily="49" charset="0"/>
              </a:rPr>
              <a:t>a+32</a:t>
            </a:r>
            <a:endParaRPr lang="en-US" sz="1800" dirty="0">
              <a:latin typeface="Courier New" pitchFamily="49" charset="0"/>
            </a:endParaRPr>
          </a:p>
        </p:txBody>
      </p:sp>
      <p:sp>
        <p:nvSpPr>
          <p:cNvPr id="19" name="Rectangle 11"/>
          <p:cNvSpPr>
            <a:spLocks noChangeArrowheads="1"/>
          </p:cNvSpPr>
          <p:nvPr>
            <p:custDataLst>
              <p:tags r:id="rId15"/>
            </p:custDataLst>
          </p:nvPr>
        </p:nvSpPr>
        <p:spPr bwMode="auto">
          <a:xfrm>
            <a:off x="6821259" y="3940066"/>
            <a:ext cx="736829" cy="366767"/>
          </a:xfrm>
          <a:prstGeom prst="rect">
            <a:avLst/>
          </a:prstGeom>
          <a:noFill/>
          <a:ln w="25400">
            <a:noFill/>
            <a:miter lim="800000"/>
            <a:headEnd/>
            <a:tailEnd/>
          </a:ln>
          <a:effectLst/>
        </p:spPr>
        <p:txBody>
          <a:bodyPr wrap="none" lIns="90487" tIns="44450" rIns="90487" bIns="44450">
            <a:spAutoFit/>
          </a:bodyPr>
          <a:lstStyle/>
          <a:p>
            <a:pPr algn="r">
              <a:lnSpc>
                <a:spcPct val="100000"/>
              </a:lnSpc>
            </a:pPr>
            <a:r>
              <a:rPr lang="en-US" sz="1800">
                <a:latin typeface="Courier New" pitchFamily="49" charset="0"/>
              </a:rPr>
              <a:t>a</a:t>
            </a:r>
            <a:r>
              <a:rPr lang="en-US" sz="1800" smtClean="0">
                <a:latin typeface="Courier New" pitchFamily="49" charset="0"/>
              </a:rPr>
              <a:t>+48</a:t>
            </a:r>
            <a:endParaRPr lang="en-US" sz="1800" dirty="0">
              <a:latin typeface="Courier New" pitchFamily="49" charset="0"/>
            </a:endParaRPr>
          </a:p>
        </p:txBody>
      </p:sp>
      <p:sp>
        <p:nvSpPr>
          <p:cNvPr id="20" name="Rectangle 12"/>
          <p:cNvSpPr>
            <a:spLocks noChangeArrowheads="1"/>
          </p:cNvSpPr>
          <p:nvPr>
            <p:custDataLst>
              <p:tags r:id="rId16"/>
            </p:custDataLst>
          </p:nvPr>
        </p:nvSpPr>
        <p:spPr bwMode="auto">
          <a:xfrm>
            <a:off x="7315200" y="3495528"/>
            <a:ext cx="782638" cy="458788"/>
          </a:xfrm>
          <a:prstGeom prst="rect">
            <a:avLst/>
          </a:prstGeom>
          <a:noFill/>
          <a:ln w="25400">
            <a:noFill/>
            <a:miter lim="800000"/>
            <a:headEnd/>
            <a:tailEnd/>
          </a:ln>
          <a:effectLst/>
        </p:spPr>
        <p:txBody>
          <a:bodyPr wrap="none" lIns="90487" tIns="44450" rIns="90487" bIns="44450">
            <a:spAutoFit/>
          </a:bodyPr>
          <a:lstStyle/>
          <a:p>
            <a:pPr algn="l">
              <a:lnSpc>
                <a:spcPct val="100000"/>
              </a:lnSpc>
            </a:pPr>
            <a:r>
              <a:rPr lang="en-US" b="0" dirty="0">
                <a:latin typeface="Calibri" pitchFamily="34" charset="0"/>
              </a:rPr>
              <a:t>• • •</a:t>
            </a:r>
          </a:p>
        </p:txBody>
      </p:sp>
      <p:sp>
        <p:nvSpPr>
          <p:cNvPr id="22" name="Rectangle 17"/>
          <p:cNvSpPr>
            <a:spLocks noChangeArrowheads="1"/>
          </p:cNvSpPr>
          <p:nvPr>
            <p:custDataLst>
              <p:tags r:id="rId17"/>
            </p:custDataLst>
          </p:nvPr>
        </p:nvSpPr>
        <p:spPr bwMode="auto">
          <a:xfrm>
            <a:off x="6561820" y="5833449"/>
            <a:ext cx="736829" cy="366767"/>
          </a:xfrm>
          <a:prstGeom prst="rect">
            <a:avLst/>
          </a:prstGeom>
          <a:noFill/>
          <a:ln w="25400">
            <a:noFill/>
            <a:miter lim="800000"/>
            <a:headEnd/>
            <a:tailEnd/>
          </a:ln>
          <a:effectLst/>
        </p:spPr>
        <p:txBody>
          <a:bodyPr wrap="none" lIns="90487" tIns="44450" rIns="90487" bIns="44450">
            <a:spAutoFit/>
          </a:bodyPr>
          <a:lstStyle/>
          <a:p>
            <a:pPr algn="ctr">
              <a:lnSpc>
                <a:spcPct val="100000"/>
              </a:lnSpc>
            </a:pPr>
            <a:r>
              <a:rPr lang="en-US" sz="1800" dirty="0" smtClean="0">
                <a:latin typeface="Courier New" pitchFamily="49" charset="0"/>
              </a:rPr>
              <a:t>a+32</a:t>
            </a:r>
            <a:endParaRPr lang="en-US" sz="1800" dirty="0">
              <a:latin typeface="Courier New" pitchFamily="49" charset="0"/>
            </a:endParaRPr>
          </a:p>
        </p:txBody>
      </p:sp>
      <p:sp>
        <p:nvSpPr>
          <p:cNvPr id="24" name="Rectangle 8"/>
          <p:cNvSpPr>
            <a:spLocks/>
          </p:cNvSpPr>
          <p:nvPr>
            <p:custDataLst>
              <p:tags r:id="rId18"/>
            </p:custDataLst>
          </p:nvPr>
        </p:nvSpPr>
        <p:spPr bwMode="auto">
          <a:xfrm>
            <a:off x="4427604" y="5468502"/>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err="1" smtClean="0">
                <a:solidFill>
                  <a:schemeClr val="tx1"/>
                </a:solidFill>
                <a:latin typeface="Courier New" pitchFamily="49" charset="0"/>
                <a:cs typeface="Courier New" pitchFamily="49" charset="0"/>
                <a:sym typeface="Courier New Bold" charset="0"/>
              </a:rPr>
              <a:t>i</a:t>
            </a:r>
            <a:endParaRPr lang="en-US" sz="2000" dirty="0">
              <a:solidFill>
                <a:schemeClr val="tx1"/>
              </a:solidFill>
              <a:latin typeface="Courier New" pitchFamily="49" charset="0"/>
              <a:cs typeface="Courier New" pitchFamily="49" charset="0"/>
              <a:sym typeface="Courier New Bold" charset="0"/>
            </a:endParaRPr>
          </a:p>
        </p:txBody>
      </p:sp>
      <p:sp>
        <p:nvSpPr>
          <p:cNvPr id="26" name="Rectangle 10"/>
          <p:cNvSpPr>
            <a:spLocks/>
          </p:cNvSpPr>
          <p:nvPr>
            <p:custDataLst>
              <p:tags r:id="rId19"/>
            </p:custDataLst>
          </p:nvPr>
        </p:nvSpPr>
        <p:spPr bwMode="auto">
          <a:xfrm>
            <a:off x="1887929" y="5468502"/>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v</a:t>
            </a:r>
          </a:p>
        </p:txBody>
      </p:sp>
      <p:sp>
        <p:nvSpPr>
          <p:cNvPr id="27" name="Rectangle 7"/>
          <p:cNvSpPr>
            <a:spLocks/>
          </p:cNvSpPr>
          <p:nvPr>
            <p:custDataLst>
              <p:tags r:id="rId20"/>
            </p:custDataLst>
          </p:nvPr>
        </p:nvSpPr>
        <p:spPr bwMode="auto">
          <a:xfrm>
            <a:off x="5697474" y="5468502"/>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dirty="0">
                <a:solidFill>
                  <a:schemeClr val="tx1"/>
                </a:solidFill>
                <a:latin typeface="Courier New" pitchFamily="49" charset="0"/>
                <a:cs typeface="Courier New" pitchFamily="49" charset="0"/>
                <a:sym typeface="Courier New Bold" charset="0"/>
              </a:rPr>
              <a:t>c</a:t>
            </a:r>
          </a:p>
        </p:txBody>
      </p:sp>
      <p:sp>
        <p:nvSpPr>
          <p:cNvPr id="28" name="Rectangle 11"/>
          <p:cNvSpPr>
            <a:spLocks/>
          </p:cNvSpPr>
          <p:nvPr>
            <p:custDataLst>
              <p:tags r:id="rId21"/>
            </p:custDataLst>
          </p:nvPr>
        </p:nvSpPr>
        <p:spPr bwMode="auto">
          <a:xfrm>
            <a:off x="6011978" y="5468502"/>
            <a:ext cx="944653"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600" dirty="0" smtClean="0">
                <a:solidFill>
                  <a:srgbClr val="FFFFFF"/>
                </a:solidFill>
                <a:latin typeface="Calibri Bold Italic" charset="0"/>
                <a:ea typeface="Calibri Bold Italic" charset="0"/>
                <a:cs typeface="Calibri Bold Italic" charset="0"/>
                <a:sym typeface="Calibri Bold Italic" charset="0"/>
              </a:rPr>
              <a:t>3 bytes</a:t>
            </a:r>
            <a:endParaRPr lang="en-US" sz="1600" dirty="0">
              <a:solidFill>
                <a:srgbClr val="FFFFFF"/>
              </a:solidFill>
              <a:latin typeface="Calibri Bold Italic" charset="0"/>
              <a:ea typeface="Calibri Bold Italic" charset="0"/>
              <a:cs typeface="Calibri Bold Italic" charset="0"/>
              <a:sym typeface="Calibri Bold Italic" charset="0"/>
            </a:endParaRPr>
          </a:p>
        </p:txBody>
      </p:sp>
      <p:sp>
        <p:nvSpPr>
          <p:cNvPr id="29" name="TextBox 28"/>
          <p:cNvSpPr txBox="1"/>
          <p:nvPr>
            <p:custDataLst>
              <p:tags r:id="rId22"/>
            </p:custDataLst>
          </p:nvPr>
        </p:nvSpPr>
        <p:spPr>
          <a:xfrm>
            <a:off x="5229146" y="6378232"/>
            <a:ext cx="2663184" cy="400110"/>
          </a:xfrm>
          <a:prstGeom prst="rect">
            <a:avLst/>
          </a:prstGeom>
          <a:noFill/>
        </p:spPr>
        <p:txBody>
          <a:bodyPr wrap="none" rtlCol="0">
            <a:spAutoFit/>
          </a:bodyPr>
          <a:lstStyle/>
          <a:p>
            <a:r>
              <a:rPr lang="en-US" sz="2000" dirty="0" smtClean="0">
                <a:solidFill>
                  <a:schemeClr val="tx1">
                    <a:lumMod val="50000"/>
                    <a:lumOff val="50000"/>
                  </a:schemeClr>
                </a:solidFill>
                <a:latin typeface="Calibri" pitchFamily="34" charset="0"/>
              </a:rPr>
              <a:t>external fragmentation</a:t>
            </a:r>
          </a:p>
        </p:txBody>
      </p:sp>
      <p:cxnSp>
        <p:nvCxnSpPr>
          <p:cNvPr id="30" name="Straight Arrow Connector 29"/>
          <p:cNvCxnSpPr>
            <a:stCxn id="29" idx="0"/>
            <a:endCxn id="28" idx="2"/>
          </p:cNvCxnSpPr>
          <p:nvPr>
            <p:custDataLst>
              <p:tags r:id="rId23"/>
            </p:custDataLst>
          </p:nvPr>
        </p:nvCxnSpPr>
        <p:spPr bwMode="auto">
          <a:xfrm flipH="1" flipV="1">
            <a:off x="6484305" y="5849502"/>
            <a:ext cx="76433" cy="52873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Date Placeholder 4"/>
          <p:cNvSpPr>
            <a:spLocks noGrp="1"/>
          </p:cNvSpPr>
          <p:nvPr>
            <p:ph type="dt" sz="half" idx="2"/>
            <p:custDataLst>
              <p:tags r:id="rId2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25"/>
            </p:custDataLst>
          </p:nvPr>
        </p:nvSpPr>
        <p:spPr/>
        <p:txBody>
          <a:bodyPr/>
          <a:lstStyle/>
          <a:p>
            <a:r>
              <a:rPr lang="en-US" smtClean="0"/>
              <a:t>Arrays &amp; structs</a:t>
            </a:r>
            <a:endParaRPr lang="en-US"/>
          </a:p>
        </p:txBody>
      </p:sp>
      <p:cxnSp>
        <p:nvCxnSpPr>
          <p:cNvPr id="31" name="Straight Arrow Connector 30"/>
          <p:cNvCxnSpPr/>
          <p:nvPr>
            <p:custDataLst>
              <p:tags r:id="rId26"/>
            </p:custDataLst>
          </p:nvPr>
        </p:nvCxnSpPr>
        <p:spPr bwMode="auto">
          <a:xfrm flipH="1">
            <a:off x="7298763" y="1075199"/>
            <a:ext cx="991989" cy="1719579"/>
          </a:xfrm>
          <a:prstGeom prst="straightConnector1">
            <a:avLst/>
          </a:prstGeom>
          <a:noFill/>
          <a:ln w="25400" cap="flat" cmpd="sng" algn="ctr">
            <a:solidFill>
              <a:srgbClr val="CC0000"/>
            </a:solidFill>
            <a:prstDash val="solid"/>
            <a:round/>
            <a:headEnd type="none" w="med" len="med"/>
            <a:tailEnd type="arrow"/>
          </a:ln>
          <a:effectLst/>
        </p:spPr>
      </p:cxnSp>
      <p:sp>
        <p:nvSpPr>
          <p:cNvPr id="32" name="TextBox 31"/>
          <p:cNvSpPr txBox="1"/>
          <p:nvPr>
            <p:custDataLst>
              <p:tags r:id="rId27"/>
            </p:custDataLst>
          </p:nvPr>
        </p:nvSpPr>
        <p:spPr>
          <a:xfrm>
            <a:off x="7453039" y="545618"/>
            <a:ext cx="1338828" cy="646331"/>
          </a:xfrm>
          <a:prstGeom prst="rect">
            <a:avLst/>
          </a:prstGeom>
          <a:noFill/>
        </p:spPr>
        <p:txBody>
          <a:bodyPr wrap="none" rtlCol="0">
            <a:spAutoFit/>
          </a:bodyPr>
          <a:lstStyle/>
          <a:p>
            <a:r>
              <a:rPr lang="en-US" sz="1200" dirty="0" smtClean="0">
                <a:latin typeface="Calibri" pitchFamily="34" charset="0"/>
              </a:rPr>
              <a:t>Create an array of</a:t>
            </a:r>
          </a:p>
          <a:p>
            <a:r>
              <a:rPr lang="en-US" sz="1200" dirty="0" smtClean="0">
                <a:latin typeface="Calibri" pitchFamily="34" charset="0"/>
              </a:rPr>
              <a:t>ten S2 </a:t>
            </a:r>
            <a:r>
              <a:rPr lang="en-US" sz="1200" dirty="0" err="1" smtClean="0">
                <a:latin typeface="Calibri" pitchFamily="34" charset="0"/>
              </a:rPr>
              <a:t>structs</a:t>
            </a:r>
            <a:r>
              <a:rPr lang="en-US" sz="1200" dirty="0" smtClean="0">
                <a:latin typeface="Calibri" pitchFamily="34" charset="0"/>
              </a:rPr>
              <a:t> </a:t>
            </a:r>
          </a:p>
          <a:p>
            <a:r>
              <a:rPr lang="en-US" sz="1200" dirty="0" smtClean="0">
                <a:latin typeface="Calibri" pitchFamily="34" charset="0"/>
              </a:rPr>
              <a:t>called “a”</a:t>
            </a:r>
          </a:p>
        </p:txBody>
      </p:sp>
      <mc:AlternateContent xmlns:mc="http://schemas.openxmlformats.org/markup-compatibility/2006">
        <mc:Choice xmlns:p14="http://schemas.microsoft.com/office/powerpoint/2010/main" Requires="p14">
          <p:contentPart p14:bwMode="auto" r:id="rId30">
            <p14:nvContentPartPr>
              <p14:cNvPr id="7" name="Ink 6"/>
              <p14:cNvContentPartPr/>
              <p14:nvPr/>
            </p14:nvContentPartPr>
            <p14:xfrm>
              <a:off x="1632240" y="1663560"/>
              <a:ext cx="6019920" cy="3921120"/>
            </p14:xfrm>
          </p:contentPart>
        </mc:Choice>
        <mc:Fallback>
          <p:pic>
            <p:nvPicPr>
              <p:cNvPr id="7" name="Ink 6"/>
              <p:cNvPicPr/>
              <p:nvPr/>
            </p:nvPicPr>
            <p:blipFill>
              <a:blip r:embed="rId31"/>
              <a:stretch>
                <a:fillRect/>
              </a:stretch>
            </p:blipFill>
            <p:spPr>
              <a:xfrm>
                <a:off x="1629720" y="1651680"/>
                <a:ext cx="6028200" cy="3944880"/>
              </a:xfrm>
              <a:prstGeom prst="rect">
                <a:avLst/>
              </a:prstGeom>
            </p:spPr>
          </p:pic>
        </mc:Fallback>
      </mc:AlternateContent>
    </p:spTree>
    <p:extLst>
      <p:ext uri="{BB962C8B-B14F-4D97-AF65-F5344CB8AC3E}">
        <p14:creationId xmlns:p14="http://schemas.microsoft.com/office/powerpoint/2010/main" val="18200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custDataLst>
              <p:tags r:id="rId1"/>
            </p:custDataLst>
          </p:nvPr>
        </p:nvSpPr>
        <p:spPr>
          <a:ln/>
        </p:spPr>
        <p:txBody>
          <a:bodyPr/>
          <a:lstStyle/>
          <a:p>
            <a:pPr marL="119063" indent="-119063"/>
            <a:r>
              <a:rPr lang="en-US"/>
              <a:t>Unions</a:t>
            </a:r>
          </a:p>
        </p:txBody>
      </p:sp>
      <p:sp>
        <p:nvSpPr>
          <p:cNvPr id="31748" name="Rectangle 4"/>
          <p:cNvSpPr>
            <a:spLocks noGrp="1" noChangeArrowheads="1"/>
          </p:cNvSpPr>
          <p:nvPr>
            <p:ph type="body" idx="1"/>
            <p:custDataLst>
              <p:tags r:id="rId2"/>
            </p:custDataLst>
          </p:nvPr>
        </p:nvSpPr>
        <p:spPr>
          <a:xfrm>
            <a:off x="381000" y="1143000"/>
            <a:ext cx="8382000" cy="825500"/>
          </a:xfrm>
          <a:ln/>
        </p:spPr>
        <p:txBody>
          <a:bodyPr/>
          <a:lstStyle/>
          <a:p>
            <a:r>
              <a:rPr lang="en-US" dirty="0"/>
              <a:t>Allocated according to largest element</a:t>
            </a:r>
          </a:p>
          <a:p>
            <a:r>
              <a:rPr lang="en-US" dirty="0"/>
              <a:t>Can only use one member at a time</a:t>
            </a:r>
          </a:p>
        </p:txBody>
      </p:sp>
      <p:sp>
        <p:nvSpPr>
          <p:cNvPr id="31749" name="Rectangle 5"/>
          <p:cNvSpPr>
            <a:spLocks/>
          </p:cNvSpPr>
          <p:nvPr>
            <p:custDataLst>
              <p:tags r:id="rId3"/>
            </p:custDataLst>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a:t>
            </a:r>
            <a:r>
              <a:rPr lang="en-US" sz="1800" dirty="0" smtClean="0">
                <a:solidFill>
                  <a:schemeClr val="tx1"/>
                </a:solidFill>
                <a:latin typeface="Courier New" pitchFamily="49" charset="0"/>
                <a:cs typeface="Courier New" pitchFamily="49" charset="0"/>
                <a:sym typeface="Courier New Bold" charset="0"/>
              </a:rPr>
              <a:t>U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custDataLst>
              <p:tags r:id="rId4"/>
            </p:custDataLst>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a:t>
            </a:r>
            <a:r>
              <a:rPr lang="en-US" sz="1800" dirty="0" smtClean="0">
                <a:solidFill>
                  <a:schemeClr val="tx1"/>
                </a:solidFill>
                <a:latin typeface="Courier New" pitchFamily="49" charset="0"/>
                <a:cs typeface="Courier New" pitchFamily="49" charset="0"/>
                <a:sym typeface="Courier New Bold" charset="0"/>
              </a:rPr>
              <a:t>S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custDataLst>
              <p:tags r:id="rId5"/>
            </p:custDataLst>
          </p:nvPr>
        </p:nvGraphicFramePr>
        <p:xfrm>
          <a:off x="342900" y="5715000"/>
          <a:ext cx="8647113" cy="762000"/>
        </p:xfrm>
        <a:graphic>
          <a:graphicData uri="http://schemas.openxmlformats.org/drawingml/2006/table">
            <a:tbl>
              <a:tblPr/>
              <a:tblGrid>
                <a:gridCol w="320675"/>
                <a:gridCol w="320675"/>
                <a:gridCol w="320675"/>
                <a:gridCol w="320675"/>
                <a:gridCol w="320675"/>
                <a:gridCol w="320675"/>
                <a:gridCol w="320675"/>
                <a:gridCol w="320675"/>
                <a:gridCol w="320675"/>
                <a:gridCol w="320675"/>
                <a:gridCol w="320675"/>
                <a:gridCol w="320675"/>
                <a:gridCol w="320675"/>
                <a:gridCol w="320675"/>
                <a:gridCol w="320675"/>
                <a:gridCol w="639763"/>
                <a:gridCol w="639762"/>
                <a:gridCol w="320675"/>
                <a:gridCol w="320675"/>
                <a:gridCol w="320675"/>
                <a:gridCol w="320675"/>
                <a:gridCol w="639763"/>
                <a:gridCol w="635000"/>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smtClean="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smtClean="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smtClean="0">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smtClean="0">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smtClean="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smtClean="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r>
            </a:tbl>
          </a:graphicData>
        </a:graphic>
      </p:graphicFrame>
      <p:graphicFrame>
        <p:nvGraphicFramePr>
          <p:cNvPr id="31855" name="Group 111"/>
          <p:cNvGraphicFramePr>
            <a:graphicFrameLocks noGrp="1"/>
          </p:cNvGraphicFramePr>
          <p:nvPr>
            <p:custDataLst>
              <p:tags r:id="rId6"/>
            </p:custDataLst>
          </p:nvPr>
        </p:nvGraphicFramePr>
        <p:xfrm>
          <a:off x="4025900" y="2654300"/>
          <a:ext cx="3175000" cy="1549400"/>
        </p:xfrm>
        <a:graphic>
          <a:graphicData uri="http://schemas.openxmlformats.org/drawingml/2006/table">
            <a:tbl>
              <a:tblPr/>
              <a:tblGrid>
                <a:gridCol w="317500"/>
                <a:gridCol w="317500"/>
                <a:gridCol w="317500"/>
                <a:gridCol w="317500"/>
                <a:gridCol w="317500"/>
                <a:gridCol w="317500"/>
                <a:gridCol w="317500"/>
                <a:gridCol w="317500"/>
                <a:gridCol w="317500"/>
                <a:gridCol w="317500"/>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smtClean="0">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smtClean="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Slide Number Placeholder 3"/>
          <p:cNvSpPr>
            <a:spLocks noGrp="1"/>
          </p:cNvSpPr>
          <p:nvPr>
            <p:ph type="sldNum" sz="quarter" idx="4"/>
            <p:custDataLst>
              <p:tags r:id="rId7"/>
            </p:custDataLst>
          </p:nvPr>
        </p:nvSpPr>
        <p:spPr/>
        <p:txBody>
          <a:bodyPr/>
          <a:lstStyle/>
          <a:p>
            <a:fld id="{7CBE8339-D2AD-46DC-A898-FD1E949067F0}" type="slidenum">
              <a:rPr lang="en-US" smtClean="0"/>
              <a:pPr/>
              <a:t>55</a:t>
            </a:fld>
            <a:endParaRPr lang="en-US"/>
          </a:p>
        </p:txBody>
      </p:sp>
      <p:sp>
        <p:nvSpPr>
          <p:cNvPr id="2" name="Date Placeholder 1"/>
          <p:cNvSpPr>
            <a:spLocks noGrp="1"/>
          </p:cNvSpPr>
          <p:nvPr>
            <p:ph type="dt" sz="half" idx="2"/>
            <p:custDataLst>
              <p:tags r:id="rId8"/>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11">
            <p14:nvContentPartPr>
              <p14:cNvPr id="5" name="Ink 4"/>
              <p14:cNvContentPartPr/>
              <p14:nvPr/>
            </p14:nvContentPartPr>
            <p14:xfrm>
              <a:off x="407520" y="994320"/>
              <a:ext cx="6782400" cy="2882520"/>
            </p14:xfrm>
          </p:contentPart>
        </mc:Choice>
        <mc:Fallback>
          <p:pic>
            <p:nvPicPr>
              <p:cNvPr id="5" name="Ink 4"/>
              <p:cNvPicPr/>
              <p:nvPr/>
            </p:nvPicPr>
            <p:blipFill>
              <a:blip r:embed="rId12"/>
              <a:stretch>
                <a:fillRect/>
              </a:stretch>
            </p:blipFill>
            <p:spPr>
              <a:xfrm>
                <a:off x="399960" y="991800"/>
                <a:ext cx="6795720" cy="2896200"/>
              </a:xfrm>
              <a:prstGeom prst="rect">
                <a:avLst/>
              </a:prstGeom>
            </p:spPr>
          </p:pic>
        </mc:Fallback>
      </mc:AlternateContent>
    </p:spTree>
    <p:extLst>
      <p:ext uri="{BB962C8B-B14F-4D97-AF65-F5344CB8AC3E}">
        <p14:creationId xmlns:p14="http://schemas.microsoft.com/office/powerpoint/2010/main" val="155495518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What Are Unions Good For?</a:t>
            </a:r>
          </a:p>
        </p:txBody>
      </p:sp>
      <p:sp>
        <p:nvSpPr>
          <p:cNvPr id="3" name="Content Placeholder 2"/>
          <p:cNvSpPr>
            <a:spLocks noGrp="1"/>
          </p:cNvSpPr>
          <p:nvPr>
            <p:ph idx="1"/>
            <p:custDataLst>
              <p:tags r:id="rId2"/>
            </p:custDataLst>
          </p:nvPr>
        </p:nvSpPr>
        <p:spPr/>
        <p:txBody>
          <a:bodyPr/>
          <a:lstStyle/>
          <a:p>
            <a:r>
              <a:rPr lang="en-US" dirty="0"/>
              <a:t>Unions allow the same region of memory to be referenced as different types</a:t>
            </a:r>
          </a:p>
          <a:p>
            <a:pPr lvl="1"/>
            <a:r>
              <a:rPr lang="en-US" dirty="0"/>
              <a:t>Different “views” of the same memory location</a:t>
            </a:r>
          </a:p>
          <a:p>
            <a:pPr lvl="1"/>
            <a:r>
              <a:rPr lang="en-US" dirty="0"/>
              <a:t>Can be used to circumvent C’s type system (bad idea)</a:t>
            </a:r>
          </a:p>
          <a:p>
            <a:r>
              <a:rPr lang="en-US" dirty="0"/>
              <a:t>Better idea: use a </a:t>
            </a:r>
            <a:r>
              <a:rPr lang="en-US" dirty="0" err="1"/>
              <a:t>struct</a:t>
            </a:r>
            <a:r>
              <a:rPr lang="en-US" dirty="0"/>
              <a:t> inside a union to access some memory location either as a whole or by its </a:t>
            </a:r>
            <a:r>
              <a:rPr lang="en-US" dirty="0" smtClean="0"/>
              <a:t>parts</a:t>
            </a:r>
          </a:p>
          <a:p>
            <a:r>
              <a:rPr lang="en-US" dirty="0" smtClean="0"/>
              <a:t>But watch out for </a:t>
            </a:r>
            <a:r>
              <a:rPr lang="en-US" dirty="0" err="1" smtClean="0"/>
              <a:t>endianness</a:t>
            </a:r>
            <a:r>
              <a:rPr lang="en-US" dirty="0" smtClean="0"/>
              <a:t> at a small scale…</a:t>
            </a:r>
          </a:p>
          <a:p>
            <a:r>
              <a:rPr lang="en-US" dirty="0" smtClean="0"/>
              <a:t>Layout details are implementation/machine-specific…</a:t>
            </a:r>
            <a:endParaRPr lang="en-US"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56</a:t>
            </a:fld>
            <a:endParaRPr lang="en-US"/>
          </a:p>
        </p:txBody>
      </p:sp>
      <p:sp>
        <p:nvSpPr>
          <p:cNvPr id="4" name="TextBox 3"/>
          <p:cNvSpPr txBox="1"/>
          <p:nvPr>
            <p:custDataLst>
              <p:tags r:id="rId4"/>
            </p:custDataLst>
          </p:nvPr>
        </p:nvSpPr>
        <p:spPr>
          <a:xfrm>
            <a:off x="2474924" y="4751726"/>
            <a:ext cx="4186262" cy="1938992"/>
          </a:xfrm>
          <a:prstGeom prst="rect">
            <a:avLst/>
          </a:prstGeom>
          <a:noFill/>
        </p:spPr>
        <p:txBody>
          <a:bodyPr wrap="none" rtlCol="0">
            <a:spAutoFit/>
          </a:bodyPr>
          <a:lstStyle/>
          <a:p>
            <a:r>
              <a:rPr lang="en-US" sz="2000" dirty="0" smtClean="0">
                <a:latin typeface="Courier New"/>
                <a:cs typeface="Courier New"/>
              </a:rPr>
              <a:t>union </a:t>
            </a:r>
            <a:r>
              <a:rPr lang="en-US" sz="2000" dirty="0" err="1" smtClean="0">
                <a:latin typeface="Courier New"/>
                <a:cs typeface="Courier New"/>
              </a:rPr>
              <a:t>int_or_bytes</a:t>
            </a:r>
            <a:r>
              <a:rPr lang="en-US" sz="2000" dirty="0" smtClean="0">
                <a:latin typeface="Courier New"/>
                <a:cs typeface="Courier New"/>
              </a:rPr>
              <a:t> {</a:t>
            </a:r>
          </a:p>
          <a:p>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a:t>
            </a:r>
          </a:p>
          <a:p>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struct</a:t>
            </a:r>
            <a:r>
              <a:rPr lang="en-US" sz="2000" dirty="0" smtClean="0">
                <a:latin typeface="Courier New"/>
                <a:cs typeface="Courier New"/>
              </a:rPr>
              <a:t> bytes {</a:t>
            </a:r>
          </a:p>
          <a:p>
            <a:r>
              <a:rPr lang="en-US" sz="2000" dirty="0">
                <a:latin typeface="Courier New"/>
                <a:cs typeface="Courier New"/>
              </a:rPr>
              <a:t>	</a:t>
            </a:r>
            <a:r>
              <a:rPr lang="en-US" sz="2000" dirty="0" smtClean="0">
                <a:latin typeface="Courier New"/>
                <a:cs typeface="Courier New"/>
              </a:rPr>
              <a:t>char b0, b1, b2, b3;</a:t>
            </a:r>
          </a:p>
          <a:p>
            <a:r>
              <a:rPr lang="en-US" sz="2000" dirty="0" smtClean="0">
                <a:latin typeface="Courier New"/>
                <a:cs typeface="Courier New"/>
              </a:rPr>
              <a:t>    }</a:t>
            </a:r>
          </a:p>
          <a:p>
            <a:r>
              <a:rPr lang="en-US" sz="2000" dirty="0">
                <a:latin typeface="Courier New"/>
                <a:cs typeface="Courier New"/>
              </a:rPr>
              <a:t>}</a:t>
            </a:r>
            <a:endParaRPr lang="en-US" sz="2000" dirty="0" smtClean="0">
              <a:latin typeface="Courier New"/>
              <a:cs typeface="Courier New"/>
            </a:endParaRPr>
          </a:p>
        </p:txBody>
      </p:sp>
      <p:sp>
        <p:nvSpPr>
          <p:cNvPr id="6" name="Date Placeholder 5"/>
          <p:cNvSpPr>
            <a:spLocks noGrp="1"/>
          </p:cNvSpPr>
          <p:nvPr>
            <p:ph type="dt" sz="half" idx="2"/>
            <p:custDataLst>
              <p:tags r:id="rId5"/>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8">
            <p14:nvContentPartPr>
              <p14:cNvPr id="8" name="Ink 7"/>
              <p14:cNvContentPartPr/>
              <p14:nvPr/>
            </p14:nvContentPartPr>
            <p14:xfrm>
              <a:off x="1348560" y="2486520"/>
              <a:ext cx="4642920" cy="628200"/>
            </p14:xfrm>
          </p:contentPart>
        </mc:Choice>
        <mc:Fallback>
          <p:pic>
            <p:nvPicPr>
              <p:cNvPr id="8" name="Ink 7"/>
              <p:cNvPicPr/>
              <p:nvPr/>
            </p:nvPicPr>
            <p:blipFill>
              <a:blip r:embed="rId9"/>
              <a:stretch>
                <a:fillRect/>
              </a:stretch>
            </p:blipFill>
            <p:spPr>
              <a:xfrm>
                <a:off x="1346040" y="2479320"/>
                <a:ext cx="4648320" cy="639360"/>
              </a:xfrm>
              <a:prstGeom prst="rect">
                <a:avLst/>
              </a:prstGeom>
            </p:spPr>
          </p:pic>
        </mc:Fallback>
      </mc:AlternateContent>
    </p:spTree>
    <p:extLst>
      <p:ext uri="{BB962C8B-B14F-4D97-AF65-F5344CB8AC3E}">
        <p14:creationId xmlns:p14="http://schemas.microsoft.com/office/powerpoint/2010/main" val="1405675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Unions For Embedded Programming</a:t>
            </a:r>
          </a:p>
        </p:txBody>
      </p:sp>
      <p:sp>
        <p:nvSpPr>
          <p:cNvPr id="5" name="Slide Number Placeholder 4"/>
          <p:cNvSpPr>
            <a:spLocks noGrp="1"/>
          </p:cNvSpPr>
          <p:nvPr>
            <p:ph type="sldNum" sz="quarter" idx="4"/>
            <p:custDataLst>
              <p:tags r:id="rId2"/>
            </p:custDataLst>
          </p:nvPr>
        </p:nvSpPr>
        <p:spPr/>
        <p:txBody>
          <a:bodyPr/>
          <a:lstStyle/>
          <a:p>
            <a:fld id="{7CBE8339-D2AD-46DC-A898-FD1E949067F0}" type="slidenum">
              <a:rPr lang="en-US" smtClean="0"/>
              <a:pPr/>
              <a:t>57</a:t>
            </a:fld>
            <a:endParaRPr lang="en-US"/>
          </a:p>
        </p:txBody>
      </p:sp>
      <p:sp>
        <p:nvSpPr>
          <p:cNvPr id="7" name="Rectangle 17"/>
          <p:cNvSpPr>
            <a:spLocks noChangeArrowheads="1"/>
          </p:cNvSpPr>
          <p:nvPr>
            <p:custDataLst>
              <p:tags r:id="rId3"/>
            </p:custDataLst>
          </p:nvPr>
        </p:nvSpPr>
        <p:spPr bwMode="auto">
          <a:xfrm>
            <a:off x="590529" y="1231581"/>
            <a:ext cx="7949270" cy="5075749"/>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r>
              <a:rPr lang="en-US" sz="1800" dirty="0">
                <a:latin typeface="Courier New" pitchFamily="49" charset="0"/>
              </a:rPr>
              <a:t>typedef union</a:t>
            </a:r>
          </a:p>
          <a:p>
            <a:r>
              <a:rPr lang="en-US" sz="1800" dirty="0">
                <a:latin typeface="Courier New" pitchFamily="49" charset="0"/>
              </a:rPr>
              <a:t>{</a:t>
            </a:r>
          </a:p>
          <a:p>
            <a:r>
              <a:rPr lang="en-US" sz="1800" dirty="0">
                <a:latin typeface="Courier New" pitchFamily="49" charset="0"/>
              </a:rPr>
              <a:t>   unsigned char byte;</a:t>
            </a:r>
          </a:p>
          <a:p>
            <a:r>
              <a:rPr lang="en-US" sz="1800" dirty="0">
                <a:latin typeface="Courier New" pitchFamily="49" charset="0"/>
              </a:rPr>
              <a:t>   struct {</a:t>
            </a:r>
          </a:p>
          <a:p>
            <a:r>
              <a:rPr lang="en-US" sz="1800" dirty="0">
                <a:latin typeface="Courier New" pitchFamily="49" charset="0"/>
              </a:rPr>
              <a:t>      unsigned char reserved:4</a:t>
            </a:r>
            <a:r>
              <a:rPr lang="en-US" sz="1800" dirty="0" smtClean="0">
                <a:latin typeface="Courier New" pitchFamily="49" charset="0"/>
              </a:rPr>
              <a:t>;</a:t>
            </a:r>
          </a:p>
          <a:p>
            <a:r>
              <a:rPr lang="en-US" sz="1800" dirty="0" smtClean="0">
                <a:latin typeface="Courier New" pitchFamily="49" charset="0"/>
              </a:rPr>
              <a:t>      unsigned </a:t>
            </a:r>
            <a:r>
              <a:rPr lang="en-US" sz="1800" dirty="0">
                <a:latin typeface="Courier New" pitchFamily="49" charset="0"/>
              </a:rPr>
              <a:t>char b3:1;</a:t>
            </a:r>
          </a:p>
          <a:p>
            <a:r>
              <a:rPr lang="en-US" sz="1800" dirty="0">
                <a:latin typeface="Courier New" pitchFamily="49" charset="0"/>
              </a:rPr>
              <a:t>      unsigned char b2:1;</a:t>
            </a:r>
          </a:p>
          <a:p>
            <a:r>
              <a:rPr lang="en-US" sz="1800" dirty="0" smtClean="0">
                <a:latin typeface="Courier New" pitchFamily="49" charset="0"/>
              </a:rPr>
              <a:t>      unsigned </a:t>
            </a:r>
            <a:r>
              <a:rPr lang="en-US" sz="1800" dirty="0">
                <a:latin typeface="Courier New" pitchFamily="49" charset="0"/>
              </a:rPr>
              <a:t>char b1:1;</a:t>
            </a:r>
          </a:p>
          <a:p>
            <a:r>
              <a:rPr lang="en-US" sz="1800" dirty="0" smtClean="0">
                <a:latin typeface="Courier New" pitchFamily="49" charset="0"/>
              </a:rPr>
              <a:t>      unsigned </a:t>
            </a:r>
            <a:r>
              <a:rPr lang="en-US" sz="1800" dirty="0">
                <a:latin typeface="Courier New" pitchFamily="49" charset="0"/>
              </a:rPr>
              <a:t>char b0:1;</a:t>
            </a:r>
          </a:p>
          <a:p>
            <a:r>
              <a:rPr lang="en-US" sz="1800" dirty="0">
                <a:latin typeface="Courier New" pitchFamily="49" charset="0"/>
              </a:rPr>
              <a:t>   </a:t>
            </a:r>
            <a:r>
              <a:rPr lang="en-US" sz="1800" dirty="0" smtClean="0">
                <a:latin typeface="Courier New" pitchFamily="49" charset="0"/>
              </a:rPr>
              <a:t>} </a:t>
            </a:r>
            <a:r>
              <a:rPr lang="en-US" sz="1800" dirty="0">
                <a:latin typeface="Courier New" pitchFamily="49" charset="0"/>
              </a:rPr>
              <a:t>bits;</a:t>
            </a:r>
          </a:p>
          <a:p>
            <a:r>
              <a:rPr lang="en-US" sz="1800" dirty="0">
                <a:latin typeface="Courier New" pitchFamily="49" charset="0"/>
              </a:rPr>
              <a:t>} hw_register;</a:t>
            </a:r>
          </a:p>
          <a:p>
            <a:endParaRPr lang="en-US" sz="1800" dirty="0">
              <a:latin typeface="Courier New" pitchFamily="49" charset="0"/>
            </a:endParaRPr>
          </a:p>
          <a:p>
            <a:r>
              <a:rPr lang="nb-NO" sz="1800" dirty="0">
                <a:latin typeface="Courier New" pitchFamily="49" charset="0"/>
              </a:rPr>
              <a:t>hw_register reg;</a:t>
            </a:r>
          </a:p>
          <a:p>
            <a:r>
              <a:rPr lang="nb-NO" sz="1800" dirty="0">
                <a:latin typeface="Courier New" pitchFamily="49" charset="0"/>
              </a:rPr>
              <a:t>reg.byte = 0x3F;        // 00111111</a:t>
            </a:r>
            <a:r>
              <a:rPr lang="nb-NO" sz="1800" baseline="-25000" dirty="0">
                <a:latin typeface="Courier New" pitchFamily="49" charset="0"/>
              </a:rPr>
              <a:t>2</a:t>
            </a:r>
          </a:p>
          <a:p>
            <a:r>
              <a:rPr lang="nb-NO" sz="1800" dirty="0">
                <a:latin typeface="Courier New" pitchFamily="49" charset="0"/>
              </a:rPr>
              <a:t>reg.bits.b2 = 0;        // 00111011</a:t>
            </a:r>
            <a:r>
              <a:rPr lang="nb-NO" sz="1800" baseline="-25000" dirty="0">
                <a:latin typeface="Courier New" pitchFamily="49" charset="0"/>
              </a:rPr>
              <a:t>2</a:t>
            </a:r>
            <a:endParaRPr lang="nb-NO" sz="1800" dirty="0">
              <a:latin typeface="Courier New" pitchFamily="49" charset="0"/>
            </a:endParaRPr>
          </a:p>
          <a:p>
            <a:r>
              <a:rPr lang="nb-NO" sz="1800" dirty="0">
                <a:latin typeface="Courier New" pitchFamily="49" charset="0"/>
              </a:rPr>
              <a:t>reg.bits.b3 = 0;        // 00110011</a:t>
            </a:r>
            <a:r>
              <a:rPr lang="nb-NO" sz="1800" baseline="-25000" dirty="0">
                <a:latin typeface="Courier New" pitchFamily="49" charset="0"/>
              </a:rPr>
              <a:t>2</a:t>
            </a:r>
            <a:endParaRPr lang="nb-NO" sz="1800" dirty="0">
              <a:latin typeface="Courier New" pitchFamily="49" charset="0"/>
            </a:endParaRPr>
          </a:p>
          <a:p>
            <a:r>
              <a:rPr lang="nb-NO" sz="1800" dirty="0">
                <a:latin typeface="Courier New" pitchFamily="49" charset="0"/>
              </a:rPr>
              <a:t>unsigned short a = reg.byte;</a:t>
            </a:r>
          </a:p>
          <a:p>
            <a:r>
              <a:rPr lang="nb-NO" sz="1800" dirty="0">
                <a:latin typeface="Courier New" pitchFamily="49" charset="0"/>
              </a:rPr>
              <a:t>printf("0x%X\n", a);    // output: 0x33</a:t>
            </a:r>
            <a:endParaRPr lang="en-US" sz="1800" dirty="0">
              <a:latin typeface="Courier New" pitchFamily="49" charset="0"/>
            </a:endParaRPr>
          </a:p>
        </p:txBody>
      </p:sp>
      <p:sp>
        <p:nvSpPr>
          <p:cNvPr id="8" name="TextBox 7"/>
          <p:cNvSpPr txBox="1"/>
          <p:nvPr>
            <p:custDataLst>
              <p:tags r:id="rId4"/>
            </p:custDataLst>
          </p:nvPr>
        </p:nvSpPr>
        <p:spPr>
          <a:xfrm>
            <a:off x="5105740" y="2151016"/>
            <a:ext cx="3304474" cy="1323439"/>
          </a:xfrm>
          <a:prstGeom prst="rect">
            <a:avLst/>
          </a:prstGeom>
          <a:noFill/>
          <a:ln>
            <a:solidFill>
              <a:schemeClr val="tx1"/>
            </a:solidFill>
          </a:ln>
        </p:spPr>
        <p:txBody>
          <a:bodyPr wrap="square" rtlCol="0">
            <a:spAutoFit/>
          </a:bodyPr>
          <a:lstStyle/>
          <a:p>
            <a:r>
              <a:rPr lang="en-US" sz="2000" b="0" dirty="0" smtClean="0">
                <a:latin typeface="Calibri" pitchFamily="34" charset="0"/>
              </a:rPr>
              <a:t>(Note: the placement of these fields and other parts of this example are implementation-dependent)</a:t>
            </a:r>
          </a:p>
        </p:txBody>
      </p:sp>
      <p:sp>
        <p:nvSpPr>
          <p:cNvPr id="3" name="Date Placeholder 2"/>
          <p:cNvSpPr>
            <a:spLocks noGrp="1"/>
          </p:cNvSpPr>
          <p:nvPr>
            <p:ph type="dt" sz="half" idx="2"/>
            <p:custDataLst>
              <p:tags r:id="rId5"/>
            </p:custDataLst>
          </p:nvPr>
        </p:nvSpPr>
        <p:spPr/>
        <p:txBody>
          <a:bodyPr/>
          <a:lstStyle/>
          <a:p>
            <a:r>
              <a:rPr lang="en-US" smtClean="0"/>
              <a:t>Winter 2015</a:t>
            </a:r>
            <a:endParaRPr lang="en-US" dirty="0"/>
          </a:p>
        </p:txBody>
      </p:sp>
      <p:sp>
        <p:nvSpPr>
          <p:cNvPr id="4" name="Footer Placeholder 3"/>
          <p:cNvSpPr>
            <a:spLocks noGrp="1"/>
          </p:cNvSpPr>
          <p:nvPr>
            <p:ph type="ftr" sz="quarter" idx="3"/>
            <p:custDataLst>
              <p:tags r:id="rId6"/>
            </p:custDataLst>
          </p:nvPr>
        </p:nvSpPr>
        <p:spPr/>
        <p:txBody>
          <a:bodyPr/>
          <a:lstStyle/>
          <a:p>
            <a:r>
              <a:rPr lang="en-US" smtClean="0"/>
              <a:t>Arrays &amp; structs</a:t>
            </a:r>
            <a:endParaRPr lang="en-US"/>
          </a:p>
        </p:txBody>
      </p:sp>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717480" y="1537920"/>
              <a:ext cx="4504320" cy="4118040"/>
            </p14:xfrm>
          </p:contentPart>
        </mc:Choice>
        <mc:Fallback>
          <p:pic>
            <p:nvPicPr>
              <p:cNvPr id="6" name="Ink 5"/>
              <p:cNvPicPr/>
              <p:nvPr/>
            </p:nvPicPr>
            <p:blipFill>
              <a:blip r:embed="rId10"/>
              <a:stretch>
                <a:fillRect/>
              </a:stretch>
            </p:blipFill>
            <p:spPr>
              <a:xfrm>
                <a:off x="710280" y="1528560"/>
                <a:ext cx="4523040" cy="4137120"/>
              </a:xfrm>
              <a:prstGeom prst="rect">
                <a:avLst/>
              </a:prstGeom>
            </p:spPr>
          </p:pic>
        </mc:Fallback>
      </mc:AlternateContent>
    </p:spTree>
    <p:extLst>
      <p:ext uri="{BB962C8B-B14F-4D97-AF65-F5344CB8AC3E}">
        <p14:creationId xmlns:p14="http://schemas.microsoft.com/office/powerpoint/2010/main" val="30211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custDataLst>
              <p:tags r:id="rId1"/>
            </p:custDataLst>
          </p:nvPr>
        </p:nvSpPr>
        <p:spPr/>
        <p:txBody>
          <a:bodyPr/>
          <a:lstStyle/>
          <a:p>
            <a:r>
              <a:rPr lang="en-US" smtClean="0"/>
              <a:t>Summary</a:t>
            </a:r>
            <a:endParaRPr lang="en-US"/>
          </a:p>
        </p:txBody>
      </p:sp>
      <p:sp>
        <p:nvSpPr>
          <p:cNvPr id="343043" name="Rectangle 3"/>
          <p:cNvSpPr>
            <a:spLocks noGrp="1" noChangeArrowheads="1"/>
          </p:cNvSpPr>
          <p:nvPr>
            <p:ph type="body" idx="1"/>
            <p:custDataLst>
              <p:tags r:id="rId2"/>
            </p:custDataLst>
          </p:nvPr>
        </p:nvSpPr>
        <p:spPr/>
        <p:txBody>
          <a:bodyPr/>
          <a:lstStyle/>
          <a:p>
            <a:r>
              <a:rPr lang="en-US" smtClean="0"/>
              <a:t>Arrays in C</a:t>
            </a:r>
          </a:p>
          <a:p>
            <a:pPr lvl="1"/>
            <a:r>
              <a:rPr lang="en-US"/>
              <a:t>Contiguous allocations of memory</a:t>
            </a:r>
          </a:p>
          <a:p>
            <a:pPr lvl="1"/>
            <a:r>
              <a:rPr lang="en-US"/>
              <a:t>No bounds checking</a:t>
            </a:r>
          </a:p>
          <a:p>
            <a:pPr lvl="1"/>
            <a:r>
              <a:rPr lang="en-US"/>
              <a:t>Can usually be treated like a pointer to first element</a:t>
            </a:r>
          </a:p>
          <a:p>
            <a:r>
              <a:rPr lang="en-US" smtClean="0"/>
              <a:t>Structures</a:t>
            </a:r>
          </a:p>
          <a:p>
            <a:pPr lvl="1"/>
            <a:r>
              <a:rPr lang="en-US" smtClean="0"/>
              <a:t>Allocate bytes in order declared</a:t>
            </a:r>
          </a:p>
          <a:p>
            <a:pPr lvl="1"/>
            <a:r>
              <a:rPr lang="en-US" smtClean="0"/>
              <a:t>Pad in middle and at end to satisfy alignment</a:t>
            </a:r>
          </a:p>
          <a:p>
            <a:r>
              <a:rPr lang="en-US" smtClean="0"/>
              <a:t>Unions</a:t>
            </a:r>
          </a:p>
          <a:p>
            <a:pPr lvl="1"/>
            <a:r>
              <a:rPr lang="en-US"/>
              <a:t>Provide different views of the same memory location</a:t>
            </a:r>
            <a:endParaRPr lang="en-US"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58</a:t>
            </a:fld>
            <a:endParaRPr lang="en-US"/>
          </a:p>
        </p:txBody>
      </p:sp>
      <p:sp>
        <p:nvSpPr>
          <p:cNvPr id="2" name="Date Placeholder 1"/>
          <p:cNvSpPr>
            <a:spLocks noGrp="1"/>
          </p:cNvSpPr>
          <p:nvPr>
            <p:ph type="dt" sz="half" idx="2"/>
            <p:custDataLst>
              <p:tags r:id="rId4"/>
            </p:custDataLst>
          </p:nvPr>
        </p:nvSpPr>
        <p:spPr/>
        <p:txBody>
          <a:bodyPr/>
          <a:lstStyle/>
          <a:p>
            <a:r>
              <a:rPr lang="en-US" smtClean="0"/>
              <a:t>Winter 2015</a:t>
            </a:r>
            <a:endParaRPr lang="en-US" dirty="0"/>
          </a:p>
        </p:txBody>
      </p:sp>
      <p:sp>
        <p:nvSpPr>
          <p:cNvPr id="3" name="Footer Placeholder 2"/>
          <p:cNvSpPr>
            <a:spLocks noGrp="1"/>
          </p:cNvSpPr>
          <p:nvPr>
            <p:ph type="ftr" sz="quarter" idx="3"/>
            <p:custDataLst>
              <p:tags r:id="rId5"/>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3803250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custDataLst>
              <p:tags r:id="rId1"/>
            </p:custDataLst>
          </p:nvPr>
        </p:nvSpPr>
        <p:spPr>
          <a:xfrm>
            <a:off x="357018" y="370888"/>
            <a:ext cx="8405982" cy="762000"/>
          </a:xfrm>
        </p:spPr>
        <p:txBody>
          <a:bodyPr/>
          <a:lstStyle/>
          <a:p>
            <a:r>
              <a:rPr lang="en-US" smtClean="0"/>
              <a:t>Array Access</a:t>
            </a:r>
            <a:endParaRPr lang="en-US"/>
          </a:p>
        </p:txBody>
      </p:sp>
      <p:sp>
        <p:nvSpPr>
          <p:cNvPr id="302083" name="Rectangle 3"/>
          <p:cNvSpPr>
            <a:spLocks noGrp="1" noChangeArrowheads="1"/>
          </p:cNvSpPr>
          <p:nvPr>
            <p:ph type="body" idx="1"/>
            <p:custDataLst>
              <p:tags r:id="rId2"/>
            </p:custDataLst>
          </p:nvPr>
        </p:nvSpPr>
        <p:spPr>
          <a:xfrm>
            <a:off x="396875" y="987771"/>
            <a:ext cx="8366125" cy="4972050"/>
          </a:xfrm>
        </p:spPr>
        <p:txBody>
          <a:bodyPr/>
          <a:lstStyle/>
          <a:p>
            <a:r>
              <a:rPr lang="en-US" dirty="0" smtClean="0"/>
              <a:t>Basic Principle</a:t>
            </a:r>
          </a:p>
          <a:p>
            <a:pPr lvl="1"/>
            <a:r>
              <a:rPr lang="en-US" dirty="0" smtClean="0"/>
              <a:t>T  A[N];</a:t>
            </a:r>
          </a:p>
          <a:p>
            <a:pPr lvl="1"/>
            <a:r>
              <a:rPr lang="en-US" dirty="0" smtClean="0"/>
              <a:t>Array of data type T and length N</a:t>
            </a:r>
          </a:p>
          <a:p>
            <a:pPr lvl="1"/>
            <a:r>
              <a:rPr lang="en-US" dirty="0" smtClean="0"/>
              <a:t>Identifier A can be used as a pointer to array element 0: Type T*</a:t>
            </a:r>
          </a:p>
          <a:p>
            <a:endParaRPr lang="en-US" dirty="0" smtClean="0"/>
          </a:p>
          <a:p>
            <a:pPr lvl="1"/>
            <a:endParaRPr lang="en-US" dirty="0" smtClean="0"/>
          </a:p>
          <a:p>
            <a:endParaRPr lang="en-US" dirty="0" smtClean="0"/>
          </a:p>
          <a:p>
            <a:r>
              <a:rPr lang="en-US" dirty="0" smtClean="0"/>
              <a:t>Reference	Type	Value</a:t>
            </a:r>
          </a:p>
          <a:p>
            <a:pPr lvl="1"/>
            <a:r>
              <a:rPr lang="en-US" dirty="0" smtClean="0"/>
              <a:t>val[4]	</a:t>
            </a:r>
            <a:r>
              <a:rPr lang="en-US" dirty="0" err="1" smtClean="0"/>
              <a:t>int</a:t>
            </a:r>
            <a:r>
              <a:rPr lang="en-US" dirty="0" smtClean="0"/>
              <a:t>	</a:t>
            </a:r>
          </a:p>
          <a:p>
            <a:pPr lvl="1"/>
            <a:r>
              <a:rPr lang="en-US" dirty="0" err="1" smtClean="0"/>
              <a:t>val</a:t>
            </a:r>
            <a:r>
              <a:rPr lang="en-US" dirty="0" smtClean="0"/>
              <a:t>	</a:t>
            </a:r>
            <a:r>
              <a:rPr lang="en-US" dirty="0" err="1" smtClean="0"/>
              <a:t>int</a:t>
            </a:r>
            <a:r>
              <a:rPr lang="en-US" dirty="0" smtClean="0"/>
              <a:t> *	</a:t>
            </a:r>
          </a:p>
          <a:p>
            <a:pPr lvl="1"/>
            <a:r>
              <a:rPr lang="en-US" dirty="0" smtClean="0"/>
              <a:t>val+1	</a:t>
            </a:r>
            <a:r>
              <a:rPr lang="en-US" dirty="0" err="1" smtClean="0"/>
              <a:t>int</a:t>
            </a:r>
            <a:r>
              <a:rPr lang="en-US" dirty="0" smtClean="0"/>
              <a:t> *	</a:t>
            </a:r>
          </a:p>
          <a:p>
            <a:pPr lvl="1"/>
            <a:r>
              <a:rPr lang="en-US" dirty="0" smtClean="0"/>
              <a:t>&amp;val[2]	</a:t>
            </a:r>
            <a:r>
              <a:rPr lang="en-US" dirty="0" err="1" smtClean="0"/>
              <a:t>int</a:t>
            </a:r>
            <a:r>
              <a:rPr lang="en-US" dirty="0" smtClean="0"/>
              <a:t> *	</a:t>
            </a:r>
          </a:p>
          <a:p>
            <a:pPr lvl="1"/>
            <a:r>
              <a:rPr lang="en-US" dirty="0" smtClean="0"/>
              <a:t>val[5]	</a:t>
            </a:r>
            <a:r>
              <a:rPr lang="en-US" dirty="0" err="1" smtClean="0"/>
              <a:t>int</a:t>
            </a:r>
            <a:r>
              <a:rPr lang="en-US" dirty="0" smtClean="0"/>
              <a:t>	</a:t>
            </a:r>
          </a:p>
          <a:p>
            <a:pPr lvl="1"/>
            <a:r>
              <a:rPr lang="en-US" dirty="0" smtClean="0"/>
              <a:t>*(val+1)	</a:t>
            </a:r>
            <a:r>
              <a:rPr lang="en-US" dirty="0" err="1" smtClean="0"/>
              <a:t>int</a:t>
            </a:r>
            <a:r>
              <a:rPr lang="en-US" dirty="0" smtClean="0"/>
              <a:t>	</a:t>
            </a:r>
          </a:p>
          <a:p>
            <a:pPr lvl="1"/>
            <a:r>
              <a:rPr lang="en-US" dirty="0" err="1" smtClean="0"/>
              <a:t>val</a:t>
            </a:r>
            <a:r>
              <a:rPr lang="en-US" dirty="0" smtClean="0"/>
              <a:t> + </a:t>
            </a:r>
            <a:r>
              <a:rPr lang="en-US" dirty="0" err="1" smtClean="0"/>
              <a:t>i</a:t>
            </a:r>
            <a:r>
              <a:rPr lang="en-US" dirty="0" smtClean="0"/>
              <a:t>	</a:t>
            </a:r>
            <a:r>
              <a:rPr lang="en-US" dirty="0" err="1" smtClean="0"/>
              <a:t>int</a:t>
            </a:r>
            <a:r>
              <a:rPr lang="en-US" dirty="0" smtClean="0"/>
              <a:t> *	</a:t>
            </a:r>
            <a:endParaRPr lang="en-US" dirty="0"/>
          </a:p>
        </p:txBody>
      </p:sp>
      <p:sp>
        <p:nvSpPr>
          <p:cNvPr id="26" name="Slide Number Placeholder 25"/>
          <p:cNvSpPr>
            <a:spLocks noGrp="1"/>
          </p:cNvSpPr>
          <p:nvPr>
            <p:ph type="sldNum" sz="quarter" idx="4"/>
            <p:custDataLst>
              <p:tags r:id="rId3"/>
            </p:custDataLst>
          </p:nvPr>
        </p:nvSpPr>
        <p:spPr/>
        <p:txBody>
          <a:bodyPr/>
          <a:lstStyle/>
          <a:p>
            <a:fld id="{7CBE8339-D2AD-46DC-A898-FD1E949067F0}" type="slidenum">
              <a:rPr lang="en-US" smtClean="0"/>
              <a:pPr/>
              <a:t>6</a:t>
            </a:fld>
            <a:endParaRPr lang="en-US"/>
          </a:p>
        </p:txBody>
      </p:sp>
      <p:sp>
        <p:nvSpPr>
          <p:cNvPr id="24" name="Text Box 31"/>
          <p:cNvSpPr txBox="1">
            <a:spLocks noChangeArrowheads="1"/>
          </p:cNvSpPr>
          <p:nvPr>
            <p:custDataLst>
              <p:tags r:id="rId4"/>
            </p:custDataLst>
          </p:nvPr>
        </p:nvSpPr>
        <p:spPr bwMode="auto">
          <a:xfrm>
            <a:off x="1017495" y="2819400"/>
            <a:ext cx="1701107" cy="369332"/>
          </a:xfrm>
          <a:prstGeom prst="rect">
            <a:avLst/>
          </a:prstGeom>
          <a:noFill/>
          <a:ln w="25400">
            <a:noFill/>
            <a:miter lim="800000"/>
            <a:headEnd/>
            <a:tailEnd/>
          </a:ln>
          <a:effectLst/>
        </p:spPr>
        <p:txBody>
          <a:bodyPr wrap="square">
            <a:spAutoFit/>
          </a:bodyPr>
          <a:lstStyle/>
          <a:p>
            <a:pPr algn="r">
              <a:lnSpc>
                <a:spcPct val="100000"/>
              </a:lnSpc>
            </a:pPr>
            <a:r>
              <a:rPr lang="en-US" sz="1800">
                <a:latin typeface="Courier New" pitchFamily="49" charset="0"/>
              </a:rPr>
              <a:t>int val[5];</a:t>
            </a:r>
          </a:p>
        </p:txBody>
      </p:sp>
      <p:grpSp>
        <p:nvGrpSpPr>
          <p:cNvPr id="2" name="Group 24"/>
          <p:cNvGrpSpPr/>
          <p:nvPr>
            <p:custDataLst>
              <p:tags r:id="rId5"/>
            </p:custDataLst>
          </p:nvPr>
        </p:nvGrpSpPr>
        <p:grpSpPr>
          <a:xfrm>
            <a:off x="2616435" y="2866823"/>
            <a:ext cx="5334000" cy="744760"/>
            <a:chOff x="2514600" y="3429000"/>
            <a:chExt cx="5334000" cy="764620"/>
          </a:xfrm>
        </p:grpSpPr>
        <p:grpSp>
          <p:nvGrpSpPr>
            <p:cNvPr id="3" name="Group 25"/>
            <p:cNvGrpSpPr>
              <a:grpSpLocks/>
            </p:cNvGrpSpPr>
            <p:nvPr/>
          </p:nvGrpSpPr>
          <p:grpSpPr bwMode="auto">
            <a:xfrm>
              <a:off x="2743200" y="3429000"/>
              <a:ext cx="4572000" cy="228600"/>
              <a:chOff x="1008" y="1968"/>
              <a:chExt cx="2880" cy="144"/>
            </a:xfrm>
          </p:grpSpPr>
          <p:sp>
            <p:nvSpPr>
              <p:cNvPr id="39" name="Rectangle 26"/>
              <p:cNvSpPr>
                <a:spLocks noChangeArrowheads="1"/>
              </p:cNvSpPr>
              <p:nvPr>
                <p:custDataLst>
                  <p:tags r:id="rId21"/>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40" name="Rectangle 27"/>
              <p:cNvSpPr>
                <a:spLocks noChangeArrowheads="1"/>
              </p:cNvSpPr>
              <p:nvPr>
                <p:custDataLst>
                  <p:tags r:id="rId22"/>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41" name="Rectangle 28"/>
              <p:cNvSpPr>
                <a:spLocks noChangeArrowheads="1"/>
              </p:cNvSpPr>
              <p:nvPr>
                <p:custDataLst>
                  <p:tags r:id="rId23"/>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42" name="Rectangle 29"/>
              <p:cNvSpPr>
                <a:spLocks noChangeArrowheads="1"/>
              </p:cNvSpPr>
              <p:nvPr>
                <p:custDataLst>
                  <p:tags r:id="rId24"/>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43" name="Rectangle 30"/>
              <p:cNvSpPr>
                <a:spLocks noChangeArrowheads="1"/>
              </p:cNvSpPr>
              <p:nvPr>
                <p:custDataLst>
                  <p:tags r:id="rId25"/>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27" name="Text Box 32"/>
            <p:cNvSpPr txBox="1">
              <a:spLocks noChangeArrowheads="1"/>
            </p:cNvSpPr>
            <p:nvPr>
              <p:custDataLst>
                <p:tags r:id="rId9"/>
              </p:custDataLst>
            </p:nvPr>
          </p:nvSpPr>
          <p:spPr bwMode="auto">
            <a:xfrm>
              <a:off x="2514600" y="3810000"/>
              <a:ext cx="396875"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a:t>
              </a:r>
            </a:p>
          </p:txBody>
        </p:sp>
        <p:sp>
          <p:nvSpPr>
            <p:cNvPr id="28" name="Text Box 33"/>
            <p:cNvSpPr txBox="1">
              <a:spLocks noChangeArrowheads="1"/>
            </p:cNvSpPr>
            <p:nvPr>
              <p:custDataLst>
                <p:tags r:id="rId10"/>
              </p:custDataLst>
            </p:nvPr>
          </p:nvSpPr>
          <p:spPr bwMode="auto">
            <a:xfrm>
              <a:off x="318247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+ 4</a:t>
              </a:r>
              <a:endParaRPr lang="en-US" sz="1800" b="0" i="1" dirty="0">
                <a:latin typeface="Calibri" pitchFamily="34" charset="0"/>
              </a:endParaRPr>
            </a:p>
          </p:txBody>
        </p:sp>
        <p:sp>
          <p:nvSpPr>
            <p:cNvPr id="29" name="Line 34"/>
            <p:cNvSpPr>
              <a:spLocks noChangeShapeType="1"/>
            </p:cNvSpPr>
            <p:nvPr>
              <p:custDataLst>
                <p:tags r:id="rId11"/>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0" name="Line 35"/>
            <p:cNvSpPr>
              <a:spLocks noChangeShapeType="1"/>
            </p:cNvSpPr>
            <p:nvPr>
              <p:custDataLst>
                <p:tags r:id="rId12"/>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1" name="Text Box 36"/>
            <p:cNvSpPr txBox="1">
              <a:spLocks noChangeArrowheads="1"/>
            </p:cNvSpPr>
            <p:nvPr>
              <p:custDataLst>
                <p:tags r:id="rId13"/>
              </p:custDataLst>
            </p:nvPr>
          </p:nvSpPr>
          <p:spPr bwMode="auto">
            <a:xfrm>
              <a:off x="409687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+ 8</a:t>
              </a:r>
              <a:endParaRPr lang="en-US" sz="1800" b="0" i="1" dirty="0">
                <a:latin typeface="Calibri" pitchFamily="34" charset="0"/>
              </a:endParaRPr>
            </a:p>
          </p:txBody>
        </p:sp>
        <p:sp>
          <p:nvSpPr>
            <p:cNvPr id="32" name="Line 37"/>
            <p:cNvSpPr>
              <a:spLocks noChangeShapeType="1"/>
            </p:cNvSpPr>
            <p:nvPr>
              <p:custDataLst>
                <p:tags r:id="rId14"/>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3" name="Text Box 38"/>
            <p:cNvSpPr txBox="1">
              <a:spLocks noChangeArrowheads="1"/>
            </p:cNvSpPr>
            <p:nvPr>
              <p:custDataLst>
                <p:tags r:id="rId15"/>
              </p:custDataLst>
            </p:nvPr>
          </p:nvSpPr>
          <p:spPr bwMode="auto">
            <a:xfrm>
              <a:off x="50292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+ 12</a:t>
              </a:r>
              <a:endParaRPr lang="en-US" sz="1800" b="0" i="1" dirty="0">
                <a:latin typeface="Calibri" pitchFamily="34" charset="0"/>
              </a:endParaRPr>
            </a:p>
          </p:txBody>
        </p:sp>
        <p:sp>
          <p:nvSpPr>
            <p:cNvPr id="34" name="Line 39"/>
            <p:cNvSpPr>
              <a:spLocks noChangeShapeType="1"/>
            </p:cNvSpPr>
            <p:nvPr>
              <p:custDataLst>
                <p:tags r:id="rId16"/>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5" name="Text Box 40"/>
            <p:cNvSpPr txBox="1">
              <a:spLocks noChangeArrowheads="1"/>
            </p:cNvSpPr>
            <p:nvPr>
              <p:custDataLst>
                <p:tags r:id="rId17"/>
              </p:custDataLst>
            </p:nvPr>
          </p:nvSpPr>
          <p:spPr bwMode="auto">
            <a:xfrm>
              <a:off x="59436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+ 16</a:t>
              </a:r>
              <a:endParaRPr lang="en-US" sz="1800" b="0" i="1" dirty="0">
                <a:latin typeface="Calibri" pitchFamily="34" charset="0"/>
              </a:endParaRPr>
            </a:p>
          </p:txBody>
        </p:sp>
        <p:sp>
          <p:nvSpPr>
            <p:cNvPr id="36" name="Line 41"/>
            <p:cNvSpPr>
              <a:spLocks noChangeShapeType="1"/>
            </p:cNvSpPr>
            <p:nvPr>
              <p:custDataLst>
                <p:tags r:id="rId18"/>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7" name="Text Box 42"/>
            <p:cNvSpPr txBox="1">
              <a:spLocks noChangeArrowheads="1"/>
            </p:cNvSpPr>
            <p:nvPr>
              <p:custDataLst>
                <p:tags r:id="rId19"/>
              </p:custDataLst>
            </p:nvPr>
          </p:nvSpPr>
          <p:spPr bwMode="auto">
            <a:xfrm>
              <a:off x="6858000" y="3824288"/>
              <a:ext cx="990600" cy="369332"/>
            </a:xfrm>
            <a:prstGeom prst="rect">
              <a:avLst/>
            </a:prstGeom>
            <a:noFill/>
            <a:ln w="25400">
              <a:noFill/>
              <a:miter lim="800000"/>
              <a:headEnd/>
              <a:tailEnd/>
            </a:ln>
            <a:effectLst/>
          </p:spPr>
          <p:txBody>
            <a:bodyPr>
              <a:spAutoFit/>
            </a:bodyPr>
            <a:lstStyle/>
            <a:p>
              <a:pPr algn="ctr">
                <a:lnSpc>
                  <a:spcPct val="100000"/>
                </a:lnSpc>
              </a:pPr>
              <a:r>
                <a:rPr lang="en-US" sz="1800" b="0" i="1" dirty="0">
                  <a:latin typeface="Calibri" pitchFamily="34" charset="0"/>
                </a:rPr>
                <a:t>x </a:t>
              </a:r>
              <a:r>
                <a:rPr lang="en-US" sz="1800" b="0" dirty="0">
                  <a:latin typeface="Calibri" pitchFamily="34" charset="0"/>
                </a:rPr>
                <a:t>+ 20</a:t>
              </a:r>
              <a:endParaRPr lang="en-US" sz="1800" b="0" i="1" dirty="0">
                <a:latin typeface="Calibri" pitchFamily="34" charset="0"/>
              </a:endParaRPr>
            </a:p>
          </p:txBody>
        </p:sp>
        <p:sp>
          <p:nvSpPr>
            <p:cNvPr id="38" name="Line 43"/>
            <p:cNvSpPr>
              <a:spLocks noChangeShapeType="1"/>
            </p:cNvSpPr>
            <p:nvPr>
              <p:custDataLst>
                <p:tags r:id="rId20"/>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4" name="TextBox 3"/>
          <p:cNvSpPr txBox="1"/>
          <p:nvPr>
            <p:custDataLst>
              <p:tags r:id="rId6"/>
            </p:custDataLst>
          </p:nvPr>
        </p:nvSpPr>
        <p:spPr>
          <a:xfrm>
            <a:off x="3161928" y="4151729"/>
            <a:ext cx="5674516" cy="2667397"/>
          </a:xfrm>
          <a:prstGeom prst="rect">
            <a:avLst/>
          </a:prstGeom>
          <a:noFill/>
        </p:spPr>
        <p:txBody>
          <a:bodyPr wrap="square" rtlCol="0">
            <a:spAutoFit/>
          </a:bodyPr>
          <a:lstStyle/>
          <a:p>
            <a:pPr>
              <a:lnSpc>
                <a:spcPct val="120000"/>
              </a:lnSpc>
            </a:pPr>
            <a:r>
              <a:rPr lang="en-US" sz="2000" b="0" dirty="0">
                <a:latin typeface="Calibri" pitchFamily="34" charset="0"/>
              </a:rPr>
              <a:t>5</a:t>
            </a:r>
          </a:p>
          <a:p>
            <a:pPr>
              <a:lnSpc>
                <a:spcPct val="120000"/>
              </a:lnSpc>
            </a:pPr>
            <a:r>
              <a:rPr lang="en-US" sz="2000" b="0" i="1" dirty="0">
                <a:latin typeface="Calibri" pitchFamily="34" charset="0"/>
              </a:rPr>
              <a:t>x</a:t>
            </a:r>
            <a:endParaRPr lang="en-US" sz="2000" b="0" dirty="0">
              <a:latin typeface="Calibri" pitchFamily="34" charset="0"/>
            </a:endParaRPr>
          </a:p>
          <a:p>
            <a:pPr>
              <a:lnSpc>
                <a:spcPct val="120000"/>
              </a:lnSpc>
            </a:pPr>
            <a:r>
              <a:rPr lang="en-US" sz="2000" b="0" i="1" dirty="0" smtClean="0">
                <a:latin typeface="Calibri" pitchFamily="34" charset="0"/>
              </a:rPr>
              <a:t>x</a:t>
            </a:r>
            <a:r>
              <a:rPr lang="en-US" sz="2000" b="0" dirty="0" smtClean="0">
                <a:latin typeface="Calibri" pitchFamily="34" charset="0"/>
              </a:rPr>
              <a:t> + 4</a:t>
            </a:r>
          </a:p>
          <a:p>
            <a:pPr>
              <a:lnSpc>
                <a:spcPct val="120000"/>
              </a:lnSpc>
            </a:pPr>
            <a:r>
              <a:rPr lang="en-US" sz="2000" b="0" i="1" dirty="0">
                <a:latin typeface="Calibri" pitchFamily="34" charset="0"/>
              </a:rPr>
              <a:t>x</a:t>
            </a:r>
            <a:r>
              <a:rPr lang="en-US" sz="2000" b="0" dirty="0">
                <a:latin typeface="Calibri" pitchFamily="34" charset="0"/>
              </a:rPr>
              <a:t> + 8</a:t>
            </a:r>
          </a:p>
          <a:p>
            <a:pPr>
              <a:lnSpc>
                <a:spcPct val="120000"/>
              </a:lnSpc>
            </a:pPr>
            <a:r>
              <a:rPr lang="en-US" sz="2000" b="0" dirty="0" smtClean="0">
                <a:latin typeface="Calibri" pitchFamily="34" charset="0"/>
              </a:rPr>
              <a:t>?? (whatever is in memory at address </a:t>
            </a:r>
            <a:r>
              <a:rPr lang="en-US" sz="2000" b="0" i="1" dirty="0" smtClean="0">
                <a:latin typeface="Calibri" pitchFamily="34" charset="0"/>
              </a:rPr>
              <a:t>x</a:t>
            </a:r>
            <a:r>
              <a:rPr lang="en-US" sz="2000" b="0" dirty="0" smtClean="0">
                <a:latin typeface="Calibri" pitchFamily="34" charset="0"/>
              </a:rPr>
              <a:t> + 20)</a:t>
            </a:r>
          </a:p>
          <a:p>
            <a:pPr>
              <a:lnSpc>
                <a:spcPct val="120000"/>
              </a:lnSpc>
            </a:pPr>
            <a:r>
              <a:rPr lang="en-US" sz="2000" b="0" dirty="0">
                <a:latin typeface="Calibri" pitchFamily="34" charset="0"/>
              </a:rPr>
              <a:t>8</a:t>
            </a:r>
          </a:p>
          <a:p>
            <a:pPr>
              <a:lnSpc>
                <a:spcPct val="120000"/>
              </a:lnSpc>
            </a:pPr>
            <a:r>
              <a:rPr lang="en-US" sz="2000" b="0" i="1" dirty="0" smtClean="0">
                <a:latin typeface="Calibri" pitchFamily="34" charset="0"/>
              </a:rPr>
              <a:t>x</a:t>
            </a:r>
            <a:r>
              <a:rPr lang="en-US" sz="2000" b="0" dirty="0" smtClean="0">
                <a:latin typeface="Calibri" pitchFamily="34" charset="0"/>
              </a:rPr>
              <a:t> + 4*i</a:t>
            </a:r>
            <a:endParaRPr lang="en-US" sz="2000" b="0" i="1" dirty="0" smtClean="0">
              <a:latin typeface="Calibri" pitchFamily="34" charset="0"/>
            </a:endParaRPr>
          </a:p>
        </p:txBody>
      </p:sp>
      <p:sp>
        <p:nvSpPr>
          <p:cNvPr id="5" name="Date Placeholder 4"/>
          <p:cNvSpPr>
            <a:spLocks noGrp="1"/>
          </p:cNvSpPr>
          <p:nvPr>
            <p:ph type="dt" sz="half" idx="2"/>
            <p:custDataLst>
              <p:tags r:id="rId7"/>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8"/>
            </p:custDataLst>
          </p:nvPr>
        </p:nvSpPr>
        <p:spPr/>
        <p:txBody>
          <a:bodyPr/>
          <a:lstStyle/>
          <a:p>
            <a:r>
              <a:rPr lang="en-US" smtClean="0"/>
              <a:t>Arrays &amp; structs</a:t>
            </a:r>
            <a:endParaRPr lang="en-US"/>
          </a:p>
        </p:txBody>
      </p:sp>
    </p:spTree>
    <p:extLst>
      <p:ext uri="{BB962C8B-B14F-4D97-AF65-F5344CB8AC3E}">
        <p14:creationId xmlns:p14="http://schemas.microsoft.com/office/powerpoint/2010/main" val="28044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custDataLst>
              <p:tags r:id="rId1"/>
            </p:custDataLst>
          </p:nvPr>
        </p:nvSpPr>
        <p:spPr/>
        <p:txBody>
          <a:bodyPr/>
          <a:lstStyle/>
          <a:p>
            <a:r>
              <a:rPr lang="en-US"/>
              <a:t>Array Example</a:t>
            </a:r>
          </a:p>
        </p:txBody>
      </p:sp>
      <p:sp>
        <p:nvSpPr>
          <p:cNvPr id="66" name="Slide Number Placeholder 65"/>
          <p:cNvSpPr>
            <a:spLocks noGrp="1"/>
          </p:cNvSpPr>
          <p:nvPr>
            <p:ph type="sldNum" sz="quarter" idx="4"/>
            <p:custDataLst>
              <p:tags r:id="rId2"/>
            </p:custDataLst>
          </p:nvPr>
        </p:nvSpPr>
        <p:spPr/>
        <p:txBody>
          <a:bodyPr/>
          <a:lstStyle/>
          <a:p>
            <a:fld id="{7CBE8339-D2AD-46DC-A898-FD1E949067F0}" type="slidenum">
              <a:rPr lang="en-US" smtClean="0"/>
              <a:pPr/>
              <a:t>7</a:t>
            </a:fld>
            <a:endParaRPr lang="en-US"/>
          </a:p>
        </p:txBody>
      </p:sp>
      <p:sp>
        <p:nvSpPr>
          <p:cNvPr id="303108" name="Rectangle 4"/>
          <p:cNvSpPr>
            <a:spLocks noChangeArrowheads="1"/>
          </p:cNvSpPr>
          <p:nvPr>
            <p:custDataLst>
              <p:tags r:id="rId3"/>
            </p:custDataLst>
          </p:nvPr>
        </p:nvSpPr>
        <p:spPr bwMode="auto">
          <a:xfrm>
            <a:off x="609600" y="1219200"/>
            <a:ext cx="4924425" cy="147478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typedef</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zip_dig[5];</a:t>
            </a:r>
          </a:p>
          <a:p>
            <a:pPr algn="l">
              <a:lnSpc>
                <a:spcPct val="100000"/>
              </a:lnSpc>
            </a:pPr>
            <a:endParaRPr lang="en-US" sz="1800" dirty="0">
              <a:latin typeface="Courier New" pitchFamily="49" charset="0"/>
            </a:endParaRPr>
          </a:p>
          <a:p>
            <a:pPr algn="l">
              <a:lnSpc>
                <a:spcPct val="100000"/>
              </a:lnSpc>
            </a:pPr>
            <a:r>
              <a:rPr lang="en-US" sz="1800" dirty="0" err="1">
                <a:latin typeface="Courier New" pitchFamily="49" charset="0"/>
              </a:rPr>
              <a:t>zip_dig</a:t>
            </a:r>
            <a:r>
              <a:rPr lang="en-US" sz="1800" dirty="0">
                <a:latin typeface="Courier New" pitchFamily="49" charset="0"/>
              </a:rPr>
              <a:t> </a:t>
            </a:r>
            <a:r>
              <a:rPr lang="en-US" sz="1800" dirty="0" err="1">
                <a:latin typeface="Courier New" pitchFamily="49" charset="0"/>
              </a:rPr>
              <a:t>cmu</a:t>
            </a:r>
            <a:r>
              <a:rPr lang="en-US" sz="1800" dirty="0">
                <a:latin typeface="Courier New" pitchFamily="49" charset="0"/>
              </a:rPr>
              <a:t> = { 1, 5, 2, 1, 3 };</a:t>
            </a:r>
          </a:p>
          <a:p>
            <a:pPr algn="l">
              <a:lnSpc>
                <a:spcPct val="100000"/>
              </a:lnSpc>
            </a:pPr>
            <a:r>
              <a:rPr lang="en-US" sz="1800" dirty="0" err="1">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  = </a:t>
            </a:r>
            <a:r>
              <a:rPr lang="en-US" sz="1800" dirty="0">
                <a:latin typeface="Courier New" pitchFamily="49" charset="0"/>
              </a:rPr>
              <a:t>{</a:t>
            </a:r>
            <a:r>
              <a:rPr lang="en-US" sz="1800" dirty="0" smtClean="0">
                <a:latin typeface="Courier New" pitchFamily="49" charset="0"/>
              </a:rPr>
              <a:t> 9, 8, </a:t>
            </a:r>
            <a:r>
              <a:rPr lang="en-US" sz="1800" dirty="0">
                <a:latin typeface="Courier New" pitchFamily="49" charset="0"/>
              </a:rPr>
              <a:t>1,</a:t>
            </a:r>
            <a:r>
              <a:rPr lang="en-US" sz="1800" dirty="0" smtClean="0">
                <a:latin typeface="Courier New" pitchFamily="49" charset="0"/>
              </a:rPr>
              <a:t> 9, 5 </a:t>
            </a:r>
            <a:r>
              <a:rPr lang="en-US" sz="1800" dirty="0">
                <a:latin typeface="Courier New" pitchFamily="49" charset="0"/>
              </a:rPr>
              <a:t>};</a:t>
            </a:r>
          </a:p>
          <a:p>
            <a:pPr algn="l">
              <a:lnSpc>
                <a:spcPct val="100000"/>
              </a:lnSpc>
            </a:pPr>
            <a:r>
              <a:rPr lang="en-US" sz="1800" dirty="0" err="1">
                <a:latin typeface="Courier New" pitchFamily="49" charset="0"/>
              </a:rPr>
              <a:t>zip_dig</a:t>
            </a:r>
            <a:r>
              <a:rPr lang="en-US" sz="1800" dirty="0">
                <a:latin typeface="Courier New" pitchFamily="49" charset="0"/>
              </a:rPr>
              <a:t> </a:t>
            </a:r>
            <a:r>
              <a:rPr lang="en-US" sz="1800" dirty="0" err="1">
                <a:latin typeface="Courier New" pitchFamily="49" charset="0"/>
              </a:rPr>
              <a:t>ucb</a:t>
            </a:r>
            <a:r>
              <a:rPr lang="en-US" sz="1800" dirty="0">
                <a:latin typeface="Courier New" pitchFamily="49" charset="0"/>
              </a:rPr>
              <a:t> = { 9, 4, 7, 2, 0 };</a:t>
            </a:r>
          </a:p>
        </p:txBody>
      </p:sp>
      <p:sp>
        <p:nvSpPr>
          <p:cNvPr id="2" name="TextBox 1"/>
          <p:cNvSpPr txBox="1"/>
          <p:nvPr>
            <p:custDataLst>
              <p:tags r:id="rId4"/>
            </p:custDataLst>
          </p:nvPr>
        </p:nvSpPr>
        <p:spPr>
          <a:xfrm>
            <a:off x="2540000" y="3377259"/>
            <a:ext cx="1640593" cy="461665"/>
          </a:xfrm>
          <a:prstGeom prst="rect">
            <a:avLst/>
          </a:prstGeom>
          <a:noFill/>
        </p:spPr>
        <p:txBody>
          <a:bodyPr wrap="none" rtlCol="0">
            <a:spAutoFit/>
          </a:bodyPr>
          <a:lstStyle/>
          <a:p>
            <a:r>
              <a:rPr lang="en-US" dirty="0" err="1" smtClean="0">
                <a:latin typeface="Calibri" pitchFamily="34" charset="0"/>
              </a:rPr>
              <a:t>int</a:t>
            </a:r>
            <a:r>
              <a:rPr lang="en-US" dirty="0" smtClean="0">
                <a:latin typeface="Calibri" pitchFamily="34" charset="0"/>
              </a:rPr>
              <a:t> </a:t>
            </a:r>
            <a:r>
              <a:rPr lang="en-US" dirty="0" err="1" smtClean="0">
                <a:latin typeface="Calibri" pitchFamily="34" charset="0"/>
              </a:rPr>
              <a:t>uw</a:t>
            </a:r>
            <a:r>
              <a:rPr lang="en-US" dirty="0" smtClean="0">
                <a:latin typeface="Calibri" pitchFamily="34" charset="0"/>
              </a:rPr>
              <a:t>[5] …</a:t>
            </a:r>
          </a:p>
        </p:txBody>
      </p:sp>
      <p:sp>
        <p:nvSpPr>
          <p:cNvPr id="3" name="TextBox 2"/>
          <p:cNvSpPr txBox="1"/>
          <p:nvPr>
            <p:custDataLst>
              <p:tags r:id="rId5"/>
            </p:custDataLst>
          </p:nvPr>
        </p:nvSpPr>
        <p:spPr>
          <a:xfrm>
            <a:off x="6218296" y="1928519"/>
            <a:ext cx="1769385" cy="461665"/>
          </a:xfrm>
          <a:prstGeom prst="rect">
            <a:avLst/>
          </a:prstGeom>
          <a:noFill/>
        </p:spPr>
        <p:txBody>
          <a:bodyPr wrap="none" rtlCol="0">
            <a:spAutoFit/>
          </a:bodyPr>
          <a:lstStyle/>
          <a:p>
            <a:r>
              <a:rPr lang="en-US" dirty="0" smtClean="0">
                <a:latin typeface="Calibri" pitchFamily="34" charset="0"/>
              </a:rPr>
              <a:t>initialization</a:t>
            </a:r>
          </a:p>
        </p:txBody>
      </p:sp>
      <p:cxnSp>
        <p:nvCxnSpPr>
          <p:cNvPr id="5" name="Straight Arrow Connector 4"/>
          <p:cNvCxnSpPr/>
          <p:nvPr>
            <p:custDataLst>
              <p:tags r:id="rId6"/>
            </p:custDataLst>
          </p:nvPr>
        </p:nvCxnSpPr>
        <p:spPr bwMode="auto">
          <a:xfrm flipH="1" flipV="1">
            <a:off x="2163704" y="2342444"/>
            <a:ext cx="413927" cy="931334"/>
          </a:xfrm>
          <a:prstGeom prst="straightConnector1">
            <a:avLst/>
          </a:prstGeom>
          <a:noFill/>
          <a:ln w="25400" cap="flat" cmpd="sng" algn="ctr">
            <a:solidFill>
              <a:srgbClr val="CC0000"/>
            </a:solidFill>
            <a:prstDash val="solid"/>
            <a:round/>
            <a:headEnd type="none" w="med" len="med"/>
            <a:tailEnd type="arrow"/>
          </a:ln>
          <a:effectLst/>
        </p:spPr>
      </p:cxnSp>
      <p:cxnSp>
        <p:nvCxnSpPr>
          <p:cNvPr id="8" name="Straight Arrow Connector 7"/>
          <p:cNvCxnSpPr/>
          <p:nvPr>
            <p:custDataLst>
              <p:tags r:id="rId7"/>
            </p:custDataLst>
          </p:nvPr>
        </p:nvCxnSpPr>
        <p:spPr bwMode="auto">
          <a:xfrm flipH="1">
            <a:off x="5117630" y="2220148"/>
            <a:ext cx="1034814" cy="37630"/>
          </a:xfrm>
          <a:prstGeom prst="straightConnector1">
            <a:avLst/>
          </a:prstGeom>
          <a:noFill/>
          <a:ln w="25400" cap="flat" cmpd="sng" algn="ctr">
            <a:solidFill>
              <a:srgbClr val="CC0000"/>
            </a:solidFill>
            <a:prstDash val="solid"/>
            <a:round/>
            <a:headEnd type="none" w="med" len="med"/>
            <a:tailEnd type="arrow"/>
          </a:ln>
          <a:effectLst/>
        </p:spPr>
      </p:cxnSp>
      <p:sp>
        <p:nvSpPr>
          <p:cNvPr id="4" name="Date Placeholder 3"/>
          <p:cNvSpPr>
            <a:spLocks noGrp="1"/>
          </p:cNvSpPr>
          <p:nvPr>
            <p:ph type="dt" sz="half" idx="2"/>
            <p:custDataLst>
              <p:tags r:id="rId8"/>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9"/>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778680" y="1528560"/>
              <a:ext cx="4161600" cy="609840"/>
            </p14:xfrm>
          </p:contentPart>
        </mc:Choice>
        <mc:Fallback xmlns="">
          <p:pic>
            <p:nvPicPr>
              <p:cNvPr id="7" name="Ink 6"/>
              <p:cNvPicPr/>
              <p:nvPr/>
            </p:nvPicPr>
            <p:blipFill>
              <a:blip r:embed="rId13"/>
              <a:stretch>
                <a:fillRect/>
              </a:stretch>
            </p:blipFill>
            <p:spPr>
              <a:xfrm>
                <a:off x="768240" y="1515960"/>
                <a:ext cx="4176360" cy="63540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custDataLst>
              <p:tags r:id="rId1"/>
            </p:custDataLst>
          </p:nvPr>
        </p:nvSpPr>
        <p:spPr/>
        <p:txBody>
          <a:bodyPr/>
          <a:lstStyle/>
          <a:p>
            <a:r>
              <a:rPr lang="en-US"/>
              <a:t>Array Example</a:t>
            </a:r>
          </a:p>
        </p:txBody>
      </p:sp>
      <p:sp>
        <p:nvSpPr>
          <p:cNvPr id="66" name="Slide Number Placeholder 65"/>
          <p:cNvSpPr>
            <a:spLocks noGrp="1"/>
          </p:cNvSpPr>
          <p:nvPr>
            <p:ph type="sldNum" sz="quarter" idx="4"/>
            <p:custDataLst>
              <p:tags r:id="rId2"/>
            </p:custDataLst>
          </p:nvPr>
        </p:nvSpPr>
        <p:spPr/>
        <p:txBody>
          <a:bodyPr/>
          <a:lstStyle/>
          <a:p>
            <a:fld id="{7CBE8339-D2AD-46DC-A898-FD1E949067F0}" type="slidenum">
              <a:rPr lang="en-US" smtClean="0"/>
              <a:pPr/>
              <a:t>8</a:t>
            </a:fld>
            <a:endParaRPr lang="en-US"/>
          </a:p>
        </p:txBody>
      </p:sp>
      <p:sp>
        <p:nvSpPr>
          <p:cNvPr id="303107" name="Rectangle 3"/>
          <p:cNvSpPr>
            <a:spLocks noGrp="1" noChangeArrowheads="1"/>
          </p:cNvSpPr>
          <p:nvPr>
            <p:ph type="body" idx="4294967295"/>
            <p:custDataLst>
              <p:tags r:id="rId3"/>
            </p:custDataLst>
          </p:nvPr>
        </p:nvSpPr>
        <p:spPr>
          <a:xfrm>
            <a:off x="762000" y="5491460"/>
            <a:ext cx="8382000" cy="1377950"/>
          </a:xfrm>
        </p:spPr>
        <p:txBody>
          <a:bodyPr/>
          <a:lstStyle/>
          <a:p>
            <a:r>
              <a:rPr lang="en-US" sz="2000" dirty="0" smtClean="0"/>
              <a:t>Declaration </a:t>
            </a:r>
            <a:r>
              <a:rPr lang="en-US" sz="2000" dirty="0"/>
              <a:t>“</a:t>
            </a:r>
            <a:r>
              <a:rPr lang="en-US" sz="2000" dirty="0" err="1">
                <a:latin typeface="Courier New" pitchFamily="49" charset="0"/>
              </a:rPr>
              <a:t>zip_dig</a:t>
            </a:r>
            <a:r>
              <a:rPr lang="en-US" sz="2000" dirty="0" smtClean="0">
                <a:latin typeface="Courier New" pitchFamily="49" charset="0"/>
              </a:rPr>
              <a:t> </a:t>
            </a:r>
            <a:r>
              <a:rPr lang="en-US" sz="2000" dirty="0" err="1" smtClean="0">
                <a:latin typeface="Courier New" pitchFamily="49" charset="0"/>
              </a:rPr>
              <a:t>uw</a:t>
            </a:r>
            <a:r>
              <a:rPr lang="en-US" sz="2000" dirty="0" smtClean="0"/>
              <a:t>” </a:t>
            </a:r>
            <a:r>
              <a:rPr lang="en-US" sz="2000" dirty="0"/>
              <a:t>equivalent to “</a:t>
            </a:r>
            <a:r>
              <a:rPr lang="en-US" sz="2000" dirty="0" err="1">
                <a:latin typeface="Courier New" pitchFamily="49" charset="0"/>
              </a:rPr>
              <a:t>int</a:t>
            </a:r>
            <a:r>
              <a:rPr lang="en-US" sz="2000" dirty="0" smtClean="0">
                <a:latin typeface="Courier New" pitchFamily="49" charset="0"/>
              </a:rPr>
              <a:t> uw[</a:t>
            </a:r>
            <a:r>
              <a:rPr lang="en-US" sz="2000" dirty="0">
                <a:latin typeface="Courier New" pitchFamily="49" charset="0"/>
              </a:rPr>
              <a:t>5]</a:t>
            </a:r>
            <a:r>
              <a:rPr lang="en-US" sz="2000" dirty="0"/>
              <a:t>”</a:t>
            </a:r>
          </a:p>
          <a:p>
            <a:r>
              <a:rPr lang="en-US" sz="2000" dirty="0"/>
              <a:t>Example arrays </a:t>
            </a:r>
            <a:r>
              <a:rPr lang="en-US" sz="2000" dirty="0" smtClean="0"/>
              <a:t>happened to be allocated </a:t>
            </a:r>
            <a:r>
              <a:rPr lang="en-US" sz="2000" dirty="0"/>
              <a:t>in successive 20 byte blocks</a:t>
            </a:r>
          </a:p>
          <a:p>
            <a:pPr lvl="1"/>
            <a:r>
              <a:rPr lang="en-US" dirty="0"/>
              <a:t>Not guaranteed to happen in general</a:t>
            </a:r>
          </a:p>
        </p:txBody>
      </p:sp>
      <p:sp>
        <p:nvSpPr>
          <p:cNvPr id="303108" name="Rectangle 4"/>
          <p:cNvSpPr>
            <a:spLocks noChangeArrowheads="1"/>
          </p:cNvSpPr>
          <p:nvPr>
            <p:custDataLst>
              <p:tags r:id="rId4"/>
            </p:custDataLst>
          </p:nvPr>
        </p:nvSpPr>
        <p:spPr bwMode="auto">
          <a:xfrm>
            <a:off x="609600" y="1219200"/>
            <a:ext cx="4924425" cy="147478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itchFamily="49" charset="0"/>
              </a:rPr>
              <a:t>typedef</a:t>
            </a: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zip_dig[5];</a:t>
            </a:r>
          </a:p>
          <a:p>
            <a:pPr algn="l">
              <a:lnSpc>
                <a:spcPct val="100000"/>
              </a:lnSpc>
            </a:pPr>
            <a:endParaRPr lang="en-US" sz="1800" dirty="0">
              <a:latin typeface="Courier New" pitchFamily="49" charset="0"/>
            </a:endParaRPr>
          </a:p>
          <a:p>
            <a:pPr algn="l">
              <a:lnSpc>
                <a:spcPct val="100000"/>
              </a:lnSpc>
            </a:pPr>
            <a:r>
              <a:rPr lang="en-US" sz="1800" dirty="0" err="1">
                <a:latin typeface="Courier New" pitchFamily="49" charset="0"/>
              </a:rPr>
              <a:t>zip_dig</a:t>
            </a:r>
            <a:r>
              <a:rPr lang="en-US" sz="1800" dirty="0">
                <a:latin typeface="Courier New" pitchFamily="49" charset="0"/>
              </a:rPr>
              <a:t> </a:t>
            </a:r>
            <a:r>
              <a:rPr lang="en-US" sz="1800" dirty="0" err="1">
                <a:latin typeface="Courier New" pitchFamily="49" charset="0"/>
              </a:rPr>
              <a:t>cmu</a:t>
            </a:r>
            <a:r>
              <a:rPr lang="en-US" sz="1800" dirty="0">
                <a:latin typeface="Courier New" pitchFamily="49" charset="0"/>
              </a:rPr>
              <a:t> = { 1, 5, 2, 1, 3 };</a:t>
            </a:r>
          </a:p>
          <a:p>
            <a:pPr algn="l">
              <a:lnSpc>
                <a:spcPct val="100000"/>
              </a:lnSpc>
            </a:pPr>
            <a:r>
              <a:rPr lang="en-US" sz="1800" dirty="0" err="1">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  = </a:t>
            </a:r>
            <a:r>
              <a:rPr lang="en-US" sz="1800" dirty="0">
                <a:latin typeface="Courier New" pitchFamily="49" charset="0"/>
              </a:rPr>
              <a:t>{</a:t>
            </a:r>
            <a:r>
              <a:rPr lang="en-US" sz="1800" dirty="0" smtClean="0">
                <a:latin typeface="Courier New" pitchFamily="49" charset="0"/>
              </a:rPr>
              <a:t> 9, 8, </a:t>
            </a:r>
            <a:r>
              <a:rPr lang="en-US" sz="1800" dirty="0">
                <a:latin typeface="Courier New" pitchFamily="49" charset="0"/>
              </a:rPr>
              <a:t>1,</a:t>
            </a:r>
            <a:r>
              <a:rPr lang="en-US" sz="1800" dirty="0" smtClean="0">
                <a:latin typeface="Courier New" pitchFamily="49" charset="0"/>
              </a:rPr>
              <a:t> 9, 5 </a:t>
            </a:r>
            <a:r>
              <a:rPr lang="en-US" sz="1800" dirty="0">
                <a:latin typeface="Courier New" pitchFamily="49" charset="0"/>
              </a:rPr>
              <a:t>};</a:t>
            </a:r>
          </a:p>
          <a:p>
            <a:pPr algn="l">
              <a:lnSpc>
                <a:spcPct val="100000"/>
              </a:lnSpc>
            </a:pPr>
            <a:r>
              <a:rPr lang="en-US" sz="1800" dirty="0" err="1">
                <a:latin typeface="Courier New" pitchFamily="49" charset="0"/>
              </a:rPr>
              <a:t>zip_dig</a:t>
            </a:r>
            <a:r>
              <a:rPr lang="en-US" sz="1800" dirty="0">
                <a:latin typeface="Courier New" pitchFamily="49" charset="0"/>
              </a:rPr>
              <a:t> </a:t>
            </a:r>
            <a:r>
              <a:rPr lang="en-US" sz="1800" dirty="0" err="1">
                <a:latin typeface="Courier New" pitchFamily="49" charset="0"/>
              </a:rPr>
              <a:t>ucb</a:t>
            </a:r>
            <a:r>
              <a:rPr lang="en-US" sz="1800" dirty="0">
                <a:latin typeface="Courier New" pitchFamily="49" charset="0"/>
              </a:rPr>
              <a:t> = { 9, 4, 7, 2, 0 };</a:t>
            </a:r>
          </a:p>
        </p:txBody>
      </p:sp>
      <p:sp>
        <p:nvSpPr>
          <p:cNvPr id="69" name="Text Box 31"/>
          <p:cNvSpPr txBox="1">
            <a:spLocks noChangeArrowheads="1"/>
          </p:cNvSpPr>
          <p:nvPr>
            <p:custDataLst>
              <p:tags r:id="rId5"/>
            </p:custDataLst>
          </p:nvPr>
        </p:nvSpPr>
        <p:spPr bwMode="auto">
          <a:xfrm>
            <a:off x="76200" y="2932024"/>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cmu</a:t>
            </a:r>
            <a:r>
              <a:rPr lang="en-US" sz="1800" dirty="0" smtClean="0">
                <a:latin typeface="Courier New" pitchFamily="49" charset="0"/>
              </a:rPr>
              <a:t>;</a:t>
            </a:r>
            <a:endParaRPr lang="en-US" sz="1800" dirty="0">
              <a:latin typeface="Courier New" pitchFamily="49" charset="0"/>
            </a:endParaRPr>
          </a:p>
        </p:txBody>
      </p:sp>
      <p:grpSp>
        <p:nvGrpSpPr>
          <p:cNvPr id="2" name="Group 24"/>
          <p:cNvGrpSpPr/>
          <p:nvPr>
            <p:custDataLst>
              <p:tags r:id="rId6"/>
            </p:custDataLst>
          </p:nvPr>
        </p:nvGrpSpPr>
        <p:grpSpPr>
          <a:xfrm>
            <a:off x="2259105" y="2979446"/>
            <a:ext cx="5435835" cy="754354"/>
            <a:chOff x="2412765" y="3429000"/>
            <a:chExt cx="5435835" cy="774470"/>
          </a:xfrm>
        </p:grpSpPr>
        <p:grpSp>
          <p:nvGrpSpPr>
            <p:cNvPr id="3" name="Group 25"/>
            <p:cNvGrpSpPr>
              <a:grpSpLocks/>
            </p:cNvGrpSpPr>
            <p:nvPr/>
          </p:nvGrpSpPr>
          <p:grpSpPr bwMode="auto">
            <a:xfrm>
              <a:off x="2743200" y="3429000"/>
              <a:ext cx="4572000" cy="228600"/>
              <a:chOff x="1008" y="1968"/>
              <a:chExt cx="2880" cy="144"/>
            </a:xfrm>
          </p:grpSpPr>
          <p:sp>
            <p:nvSpPr>
              <p:cNvPr id="84" name="Rectangle 26"/>
              <p:cNvSpPr>
                <a:spLocks noChangeArrowheads="1"/>
              </p:cNvSpPr>
              <p:nvPr>
                <p:custDataLst>
                  <p:tags r:id="rId59"/>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85" name="Rectangle 27"/>
              <p:cNvSpPr>
                <a:spLocks noChangeArrowheads="1"/>
              </p:cNvSpPr>
              <p:nvPr>
                <p:custDataLst>
                  <p:tags r:id="rId60"/>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sp>
            <p:nvSpPr>
              <p:cNvPr id="86" name="Rectangle 28"/>
              <p:cNvSpPr>
                <a:spLocks noChangeArrowheads="1"/>
              </p:cNvSpPr>
              <p:nvPr>
                <p:custDataLst>
                  <p:tags r:id="rId61"/>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87" name="Rectangle 29"/>
              <p:cNvSpPr>
                <a:spLocks noChangeArrowheads="1"/>
              </p:cNvSpPr>
              <p:nvPr>
                <p:custDataLst>
                  <p:tags r:id="rId62"/>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88" name="Rectangle 30"/>
              <p:cNvSpPr>
                <a:spLocks noChangeArrowheads="1"/>
              </p:cNvSpPr>
              <p:nvPr>
                <p:custDataLst>
                  <p:tags r:id="rId63"/>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3</a:t>
                </a:r>
                <a:endParaRPr lang="en-US" sz="1800" dirty="0">
                  <a:latin typeface="Calibri" pitchFamily="34" charset="0"/>
                </a:endParaRPr>
              </a:p>
            </p:txBody>
          </p:sp>
        </p:grpSp>
        <p:sp>
          <p:nvSpPr>
            <p:cNvPr id="72" name="Text Box 32"/>
            <p:cNvSpPr txBox="1">
              <a:spLocks noChangeArrowheads="1"/>
            </p:cNvSpPr>
            <p:nvPr>
              <p:custDataLst>
                <p:tags r:id="rId47"/>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16</a:t>
              </a:r>
              <a:endParaRPr lang="en-US" sz="1800" b="0" dirty="0">
                <a:latin typeface="Calibri" pitchFamily="34" charset="0"/>
              </a:endParaRPr>
            </a:p>
          </p:txBody>
        </p:sp>
        <p:sp>
          <p:nvSpPr>
            <p:cNvPr id="73" name="Text Box 33"/>
            <p:cNvSpPr txBox="1">
              <a:spLocks noChangeArrowheads="1"/>
            </p:cNvSpPr>
            <p:nvPr>
              <p:custDataLst>
                <p:tags r:id="rId48"/>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20</a:t>
              </a:r>
              <a:endParaRPr lang="en-US" sz="1800" b="0" dirty="0">
                <a:latin typeface="Calibri" pitchFamily="34" charset="0"/>
              </a:endParaRPr>
            </a:p>
          </p:txBody>
        </p:sp>
        <p:sp>
          <p:nvSpPr>
            <p:cNvPr id="74" name="Line 34"/>
            <p:cNvSpPr>
              <a:spLocks noChangeShapeType="1"/>
            </p:cNvSpPr>
            <p:nvPr>
              <p:custDataLst>
                <p:tags r:id="rId4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5" name="Line 35"/>
            <p:cNvSpPr>
              <a:spLocks noChangeShapeType="1"/>
            </p:cNvSpPr>
            <p:nvPr>
              <p:custDataLst>
                <p:tags r:id="rId5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6" name="Text Box 36"/>
            <p:cNvSpPr txBox="1">
              <a:spLocks noChangeArrowheads="1"/>
            </p:cNvSpPr>
            <p:nvPr>
              <p:custDataLst>
                <p:tags r:id="rId51"/>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24</a:t>
              </a:r>
              <a:endParaRPr lang="en-US" sz="1800" b="0" dirty="0">
                <a:latin typeface="Calibri" pitchFamily="34" charset="0"/>
              </a:endParaRPr>
            </a:p>
          </p:txBody>
        </p:sp>
        <p:sp>
          <p:nvSpPr>
            <p:cNvPr id="77" name="Line 37"/>
            <p:cNvSpPr>
              <a:spLocks noChangeShapeType="1"/>
            </p:cNvSpPr>
            <p:nvPr>
              <p:custDataLst>
                <p:tags r:id="rId5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8" name="Text Box 38"/>
            <p:cNvSpPr txBox="1">
              <a:spLocks noChangeArrowheads="1"/>
            </p:cNvSpPr>
            <p:nvPr>
              <p:custDataLst>
                <p:tags r:id="rId53"/>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28</a:t>
              </a:r>
              <a:endParaRPr lang="en-US" sz="1800" b="0" dirty="0">
                <a:latin typeface="Calibri" pitchFamily="34" charset="0"/>
              </a:endParaRPr>
            </a:p>
          </p:txBody>
        </p:sp>
        <p:sp>
          <p:nvSpPr>
            <p:cNvPr id="79" name="Line 39"/>
            <p:cNvSpPr>
              <a:spLocks noChangeShapeType="1"/>
            </p:cNvSpPr>
            <p:nvPr>
              <p:custDataLst>
                <p:tags r:id="rId5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0" name="Text Box 40"/>
            <p:cNvSpPr txBox="1">
              <a:spLocks noChangeArrowheads="1"/>
            </p:cNvSpPr>
            <p:nvPr>
              <p:custDataLst>
                <p:tags r:id="rId55"/>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32</a:t>
              </a:r>
              <a:endParaRPr lang="en-US" sz="1800" b="0" dirty="0">
                <a:latin typeface="Calibri" pitchFamily="34" charset="0"/>
              </a:endParaRPr>
            </a:p>
          </p:txBody>
        </p:sp>
        <p:sp>
          <p:nvSpPr>
            <p:cNvPr id="81" name="Line 41"/>
            <p:cNvSpPr>
              <a:spLocks noChangeShapeType="1"/>
            </p:cNvSpPr>
            <p:nvPr>
              <p:custDataLst>
                <p:tags r:id="rId5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2" name="Text Box 42"/>
            <p:cNvSpPr txBox="1">
              <a:spLocks noChangeArrowheads="1"/>
            </p:cNvSpPr>
            <p:nvPr>
              <p:custDataLst>
                <p:tags r:id="rId57"/>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83" name="Line 43"/>
            <p:cNvSpPr>
              <a:spLocks noChangeShapeType="1"/>
            </p:cNvSpPr>
            <p:nvPr>
              <p:custDataLst>
                <p:tags r:id="rId5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89" name="Text Box 31"/>
          <p:cNvSpPr txBox="1">
            <a:spLocks noChangeArrowheads="1"/>
          </p:cNvSpPr>
          <p:nvPr>
            <p:custDataLst>
              <p:tags r:id="rId7"/>
            </p:custDataLst>
          </p:nvPr>
        </p:nvSpPr>
        <p:spPr bwMode="auto">
          <a:xfrm>
            <a:off x="77460" y="3733800"/>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 ; </a:t>
            </a:r>
            <a:endParaRPr lang="en-US" sz="1800" dirty="0">
              <a:latin typeface="Courier New" pitchFamily="49" charset="0"/>
            </a:endParaRPr>
          </a:p>
        </p:txBody>
      </p:sp>
      <p:grpSp>
        <p:nvGrpSpPr>
          <p:cNvPr id="4" name="Group 24"/>
          <p:cNvGrpSpPr/>
          <p:nvPr>
            <p:custDataLst>
              <p:tags r:id="rId8"/>
            </p:custDataLst>
          </p:nvPr>
        </p:nvGrpSpPr>
        <p:grpSpPr>
          <a:xfrm>
            <a:off x="2260365" y="3781222"/>
            <a:ext cx="5435835" cy="754354"/>
            <a:chOff x="2412765" y="3429000"/>
            <a:chExt cx="5435835" cy="774470"/>
          </a:xfrm>
        </p:grpSpPr>
        <p:grpSp>
          <p:nvGrpSpPr>
            <p:cNvPr id="5" name="Group 25"/>
            <p:cNvGrpSpPr>
              <a:grpSpLocks/>
            </p:cNvGrpSpPr>
            <p:nvPr/>
          </p:nvGrpSpPr>
          <p:grpSpPr bwMode="auto">
            <a:xfrm>
              <a:off x="2743200" y="3429000"/>
              <a:ext cx="4572000" cy="228600"/>
              <a:chOff x="1008" y="1968"/>
              <a:chExt cx="2880" cy="144"/>
            </a:xfrm>
          </p:grpSpPr>
          <p:sp>
            <p:nvSpPr>
              <p:cNvPr id="104" name="Rectangle 26"/>
              <p:cNvSpPr>
                <a:spLocks noChangeArrowheads="1"/>
              </p:cNvSpPr>
              <p:nvPr>
                <p:custDataLst>
                  <p:tags r:id="rId4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05" name="Rectangle 27"/>
              <p:cNvSpPr>
                <a:spLocks noChangeArrowheads="1"/>
              </p:cNvSpPr>
              <p:nvPr>
                <p:custDataLst>
                  <p:tags r:id="rId4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106" name="Rectangle 28"/>
              <p:cNvSpPr>
                <a:spLocks noChangeArrowheads="1"/>
              </p:cNvSpPr>
              <p:nvPr>
                <p:custDataLst>
                  <p:tags r:id="rId4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107" name="Rectangle 29"/>
              <p:cNvSpPr>
                <a:spLocks noChangeArrowheads="1"/>
              </p:cNvSpPr>
              <p:nvPr>
                <p:custDataLst>
                  <p:tags r:id="rId4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08" name="Rectangle 30"/>
              <p:cNvSpPr>
                <a:spLocks noChangeArrowheads="1"/>
              </p:cNvSpPr>
              <p:nvPr>
                <p:custDataLst>
                  <p:tags r:id="rId4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92" name="Text Box 32"/>
            <p:cNvSpPr txBox="1">
              <a:spLocks noChangeArrowheads="1"/>
            </p:cNvSpPr>
            <p:nvPr>
              <p:custDataLst>
                <p:tags r:id="rId30"/>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93" name="Text Box 33"/>
            <p:cNvSpPr txBox="1">
              <a:spLocks noChangeArrowheads="1"/>
            </p:cNvSpPr>
            <p:nvPr>
              <p:custDataLst>
                <p:tags r:id="rId31"/>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94" name="Line 34"/>
            <p:cNvSpPr>
              <a:spLocks noChangeShapeType="1"/>
            </p:cNvSpPr>
            <p:nvPr>
              <p:custDataLst>
                <p:tags r:id="rId3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5" name="Line 35"/>
            <p:cNvSpPr>
              <a:spLocks noChangeShapeType="1"/>
            </p:cNvSpPr>
            <p:nvPr>
              <p:custDataLst>
                <p:tags r:id="rId3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6" name="Text Box 36"/>
            <p:cNvSpPr txBox="1">
              <a:spLocks noChangeArrowheads="1"/>
            </p:cNvSpPr>
            <p:nvPr>
              <p:custDataLst>
                <p:tags r:id="rId34"/>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97" name="Line 37"/>
            <p:cNvSpPr>
              <a:spLocks noChangeShapeType="1"/>
            </p:cNvSpPr>
            <p:nvPr>
              <p:custDataLst>
                <p:tags r:id="rId3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8" name="Text Box 38"/>
            <p:cNvSpPr txBox="1">
              <a:spLocks noChangeArrowheads="1"/>
            </p:cNvSpPr>
            <p:nvPr>
              <p:custDataLst>
                <p:tags r:id="rId36"/>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99" name="Line 39"/>
            <p:cNvSpPr>
              <a:spLocks noChangeShapeType="1"/>
            </p:cNvSpPr>
            <p:nvPr>
              <p:custDataLst>
                <p:tags r:id="rId3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0" name="Text Box 40"/>
            <p:cNvSpPr txBox="1">
              <a:spLocks noChangeArrowheads="1"/>
            </p:cNvSpPr>
            <p:nvPr>
              <p:custDataLst>
                <p:tags r:id="rId38"/>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101" name="Line 41"/>
            <p:cNvSpPr>
              <a:spLocks noChangeShapeType="1"/>
            </p:cNvSpPr>
            <p:nvPr>
              <p:custDataLst>
                <p:tags r:id="rId3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2" name="Text Box 42"/>
            <p:cNvSpPr txBox="1">
              <a:spLocks noChangeArrowheads="1"/>
            </p:cNvSpPr>
            <p:nvPr>
              <p:custDataLst>
                <p:tags r:id="rId40"/>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03" name="Line 43"/>
            <p:cNvSpPr>
              <a:spLocks noChangeShapeType="1"/>
            </p:cNvSpPr>
            <p:nvPr>
              <p:custDataLst>
                <p:tags r:id="rId4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109" name="Text Box 31"/>
          <p:cNvSpPr txBox="1">
            <a:spLocks noChangeArrowheads="1"/>
          </p:cNvSpPr>
          <p:nvPr>
            <p:custDataLst>
              <p:tags r:id="rId9"/>
            </p:custDataLst>
          </p:nvPr>
        </p:nvSpPr>
        <p:spPr bwMode="auto">
          <a:xfrm>
            <a:off x="76200" y="4572000"/>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ucb</a:t>
            </a:r>
            <a:r>
              <a:rPr lang="en-US" sz="1800" dirty="0" smtClean="0">
                <a:latin typeface="Courier New" pitchFamily="49" charset="0"/>
              </a:rPr>
              <a:t>;</a:t>
            </a:r>
            <a:endParaRPr lang="en-US" sz="1800" dirty="0">
              <a:latin typeface="Courier New" pitchFamily="49" charset="0"/>
            </a:endParaRPr>
          </a:p>
        </p:txBody>
      </p:sp>
      <p:grpSp>
        <p:nvGrpSpPr>
          <p:cNvPr id="6" name="Group 24"/>
          <p:cNvGrpSpPr/>
          <p:nvPr>
            <p:custDataLst>
              <p:tags r:id="rId10"/>
            </p:custDataLst>
          </p:nvPr>
        </p:nvGrpSpPr>
        <p:grpSpPr>
          <a:xfrm>
            <a:off x="2259105" y="4619422"/>
            <a:ext cx="5435835" cy="754354"/>
            <a:chOff x="2412765" y="3429000"/>
            <a:chExt cx="5435835" cy="774470"/>
          </a:xfrm>
        </p:grpSpPr>
        <p:grpSp>
          <p:nvGrpSpPr>
            <p:cNvPr id="7" name="Group 25"/>
            <p:cNvGrpSpPr>
              <a:grpSpLocks/>
            </p:cNvGrpSpPr>
            <p:nvPr/>
          </p:nvGrpSpPr>
          <p:grpSpPr bwMode="auto">
            <a:xfrm>
              <a:off x="2743200" y="3429000"/>
              <a:ext cx="4572000" cy="228600"/>
              <a:chOff x="1008" y="1968"/>
              <a:chExt cx="2880" cy="144"/>
            </a:xfrm>
          </p:grpSpPr>
          <p:sp>
            <p:nvSpPr>
              <p:cNvPr id="124" name="Rectangle 26"/>
              <p:cNvSpPr>
                <a:spLocks noChangeArrowheads="1"/>
              </p:cNvSpPr>
              <p:nvPr>
                <p:custDataLst>
                  <p:tags r:id="rId25"/>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125" name="Rectangle 27"/>
              <p:cNvSpPr>
                <a:spLocks noChangeArrowheads="1"/>
              </p:cNvSpPr>
              <p:nvPr>
                <p:custDataLst>
                  <p:tags r:id="rId26"/>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4</a:t>
                </a:r>
                <a:endParaRPr lang="en-US" sz="1800" dirty="0">
                  <a:latin typeface="Calibri" pitchFamily="34" charset="0"/>
                </a:endParaRPr>
              </a:p>
            </p:txBody>
          </p:sp>
          <p:sp>
            <p:nvSpPr>
              <p:cNvPr id="126" name="Rectangle 28"/>
              <p:cNvSpPr>
                <a:spLocks noChangeArrowheads="1"/>
              </p:cNvSpPr>
              <p:nvPr>
                <p:custDataLst>
                  <p:tags r:id="rId27"/>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7</a:t>
                </a:r>
                <a:endParaRPr lang="en-US" sz="1800" dirty="0">
                  <a:latin typeface="Calibri" pitchFamily="34" charset="0"/>
                </a:endParaRPr>
              </a:p>
            </p:txBody>
          </p:sp>
          <p:sp>
            <p:nvSpPr>
              <p:cNvPr id="127" name="Rectangle 29"/>
              <p:cNvSpPr>
                <a:spLocks noChangeArrowheads="1"/>
              </p:cNvSpPr>
              <p:nvPr>
                <p:custDataLst>
                  <p:tags r:id="rId28"/>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2</a:t>
                </a:r>
                <a:endParaRPr lang="en-US" sz="1800" dirty="0">
                  <a:latin typeface="Calibri" pitchFamily="34" charset="0"/>
                </a:endParaRPr>
              </a:p>
            </p:txBody>
          </p:sp>
          <p:sp>
            <p:nvSpPr>
              <p:cNvPr id="128" name="Rectangle 30"/>
              <p:cNvSpPr>
                <a:spLocks noChangeArrowheads="1"/>
              </p:cNvSpPr>
              <p:nvPr>
                <p:custDataLst>
                  <p:tags r:id="rId29"/>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0</a:t>
                </a:r>
                <a:endParaRPr lang="en-US" sz="1800" dirty="0">
                  <a:latin typeface="Calibri" pitchFamily="34" charset="0"/>
                </a:endParaRPr>
              </a:p>
            </p:txBody>
          </p:sp>
        </p:grpSp>
        <p:sp>
          <p:nvSpPr>
            <p:cNvPr id="112" name="Text Box 32"/>
            <p:cNvSpPr txBox="1">
              <a:spLocks noChangeArrowheads="1"/>
            </p:cNvSpPr>
            <p:nvPr>
              <p:custDataLst>
                <p:tags r:id="rId13"/>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113" name="Text Box 33"/>
            <p:cNvSpPr txBox="1">
              <a:spLocks noChangeArrowheads="1"/>
            </p:cNvSpPr>
            <p:nvPr>
              <p:custDataLst>
                <p:tags r:id="rId14"/>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60</a:t>
              </a:r>
              <a:endParaRPr lang="en-US" sz="1800" b="0" dirty="0">
                <a:latin typeface="Calibri" pitchFamily="34" charset="0"/>
              </a:endParaRPr>
            </a:p>
          </p:txBody>
        </p:sp>
        <p:sp>
          <p:nvSpPr>
            <p:cNvPr id="114" name="Line 34"/>
            <p:cNvSpPr>
              <a:spLocks noChangeShapeType="1"/>
            </p:cNvSpPr>
            <p:nvPr>
              <p:custDataLst>
                <p:tags r:id="rId15"/>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5" name="Line 35"/>
            <p:cNvSpPr>
              <a:spLocks noChangeShapeType="1"/>
            </p:cNvSpPr>
            <p:nvPr>
              <p:custDataLst>
                <p:tags r:id="rId16"/>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6" name="Text Box 36"/>
            <p:cNvSpPr txBox="1">
              <a:spLocks noChangeArrowheads="1"/>
            </p:cNvSpPr>
            <p:nvPr>
              <p:custDataLst>
                <p:tags r:id="rId17"/>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64</a:t>
              </a:r>
              <a:endParaRPr lang="en-US" sz="1800" b="0" dirty="0">
                <a:latin typeface="Calibri" pitchFamily="34" charset="0"/>
              </a:endParaRPr>
            </a:p>
          </p:txBody>
        </p:sp>
        <p:sp>
          <p:nvSpPr>
            <p:cNvPr id="117" name="Line 37"/>
            <p:cNvSpPr>
              <a:spLocks noChangeShapeType="1"/>
            </p:cNvSpPr>
            <p:nvPr>
              <p:custDataLst>
                <p:tags r:id="rId18"/>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8" name="Text Box 38"/>
            <p:cNvSpPr txBox="1">
              <a:spLocks noChangeArrowheads="1"/>
            </p:cNvSpPr>
            <p:nvPr>
              <p:custDataLst>
                <p:tags r:id="rId19"/>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68</a:t>
              </a:r>
              <a:endParaRPr lang="en-US" sz="1800" b="0" dirty="0">
                <a:latin typeface="Calibri" pitchFamily="34" charset="0"/>
              </a:endParaRPr>
            </a:p>
          </p:txBody>
        </p:sp>
        <p:sp>
          <p:nvSpPr>
            <p:cNvPr id="119" name="Line 39"/>
            <p:cNvSpPr>
              <a:spLocks noChangeShapeType="1"/>
            </p:cNvSpPr>
            <p:nvPr>
              <p:custDataLst>
                <p:tags r:id="rId20"/>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0" name="Text Box 40"/>
            <p:cNvSpPr txBox="1">
              <a:spLocks noChangeArrowheads="1"/>
            </p:cNvSpPr>
            <p:nvPr>
              <p:custDataLst>
                <p:tags r:id="rId21"/>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72</a:t>
              </a:r>
              <a:endParaRPr lang="en-US" sz="1800" b="0" dirty="0">
                <a:latin typeface="Calibri" pitchFamily="34" charset="0"/>
              </a:endParaRPr>
            </a:p>
          </p:txBody>
        </p:sp>
        <p:sp>
          <p:nvSpPr>
            <p:cNvPr id="121" name="Line 41"/>
            <p:cNvSpPr>
              <a:spLocks noChangeShapeType="1"/>
            </p:cNvSpPr>
            <p:nvPr>
              <p:custDataLst>
                <p:tags r:id="rId22"/>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2" name="Text Box 42"/>
            <p:cNvSpPr txBox="1">
              <a:spLocks noChangeArrowheads="1"/>
            </p:cNvSpPr>
            <p:nvPr>
              <p:custDataLst>
                <p:tags r:id="rId23"/>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76</a:t>
              </a:r>
              <a:endParaRPr lang="en-US" sz="1800" b="0" dirty="0">
                <a:latin typeface="Calibri" pitchFamily="34" charset="0"/>
              </a:endParaRPr>
            </a:p>
          </p:txBody>
        </p:sp>
        <p:sp>
          <p:nvSpPr>
            <p:cNvPr id="123" name="Line 43"/>
            <p:cNvSpPr>
              <a:spLocks noChangeShapeType="1"/>
            </p:cNvSpPr>
            <p:nvPr>
              <p:custDataLst>
                <p:tags r:id="rId24"/>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8" name="Date Placeholder 7"/>
          <p:cNvSpPr>
            <a:spLocks noGrp="1"/>
          </p:cNvSpPr>
          <p:nvPr>
            <p:ph type="dt" sz="half" idx="2"/>
            <p:custDataLst>
              <p:tags r:id="rId11"/>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12"/>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66">
            <p14:nvContentPartPr>
              <p14:cNvPr id="10" name="Ink 9"/>
              <p14:cNvContentPartPr/>
              <p14:nvPr/>
            </p14:nvContentPartPr>
            <p14:xfrm>
              <a:off x="2491920" y="3650040"/>
              <a:ext cx="4873680" cy="864000"/>
            </p14:xfrm>
          </p:contentPart>
        </mc:Choice>
        <mc:Fallback xmlns="">
          <p:pic>
            <p:nvPicPr>
              <p:cNvPr id="10" name="Ink 9"/>
              <p:cNvPicPr/>
              <p:nvPr/>
            </p:nvPicPr>
            <p:blipFill>
              <a:blip r:embed="rId67"/>
              <a:stretch>
                <a:fillRect/>
              </a:stretch>
            </p:blipFill>
            <p:spPr>
              <a:xfrm>
                <a:off x="2482560" y="3643200"/>
                <a:ext cx="4886280" cy="878040"/>
              </a:xfrm>
              <a:prstGeom prst="rect">
                <a:avLst/>
              </a:prstGeom>
            </p:spPr>
          </p:pic>
        </mc:Fallback>
      </mc:AlternateContent>
    </p:spTree>
    <p:extLst>
      <p:ext uri="{BB962C8B-B14F-4D97-AF65-F5344CB8AC3E}">
        <p14:creationId xmlns:p14="http://schemas.microsoft.com/office/powerpoint/2010/main" val="134296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Array Accessing Example</a:t>
            </a:r>
            <a:endParaRPr lang="en-US" dirty="0"/>
          </a:p>
        </p:txBody>
      </p:sp>
      <p:sp>
        <p:nvSpPr>
          <p:cNvPr id="29" name="Slide Number Placeholder 28"/>
          <p:cNvSpPr>
            <a:spLocks noGrp="1"/>
          </p:cNvSpPr>
          <p:nvPr>
            <p:ph type="sldNum" sz="quarter" idx="4"/>
            <p:custDataLst>
              <p:tags r:id="rId2"/>
            </p:custDataLst>
          </p:nvPr>
        </p:nvSpPr>
        <p:spPr/>
        <p:txBody>
          <a:bodyPr/>
          <a:lstStyle/>
          <a:p>
            <a:fld id="{7CBE8339-D2AD-46DC-A898-FD1E949067F0}" type="slidenum">
              <a:rPr lang="en-US" smtClean="0"/>
              <a:pPr/>
              <a:t>9</a:t>
            </a:fld>
            <a:endParaRPr lang="en-US"/>
          </a:p>
        </p:txBody>
      </p:sp>
      <p:sp>
        <p:nvSpPr>
          <p:cNvPr id="4" name="Content Placeholder 3"/>
          <p:cNvSpPr>
            <a:spLocks noGrp="1"/>
          </p:cNvSpPr>
          <p:nvPr>
            <p:ph sz="half" idx="4294967295"/>
            <p:custDataLst>
              <p:tags r:id="rId3"/>
            </p:custDataLst>
          </p:nvPr>
        </p:nvSpPr>
        <p:spPr>
          <a:xfrm>
            <a:off x="5715000" y="3810000"/>
            <a:ext cx="3429000" cy="2981325"/>
          </a:xfrm>
        </p:spPr>
        <p:txBody>
          <a:bodyPr/>
          <a:lstStyle/>
          <a:p>
            <a:pPr marL="401638" indent="-246063">
              <a:spcBef>
                <a:spcPct val="25000"/>
              </a:spcBef>
              <a:buClr>
                <a:schemeClr val="hlink"/>
              </a:buClr>
              <a:buSzPct val="75000"/>
              <a:buFont typeface="Wingdings" pitchFamily="2" charset="2"/>
              <a:buChar char="n"/>
            </a:pPr>
            <a:r>
              <a:rPr lang="en-US" sz="2000" dirty="0" smtClean="0"/>
              <a:t>Register </a:t>
            </a:r>
            <a:r>
              <a:rPr lang="en-US" sz="2000" dirty="0">
                <a:latin typeface="Courier New" pitchFamily="49" charset="0"/>
              </a:rPr>
              <a:t>%</a:t>
            </a:r>
            <a:r>
              <a:rPr lang="en-US" sz="2000" dirty="0" err="1" smtClean="0">
                <a:latin typeface="Courier New" pitchFamily="49" charset="0"/>
              </a:rPr>
              <a:t>edx</a:t>
            </a:r>
            <a:r>
              <a:rPr lang="en-US" sz="2000" dirty="0" smtClean="0">
                <a:latin typeface="Courier New" pitchFamily="49" charset="0"/>
              </a:rPr>
              <a:t> </a:t>
            </a:r>
            <a:r>
              <a:rPr lang="en-US" sz="2000" dirty="0"/>
              <a:t>contains</a:t>
            </a:r>
            <a:r>
              <a:rPr lang="en-US" sz="2000" dirty="0" smtClean="0">
                <a:latin typeface="Courier New" pitchFamily="49" charset="0"/>
              </a:rPr>
              <a:t> </a:t>
            </a:r>
            <a:r>
              <a:rPr lang="en-US" sz="2000" dirty="0" smtClean="0"/>
              <a:t>starting </a:t>
            </a:r>
            <a:r>
              <a:rPr lang="en-US" sz="2000" dirty="0"/>
              <a:t>address of </a:t>
            </a:r>
            <a:r>
              <a:rPr lang="en-US" sz="2000" dirty="0" smtClean="0"/>
              <a:t>array</a:t>
            </a:r>
          </a:p>
          <a:p>
            <a:pPr marL="401638" indent="-246063">
              <a:spcBef>
                <a:spcPct val="25000"/>
              </a:spcBef>
              <a:buClr>
                <a:schemeClr val="hlink"/>
              </a:buClr>
              <a:buSzPct val="75000"/>
              <a:buFont typeface="Wingdings" pitchFamily="2" charset="2"/>
              <a:buChar char="n"/>
            </a:pPr>
            <a:r>
              <a:rPr lang="en-US" sz="2000" dirty="0" smtClean="0"/>
              <a:t>Register </a:t>
            </a:r>
            <a:r>
              <a:rPr lang="en-US" sz="2000" dirty="0" smtClean="0">
                <a:latin typeface="Courier New" pitchFamily="49" charset="0"/>
              </a:rPr>
              <a:t>%</a:t>
            </a:r>
            <a:r>
              <a:rPr lang="en-US" sz="2000" dirty="0" err="1" smtClean="0">
                <a:latin typeface="Courier New" pitchFamily="49" charset="0"/>
              </a:rPr>
              <a:t>eax</a:t>
            </a:r>
            <a:r>
              <a:rPr lang="en-US" sz="2000" dirty="0" smtClean="0"/>
              <a:t> contains </a:t>
            </a:r>
            <a:br>
              <a:rPr lang="en-US" sz="2000" dirty="0" smtClean="0"/>
            </a:br>
            <a:r>
              <a:rPr lang="en-US" sz="2000" dirty="0" smtClean="0"/>
              <a:t>array index</a:t>
            </a:r>
          </a:p>
          <a:p>
            <a:pPr marL="401638" indent="-246063">
              <a:spcBef>
                <a:spcPct val="25000"/>
              </a:spcBef>
              <a:buClr>
                <a:schemeClr val="hlink"/>
              </a:buClr>
              <a:buSzPct val="75000"/>
              <a:buFont typeface="Wingdings" pitchFamily="2" charset="2"/>
              <a:buChar char="n"/>
            </a:pPr>
            <a:r>
              <a:rPr lang="en-US" sz="2000" dirty="0" smtClean="0"/>
              <a:t>Desired digit at </a:t>
            </a:r>
            <a:br>
              <a:rPr lang="en-US" sz="2000" dirty="0" smtClean="0"/>
            </a:br>
            <a:r>
              <a:rPr lang="en-US" sz="2000" dirty="0" smtClean="0">
                <a:latin typeface="Courier New" pitchFamily="49" charset="0"/>
              </a:rPr>
              <a:t>4*%</a:t>
            </a:r>
            <a:r>
              <a:rPr lang="en-US" sz="2000" dirty="0" err="1" smtClean="0">
                <a:latin typeface="Courier New" pitchFamily="49" charset="0"/>
              </a:rPr>
              <a:t>eax</a:t>
            </a:r>
            <a:r>
              <a:rPr lang="en-US" sz="2000" dirty="0" smtClean="0">
                <a:latin typeface="Courier New" pitchFamily="49" charset="0"/>
              </a:rPr>
              <a:t> + %</a:t>
            </a:r>
            <a:r>
              <a:rPr lang="en-US" sz="2000" dirty="0" err="1" smtClean="0">
                <a:latin typeface="Courier New" pitchFamily="49" charset="0"/>
              </a:rPr>
              <a:t>edx</a:t>
            </a:r>
            <a:endParaRPr lang="en-US" sz="2000" dirty="0" smtClean="0"/>
          </a:p>
          <a:p>
            <a:pPr marL="401638" indent="-246063">
              <a:spcBef>
                <a:spcPct val="25000"/>
              </a:spcBef>
              <a:buClr>
                <a:schemeClr val="hlink"/>
              </a:buClr>
              <a:buSzPct val="75000"/>
              <a:buFont typeface="Wingdings" pitchFamily="2" charset="2"/>
              <a:buChar char="n"/>
            </a:pPr>
            <a:r>
              <a:rPr lang="en-US" sz="2000" dirty="0" smtClean="0"/>
              <a:t>Use memory reference </a:t>
            </a:r>
            <a:r>
              <a:rPr lang="en-US" sz="2000" dirty="0" smtClean="0">
                <a:latin typeface="Courier New" pitchFamily="49" charset="0"/>
              </a:rPr>
              <a:t>(%edx,%eax,4)</a:t>
            </a:r>
            <a:endParaRPr lang="en-US" sz="2000" dirty="0" smtClean="0"/>
          </a:p>
        </p:txBody>
      </p:sp>
      <p:sp>
        <p:nvSpPr>
          <p:cNvPr id="5" name="Rectangle 4"/>
          <p:cNvSpPr>
            <a:spLocks noChangeArrowheads="1"/>
          </p:cNvSpPr>
          <p:nvPr>
            <p:custDataLst>
              <p:tags r:id="rId4"/>
            </p:custDataLst>
          </p:nvPr>
        </p:nvSpPr>
        <p:spPr bwMode="auto">
          <a:xfrm>
            <a:off x="526489" y="2792412"/>
            <a:ext cx="4881533" cy="1197764"/>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itchFamily="49" charset="0"/>
              </a:rPr>
              <a:t>int</a:t>
            </a:r>
            <a:r>
              <a:rPr lang="en-US" sz="1800" dirty="0">
                <a:latin typeface="Courier New" pitchFamily="49" charset="0"/>
              </a:rPr>
              <a:t> </a:t>
            </a:r>
            <a:r>
              <a:rPr lang="en-US" sz="1800" dirty="0" err="1" smtClean="0">
                <a:latin typeface="Courier New" pitchFamily="49" charset="0"/>
              </a:rPr>
              <a:t>get_digit</a:t>
            </a:r>
            <a:r>
              <a:rPr lang="en-US" sz="1800" dirty="0" smtClean="0">
                <a:latin typeface="Courier New" pitchFamily="49" charset="0"/>
              </a:rPr>
              <a:t>(</a:t>
            </a:r>
            <a:r>
              <a:rPr lang="en-US" sz="1800" dirty="0" err="1" smtClean="0">
                <a:latin typeface="Courier New" pitchFamily="49" charset="0"/>
              </a:rPr>
              <a:t>zip_dig</a:t>
            </a:r>
            <a:r>
              <a:rPr lang="en-US" sz="1800" dirty="0" smtClean="0">
                <a:latin typeface="Courier New" pitchFamily="49" charset="0"/>
              </a:rPr>
              <a:t> </a:t>
            </a:r>
            <a:r>
              <a:rPr lang="en-US" sz="1800" dirty="0">
                <a:latin typeface="Courier New" pitchFamily="49" charset="0"/>
              </a:rPr>
              <a:t>z, </a:t>
            </a:r>
            <a:r>
              <a:rPr lang="en-US" sz="1800" dirty="0" err="1">
                <a:latin typeface="Courier New" pitchFamily="49" charset="0"/>
              </a:rPr>
              <a:t>int</a:t>
            </a:r>
            <a:r>
              <a:rPr lang="en-US" sz="1800" dirty="0">
                <a:latin typeface="Courier New" pitchFamily="49" charset="0"/>
              </a:rPr>
              <a:t> dig)</a:t>
            </a:r>
          </a:p>
          <a:p>
            <a:pPr algn="l">
              <a:lnSpc>
                <a:spcPct val="100000"/>
              </a:lnSpc>
            </a:pPr>
            <a:r>
              <a:rPr lang="en-US" sz="1800" dirty="0">
                <a:latin typeface="Courier New" pitchFamily="49" charset="0"/>
              </a:rPr>
              <a:t>{</a:t>
            </a:r>
          </a:p>
          <a:p>
            <a:pPr algn="l">
              <a:lnSpc>
                <a:spcPct val="100000"/>
              </a:lnSpc>
            </a:pPr>
            <a:r>
              <a:rPr lang="en-US" sz="1800" dirty="0">
                <a:latin typeface="Courier New" pitchFamily="49" charset="0"/>
              </a:rPr>
              <a:t>  return z[dig];</a:t>
            </a:r>
          </a:p>
          <a:p>
            <a:pPr algn="l">
              <a:lnSpc>
                <a:spcPct val="100000"/>
              </a:lnSpc>
            </a:pPr>
            <a:r>
              <a:rPr lang="en-US" sz="1800" dirty="0">
                <a:latin typeface="Courier New" pitchFamily="49" charset="0"/>
              </a:rPr>
              <a:t>}</a:t>
            </a:r>
          </a:p>
        </p:txBody>
      </p:sp>
      <p:sp>
        <p:nvSpPr>
          <p:cNvPr id="6" name="Rectangle 5"/>
          <p:cNvSpPr>
            <a:spLocks noChangeArrowheads="1"/>
          </p:cNvSpPr>
          <p:nvPr>
            <p:custDataLst>
              <p:tags r:id="rId5"/>
            </p:custDataLst>
          </p:nvPr>
        </p:nvSpPr>
        <p:spPr bwMode="auto">
          <a:xfrm>
            <a:off x="526490" y="4876800"/>
            <a:ext cx="4814181" cy="920765"/>
          </a:xfrm>
          <a:prstGeom prst="rect">
            <a:avLst/>
          </a:prstGeom>
          <a:noFill/>
          <a:ln w="12700">
            <a:solidFill>
              <a:schemeClr val="tx1"/>
            </a:solidFill>
            <a:miter lim="800000"/>
            <a:headEnd/>
            <a:tailEnd/>
          </a:ln>
          <a:effectLst/>
        </p:spPr>
        <p:txBody>
          <a:bodyPr wrap="square" lIns="90487" tIns="44450" rIns="90487" bIns="44450">
            <a:spAutoFit/>
          </a:bodyPr>
          <a:lstStyle/>
          <a:p>
            <a:pPr algn="l">
              <a:lnSpc>
                <a:spcPct val="100000"/>
              </a:lnSpc>
              <a:tabLst>
                <a:tab pos="342900" algn="l"/>
                <a:tab pos="2628900" algn="l"/>
              </a:tabLst>
            </a:pPr>
            <a:r>
              <a:rPr lang="en-US" sz="1800" dirty="0" err="1" smtClean="0">
                <a:latin typeface="Courier New" pitchFamily="49" charset="0"/>
              </a:rPr>
              <a:t>movl</a:t>
            </a:r>
            <a:r>
              <a:rPr lang="en-US" sz="1800" dirty="0" smtClean="0">
                <a:latin typeface="Courier New" pitchFamily="49" charset="0"/>
              </a:rPr>
              <a:t>  8(%</a:t>
            </a:r>
            <a:r>
              <a:rPr lang="en-US" sz="1800" dirty="0" err="1" smtClean="0">
                <a:latin typeface="Courier New" pitchFamily="49" charset="0"/>
              </a:rPr>
              <a:t>ebp</a:t>
            </a:r>
            <a:r>
              <a:rPr lang="en-US" sz="1800" dirty="0" smtClean="0">
                <a:latin typeface="Courier New" pitchFamily="49" charset="0"/>
              </a:rPr>
              <a:t>), </a:t>
            </a:r>
            <a:r>
              <a:rPr lang="en-US" sz="1800" dirty="0" err="1" smtClean="0">
                <a:latin typeface="Courier New" pitchFamily="49" charset="0"/>
              </a:rPr>
              <a:t>edx</a:t>
            </a:r>
            <a:r>
              <a:rPr lang="en-US" sz="1800" dirty="0" smtClean="0">
                <a:latin typeface="Courier New" pitchFamily="49" charset="0"/>
              </a:rPr>
              <a:t>	# </a:t>
            </a:r>
            <a:r>
              <a:rPr lang="en-US" sz="1800" dirty="0">
                <a:latin typeface="Courier New" pitchFamily="49" charset="0"/>
              </a:rPr>
              <a:t>%</a:t>
            </a:r>
            <a:r>
              <a:rPr lang="en-US" sz="1800" dirty="0" err="1">
                <a:latin typeface="Courier New" pitchFamily="49" charset="0"/>
              </a:rPr>
              <a:t>edx</a:t>
            </a:r>
            <a:r>
              <a:rPr lang="en-US" sz="1800" dirty="0">
                <a:latin typeface="Courier New" pitchFamily="49" charset="0"/>
              </a:rPr>
              <a:t> = z</a:t>
            </a:r>
            <a:endParaRPr lang="en-US" sz="1800" dirty="0" smtClean="0">
              <a:latin typeface="Courier New" pitchFamily="49" charset="0"/>
            </a:endParaRPr>
          </a:p>
          <a:p>
            <a:pPr>
              <a:tabLst>
                <a:tab pos="342900" algn="l"/>
                <a:tab pos="2628900" algn="l"/>
              </a:tabLst>
            </a:pPr>
            <a:r>
              <a:rPr lang="en-US" sz="1800" dirty="0" err="1">
                <a:latin typeface="Courier New" pitchFamily="49" charset="0"/>
              </a:rPr>
              <a:t>movl</a:t>
            </a:r>
            <a:r>
              <a:rPr lang="en-US" sz="1800" dirty="0">
                <a:latin typeface="Courier New" pitchFamily="49" charset="0"/>
              </a:rPr>
              <a:t> </a:t>
            </a:r>
            <a:r>
              <a:rPr lang="en-US" sz="1800" dirty="0" smtClean="0">
                <a:latin typeface="Courier New" pitchFamily="49" charset="0"/>
              </a:rPr>
              <a:t>12(%</a:t>
            </a:r>
            <a:r>
              <a:rPr lang="en-US" sz="1800" dirty="0" err="1">
                <a:latin typeface="Courier New" pitchFamily="49" charset="0"/>
              </a:rPr>
              <a:t>ebp</a:t>
            </a:r>
            <a:r>
              <a:rPr lang="en-US" sz="1800" dirty="0">
                <a:latin typeface="Courier New" pitchFamily="49" charset="0"/>
              </a:rPr>
              <a:t>), </a:t>
            </a:r>
            <a:r>
              <a:rPr lang="en-US" sz="1800" dirty="0" err="1" smtClean="0">
                <a:latin typeface="Courier New" pitchFamily="49" charset="0"/>
              </a:rPr>
              <a:t>eax</a:t>
            </a:r>
            <a:r>
              <a:rPr lang="en-US" sz="1800" dirty="0">
                <a:latin typeface="Courier New" pitchFamily="49" charset="0"/>
              </a:rPr>
              <a:t>	# %</a:t>
            </a:r>
            <a:r>
              <a:rPr lang="en-US" sz="1800" dirty="0" err="1">
                <a:latin typeface="Courier New" pitchFamily="49" charset="0"/>
              </a:rPr>
              <a:t>eax</a:t>
            </a:r>
            <a:r>
              <a:rPr lang="en-US" sz="1800" dirty="0">
                <a:latin typeface="Courier New" pitchFamily="49" charset="0"/>
              </a:rPr>
              <a:t> = </a:t>
            </a:r>
            <a:r>
              <a:rPr lang="en-US" sz="1800" dirty="0" smtClean="0">
                <a:latin typeface="Courier New" pitchFamily="49" charset="0"/>
              </a:rPr>
              <a:t>dig</a:t>
            </a:r>
          </a:p>
          <a:p>
            <a:pPr algn="l">
              <a:lnSpc>
                <a:spcPct val="100000"/>
              </a:lnSpc>
              <a:tabLst>
                <a:tab pos="342900" algn="l"/>
                <a:tab pos="2628900" algn="l"/>
              </a:tabLst>
            </a:pPr>
            <a:r>
              <a:rPr lang="en-US" sz="1800" dirty="0" err="1" smtClean="0">
                <a:latin typeface="Courier New" pitchFamily="49" charset="0"/>
              </a:rPr>
              <a:t>movl</a:t>
            </a:r>
            <a:r>
              <a:rPr lang="en-US" sz="1800" dirty="0" smtClean="0">
                <a:latin typeface="Courier New" pitchFamily="49" charset="0"/>
              </a:rPr>
              <a:t> (%edx,%eax,4),%eax  # </a:t>
            </a:r>
            <a:r>
              <a:rPr lang="en-US" sz="1800" dirty="0" err="1" smtClean="0">
                <a:latin typeface="Courier New" pitchFamily="49" charset="0"/>
              </a:rPr>
              <a:t>z[dig</a:t>
            </a:r>
            <a:r>
              <a:rPr lang="en-US" sz="1800" dirty="0" smtClean="0">
                <a:latin typeface="Courier New" pitchFamily="49" charset="0"/>
              </a:rPr>
              <a:t>]</a:t>
            </a:r>
            <a:endParaRPr lang="en-US" sz="1800" dirty="0">
              <a:latin typeface="Courier New" pitchFamily="49" charset="0"/>
            </a:endParaRPr>
          </a:p>
        </p:txBody>
      </p:sp>
      <p:sp>
        <p:nvSpPr>
          <p:cNvPr id="7" name="TextBox 6"/>
          <p:cNvSpPr txBox="1"/>
          <p:nvPr>
            <p:custDataLst>
              <p:tags r:id="rId6"/>
            </p:custDataLst>
          </p:nvPr>
        </p:nvSpPr>
        <p:spPr>
          <a:xfrm>
            <a:off x="419989" y="4392705"/>
            <a:ext cx="763351" cy="461665"/>
          </a:xfrm>
          <a:prstGeom prst="rect">
            <a:avLst/>
          </a:prstGeom>
          <a:noFill/>
        </p:spPr>
        <p:txBody>
          <a:bodyPr wrap="none" rtlCol="0">
            <a:spAutoFit/>
          </a:bodyPr>
          <a:lstStyle/>
          <a:p>
            <a:r>
              <a:rPr lang="en-US" dirty="0" smtClean="0">
                <a:latin typeface="Calibri" pitchFamily="34" charset="0"/>
              </a:rPr>
              <a:t>IA32</a:t>
            </a:r>
          </a:p>
        </p:txBody>
      </p:sp>
      <p:sp>
        <p:nvSpPr>
          <p:cNvPr id="8" name="Text Box 31"/>
          <p:cNvSpPr txBox="1">
            <a:spLocks noChangeArrowheads="1"/>
          </p:cNvSpPr>
          <p:nvPr>
            <p:custDataLst>
              <p:tags r:id="rId7"/>
            </p:custDataLst>
          </p:nvPr>
        </p:nvSpPr>
        <p:spPr bwMode="auto">
          <a:xfrm>
            <a:off x="304800" y="1408024"/>
            <a:ext cx="1930967" cy="369332"/>
          </a:xfrm>
          <a:prstGeom prst="rect">
            <a:avLst/>
          </a:prstGeom>
          <a:noFill/>
          <a:ln w="25400">
            <a:noFill/>
            <a:miter lim="800000"/>
            <a:headEnd/>
            <a:tailEnd/>
          </a:ln>
          <a:effectLst/>
        </p:spPr>
        <p:txBody>
          <a:bodyPr wrap="square">
            <a:spAutoFit/>
          </a:bodyPr>
          <a:lstStyle/>
          <a:p>
            <a:pPr algn="r">
              <a:lnSpc>
                <a:spcPct val="100000"/>
              </a:lnSpc>
            </a:pPr>
            <a:r>
              <a:rPr lang="en-US" sz="1800" dirty="0" err="1" smtClean="0">
                <a:latin typeface="Courier New" pitchFamily="49" charset="0"/>
              </a:rPr>
              <a:t>zip_dig</a:t>
            </a:r>
            <a:r>
              <a:rPr lang="en-US" sz="1800" dirty="0" smtClean="0">
                <a:latin typeface="Courier New" pitchFamily="49" charset="0"/>
              </a:rPr>
              <a:t> </a:t>
            </a:r>
            <a:r>
              <a:rPr lang="en-US" sz="1800" dirty="0" err="1" smtClean="0">
                <a:latin typeface="Courier New" pitchFamily="49" charset="0"/>
              </a:rPr>
              <a:t>uw</a:t>
            </a:r>
            <a:r>
              <a:rPr lang="en-US" sz="1800" dirty="0" smtClean="0">
                <a:latin typeface="Courier New" pitchFamily="49" charset="0"/>
              </a:rPr>
              <a:t>;</a:t>
            </a:r>
            <a:endParaRPr lang="en-US" sz="1800" dirty="0">
              <a:latin typeface="Courier New" pitchFamily="49" charset="0"/>
            </a:endParaRPr>
          </a:p>
        </p:txBody>
      </p:sp>
      <p:grpSp>
        <p:nvGrpSpPr>
          <p:cNvPr id="3" name="Group 24"/>
          <p:cNvGrpSpPr/>
          <p:nvPr>
            <p:custDataLst>
              <p:tags r:id="rId8"/>
            </p:custDataLst>
          </p:nvPr>
        </p:nvGrpSpPr>
        <p:grpSpPr>
          <a:xfrm>
            <a:off x="2184165" y="1455446"/>
            <a:ext cx="5435835" cy="754354"/>
            <a:chOff x="2412765" y="3429000"/>
            <a:chExt cx="5435835" cy="774470"/>
          </a:xfrm>
        </p:grpSpPr>
        <p:grpSp>
          <p:nvGrpSpPr>
            <p:cNvPr id="9" name="Group 25"/>
            <p:cNvGrpSpPr>
              <a:grpSpLocks/>
            </p:cNvGrpSpPr>
            <p:nvPr/>
          </p:nvGrpSpPr>
          <p:grpSpPr bwMode="auto">
            <a:xfrm>
              <a:off x="2743200" y="3429000"/>
              <a:ext cx="4572000" cy="228600"/>
              <a:chOff x="1008" y="1968"/>
              <a:chExt cx="2880" cy="144"/>
            </a:xfrm>
          </p:grpSpPr>
          <p:sp>
            <p:nvSpPr>
              <p:cNvPr id="23" name="Rectangle 26"/>
              <p:cNvSpPr>
                <a:spLocks noChangeArrowheads="1"/>
              </p:cNvSpPr>
              <p:nvPr>
                <p:custDataLst>
                  <p:tags r:id="rId23"/>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4" name="Rectangle 27"/>
              <p:cNvSpPr>
                <a:spLocks noChangeArrowheads="1"/>
              </p:cNvSpPr>
              <p:nvPr>
                <p:custDataLst>
                  <p:tags r:id="rId24"/>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8</a:t>
                </a:r>
                <a:endParaRPr lang="en-US" sz="1800" dirty="0">
                  <a:latin typeface="Calibri" pitchFamily="34" charset="0"/>
                </a:endParaRPr>
              </a:p>
            </p:txBody>
          </p:sp>
          <p:sp>
            <p:nvSpPr>
              <p:cNvPr id="25" name="Rectangle 28"/>
              <p:cNvSpPr>
                <a:spLocks noChangeArrowheads="1"/>
              </p:cNvSpPr>
              <p:nvPr>
                <p:custDataLst>
                  <p:tags r:id="rId25"/>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1</a:t>
                </a:r>
                <a:endParaRPr lang="en-US" sz="1800" dirty="0">
                  <a:latin typeface="Calibri" pitchFamily="34" charset="0"/>
                </a:endParaRPr>
              </a:p>
            </p:txBody>
          </p:sp>
          <p:sp>
            <p:nvSpPr>
              <p:cNvPr id="26" name="Rectangle 29"/>
              <p:cNvSpPr>
                <a:spLocks noChangeArrowheads="1"/>
              </p:cNvSpPr>
              <p:nvPr>
                <p:custDataLst>
                  <p:tags r:id="rId26"/>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9</a:t>
                </a:r>
                <a:endParaRPr lang="en-US" sz="1800" dirty="0">
                  <a:latin typeface="Calibri" pitchFamily="34" charset="0"/>
                </a:endParaRPr>
              </a:p>
            </p:txBody>
          </p:sp>
          <p:sp>
            <p:nvSpPr>
              <p:cNvPr id="27" name="Rectangle 30"/>
              <p:cNvSpPr>
                <a:spLocks noChangeArrowheads="1"/>
              </p:cNvSpPr>
              <p:nvPr>
                <p:custDataLst>
                  <p:tags r:id="rId27"/>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smtClean="0">
                    <a:latin typeface="Calibri" pitchFamily="34" charset="0"/>
                  </a:rPr>
                  <a:t>5</a:t>
                </a:r>
                <a:endParaRPr lang="en-US" sz="1800" dirty="0">
                  <a:latin typeface="Calibri" pitchFamily="34" charset="0"/>
                </a:endParaRPr>
              </a:p>
            </p:txBody>
          </p:sp>
        </p:grpSp>
        <p:sp>
          <p:nvSpPr>
            <p:cNvPr id="11" name="Text Box 32"/>
            <p:cNvSpPr txBox="1">
              <a:spLocks noChangeArrowheads="1"/>
            </p:cNvSpPr>
            <p:nvPr>
              <p:custDataLst>
                <p:tags r:id="rId11"/>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smtClean="0">
                  <a:latin typeface="Calibri" pitchFamily="34" charset="0"/>
                </a:rPr>
                <a:t>36</a:t>
              </a:r>
              <a:endParaRPr lang="en-US" sz="1800" b="0" dirty="0">
                <a:latin typeface="Calibri" pitchFamily="34" charset="0"/>
              </a:endParaRPr>
            </a:p>
          </p:txBody>
        </p:sp>
        <p:sp>
          <p:nvSpPr>
            <p:cNvPr id="12" name="Text Box 33"/>
            <p:cNvSpPr txBox="1">
              <a:spLocks noChangeArrowheads="1"/>
            </p:cNvSpPr>
            <p:nvPr>
              <p:custDataLst>
                <p:tags r:id="rId12"/>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40</a:t>
              </a:r>
              <a:endParaRPr lang="en-US" sz="1800" b="0" dirty="0">
                <a:latin typeface="Calibri" pitchFamily="34" charset="0"/>
              </a:endParaRPr>
            </a:p>
          </p:txBody>
        </p:sp>
        <p:sp>
          <p:nvSpPr>
            <p:cNvPr id="13" name="Line 34"/>
            <p:cNvSpPr>
              <a:spLocks noChangeShapeType="1"/>
            </p:cNvSpPr>
            <p:nvPr>
              <p:custDataLst>
                <p:tags r:id="rId13"/>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4" name="Line 35"/>
            <p:cNvSpPr>
              <a:spLocks noChangeShapeType="1"/>
            </p:cNvSpPr>
            <p:nvPr>
              <p:custDataLst>
                <p:tags r:id="rId14"/>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5" name="Text Box 36"/>
            <p:cNvSpPr txBox="1">
              <a:spLocks noChangeArrowheads="1"/>
            </p:cNvSpPr>
            <p:nvPr>
              <p:custDataLst>
                <p:tags r:id="rId15"/>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44</a:t>
              </a:r>
              <a:endParaRPr lang="en-US" sz="1800" b="0" dirty="0">
                <a:latin typeface="Calibri" pitchFamily="34" charset="0"/>
              </a:endParaRPr>
            </a:p>
          </p:txBody>
        </p:sp>
        <p:sp>
          <p:nvSpPr>
            <p:cNvPr id="16" name="Line 37"/>
            <p:cNvSpPr>
              <a:spLocks noChangeShapeType="1"/>
            </p:cNvSpPr>
            <p:nvPr>
              <p:custDataLst>
                <p:tags r:id="rId16"/>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7" name="Text Box 38"/>
            <p:cNvSpPr txBox="1">
              <a:spLocks noChangeArrowheads="1"/>
            </p:cNvSpPr>
            <p:nvPr>
              <p:custDataLst>
                <p:tags r:id="rId17"/>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48</a:t>
              </a:r>
              <a:endParaRPr lang="en-US" sz="1800" b="0" dirty="0">
                <a:latin typeface="Calibri" pitchFamily="34" charset="0"/>
              </a:endParaRPr>
            </a:p>
          </p:txBody>
        </p:sp>
        <p:sp>
          <p:nvSpPr>
            <p:cNvPr id="18" name="Line 39"/>
            <p:cNvSpPr>
              <a:spLocks noChangeShapeType="1"/>
            </p:cNvSpPr>
            <p:nvPr>
              <p:custDataLst>
                <p:tags r:id="rId18"/>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9" name="Text Box 40"/>
            <p:cNvSpPr txBox="1">
              <a:spLocks noChangeArrowheads="1"/>
            </p:cNvSpPr>
            <p:nvPr>
              <p:custDataLst>
                <p:tags r:id="rId19"/>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52</a:t>
              </a:r>
              <a:endParaRPr lang="en-US" sz="1800" b="0" dirty="0">
                <a:latin typeface="Calibri" pitchFamily="34" charset="0"/>
              </a:endParaRPr>
            </a:p>
          </p:txBody>
        </p:sp>
        <p:sp>
          <p:nvSpPr>
            <p:cNvPr id="20" name="Line 41"/>
            <p:cNvSpPr>
              <a:spLocks noChangeShapeType="1"/>
            </p:cNvSpPr>
            <p:nvPr>
              <p:custDataLst>
                <p:tags r:id="rId20"/>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21" name="Text Box 42"/>
            <p:cNvSpPr txBox="1">
              <a:spLocks noChangeArrowheads="1"/>
            </p:cNvSpPr>
            <p:nvPr>
              <p:custDataLst>
                <p:tags r:id="rId21"/>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smtClean="0">
                  <a:latin typeface="Calibri" pitchFamily="34" charset="0"/>
                </a:rPr>
                <a:t>56</a:t>
              </a:r>
              <a:endParaRPr lang="en-US" sz="1800" b="0" dirty="0">
                <a:latin typeface="Calibri" pitchFamily="34" charset="0"/>
              </a:endParaRPr>
            </a:p>
          </p:txBody>
        </p:sp>
        <p:sp>
          <p:nvSpPr>
            <p:cNvPr id="22" name="Line 43"/>
            <p:cNvSpPr>
              <a:spLocks noChangeShapeType="1"/>
            </p:cNvSpPr>
            <p:nvPr>
              <p:custDataLst>
                <p:tags r:id="rId22"/>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10" name="Date Placeholder 9"/>
          <p:cNvSpPr>
            <a:spLocks noGrp="1"/>
          </p:cNvSpPr>
          <p:nvPr>
            <p:ph type="dt" sz="half" idx="2"/>
            <p:custDataLst>
              <p:tags r:id="rId9"/>
            </p:custDataLst>
          </p:nvPr>
        </p:nvSpPr>
        <p:spPr/>
        <p:txBody>
          <a:bodyPr/>
          <a:lstStyle/>
          <a:p>
            <a:r>
              <a:rPr lang="en-US" smtClean="0"/>
              <a:t>Winter 2015</a:t>
            </a:r>
            <a:endParaRPr lang="en-US" dirty="0"/>
          </a:p>
        </p:txBody>
      </p:sp>
      <p:sp>
        <p:nvSpPr>
          <p:cNvPr id="28" name="Footer Placeholder 27"/>
          <p:cNvSpPr>
            <a:spLocks noGrp="1"/>
          </p:cNvSpPr>
          <p:nvPr>
            <p:ph type="ftr" sz="quarter" idx="3"/>
            <p:custDataLst>
              <p:tags r:id="rId10"/>
            </p:custDataLst>
          </p:nvPr>
        </p:nvSpPr>
        <p:spPr/>
        <p:txBody>
          <a:bodyPr/>
          <a:lstStyle/>
          <a:p>
            <a:r>
              <a:rPr lang="en-US" smtClean="0"/>
              <a:t>Arrays &amp; structs</a:t>
            </a:r>
            <a:endParaRPr lang="en-US"/>
          </a:p>
        </p:txBody>
      </p:sp>
      <mc:AlternateContent xmlns:mc="http://schemas.openxmlformats.org/markup-compatibility/2006" xmlns:p14="http://schemas.microsoft.com/office/powerpoint/2010/main">
        <mc:Choice Requires="p14">
          <p:contentPart p14:bwMode="auto" r:id="rId30">
            <p14:nvContentPartPr>
              <p14:cNvPr id="30" name="Ink 29"/>
              <p14:cNvContentPartPr/>
              <p14:nvPr/>
            </p14:nvContentPartPr>
            <p14:xfrm>
              <a:off x="1256760" y="1728720"/>
              <a:ext cx="3545280" cy="4647960"/>
            </p14:xfrm>
          </p:contentPart>
        </mc:Choice>
        <mc:Fallback xmlns="">
          <p:pic>
            <p:nvPicPr>
              <p:cNvPr id="30" name="Ink 29"/>
              <p:cNvPicPr/>
              <p:nvPr/>
            </p:nvPicPr>
            <p:blipFill>
              <a:blip r:embed="rId31"/>
              <a:stretch>
                <a:fillRect/>
              </a:stretch>
            </p:blipFill>
            <p:spPr>
              <a:xfrm>
                <a:off x="1247760" y="1716120"/>
                <a:ext cx="3557160" cy="4674240"/>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mplate2010">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01-overview</Template>
  <TotalTime>25371</TotalTime>
  <Words>5069</Words>
  <Application>Microsoft Office PowerPoint</Application>
  <PresentationFormat>On-screen Show (4:3)</PresentationFormat>
  <Paragraphs>1844</Paragraphs>
  <Slides>58</Slides>
  <Notes>53</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vt:lpstr>
      <vt:lpstr>Arial Narrow</vt:lpstr>
      <vt:lpstr>Calibri</vt:lpstr>
      <vt:lpstr>Calibri Bold</vt:lpstr>
      <vt:lpstr>Calibri Bold Italic</vt:lpstr>
      <vt:lpstr>Courier New</vt:lpstr>
      <vt:lpstr>Courier New Bold</vt:lpstr>
      <vt:lpstr>Lucida Grande</vt:lpstr>
      <vt:lpstr>Times New Roman</vt:lpstr>
      <vt:lpstr>Wingdings</vt:lpstr>
      <vt:lpstr>Wingdings 2</vt:lpstr>
      <vt:lpstr>ヒラギノ角ゴ ProN W6</vt:lpstr>
      <vt:lpstr>template2010</vt:lpstr>
      <vt:lpstr>Feb 2</vt:lpstr>
      <vt:lpstr>Roadmap</vt:lpstr>
      <vt:lpstr>Data Structures in Assembly</vt:lpstr>
      <vt:lpstr>Array Allocation</vt:lpstr>
      <vt:lpstr>Array Access</vt:lpstr>
      <vt:lpstr>Array Access</vt:lpstr>
      <vt:lpstr>Array Example</vt:lpstr>
      <vt:lpstr>Array Example</vt:lpstr>
      <vt:lpstr>Array Accessing Example</vt:lpstr>
      <vt:lpstr>Referencing Examples</vt:lpstr>
      <vt:lpstr>Referencing Examples</vt:lpstr>
      <vt:lpstr>Array Loop Example</vt:lpstr>
      <vt:lpstr>Array Loop Example</vt:lpstr>
      <vt:lpstr>Array Loop Implementation (IA32)</vt:lpstr>
      <vt:lpstr>Nested Array Example</vt:lpstr>
      <vt:lpstr>Nested Array Example</vt:lpstr>
      <vt:lpstr>Two-Dimensional (Nested) Arrays</vt:lpstr>
      <vt:lpstr>Two-Dimensional (Nested) Arrays</vt:lpstr>
      <vt:lpstr>Nested Array Row Access</vt:lpstr>
      <vt:lpstr>Nested Array Row Access Code</vt:lpstr>
      <vt:lpstr>Nested Array Row Access Code</vt:lpstr>
      <vt:lpstr>Nested Array Row Access Code</vt:lpstr>
      <vt:lpstr>Nested Array Element Access</vt:lpstr>
      <vt:lpstr>Nested Array Element Access</vt:lpstr>
      <vt:lpstr>Nested Array Element Access Code</vt:lpstr>
      <vt:lpstr>Strange Referencing Examples</vt:lpstr>
      <vt:lpstr>Strange Referencing Examples</vt:lpstr>
      <vt:lpstr>PowerPoint Presentation</vt:lpstr>
      <vt:lpstr>Multi-Level Array Example</vt:lpstr>
      <vt:lpstr>Multi-Level Array Example</vt:lpstr>
      <vt:lpstr>Element Access in Multi-Level Array</vt:lpstr>
      <vt:lpstr>Array Element Accesses</vt:lpstr>
      <vt:lpstr>Strange Referencing Examples</vt:lpstr>
      <vt:lpstr>Strange Referencing Examples</vt:lpstr>
      <vt:lpstr>Feb 6</vt:lpstr>
      <vt:lpstr>Array Element Accesses</vt:lpstr>
      <vt:lpstr>Using Nested Arrays</vt:lpstr>
      <vt:lpstr>Using Nested Arrays: arrays of arrays</vt:lpstr>
      <vt:lpstr>Dynamic Nested Arrays: pointer to a 2D array</vt:lpstr>
      <vt:lpstr>Summary: Arrays in C</vt:lpstr>
      <vt:lpstr>Structures</vt:lpstr>
      <vt:lpstr>Structures</vt:lpstr>
      <vt:lpstr>Structures</vt:lpstr>
      <vt:lpstr>Generating a Pointer to Structure Member</vt:lpstr>
      <vt:lpstr>Generating a Pointer to Structure Member</vt:lpstr>
      <vt:lpstr>Accessing a Structure Member</vt:lpstr>
      <vt:lpstr>Structures &amp; Alignment</vt:lpstr>
      <vt:lpstr>Structures &amp; Alignment</vt:lpstr>
      <vt:lpstr>Alignment Principles</vt:lpstr>
      <vt:lpstr>Alignment Principles</vt:lpstr>
      <vt:lpstr>Specific Cases of Alignment (IA32)</vt:lpstr>
      <vt:lpstr>Saving Space by putting large data types first</vt:lpstr>
      <vt:lpstr>Overall Struct Alignment</vt:lpstr>
      <vt:lpstr>Arrays of Structures</vt:lpstr>
      <vt:lpstr>Unions</vt:lpstr>
      <vt:lpstr>What Are Unions Good For?</vt:lpstr>
      <vt:lpstr>Unions For Embedded Programming</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Luis Ceze</cp:lastModifiedBy>
  <cp:revision>505</cp:revision>
  <cp:lastPrinted>2015-02-04T01:47:28Z</cp:lastPrinted>
  <dcterms:created xsi:type="dcterms:W3CDTF">2012-04-23T16:33:11Z</dcterms:created>
  <dcterms:modified xsi:type="dcterms:W3CDTF">2015-02-06T20:21:41Z</dcterms:modified>
</cp:coreProperties>
</file>