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ink/ink8.xml" ContentType="application/inkml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ink/ink9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4.xml" ContentType="application/vnd.openxmlformats-officedocument.presentationml.notesSlide+xml"/>
  <Override PartName="/ppt/ink/ink12.xml" ContentType="application/inkml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7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8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9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0.xml" ContentType="application/vnd.openxmlformats-officedocument.presentationml.notesSlide+xml"/>
  <Override PartName="/ppt/ink/ink15.xml" ContentType="application/inkml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ink/ink17.xml" ContentType="application/inkml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2.xml" ContentType="application/vnd.openxmlformats-officedocument.presentationml.notesSlide+xml"/>
  <Override PartName="/ppt/ink/ink18.xml" ContentType="application/inkml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3.xml" ContentType="application/vnd.openxmlformats-officedocument.presentationml.notesSlide+xml"/>
  <Override PartName="/ppt/ink/ink19.xml" ContentType="application/inkml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24.xml" ContentType="application/vnd.openxmlformats-officedocument.presentationml.notesSlide+xml"/>
  <Override PartName="/ppt/ink/ink20.xml" ContentType="application/inkml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ink/ink21.xml" ContentType="application/inkml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ink/ink22.xml" ContentType="application/inkml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notesSlides/notesSlide25.xml" ContentType="application/vnd.openxmlformats-officedocument.presentationml.notesSlide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26.xml" ContentType="application/vnd.openxmlformats-officedocument.presentationml.notesSlide+xml"/>
  <Override PartName="/ppt/ink/ink23.xml" ContentType="application/inkml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notesSlides/notesSlide27.xml" ContentType="application/vnd.openxmlformats-officedocument.presentationml.notesSlide+xml"/>
  <Override PartName="/ppt/ink/ink24.xml" ContentType="application/inkml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28.xml" ContentType="application/vnd.openxmlformats-officedocument.presentationml.notesSlide+xml"/>
  <Override PartName="/ppt/ink/ink25.xml" ContentType="application/inkml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notesSlides/notesSlide29.xml" ContentType="application/vnd.openxmlformats-officedocument.presentationml.notesSlide+xml"/>
  <Override PartName="/ppt/ink/ink26.xml" ContentType="application/inkml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notesSlides/notesSlide30.xml" ContentType="application/vnd.openxmlformats-officedocument.presentationml.notesSlide+xml"/>
  <Override PartName="/ppt/ink/ink27.xml" ContentType="application/inkml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notesSlides/notesSlide31.xml" ContentType="application/vnd.openxmlformats-officedocument.presentationml.notesSlide+xml"/>
  <Override PartName="/ppt/ink/ink28.xml" ContentType="application/inkml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notesSlides/notesSlide32.xml" ContentType="application/vnd.openxmlformats-officedocument.presentationml.notesSlide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notesSlides/notesSlide33.xml" ContentType="application/vnd.openxmlformats-officedocument.presentationml.notesSlide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34.xml" ContentType="application/vnd.openxmlformats-officedocument.presentationml.notesSlide+xml"/>
  <Override PartName="/ppt/ink/ink29.xml" ContentType="application/inkml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notesSlides/notesSlide35.xml" ContentType="application/vnd.openxmlformats-officedocument.presentationml.notesSlide+xml"/>
  <Override PartName="/ppt/ink/ink30.xml" ContentType="application/inkml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notesSlides/notesSlide36.xml" ContentType="application/vnd.openxmlformats-officedocument.presentationml.notesSlide+xml"/>
  <Override PartName="/ppt/ink/ink31.xml" ContentType="application/inkml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notesSlides/notesSlide37.xml" ContentType="application/vnd.openxmlformats-officedocument.presentationml.notesSlide+xml"/>
  <Override PartName="/ppt/ink/ink32.xml" ContentType="application/inkml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notesSlides/notesSlide38.xml" ContentType="application/vnd.openxmlformats-officedocument.presentationml.notesSlide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notesSlides/notesSlide39.xml" ContentType="application/vnd.openxmlformats-officedocument.presentationml.notesSlide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notesSlides/notesSlide40.xml" ContentType="application/vnd.openxmlformats-officedocument.presentationml.notesSlide+xml"/>
  <Override PartName="/ppt/ink/ink33.xml" ContentType="application/inkml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notesSlides/notesSlide41.xml" ContentType="application/vnd.openxmlformats-officedocument.presentationml.notesSlide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notesSlides/notesSlide42.xml" ContentType="application/vnd.openxmlformats-officedocument.presentationml.notesSlide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notesSlides/notesSlide43.xml" ContentType="application/vnd.openxmlformats-officedocument.presentationml.notesSlide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notesSlides/notesSlide44.xml" ContentType="application/vnd.openxmlformats-officedocument.presentationml.notesSlide+xml"/>
  <Override PartName="/ppt/ink/ink34.xml" ContentType="application/inkml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notesSlides/notesSlide45.xml" ContentType="application/vnd.openxmlformats-officedocument.presentationml.notesSlide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notesSlides/notesSlide46.xml" ContentType="application/vnd.openxmlformats-officedocument.presentationml.notesSlide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notesSlides/notesSlide47.xml" ContentType="application/vnd.openxmlformats-officedocument.presentationml.notesSlide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notesSlides/notesSlide48.xml" ContentType="application/vnd.openxmlformats-officedocument.presentationml.notesSlide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notesSlides/notesSlide49.xml" ContentType="application/vnd.openxmlformats-officedocument.presentationml.notesSlide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notesSlides/notesSlide50.xml" ContentType="application/vnd.openxmlformats-officedocument.presentationml.notesSlide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notesSlides/notesSlide51.xml" ContentType="application/vnd.openxmlformats-officedocument.presentationml.notesSlide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notesSlides/notesSlide52.xml" ContentType="application/vnd.openxmlformats-officedocument.presentationml.notesSlide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notesSlides/notesSlide53.xml" ContentType="application/vnd.openxmlformats-officedocument.presentationml.notesSlide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notesSlides/notesSlide54.xml" ContentType="application/vnd.openxmlformats-officedocument.presentationml.notesSlide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notesSlides/notesSlide55.xml" ContentType="application/vnd.openxmlformats-officedocument.presentationml.notesSlide+xml"/>
  <Override PartName="/ppt/ink/ink35.xml" ContentType="application/inkml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notesSlides/notesSlide56.xml" ContentType="application/vnd.openxmlformats-officedocument.presentationml.notesSlide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notesSlides/notesSlide57.xml" ContentType="application/vnd.openxmlformats-officedocument.presentationml.notesSlide+xml"/>
  <Override PartName="/ppt/ink/ink36.xml" ContentType="application/inkml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notesSlides/notesSlide58.xml" ContentType="application/vnd.openxmlformats-officedocument.presentationml.notesSlide+xml"/>
  <Override PartName="/ppt/ink/ink37.xml" ContentType="application/inkml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notesSlides/notesSlide59.xml" ContentType="application/vnd.openxmlformats-officedocument.presentationml.notesSlide+xml"/>
  <Override PartName="/ppt/ink/ink38.xml" ContentType="application/inkml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notesSlides/notesSlide60.xml" ContentType="application/vnd.openxmlformats-officedocument.presentationml.notesSlide+xml"/>
  <Override PartName="/ppt/ink/ink39.xml" ContentType="application/inkml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notesSlides/notesSlide61.xml" ContentType="application/vnd.openxmlformats-officedocument.presentationml.notesSlide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notesSlides/notesSlide62.xml" ContentType="application/vnd.openxmlformats-officedocument.presentationml.notesSlide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notesSlides/notesSlide63.xml" ContentType="application/vnd.openxmlformats-officedocument.presentationml.notesSlide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notesSlides/notesSlide64.xml" ContentType="application/vnd.openxmlformats-officedocument.presentationml.notesSlide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85"/>
  </p:notesMasterIdLst>
  <p:handoutMasterIdLst>
    <p:handoutMasterId r:id="rId86"/>
  </p:handoutMasterIdLst>
  <p:sldIdLst>
    <p:sldId id="765" r:id="rId2"/>
    <p:sldId id="658" r:id="rId3"/>
    <p:sldId id="747" r:id="rId4"/>
    <p:sldId id="821" r:id="rId5"/>
    <p:sldId id="748" r:id="rId6"/>
    <p:sldId id="659" r:id="rId7"/>
    <p:sldId id="810" r:id="rId8"/>
    <p:sldId id="811" r:id="rId9"/>
    <p:sldId id="812" r:id="rId10"/>
    <p:sldId id="813" r:id="rId11"/>
    <p:sldId id="814" r:id="rId12"/>
    <p:sldId id="749" r:id="rId13"/>
    <p:sldId id="750" r:id="rId14"/>
    <p:sldId id="662" r:id="rId15"/>
    <p:sldId id="712" r:id="rId16"/>
    <p:sldId id="663" r:id="rId17"/>
    <p:sldId id="719" r:id="rId18"/>
    <p:sldId id="773" r:id="rId19"/>
    <p:sldId id="664" r:id="rId20"/>
    <p:sldId id="740" r:id="rId21"/>
    <p:sldId id="718" r:id="rId22"/>
    <p:sldId id="777" r:id="rId23"/>
    <p:sldId id="815" r:id="rId24"/>
    <p:sldId id="665" r:id="rId25"/>
    <p:sldId id="666" r:id="rId26"/>
    <p:sldId id="741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721" r:id="rId39"/>
    <p:sldId id="680" r:id="rId40"/>
    <p:sldId id="722" r:id="rId41"/>
    <p:sldId id="723" r:id="rId42"/>
    <p:sldId id="681" r:id="rId43"/>
    <p:sldId id="682" r:id="rId44"/>
    <p:sldId id="724" r:id="rId45"/>
    <p:sldId id="684" r:id="rId46"/>
    <p:sldId id="743" r:id="rId47"/>
    <p:sldId id="686" r:id="rId48"/>
    <p:sldId id="687" r:id="rId49"/>
    <p:sldId id="725" r:id="rId50"/>
    <p:sldId id="689" r:id="rId51"/>
    <p:sldId id="691" r:id="rId52"/>
    <p:sldId id="693" r:id="rId53"/>
    <p:sldId id="694" r:id="rId54"/>
    <p:sldId id="726" r:id="rId55"/>
    <p:sldId id="695" r:id="rId56"/>
    <p:sldId id="696" r:id="rId57"/>
    <p:sldId id="697" r:id="rId58"/>
    <p:sldId id="699" r:id="rId59"/>
    <p:sldId id="774" r:id="rId60"/>
    <p:sldId id="775" r:id="rId61"/>
    <p:sldId id="776" r:id="rId62"/>
    <p:sldId id="744" r:id="rId63"/>
    <p:sldId id="817" r:id="rId64"/>
    <p:sldId id="818" r:id="rId65"/>
    <p:sldId id="816" r:id="rId66"/>
    <p:sldId id="746" r:id="rId67"/>
    <p:sldId id="819" r:id="rId68"/>
    <p:sldId id="820" r:id="rId69"/>
    <p:sldId id="704" r:id="rId70"/>
    <p:sldId id="796" r:id="rId71"/>
    <p:sldId id="797" r:id="rId72"/>
    <p:sldId id="798" r:id="rId73"/>
    <p:sldId id="799" r:id="rId74"/>
    <p:sldId id="800" r:id="rId75"/>
    <p:sldId id="801" r:id="rId76"/>
    <p:sldId id="802" r:id="rId77"/>
    <p:sldId id="803" r:id="rId78"/>
    <p:sldId id="804" r:id="rId79"/>
    <p:sldId id="805" r:id="rId80"/>
    <p:sldId id="806" r:id="rId81"/>
    <p:sldId id="807" r:id="rId82"/>
    <p:sldId id="808" r:id="rId83"/>
    <p:sldId id="809" r:id="rId84"/>
  </p:sldIdLst>
  <p:sldSz cx="9144000" cy="6858000" type="screen4x3"/>
  <p:notesSz cx="9586913" cy="7302500"/>
  <p:custDataLst>
    <p:tags r:id="rId8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>
          <p15:clr>
            <a:srgbClr val="A4A3A4"/>
          </p15:clr>
        </p15:guide>
        <p15:guide id="2" pos="30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D6D6F5"/>
    <a:srgbClr val="FF9999"/>
    <a:srgbClr val="FFFF99"/>
    <a:srgbClr val="DCB834"/>
    <a:srgbClr val="DFC03D"/>
    <a:srgbClr val="CDF1C5"/>
    <a:srgbClr val="F1C7C7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2754" autoAdjust="0"/>
  </p:normalViewPr>
  <p:slideViewPr>
    <p:cSldViewPr>
      <p:cViewPr varScale="1">
        <p:scale>
          <a:sx n="56" d="100"/>
          <a:sy n="56" d="100"/>
        </p:scale>
        <p:origin x="15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8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8T20:15:39.4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17543 1300 210 0,'0'0'134'0,"0"0"7"15,0 0 0-15,0 0-68 16,0 0-15-16,21 4-14 16,-29 21-9-16,13 2-8 15,-8 1-11-15,6 5 1 0,-4 4-11 16,4 5-1-16,-3-6-17 16,-3-7-5-1,9-9-61-15,-12-5-73 16,6-15-2-16,0 0-1 0,0 0 0 0</inkml:trace>
  <inkml:trace contextRef="#ctx0" brushRef="#br0" timeOffset="203.8794">17567 1166 284 0,'0'0'135'16,"0"0"-1"-16,0 0-11 16,0 0-101-16,0 0-55 0,0 0-51 15,0 0-43-15,0 0 1 0,0 0 0 16,0 0-7 0</inkml:trace>
  <inkml:trace contextRef="#ctx0" brushRef="#br0" timeOffset="764.7156">17737 1338 286 0,'0'0'142'0,"0"0"1"0,58-41-2 16,-58 41-81-16,0 0-37 15,0 0-1-15,0 0-3 16,0 0-12-16,0 0 0 16,68-50 1-16,-68 50 2 15,0 0-1-15,0 0 0 0,0 0-3 0,0 0 1 16,0 0 2-16,45 34-3 15,-40-9-1-15,0 7-4 16,0 1 1-16,3 0-1 16,2 3 1-16,-2-1-4 15,3-1 2-15,0-12-2 16,2-8 1-16,1-8-3 0,-1-3 2 31,3-15 0-31,-1-5-1 16,1-5 3-16,-16 22-1 15,33-73 1-15,-33 73 2 16,33-75 4-16,-33 75-2 0,30-58 2 16,-30 58-1-16,0 0 2 0,0 0-4 15,0 0 2-15,42-14 3 16,-42 43-7-16,-3 5-3 16,2 8-6-16,-3 9-2 15,4 2-19-15,-9-16-15 16,16-6-85-16,-10-11-29 15,3-20 3-15,0 0 3 0</inkml:trace>
  <inkml:trace contextRef="#ctx0" brushRef="#br0" timeOffset="1012.6619">18485 985 316 0,'0'0'145'0,"0"0"4"16,0 0 4-16,0 0-107 15,20 75-12-15,-20-75-5 0,-7 112-7 16,7-53-12 0,0 3-5-16,1 3-5 15,5-5-20-15,-5-14-18 16,12-15-108-16,-11-5-6 15,1-10 0-15,-3-16-1 0</inkml:trace>
  <inkml:trace contextRef="#ctx0" brushRef="#br0" timeOffset="1147.86">18391 1387 442 0,'0'0'163'0,"0"0"3"15,0 0-7 1,0 0-131-16,0 0-25 0,78-51-55 15,-78 51-106-15,82-39 1 16,-82 39-8-16,69-3-4 16</inkml:trace>
  <inkml:trace contextRef="#ctx0" brushRef="#br0" timeOffset="2836.4638">19707 1052 199 0,'0'0'138'0,"0"0"-2"15,0 0 6-15,0 0-59 16,0 0-33-16,-35-62-9 15,35 62-7-15,0 0-9 0,0 0-4 16,-69 21 5-16,69-21-6 16,-36 67-3-16,36-67-4 0,-28 114-2 31,24-39-3-31,4 4-6 0,6 1-4 16,4-1-8-16,4-6-6 15,-1-16-11-15,8-11-19 16,-17-22-25-16,12-12-58 15,-16-12-20-15,0 0 3 0,-26-35 81 16,13 8 31-16,-10-3 28 16,-3 1 28-16,8 14 35 15,-10-3 66-15,15-3 25 16,0 8 1-16,13 13-78 16,0 0-25-16,14-2-18 15,-1 7-15-15,6-12-10 16,5 10-21-16,-2 0-17 0,13 0-31 15,-17-12-26 1,14 6-59-16,-10-4 0 0,5 1 5 31,-14 2 77-31,10 1 41 16,-8 12 31-16,-15-9 37 0,34 24 37 16,-19-15 60-16,6 1 6 15,-2-7-1-15,16 4-70 16,-15-13-29-16,10-10-13 15,-10-5-10-15,-20 21-10 0,32-59 2 16,-32 59-9-16,0 0 1 16,-8-74-4-16,8 74 2 15,-39-20-5-15,16 23 3 16,-3 13-5-16,7 5-10 16,-1-1-4-16,9 6-10 15,-1-3-8-15,16-1-13 0,-4-7-4 16,16-7-3-1,-16-8 4-15,34-1 9 0,-16-2 15 16,6 3 18-16,2-2 18 16,-4 4 19-16,7 2 14 15,-11 2 6-15,16 4 6 16,-16-8 0-16,14 0-8 16,-10-7-8-1,5-10-7-15,-8 1-7 16,0-6-7-16,-19 20-1 15,0 0-7-15,11-67 3 0,-11 67-3 0,0 0 2 16,-52-24-8-16,21 21 0 31,-6 7-18-31,7 9-57 0,-4 0-74 16,12 4-8-16,0 2-2 16,15 1-6-16</inkml:trace>
  <inkml:trace contextRef="#ctx0" brushRef="#br0" timeOffset="3707.5232">20588 1014 308 0,'0'0'145'16,"0"0"1"-16,0 0 0 15,-57 45-94-15,57-45-7 16,-36 90-7 0,18-27-9-16,13 0-9 15,3 5-10-15,9 0-7 16,11-3-23-16,-4-22-131 16,18-9-8-16,-5-10 0 0,4-10-10 15</inkml:trace>
  <inkml:trace contextRef="#ctx0" brushRef="#br0" timeOffset="5472.1845">20917 1264 280 0,'0'0'135'15,"0"0"1"-15,0 0 3 16,0 0-93-16,0 0-9 0,22 39-4 16,-16-3-7-16,-6 1-9 15,3 7-4-15,-3 0-11 16,0-6-12-16,4-6-33 16,-13-16-95-1,9-16-8-15,0 0 0 16,0 0-2-16</inkml:trace>
  <inkml:trace contextRef="#ctx0" brushRef="#br0" timeOffset="5628.5707">20906 1075 321 0,'0'0'139'16,"0"0"-6"-16,0 0-14 0,0 0-160 15,0 0-84 1,0 0-3-16,7 72-8 0,-7-72 7 15</inkml:trace>
  <inkml:trace contextRef="#ctx0" brushRef="#br0" timeOffset="5972.7269">21092 1273 351 0,'58'-44'148'15,"-58"44"5"-15,0 0-3 0,0 0-88 16,0 0-40-16,0 0-1 15,20 62-8-15,-16-36-14 16,-1 5 6-16,1 0-10 16,2 0 1-16,-1-7-7 15,2-8 3-15,7-12-8 0,-14-4 3 16,0 0 3 0,59-41-5-16,-59 41 9 15,0 0 2-15,80-86 8 0,-80 86 4 16,0 0 9-16,62-50 0 15,-62 50 0-15,0 0 4 16,14 32-8-16,-14-6 1 16,-3 1-11-16,0 9-1 15,2-4-11-15,0-6-13 16,11-2-47 0,-10-24-84-16,14 12-1 15,-14-12-3-15,16-9 3 0</inkml:trace>
  <inkml:trace contextRef="#ctx0" brushRef="#br0" timeOffset="6297.7492">21740 1056 262 0,'13'-75'145'0,"-13"75"-4"16,0 0 4-16,0 0-68 0,0 0-44 0,0 0-8 16,0 0-2-16,-18 72 0 15,18-72-6 1,0 107 1-1,3-38-8-15,3-1-2 16,1-3-10-16,1-7-10 0,5-9-46 16,-9-17-95-16,5-12-3 15,-9-20-1-15,0 0 1 0</inkml:trace>
  <inkml:trace contextRef="#ctx0" brushRef="#br0" timeOffset="6474.2311">21578 1252 418 0,'0'0'160'0,"0"0"-6"16,0 0 4 0,0 0-103-16,0 0-43 15,0 0-11-15,74 34-26 16,-74-34-74-16,92-13-61 0,-92 13 7 16,92-21-6-1,-92 21 0-15</inkml:trace>
  <inkml:trace contextRef="#ctx0" brushRef="#br0" timeOffset="6915.2">22240 1280 294 0,'0'0'151'16,"0"0"-2"-16,0 0 7 15,0 0-64-15,0 0-55 16,0 0-11-16,26 58-8 16,-8-40-7-16,3 1-6 15,8-2-1-15,2 4-14 31,-3-11-6-31,6-2-35 0,-34-8-99 16,0 0-5-16,69-7 1 16,-69 7-1-16</inkml:trace>
  <inkml:trace contextRef="#ctx0" brushRef="#br0" timeOffset="7103.8065">22516 1280 438 0,'0'0'159'0,"-82"13"5"16,65 20-5-16,-14 0-132 16,12 8-12-16,-2 2-14 15,2 9-6-15,6-6-25 16,-6-14-36-16,15-6-94 0,4-26 0 16,0 0-1-16,0 0 3 15</inkml:trace>
  <inkml:trace contextRef="#ctx0" brushRef="#br0" timeOffset="7619.8797">22731 983 354 0,'0'0'149'0,"0"0"-2"16,20 63 3-16,-20-63-114 0,29 84-6 16,-10-27-8-1,-5 8-6-15,1 3 1 16,-10-6-7 0,-2 5 3-16,-8-10-16 0,-10-6-11 0,4-17-57 15,-10-16-80-15,4-12-9 16,-5-6-2-16,22 0 0 15</inkml:trace>
  <inkml:trace contextRef="#ctx0" brushRef="#br0" timeOffset="8766.0046">23370 1156 211 0,'0'0'131'16,"0"0"7"-16,0 0 6 15,0 0-79-15,0 0-13 16,0 0-11-16,0 0-10 0,0 0-14 15,0 0 3-15,-57-26-13 16,57 26-1 0,0 0 6-1,0 0-6-15,0 0 4 0,0 0-3 16,0 0 3-16,0 0-5 0,-15 82 5 16,12-49-3-1,2 15 1-15,1-3-7 16,0 2-3-16,1 4-2 15,-2-4 4-15,1-6-6 16,-2-11 1-16,1-8-3 16,1-22 8-16,-2 20-1 0,2-20 2 0,0 0 1 15,0 0 1-15,0 0 3 16,18 23-6-16,-14 1 6 16,0 15-6-16,-5 3 4 0,-5 9-5 15,-4 5 0-15,-6-4-21 16,6-10-128-16,-6-15-3 15,12-5-13-15,4-22 1 16</inkml:trace>
  <inkml:trace contextRef="#ctx0" brushRef="#br0" timeOffset="9890.7052">19441 2522 314 0,'0'0'145'0,"6"32"3"16,-10-16-6-16,5 18-87 0,-5-12-36 16,2 7-5-16,1-5-13 0,-2-5-11 15,6 4-30 1,-3-23-102-16,0 0 0 15,-16 5-7-15,16-5 3 16</inkml:trace>
  <inkml:trace contextRef="#ctx0" brushRef="#br0" timeOffset="10051.7891">19479 2330 273 0,'-3'-16'142'16,"3"16"-2"-16,-3-14-2 15,3 14-73 1,0 0-66-16,0 0-41 16,7 14-88-16,-7-14-8 15,13 35-3-15,-8-15-1 16</inkml:trace>
  <inkml:trace contextRef="#ctx0" brushRef="#br0" timeOffset="10373.1106">19561 2577 340 0,'0'0'141'16,"13"7"1"-16,-13-7-5 15,3 13-111-15,-3-13-12 16,10 23-2-16,-3-8-8 16,1 2-3-16,0-1-3 15,-8-16-1-15,20 16-2 16,-20-16 1-16,26-6 0 0,-10-6 0 15,3-2 3 1,0-2 1-16,-1 2 4 16,3 4 3-16,-3 5 3 15,0 11 2-15,-4 8-2 0,1 11-2 16,-5 2-2-16,0 7-4 16,-3 2-10-16,-6-6-15 15,8 12-47-15,-13-23-77 16,5 2 2-1,-1-21-4-15,0 0 3 0</inkml:trace>
  <inkml:trace contextRef="#ctx0" brushRef="#br0" timeOffset="10621.8122">20140 2228 345 0,'14'-28'146'16,"1"17"4"-16,-15 11-3 15,0 0-110-15,7 29-14 16,-7 8-5-16,-3 8-9 16,0 14-3-16,-1 3-3 0,1 9-4 15,1 1-6-15,1-10-8 16,2 1-20 0,-8-28-62-16,11 6-49 0,-4-41-5 15,-2 20 1 1,-6-36-2-16</inkml:trace>
  <inkml:trace contextRef="#ctx0" brushRef="#br0" timeOffset="10775.224">20072 2557 370 0,'0'0'155'16,"-13"8"-3"-16,17 11 0 16,-7-4-119-16,18 3-17 15,5 0-8-15,6-1-13 16,7 5-19-16,-4-20-39 15,13 17-84-15,-10-19-5 16,5 3 2-16,-11-13-3 0</inkml:trace>
  <inkml:trace contextRef="#ctx0" brushRef="#br0" timeOffset="11057.6175">20460 2565 279 0,'6'13'143'16,"-6"-13"-2"-16,8 38 2 15,-8-21-88-15,18 18-23 16,-5-8-14 0,7-2-17-16,4-1-23 15,-5-24-24-15,12 9-16 16,-16-34-2-16,10 12 24 16,-15-13 21-16,-1 2 15 0,-9 2 14 15,-12 2 21 1,12 20 25-16,-42 7 16 15,19 35 2-15,-20-7-25 16,10 18-17-16,-5 5-21 0,4 5-21 16,18 7-135-1,-9-21-6-15,15-3-9 0,-1-26-2 16</inkml:trace>
  <inkml:trace contextRef="#ctx0" brushRef="#br0" timeOffset="12341.8872">20461 2447 205 0,'-13'-19'130'16,"13"19"5"-16,0 0 1 16,0 0-61-16,0 0-31 15,18 21-7-15,-18-21-8 16,19 30-7-16,-9-9-7 15,3 8-4-15,-2 3-4 16,2 4-1-16,-3 0-6 16,-1 0-4-16,-2 0-13 15,-5-13-19-15,9 12-42 16,-11-35-67-16,9 27 0 16,-9-27-4-16,0 0 5 15</inkml:trace>
  <inkml:trace contextRef="#ctx0" brushRef="#br0" timeOffset="12552.692">20678 2463 259 0,'-30'0'140'0,"12"22"2"16,-8 8-3-16,6 23-62 15,-7 1-56-15,8 15-2 16,-3 0-7-16,4 11-5 0,2 0-9 15,-2-3-6-15,4-8-11 16,-8-18-29-16,15-2-89 16,-9-21-4-16,6-3-2 15,-4-22 0-15</inkml:trace>
  <inkml:trace contextRef="#ctx0" brushRef="#br0" timeOffset="12883.8107">20877 2606 328 0,'0'0'154'0,"16"-16"-4"15,4 16 2-15,-3-17-103 16,15 9-29-16,0 1-4 16,7 1-9-16,0 6-15 15,-7-2-24-15,8 12-93 16,-21-9-26-16,-3 15 1 15,-16-16-4-15</inkml:trace>
  <inkml:trace contextRef="#ctx0" brushRef="#br0" timeOffset="13021.9175">20909 2757 392 0,'-6'18'156'0,"6"-18"-6"15,10 13 1-15,7-15-132 16,14-7-21-16,12 12-69 0,-3-24-78 15,11 12-3-15,-8-10-10 16,3 8 1-16</inkml:trace>
  <inkml:trace contextRef="#ctx0" brushRef="#br0" timeOffset="13682.3812">21640 2190 319 0,'-8'20'138'16,"-5"4"-4"-16,4 7-4 15,-3 4-116-15,7 7-7 16,-3 2 1 0,6 0-4-16,-3-1-3 0,2-7-2 0,0-4 2 0,1-9 1 15,-1-7 0-15,3-16 0 16,0 0 0-16,14-5-2 15,3-6-1 1,7-3 1 0,9-2 0-16,4 7 0 0,8 2 2 0,3 11 4 31,-5 12 2-31,-1 11 4 16,-12 7 2-16,-10 7 0 0,-16 1 0 0,-9 6 0 15,-17-6-3-15,-7-5-3 16,-7-11-4-1,-4-11-7-15,4-7-7 16,-2-8-10-16,14 2-25 16,-5-22-50-16,29 20-51 0,-13-29-5 15,23 16 5-15,1-8-3 16</inkml:trace>
  <inkml:trace contextRef="#ctx0" brushRef="#br0" timeOffset="14241.143">22210 2648 355 0,'0'0'144'16,"17"-8"2"-16,-18-6-6 16,1 14-121-16,-10-19-5 15,-4 9-3-15,-10 3-4 0,-3 4 0 16,-8 6 1-16,-2 14-1 15,-4 5-1-15,4 11 1 16,7 3-2-16,8 3-1 16,16-4-4-1,13-6-1-15,17-9-4 16,7-19-3-16,14-5 0 16,1-18-4-16,2-7-1 15,-6-5-2-15,-5 1-1 16,-14-1-1-16,-4 8 0 15,-13 5 0-15,-3 8 2 16,-3 13 2-16,0 0 2 16,0 0 3-16,0 0 5 0,4 17 6 15,5 0 5-15,5 9 5 16,-2 2 2-16,3 11 5 16,-4 0 3-16,0 11 1 15,-8-2-3-15,3 5-2 16,-8-12-6-16,5-2 0 15,-1-19-4-15,-2-20-3 16,16 1-7-16,-5-24-3 16,4-9 2-16,-1-14-2 15,2 0 0-15,-3-7-6 16,4 6-2-16,-7-2-11 16,9 19-18-16,-10-12-36 15,12 21-68-15,-2-4-6 16,6 16 4-16,-4-4-1 15</inkml:trace>
  <inkml:trace contextRef="#ctx0" brushRef="#br0" timeOffset="15014.0613">22966 2363 268 0,'0'0'142'15,"-27"8"0"-15,11 5 3 0,-17-5-93 16,13 23-13 0,-14 6-7-16,10 18-5 15,-5 5-9-15,9 11 0 16,2 0-4-16,13 2-3 0,6-3-7 16,11-13-4-1,9-13-15-15,0-24-26 16,17-4-113-16,-14-23-7 15,4-1 5-15,-12-15-7 0</inkml:trace>
  <inkml:trace contextRef="#ctx0" brushRef="#br0" timeOffset="15909.0596">23193 2643 204 0,'-19'-5'131'0,"19"5"5"0,0 0-3 15,-13 14-61-15,13-14-37 16,4-13-7-16,4 0-9 16,7 10-9-16,3-8-4 15,5-1-3-15,1-5-1 16,1 4-2-16,1 1 1 15,-4-1 0-15,-4 5 0 16,-2 0 2 0,-16 8 2-16,22-3 1 0,-22 3 1 15,14 26 2-15,-7-4 1 16,4 10 0-16,2 5-1 16,2 8-1-16,4 6-3 0,1 2 2 15,1 0-5-15,-1-5-5 16,-3 2-14-16,-13-18-28 15,11 7-102 1,-21-22 1-16,2-1-4 16,-15-16 2-16</inkml:trace>
  <inkml:trace contextRef="#ctx0" brushRef="#br0" timeOffset="16105.0996">23274 2902 328 0,'-9'-15'155'16,"2"-11"-1"-16,17 7 0 15,0-15-109-15,20 6-22 16,6-12-8-16,9 1-10 0,8 2-9 16,-1-4-11-16,5 12-12 15,-16-5-16 1,6 25-26-16,-27-13-81 0,6 24 1 16,-26-2 0-16,14 1 6 15</inkml:trace>
  <inkml:trace contextRef="#ctx0" brushRef="#br0" timeOffset="16588.6491">23865 2394 313 0,'0'0'139'0,"0"0"0"16,0 0-5-1,17 1-112-15,-17-1-6 16,22 22-5-16,-6-2-4 0,1 10 1 16,1 6-2-16,-1 5 4 15,-4 6 0-15,-2 5 2 16,-6 0-1-16,1 3 1 15,-11-9-3-15,-2-4 1 0,-5-7-6 16,-3-6 2-16,-3-8-7 16,-2-8-1-1,4-4-9-15,-4-12-21 16,20 3-117-16,-14-3-7 0,14 3 5 16,5-20-11-1</inkml:trace>
  <inkml:trace contextRef="#ctx0" brushRef="#br0" timeOffset="16745.606">24185 2783 325 0,'-2'15'143'0,"2"-15"-9"16,2 29-90-1,-2-14-134-15,5 7-57 16,-4-5 1-16,6 9-5 0</inkml:trace>
  <inkml:trace contextRef="#ctx0" brushRef="#br0" timeOffset="16864.6027">24158 3275 396 0,'-32'45'158'0,"2"6"-8"16,-6-10-22-16,3-13-255 15,5 4-18-15,-3-17-9 16,6-2-7-16</inkml:trace>
  <inkml:trace contextRef="#ctx0" brushRef="#br0" timeOffset="18375.1789">19226 3920 169 0,'0'0'129'0,"0"0"4"32,0 0-3-32,0 0-53 15,0 0-47-15,6 18-4 16,4 3-6-16,-3 2-10 16,6 8-1-16,-2 2-4 15,-1 4 2-15,-3-2-4 16,-1-2 3-16,-2-5-2 15,-3-8 0-15,-1-20-1 0,-2 13 1 16,2-13-1 0,-6-33 0-16,3 4 2 15,3-6-2-15,1-5 2 16,4-1-2-16,3-1 0 0,4 5-3 16,5 5-3-16,0 2-15 15,12 15-36-15,-8-3-87 16,10 13-3-16,-6 1 1 0,4 11-3 15</inkml:trace>
  <inkml:trace contextRef="#ctx0" brushRef="#br0" timeOffset="18638.6645">19596 4089 312 0,'11'14'148'15,"14"-1"-3"-15,-1-13 0 16,14-4-115-16,-2-9-15 15,4-6-6-15,-2-5-7 16,-8-6-6-16,-7-1 1 16,-8 1-2-16,-12 5 2 15,-9 8 1-15,-10 7 3 16,-4 10 2-16,-5 10 1 0,-1 13 1 16,3 8-5-1,6 7-2-15,10 7-15 0,5-9-28 0,27 2-98 16,-2-15-1-16,19-7-3 15,2-23 2-15</inkml:trace>
  <inkml:trace contextRef="#ctx0" brushRef="#br0" timeOffset="18837.8196">20135 3516 358 0,'-13'-4'147'0,"6"30"2"15,-4 10-6-15,14 23-121 16,-8 12-10-16,8 10-8 16,1 4-8-16,-1-2-13 15,4 4-21-15,-12-24-47 0,5 0-64 16,-12-26 1-16,4-8-1 16,-10-26 4-16</inkml:trace>
  <inkml:trace contextRef="#ctx0" brushRef="#br0" timeOffset="19003.795">20044 3997 230 0,'8'-26'138'0,"2"10"-3"0,-3-3 1 15,6 16-89-15,-13 3-20 16,17-11-11-16,-17 11-20 16,15 4-21-16,-2 10-41 15,-13-14-66-15,13 16-7 16,-13-16 3-16,0 0-4 15</inkml:trace>
  <inkml:trace contextRef="#ctx0" brushRef="#br0" timeOffset="19673.2626">20297 3952 211 0,'0'0'132'0,"0"0"3"16,0 0-1-16,0 0-80 16,6 13-23-16,-8 1-3 15,10 11-7-15,-3 2-7 0,4 7-1 0,0-3-2 16,5 0-1-16,0-8-2 31,7-7-2-31,-1-12-1 16,3-10-2-16,-3-8-1 0,0-9-4 0,-2-6-3 15,-8-3-7-15,0 5-5 16,-10-4-9-16,4 14-12 16,-11-3-10-1,7 20-11-15,0 0-6 0,0 0 0 16,-13 0 6-16,19 16 19 16,-6-16 21-1,6 27 26-15,4-7 16 16,-5-7 20-16,14 13 12 15,-12-13 5-15,15 16 1 16,-15-15-12-16,12 11-8 16,-12-11-14-16,5 5-6 15,-12-19-6-15,10 13-3 16,-10-13-3-16,0 0-2 0,4-27-2 16,-1 7-5-16,3-5 0 0,1-2-3 15,5 1-3-15,-2 0-9 16,3 8-9-16,-8-5-17 15,11 19-27-15,-16 4-71 16,0 0-3-16,0 0 4 16,15 1-2-16</inkml:trace>
  <inkml:trace contextRef="#ctx0" brushRef="#br0" timeOffset="20066.3328">20864 3979 269 0,'9'-13'141'0,"-9"13"2"15,14-4-1 1,-14 4-100-16,0 0-12 0,10 25-7 15,-4-1-8-15,-7 5-6 16,-1 6-1-16,-2 1-4 16,-1-2-1-16,1-3-4 0,1-8-3 31,5-6-3-31,-2-17-1 0,14-4 0 0,-2-15-1 16,5-4 2-1,2-2 4-15,1-1 6 16,3 3 5-16,-3 3 5 15,2 14 3-15,-6 6-1 16,1 15 1-16,-5 3-4 16,-2 7-10-16,0 5-23 15,-15-9-129-15,13 2-5 16,-8-23-6-16,0 0-4 16</inkml:trace>
  <inkml:trace contextRef="#ctx0" brushRef="#br0" timeOffset="20820.7018">21567 3991 287 0,'13'6'152'16,"-3"10"-2"-16,-9-2-1 15,12 18-101-15,-6-3-24 16,11 7-5-16,-1-2-12 15,6-1-8-15,6-2-11 16,-2-15-12 0,12 0-22-16,-13-27-20 15,15 7-3-15,-20-22 8 16,8 3 25-16,-13-7 18 16,-4 1 19-16,-5 9 17 0,-16-2 26 0,9 22 22 31,-29-1 7-31,13 28-9 15,-17 0-20-15,6 21-14 16,-9 5-15-16,1 8-5 0,1 1-11 16,-1-1-6-16,7 1-15 15,-2-18-27-15,16 3-103 0,-6-23-6 16,11-2 4-16,9-22-4 16</inkml:trace>
  <inkml:trace contextRef="#ctx0" brushRef="#br0" timeOffset="21413.1024">22161 4067 352 0,'-11'-14'155'15,"11"14"-5"-15,-13 7-10 0,13-7-149 16,-9 30-77-16,2-14-57 15,5 10-7-15,-5 0-2 16,7 13-2 0</inkml:trace>
  <inkml:trace contextRef="#ctx0" brushRef="#br0" timeOffset="21546.0674">22049 4587 359 0,'-26'37'160'0,"5"5"-4"0,-9-12-7 16,10-1-143-16,-2 2-57 15,-1-21-95 1,6 1-12-16,-5-11-3 16,3-1-8-16</inkml:trace>
  <inkml:trace contextRef="#ctx0" brushRef="#br0" timeOffset="22923.9618">17642 4362 193 0,'0'0'134'0,"0"0"2"16,-13-9-4-1,13 9-78-15,0 0-32 16,0 0-2-16,12-22-3 0,-12 22-4 0,13-18-2 16,-13 18-2-16,10-18 1 15,-10 18-1-15,0 0-3 16,0 0-2-16,0 0-1 0,0 0-1 31,0 0-1-31,0 0-1 16,-15 8 1-16,15-8 0 15,0 0-1-15,-4 15 1 16,4-15 0-16,-1 15 0 0,1-15-1 16,0 0 2-16,-3 14-1 15,3-14 1-15,0 0 0 16,0 0 1-16,0 0 0 0,0 0-1 15,3 16 0 1,-3-16-1-16,0 0 1 16,2 13-1-16,-2-13 0 15,0 0 0-15,-1 15 1 0,1-15-1 16,0 0 0-16,-12 15 0 16,12-15-2-16,-10 22 1 15,9-6-1-15,1 1 2 16,3 6-3-16,4 0 0 15,6 3 0-15,3 2-2 0,4-2 0 16,5-5 0-16,1-3 0 16,1-10-1-16,-1-5 1 15,-4-3 3-15,-7-4 3 16,-15 4 3-16,0 0 2 16,0 0 5-16,0 0 1 15,-23 35-5-15,8 1 5 16,2 11-6-16,2 7-1 15,4-2-10-15,9 0-8 16,-5-24-69-16,14 1-77 16,-11-29-3-16,0 0-8 0,0 0-3 31</inkml:trace>
  <inkml:trace contextRef="#ctx0" brushRef="#br0" timeOffset="26658.507">19596 1658 330 0,'0'0'144'16,"-25"19"3"-16,24-6-3 0,1-13-71 0,14 26-57 16,11-13-1-16,15 1-11 15,9-4 0-15,10-1 0 16,3-5-6-16,0-4-9 15,0 3-26-15,-18-9-102 16,3 2-11-16,-13-3 4 0,-7 8-12 31</inkml:trace>
  <inkml:trace contextRef="#ctx0" brushRef="#br0" timeOffset="27283.6511">21630 3225 341 0,'22'7'150'0,"10"-3"-4"15,8-12-1-15,25 3-118 16,-3-2-11-16,11 1-7 15,4 6-23-15,-8-7-75 0,5 14-57 16,-18-1-3 0,-14 10-9-16,-16-2-3 15</inkml:trace>
  <inkml:trace contextRef="#ctx0" brushRef="#br0" timeOffset="38332.7046">7179 5012 149 0,'34'-15'135'16,"21"-1"-7"-16,16-13-6 31,24 9-103-31,25 7-15 16,28 7-4-16,33 4-4 0,21 4-2 16,29 5-3-16,20-3-1 15,27 4-1-15,18-8 0 16,67-3 2-16,-35-7 4 15,10-6 6-15,1-3 2 16,-12-4 7-16,-9 4 0 0,-26 3 1 16,-16 16-8-16,-70 19-65 15,19 10-51-15,-25 3-15 0,-19 1-8 16,-20-7 46-16</inkml:trace>
  <inkml:trace contextRef="#ctx0" brushRef="#br1" timeOffset="44770.1792">23204 3223 193 0,'0'0'125'15,"-27"-3"5"1,27 3 2-16,-29-7-57 0,29 7-26 16,-20 3-9-16,20-3-7 15,0 0-10-15,14 3-5 0,5-6-4 16,8 3-4-16,7-1-3 16,5 1-2-1,2 0-2-15,1 0-3 16,-3 0-2-16,-10 0-1 15,-9 1 0-15,-20-1-1 16,0 0 3-16,0 0 1 0,-31 0 2 16,-1 3 4-16,-7 1-1 0,0 2 3 15,0 0-1-15,6 4 0 32,5 0-8-32,11-8-29 0,17-2-117 15,20 1-7-15,15-11-10 16,11-9-6-16</inkml:trace>
  <inkml:trace contextRef="#ctx0" brushRef="#br1" timeOffset="49825.051">21099 1755 225 0,'-17'-2'128'16,"17"2"-3"0,-26 2 9-16,26-2-67 15,10 12-20-15,29-6-12 0,13-1-4 16,29-3-8-16,17 0-8 15,24 1-2-15,13 0-6 16,5-2-4-16,-3 1-5 0,-13-4-9 16,-13 4-26-1,-33-1-96 1,-13 5-13-16,-35-5 2 16,-30-1-15-16</inkml:trace>
  <inkml:trace contextRef="#ctx0" brushRef="#br1" timeOffset="56912.1693">21689 3463 10 0,'0'0'76'0,"0"0"7"16,0 0-18-16,6-16-8 15,-6 16 3-15,0 0 1 16,13-7-7-16,-13 7-6 16,0 0-5-16,0 0-6 15,0 0-3-15,0 0-6 0,0 0-3 16,0 0-5-16,0 0-3 15,-19 4-3 1,19-4-3-16,-18 19-2 16,6-5 1-16,-4-1-2 0,-1 6 1 15,-6-2-2-15,0 2 1 16,-6-2-2-16,0 2 0 16,-4-3-1-16,-5-2 0 15,-2-1-2-15,-5-4 0 16,-3-3 0-16,-1-5-2 15,-2-4 1-15,-1-4 0 16,-2-6 0-16,2-4-1 16,3-6 1-16,4 0-1 0,2-3 1 15,4 0 1-15,5 0 0 16,5 1-1-16,7 2 1 16,5 0-1-16,2 6 1 0,7 0-2 15,3 4-4 1,5 13-8-16,-4-15-12 15,4 15-26-15,0 0-86 16,0 0-5-16,0 0-2 0,0 0 2 16</inkml:trace>
  <inkml:trace contextRef="#ctx0" brushRef="#br1" timeOffset="57657.227">20604 3359 223 0,'-14'6'120'0,"14"-6"3"16,0 0 1-16,-17-19-72 16,17 19-13-1,-6-13-4-15,6 13-8 0,-2-20-7 16,2 20-5 0,2-25-1-16,2 11-4 0,-2-2 0 0,3 2-3 15,-2-4 0 1,3 4-1-16,-3-4-2 0,1 4 1 15,-1 1-2-15,-3 13 1 32,3-20-1-32,-3 20-1 15,0 0 0-15,0 0 1 16,0 0 0-16,9 26 1 0,-4-6-2 16,4 6 1-16,3 4-1 15,2 1 0-15,-1-1-1 16,1-3-5-16,-2 1-17 15,-9-14-118-15,10 3-5 16,-13-17-8-16,19-1-9 0</inkml:trace>
  <inkml:trace contextRef="#ctx0" brushRef="#br1" timeOffset="67946.9014">7715 7426 241 0,'65'10'146'15,"29"-4"-3"-15,39 0-3 16,31-2-137-16,43 2-4 0,42-3 4 15,34-2-3-15,29-1 3 16,22 0-1-16,13 0-1 16,-3 2-6-16,-2 12-36 15,-24-4-99-15,-22 3-4 16,-24-4-3-16,-34-9-4 16</inkml:trace>
  <inkml:trace contextRef="#ctx0" brushRef="#br1" timeOffset="70879.7234">19509 3166 181 0,'-13'1'115'0,"-1"-4"7"16,14 3 1-16,-25-1-58 0,25 1-8 15,0 0-8 1,6 18-11-16,14-16-11 16,21 5-6-16,12-5-6 15,21-1-1-15,14-2-5 0,14-2-2 16,9-2-1-16,3 2-2 16,-9-1 0-1,-8 3-6-15,-15 4-12 0,-22-8-41 16,-10 14-86-16,-27-11-3 15,-23 2-10-15,0 0-3 16</inkml:trace>
  <inkml:trace contextRef="#ctx0" brushRef="#br1" timeOffset="80131.6236">21594 3324 385 0,'-27'0'142'0,"27"0"-1"15,-28 0-33-15,28 0-75 16,0 0-9-16,35 6-4 16,4-10-7-16,17 1-3 0,12 0-3 15,11 2-2-15,6-1-2 16,1 5-3-16,-4 1-3 16,-7 1-3-16,-9 3-6 15,-11-9-19-15,0 5-116 0,-23-14-2 16,-5 1-6-16,-17-9-5 15</inkml:trace>
  <inkml:trace contextRef="#ctx0" brushRef="#br1" timeOffset="81317.7795">17874 3106 314 0,'-13'-1'142'15,"6"18"-4"-15,7-17-1 0,-13 41-107 0,10-11-9 16,13 15-1-16,2 5-7 16,11 11-4-16,6 2-3 15,10 4 0-15,6-2-2 16,7-5 0-16,5-5-3 0,7-7 2 31,5-8-4-31,-1-10-11 16,1-1-14-16,-10-20-47 15,5 7-71-15,-14-18-5 0,1 5 6 16,-18-13-9-16</inkml:trace>
  <inkml:trace contextRef="#ctx0" brushRef="#br1" timeOffset="81606.1794">18636 3640 371 0,'-19'-4'149'0,"-6"-6"-6"15,10 13 2-15,-8-9-119 0,23 6-11 16,0 0-6 0,0 0-4-16,33 4-5 15,-5 5-1-15,0 5-1 16,1 7 0-16,-3 7 0 15,-7 6-4-15,-9 2 5 16,-8 3-1-16,-10-6 4 16,-5-1-2-16,-7-8 4 15,-1-5-5-15,-4-8 4 0,0-6-6 16,5-2-15-16,-7-11-84 16,27 8-50-16,-25-8-1 0,25 8-12 15,-1-15 0-15</inkml:trace>
  <inkml:trace contextRef="#ctx0" brushRef="#br0" timeOffset="117187.2312">17214 12341 288 0,'0'0'152'16,"0"0"-2"-16,24 6 1 16,28-8-123-16,38-1-14 15,34-5-3-15,31-1-1 16,26-3 2-16,22 1-3 15,14-2-4-15,3 1-11 0,-2 6-15 16,-19-5-41-16,-14 17-88 16,-23-6-4-16,-19 3-6 15,-27-2-3-15</inkml:trace>
  <inkml:trace contextRef="#ctx0" brushRef="#br0" timeOffset="118417.2771">17657 12847 220 0,'0'0'142'16,"0"0"-2"-16,8-16-4 15,-8 16-98-15,0 0-7 16,20 9-6-16,-20-9-8 16,3 23-2-16,-10-3-4 15,-3 11 1-15,-9 6-2 16,-1 11 2-16,-5 1-3 16,8 4 1-1,3-2-2-15,8-4-1 0,9-6-2 16,10-8-2-16,11-13-3 0,8-8-6 15,13-7-9-15,-6-13-25 16,17 5-91-16,-13-12-22 16,5 4-2-16,-9-11-1 15</inkml:trace>
  <inkml:trace contextRef="#ctx0" brushRef="#br0" timeOffset="118618.1325">18222 12964 203 0,'19'-10'147'16,"-19"10"2"-16,23 3 0 0,-19 10-59 16,8 21-57-16,-12 8-9 15,4 12-6-15,-2 6-11 16,-1-1-8-16,3 3-18 16,-8-18-39-16,11-2-87 15,-7-22-6-15,0-20-1 16,0 0-2-16</inkml:trace>
  <inkml:trace contextRef="#ctx0" brushRef="#br0" timeOffset="118784.1102">18402 12824 305 0,'2'-16'150'15,"-11"0"-3"-15,9 16-8 16,-20-17-131-1,10 4-47-15,10 13-100 16,0 0-5-16,0 0-7 16,0 0 0-16</inkml:trace>
  <inkml:trace contextRef="#ctx0" brushRef="#br0" timeOffset="119218.5288">18633 12941 283 0,'0'24'148'0,"6"13"-1"16,-6 0-1-16,9 12-113 15,-5 0-10-15,9 3-5 0,0-6-11 16,4-5-3-16,4-11-8 16,-4-13-3-16,0-9-9 15,-17-8-4-15,26-34-4 16,-21-3 0-16,2-2 3 16,-9-12 3-16,4 4 12 15,1-1 5-15,1 2 10 16,10 7 6-16,5 0 5 15,13 9 1-15,3-2 0 0,12 7-4 0,4 1-5 16,3 4-6-16,0 4-4 16,-7 6-7-16,-3 10-14 15,-18-2-37-15,-5 20-89 16,-24 2 1-16,-11 12-4 16,-18-4 3-16</inkml:trace>
  <inkml:trace contextRef="#ctx0" brushRef="#br0" timeOffset="119364.3542">18835 13085 345 0,'0'0'157'15,"0"0"-1"-15,29-11-1 16,-4-1-125-16,12 2-21 16,5 4-18-16,-3-8-49 15,6 15-92-15,-6-2-4 16,-5 11-3-16,-12-3-1 0</inkml:trace>
  <inkml:trace contextRef="#ctx0" brushRef="#br0" timeOffset="119607.001">19352 13201 254 0,'19'21'151'0,"11"4"1"16,5-14-4-16,11-1-67 15,3-23-58-15,9-10-7 16,-4-13-7-16,-6-7-6 16,-12-5 1-16,-14 1-3 0,-21 2 2 15,-18 10-1-15,-22 14-1 16,-15 14-5-16,-6 20-16 16,-14 4-112-16,12 19-19 15,-1 3-2-15,14 11-5 16</inkml:trace>
  <inkml:trace contextRef="#ctx0" brushRef="#br0" timeOffset="120997.3424">16400 16516 310 0,'-26'12'156'0,"17"10"1"16,9-22-2-16,17 24-124 15,25-20-6-15,29-2-4 0,27-9-5 0,22-5-6 16,16-1-1-16,5 2-5 16,3-1 1-16,-8 3-6 15,-14 4-3-15,-21 3-11 0,-20 9-14 16,-33-10-40 0,-11 11-87-16,-37-8-2 15,0 0-3 1,-17-2 1-16</inkml:trace>
  <inkml:trace contextRef="#ctx0" brushRef="#br0" timeOffset="121381.1075">16502 16049 270 0,'-40'-4'157'0,"8"12"-6"0,-3-11-1 15,20 15-105-15,15-12-20 16,0 0-3-16,49 9 1 16,13-5-11-1,21-6-9-15,23 4 4 0,16-2-1 16,7-2-3-16,4 1-1 16,-8 0-4-16,-8 1-9 15,-16-3-4-15,-15 6-4 16,-26-14-26-16,-10 13-107 15,-28-12 4-15,-22 10-6 0,1-16 4 16</inkml:trace>
  <inkml:trace contextRef="#ctx0" brushRef="#br0" timeOffset="121774.7549">16450 15550 248 0,'-13'3'146'16,"15"10"1"-16,-2-13-1 16,26 17-111-16,4-14-7 15,22 4-5-15,14-10-6 16,19-3-5-16,14-4-4 16,7-3-4-16,4 0-4 15,-3 0-5-15,-5 3-5 16,-11 0-12-16,-7 11-15 15,-28-8-26-15,-1 17-82 0,-26-10-2 16,-6 10 1 0,-23-10 1-16</inkml:trace>
  <inkml:trace contextRef="#ctx0" brushRef="#br0" timeOffset="122055.601">16388 15160 226 0,'0'0'153'16,"29"-6"0"-16,30-2-4 15,39 11-81-15,19-8-52 16,19 5-4-16,7 0-5 15,-3 2-8-15,-9 1-12 16,-20-5-16-16,-17 12-34 0,-36-10-79 16,-19 7 1-16,-39-7-5 15,0 0 3-15</inkml:trace>
  <inkml:trace contextRef="#ctx0" brushRef="#br0" timeOffset="122971.0045">14862 15437 195 0,'0'0'138'0,"-18"6"3"16,18-6-5-16,-2-30-97 15,17-2-3-15,3-24-8 16,16-11-7-16,14-18-5 16,15-7-3-16,14-14-3 15,17-2-1-15,14-4-4 16,7 8-1-16,2 14-3 16,-3 17 0-16,-8 22-1 15,-8 19 1-15,-9 24-2 16,-12 18 0-16,-13 16 2 0,-6 11-4 15,-4 5 5-15,-1 3-3 16,-3 0 2-16,-3-5-2 16,-6-5 0-1,-7-5-3-15,-4-4-10 0,-11-13-10 16,2 9-31-16,-21-22-88 16,0 0-4-1,0 0-1-15,15-9 1 16</inkml:trace>
  <inkml:trace contextRef="#ctx0" brushRef="#br0" timeOffset="123741.4451">16411 14560 240 0,'0'0'137'15,"0"0"0"-15,-14-23-25 16,14 23-79-16,0 0-7 15,0 0-6-15,0 0-5 16,0 0 0-16,0 0-3 0,0 0 0 16,0 0-2-16,0 0-1 15,0 14-2-15,0-14-1 16,1 26-2 0,7-7-1-16,6 4-1 0,8 6-1 15,5 4-1 1,3 5 2-16,4 3-1 0,-1 1 1 15,-6-1 1-15,-4-4 1 16,-8-7 0-16,-11-4 0 16,-10-10 0-16,-8-4-1 15,-11-9 0 1,-8-5-2-16,-4-2-3 0,-2-3-3 0,1 0-7 16,2-6-16-16,17 8-96 15,-4-9-29-15,23 14-4 16,-19-12-5-1</inkml:trace>
  <inkml:trace contextRef="#ctx0" brushRef="#br0" timeOffset="124782.2331">14970 13778 176 0,'0'0'139'0,"-4"-13"4"15,4 13-1-15,0 0-86 16,0 13-23-16,-3 6-11 16,8 11-4-16,0 4-8 15,-1 7-2-15,0 2-6 0,1 0-3 16,-1 1-13-1,-7-15-19-15,10 7-52 0,-14-23-60 0,7 1-2 32,0-14-2-32,0 0 1 0</inkml:trace>
  <inkml:trace contextRef="#ctx0" brushRef="#br0" timeOffset="125587.8649">15207 13818 263 0,'0'15'149'16,"0"-15"0"-16,0 18-3 16,0-18-123-16,4 25-8 15,2-9-4-15,2 5-4 16,1 4-4-16,0 2-1 15,-4 2-1 1,0-1-1-16,-2-4-1 16,0-1 1-16,-1-8-1 15,-2-15 0-15,16 3-1 16,-1-15 0-16,5-7 0 0,3-5 1 16,3-2 2-1,3-3 2-15,-3 3 2 16,0 4 1-16,-6 6 3 15,-4 11-2-15,-16 5 0 0,17 16 0 16,-14 4-3-16,-4 4-3 16,1 7-6-16,-5-5-6 15,7 4-17 1,-2-30-36-16,1 27-87 0,-1-27-2 0,0 0-2 16,19-24 0-16</inkml:trace>
  <inkml:trace contextRef="#ctx0" brushRef="#br0" timeOffset="126646.1421">17165 14993 147 0,'-9'13'139'15,"-4"-10"1"-15,13-3 3 16,-19 4-47-16,19-4-53 16,0 0-11-16,4-15-8 15,11-9-6-15,14-5-6 16,10-13-1-16,13-5-2 15,11-11-2-15,11-4-2 16,8 0-1-16,7-2 0 0,7 7 0 16,0 8 0-16,0 7-4 15,-8 7 1-15,-6 12-2 16,-7 9 2-16,-10 8-3 16,-12 4-3-16,-12 8-1 15,-14 0-7-15,-5 7-6 16,-22-13-22-16,18 27-42 15,-18-27-66-15,-4 18 0 0,4-18 2 16,0 0-2-16</inkml:trace>
  <inkml:trace contextRef="#ctx0" brushRef="#br0" timeOffset="126934.0144">18329 14329 217 0,'-32'-3'148'0,"16"9"0"15,-5-8-1-15,8 14-54 16,13-12-68-16,0 0-12 16,0 0-4-16,24 16-3 15,8-9-5-15,5 2-1 0,2 2 0 0,-1 4-1 16,-6 1 0-16,-11 1 0 16,-9 2 1-16,-14-2-5 31,-11 2-1-31,-11-6-4 15,-2 3-6-15,-7-11-8 0,7 7-20 16,-6-19-31-16,18 7-68 16,14 0 2-16,-6-21 0 15,19 6 6-15</inkml:trace>
  <inkml:trace contextRef="#ctx0" brushRef="#br0" timeOffset="127641.4217">18975 14238 197 0,'0'0'128'15,"-8"25"9"-15,-1-10-4 0,10 14-74 16,-12-8-14-16,12 13-12 16,-2-11-6-16,11 5-10 0,3-11 1 31,12-5-10-31,3-17 4 16,6-6 2-16,0-12-6 15,-1-9 1-15,-4-7-4 16,-7-2 1-16,-8 4-5 0,-9 2 2 0,-11 8-7 15,-9 7-1-15,-3 11-3 16,-5 8-2 0,-1 11-7-1,-3 1-7-15,10 15-17 0,-5-11-23 16,24 15-57 0,-4-11-24-16,18 4 9 15,4-16 41-15,13 9 46 16,-5-10 19-16,6-1 30 0,0 6 36 0,-13-13 68 0,4 11 27 15,-12-8 4-15,1 15-38 16,-14-16-32-16,16 16-12 16,-16-16-9-16,23 11-13 15,-8-11-5-15,11 2-4 16,0-5-8-16,2 0-3 31,-2-4-4-31,-1-3-5 0,-5 1-15 16,-10-8-17-16,3 13-48 15,-16-14-73-15,3 18 1 16,-4-26-4-16,5 13 2 0</inkml:trace>
  <inkml:trace contextRef="#ctx0" brushRef="#br0" timeOffset="127958.0649">19734 13951 298 0,'5'-14'146'16,"-5"14"1"-16,0 0 1 15,-6 43-93-15,-1-9-28 16,7 15-3-16,-2 9-11 16,6 7-7-16,4 2-4 15,-1-4-9-15,3-2-10 16,-9-20-23-16,7 3-36 16,-23-26-61-16,15-18-13 15,-29-8 62-15,15-7 49 0,-11-11 24 31,8-4 18-31,7 6 30 16,-2-11 38-16,25 16 65 0,2-2 15 16,18 19-58-1,-1-9-53-15,13 6-36 0,5 2-133 16,-2-4-17 0,-4 0-6-16,-6-3-13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8:13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6091 4655 137 0,'0'0'129'0,"-16"-8"-3"0,16 8 7 16,0 0-87-16,20-7-8 15,-1-3-6-15,10 7-8 16,5-4-5-16,14 1-3 15,7-1-3-15,14 1-2 0,9 0-1 16,10 4-1-16,3-3-2 16,10 4-2-16,1-1-1 15,3 1-1-15,-1 1 0 16,-4-3-1-16,-6 2-1 16,-5-4-1-16,-8 2 2 15,-9-1-2-15,-10 1-5 16,-11-3-11-16,-1 12-57 15,-17-10-73-15,-1 7-3 16,-13-6-9-16,-5 0-4 16</inkml:trace>
  <inkml:trace contextRef="#ctx0" brushRef="#br0" timeOffset="855.8589">16000 6074 153 0,'-13'15'144'16,"22"2"3"-16,15-10-5 16,33 8-56-16,22-18-62 15,32 4-2-15,22-6-6 16,27 0-5 0,13-2-5-16,10 3-1 0,-7 1-6 15,-17 1-9 1,-15 11-37-16,-34-8-97 0,-21 7-2 0,-32-5-9 15,-23-3 0-15</inkml:trace>
  <inkml:trace contextRef="#ctx0" brushRef="#br0" timeOffset="13919.2359">4743 6360 44 0,'0'0'116'0,"0"0"-3"15,19 3 5-15,-6 0-58 16,0-7-32-16,11 5-3 16,-1-4-5-1,9 5-5-15,0-4-5 16,5 2-1-16,5-1-1 0,4-2 0 16,3-3-2-16,6-1 0 15,2 1 0-15,0 3 0 16,4 0 0-1,2 3 0-15,2 2-1 0,7 3 0 16,8 1 0-16,6 4 0 16,8-5 1-16,10-1 2 0,3-5 1 15,7-1 1 1,1-7 2-16,2 1-2 0,-4-4-2 16,-5 4 3-16,-9-3-5 15,-5 7 1 1,-10 3 1-16,-8 4-3 0,-9 5-2 15,-10 2 2-15,-8 3 1 16,-8 2-6-16,-5-4-1 0,-7-1-8 16,0-1-16-16,-12-12-42 15,7 6-77-15,-8-9 0 16,2 1-8-16,-5-6 3 16</inkml:trace>
  <inkml:trace contextRef="#ctx0" brushRef="#br0" timeOffset="16358.4661">4792 6956 143 0,'0'0'129'0,"-3"16"-4"16,3-16 6-16,25 6-100 0,8-2-3 15,6-7-3-15,16 3-6 16,5-4-5-16,7 1-3 16,-2-1-1-16,-3 2-5 15,-5 5-13 1,-15-4-124-16,-3 3-4 15,-14-4-10-15,-12-9-5 16</inkml:trace>
  <inkml:trace contextRef="#ctx0" brushRef="#br0" timeOffset="29849.8628">8813 4516 147 0,'0'0'118'16,"0"0"-1"-16,16 13-9 0,-16-13-101 16,20 19-7-16,-11-2 0 15,1 3-2-15,-1 1 0 16,-1 2 3-16,3 0-4 15,-3-2 5-15,1 1-6 16,-2-2 10-16,2 0-6 16,-1-2 10-16,0 3-6 15,-6 1 3-15,-3 5-4 0,-11 7 3 16,-3 7 0-16,-13 11-7 16,-9 6-2-16,-9 7-5 15,-8 0 2-15,-1 1-3 16,-1-4 3-16,4-4-2 15,6-12 7-15,8-7-4 16,12-13 7-16,15-7-2 16,11-19 7-16,16 7 0 15,11-13 3-15,6-7 2 0,8 3-4 16,-2-6 5-16,0 8-5 16,-8-2 3-1,-3 7-7-15,-9 4 1 16,-19-1-4-16,13 20-1 0,-19-2 4 15,-12 2 0-15,-6 2-5 16,-9 1 6-16,-5 0-5 16,-4-2 4-16,2-2-4 15,1-6 6-15,6-4-10 16,13-5 5-16,20-4 0 16,0 0 1-16,0 0-1 15,13-17 1 1,4 10 0-16,2 1 1 0,1 3-1 15,-4 2 0-15,-2 5-1 16,-14-4 0-16,15 17 0 16,-15-17-1-16,-5 28 0 15,-3-13-2-15,-7 3 2 0,-2 1-1 16,-3-2 0-16,0 0 0 16,-1-2 1-16,5-1-2 15,16-14 2-15,-18 23 0 16,18-23-1-16,0 19 1 15,0-19 0-15,18 22 0 16,-3-8 2-16,2 3-2 0,3 2 1 16,1 4-2-16,-1 3 2 15,-4 0-1-15,-5 0 0 16,-5 1-1-16,-7-1 2 16,-7 0-2-1,-5-3 1-15,0-2 0 16,-1-3 0-16,5-2-1 0,5 0 1 15,8-3 0-15,-4-13-1 16,35 22 0-16,-6-15 0 16,4-3 0-16,2 1 1 15,-4-2-1-15,0-1 0 16,-11 3 0-16,-7-1 1 16,-13-4-1-16,-10 16 2 0,-9-6-2 15,-7 2 2 1,-3 2-1-16,-4 0 1 15,-2 4 5-15,2 1-3 16,4-2 3-16,6 0-4 0,7-2 5 16,6-2-6-1,10-13 5-15,6 17-5 16,8-17 0-16,4-2 0 16,2 2 0-16,4 6-1 0,1 6 1 15,-1 5 0 1,0 10-2-16,-3 5 1 0,-1 6-3 15,-2 1 3-15,-4 0-2 16,-9-3 2-16,-5-5-1 16,-11-7 2-16,-4-7 0 15,-7-7 1-15,-3-9 1 16,1-2 0-16,-1-8-1 0,5-1-1 16,3-3 2-16,7 0-2 15,5-1 0-15,5 14 0 16,10-22-1-16,6 11 0 15,6 1 0-15,5-1 0 0,2 1 0 32,0 2 1-32,0 2 0 15,-3 3 0-15,-4 3 0 16,-8 7 0-16,-14-7 0 16,12 28 0-16,-15-11-2 0,-5 2 0 15,-3-2 0-15,-2-3 0 16,-2-2 0-16,3-5 1 15,12-7-1-15,-19 0 1 16,19 0 1-16,0 0 1 0,0-19 0 16,0 19 3-16,0 0 1 15,19-11 0-15,-19 11 1 16,12 4-1-16,-12-4-1 16,13 13-9-16,-4 0-16 15,-9-13-45-15,0 0-73 0,15-1-2 16,-10-18-6-16,1-8-1 15</inkml:trace>
  <inkml:trace contextRef="#ctx0" brushRef="#br0" timeOffset="31753.6572">8780 6725 1 0,'0'0'70'15,"16"-14"29"-15,-16 14-1 16,19-12-60-16,-19 12-11 15,13-14-6-15,-13 14-4 16,8-18-4-16,-8 18-4 0,5-14 1 16,-5 14-1-16,4-14-1 15,-4 14-1 1,6-15-3-16,-6 15 0 16,7-19-1-16,-3 5 1 0,2 0 1 15,-3-7 3-15,1 1 0 0,-2-4 2 16,2 1 0-16,-1-2-1 15,4 2 0-15,3-2 0 16,8 1 1 0,2-5-10-16,6 2 3 15,4-1-3-15,8 1 4 0,1-2-3 16,4 3 2 0,0-3-2-16,2 6-3 0,2 0 7 15,4 1-2 1,-1-1-2-16,4 0 0 15,2 0 0-15,3-4 0 0,3-2 2 0,6-2-1 16,1-2 3 0,5 0-3-16,1-2 3 15,1 1-1-15,5-1 1 16,3 5-1-16,1 0-1 16,7 2-1-16,4 1 0 15,6 4-1-15,6 1 1 16,8 2-2-16,4 1 2 15,5 2-2-15,6-1 2 16,2 5 2-16,0 0-9 0,2 3 10 16,1 3-9-16,-2 4 4 15,-2 5 0 1,-4 3 0-16,-5 7-1 0,-5 4-3 16,-1 6 8-16,-6 3-9 15,-3 7 8-15,-4 3-4 16,-3 4-2-16,-4 4 3 15,-6 5-3-15,-8 2 3 0,-8 2-2 16,-8 2 4-16,-8 0-3 0,-9 1 3 31,-5 4 5-31,-5-1-3 0,-5-2 3 16,-5 1-3-16,-2-1 1 16,-2-4-2-1,-5 0 2-15,-2-3-4 16,-4-6-5-16,-4-5-2 0,2 1-10 15,-7-12-13-15,8 5-26 16,-9-12-69-16,-5-20-3 16,13 10 0-16,-13-10 3 15</inkml:trace>
  <inkml:trace contextRef="#ctx0" brushRef="#br0" timeOffset="32033.8743">13658 6525 152 0,'-10'-35'133'16,"-1"5"-3"-16,-2 1-1 0,4 11-87 15,-4 5-18-15,13 13-13 0,0 0-9 16,16 19-4-16,9 3-3 16,3 1 1-16,6 3 0 15,-3-3 4-15,-5-9 7 16,-7-3 5-16,-19-11 3 16,0 0 0-16,-36-24 0 15,-12 12-1-15,-21 3-11 0,-19 10-64 16,-10 30-77-16,-6-4-10 31,6-24-10-31</inkml:trace>
  <inkml:trace contextRef="#ctx0" brushRef="#br0" timeOffset="37283.9656">13625 7353 101 0,'-24'-5'114'16,"5"-3"-4"-16,19 8-3 15,0 0-90-15,16 1-14 16,14 12-10-16,16 7-6 15,8 4-1-15,13 3-2 16,3-1 2-16,5 4-1 16,-9-4 2-16,-7 0 5 0,-13-1 8 15,-17-1 4-15,-13 1 4 16,-19 1-2-16,-13 0 4 16,-14 0-4-16,-7 2 3 15,-11 0-3-15,3-1 0 16,1 2-8-16,5-1 5 15,7-5-6-15,9 0 4 16,11-3-3-16,15-3 3 16,16-1-2-16,10-3-2 0,10-3 4 0,5 2-4 15,1-2 6-15,1 0-2 16,-4 0 4-16,-7 3-2 16,-16 0 3-16,-9 6 1 15,-15 0-1-15,-9 4 2 31,-12 4-5-31,-7 5 2 0,-8 2-3 0,-2 3 2 32,-3 4-3-32,-2 4 1 0,4 1-1 15,5 5 2-15,5-2-2 16,13 0 2-16,8 1 0 16,8-5 0-16,7-3 1 0,5-5-1 15,2-6 8-15,1-2-4 16,-6-9 8-16,2 0-4 15,-6-20 3-15,-2 26-3 16,2-26 2-16,-7 20-2 16,7-20-4-16,2 26-1 15,5-11-3-15,6 2-1 16,3 2-1 0,4-1 0-16,3 0-1 0,3-5 1 15,-1-2 1-15,-1-5 2 16,-5-5 2-16,0-2 1 15,-6-8 1-15,-13 9-1 16,15-20-1-16,-15 20-6 0,0 0-22 16,-14-11-104-16,14 11-10 15,-16 7-4 1,16-7-7-16</inkml:trace>
  <inkml:trace contextRef="#ctx0" brushRef="#br0" timeOffset="38856.8001">13432 9757 139 0,'-20'0'124'16,"5"0"4"-16,15 0-2 15,-19-6-99-15,19 6-3 0,24 4 1 16,10 2-3-16,20-6-1 16,29 6-3-1,25-6-2-15,32 4-2 16,25-4 1-16,27 1-1 0,11-3 0 16,5 3-3-16,-13-2-2 15,-21 2-8 1,-22 5-17-16,-38-5-119 0,-30 9-9 0,-44-2-5 15,-40-8-7-15</inkml:trace>
  <inkml:trace contextRef="#ctx0" brushRef="#br0" timeOffset="52086.8394">13334 6646 1 0,'-3'-22'81'0,"-3"3"25"15,-3-2 1-15,-5-4-50 16,7 12-15-16,0-1-14 0,7 14-10 15,0 0-7-15,0 0-5 16,18 0-4-16,-2 7-3 0,4 6-1 31,1 1 1-31,-6 7-2 16,-2 2 1-16,-8 7-3 16,-8 5 1-16,-9 4-1 15,-8 1 1-15,-7 0 0 0,-9 1 2 16,0-5 0-16,-3-3 0 15,1-6 1-15,4-5 3 16,6-6-2-16,6-2 1 16,22-14-1-16,-15 19 1 0,15-19-1 15,14 15 2-15,3-5-2 16,2 3 6-16,1 5-2 16,-2 4-2-16,-7 3 1 15,-5 3-2-15,-10 4 3 16,-7 0-2-16,-9-2 1 15,-1 1-6-15,-7-4 3 16,2-1 1-16,2-3 0 16,4-4 1-16,4-2-2 15,6-1 0-15,7-2-1 16,3 2 2-16,4 0-1 16,5 1 0-16,1 5-1 15,0 1 1-15,1 0-1 16,-2 2 1-16,-3-2 2 0,-2 0 2 0,-7-3 0 31,-3 3 2-31,-5-4-1 0,-6 1 0 16,-6-1 1-16,-2 3-1 15,-2-2-2-15,1 0 0 16,4 3-3-16,3-1 2 0,9 1-4 16,6 0 3-16,10 0-4 15,4 2 1 1,7-1-1-16,2 2 0 15,1-1 0-15,-3-1-2 16,-5 2 5-16,-6-1-5 16,-6-1 5-16,-5 1 0 0,-5-2 0 0,-3 0 0 15,-1 0 0-15,1-3 0 16,1 0 0-16,4-1 0 16,3 0-1-16,2-2 2 31,2 0-1-31,2 1 1 15,-1 2-1-15,2 3 0 0,-1 2 0 16,2 2 0-16,-1 3 0 16,0 2 0-16,1 3-1 15,2 1 2 1,-1 0 2-16,-3-2-6 0,-1 2 6 0,-1 1-5 16,-3-4 5-16,-4 0-5 15,0-3 6 1,-2 1-6-16,-3-1 1 0,3 2 3 15,-1-2-2-15,4-1 1 0,2 2-1 16,0 1 1-16,4 4-1 16,-1 0 1-16,4 2-1 15,-1-1 2-15,4-1-3 16,0-1 3-16,4-3-2 16,0-2 2-16,1-7-2 31,-2-5 1-31,1-4-1 0,-9-14 1 0,13 22 0 15,-13-22 0-15,9 20-1 16,-9-20 1 0,8 24-2-16,0-11-1 15,2 0-1-15,-10-13 0 0,21 21-1 16,-21-21 1-16,19 7 3 16,-19-7 0-16,0 0 1 15,0 0 3-15,0 0 0 16,-6-13 0-16,6 13 0 0,0 0-1 15,-14-7-2-15,14 7-1 16,0 0 0-16,13-3 0 16,-13 3 0-16,26 1-1 15,-10 2 1-15,0 3 0 16,-3 1 0-16,-13-7 1 16,15 22-2-1,-15-22 2-15,-3 23 1 16,3-23 0-16,-23 18 1 0,8-9-2 15,-3-3 3-15,2-2-3 16,2-1 2-16,14-3-3 16,-20 3-1-1,20-3 0-15,0 0-1 0,0 0 1 16,26-17-1-16,-8 11 1 16,7 3-2-16,1 2 3 15,1 2 1-15,-2 5 0 0,-5 2 0 16,-7 3 0-1,-7 2 1-15,-6-13 3 16,-13 20 0-16,-4-15 1 16,-9-2-2-16,0-1 1 0,-3-4 0 0,4 1-1 15,4-5-1-15,2 0-4 16,19 6-1-16,-15-13-3 16,15 13 0-16,10-14 0 15,3 7-2 1,0-3 2-1,5 4-1-15,-2 0 2 16,1 3 2-16,-3 5 1 0,-1 1 1 16,-13-3 1-16,12 15 2 0,-12-15 0 15,0 19 2-15,0-19 1 16,-12 13-1 0,12-13 0-16,-18 7 0 15,18-7 0-15,-19-1-1 0,19 1-1 16,-19-3-2-1,19 3-1-15,-14-1 0 0,14 1 0 16,0 0 0-16,0 0 0 0,0 0 0 16,-10 14 0-16,10-14 0 15,2 14 2-15,-2-14-2 16,8 13 1-16,-8-13 0 31,0 0 0-31,0 0 0 0,14 11-1 16,-14-11 1-16,0 0-1 15,0 0 1-15,0 0-1 16,7-16 1-16,-7 16-1 16,0 0 2-16,-5-18-1 15,5 18 1-15,0 0-1 16,-11-17 1-16,11 17-1 0,0 0 0 16,-4-11 0-16,4 11 0 15,0 0-1-15,0-16-1 16,0 16 1-16,0 0-2 15,-7-19 3-15,7 19-2 16,-13-20 3-16,13 20-1 16,-20-23 1-16,7 11 0 15,-2-1-1-15,-3-1 2 16,-1-1-2-16,-4 1 0 16,-5-2-2-16,-1 0 1 15,-4-1 0-15,-1-2 1 16,-1-3-1-16,-4-4 1 15,-1-3 0-15,-7-1 0 16,-2-2 0-16,-4 1 0 0,-5-1-1 0,-2 2 1 16,-2-1-2-1,-2 1 2 1,1 3-2-16,2-5 2 0,0 0 0 0,2-4 2 16,-1-1 2-1,-1-5-6-15,-1 1 5 16,-1-1-5-16,-5 4 5 15,0-3-5-15,-1 2 3 16,1-1-5-16,0 1 0 16,0-3 4-16,-4-3-3 15,0 2 3-15,-2-2-2 0,-5 1 2 0,-2-1-2 16,-4 1 2-16,-1 4-1 16,-4 0 1-16,4 4-1 31,-4-5 3-31,2-1 2 15,1-2-2-15,1-3-1 0,-5-2 2 0,-1-1-2 0,-4-1 1 16,-5-1-1 15,-2 1 1-31,-6 1-5 16,-5 1 5-16,-4 2-2 0,-6-2 2 16,-3 0-1-16,-4-2 0 15,-1 2 0-15,-3 2-3 0,-2 0 6 16,-2 3-8-16,4 6 3 15,-4 6-3-15,1 8 3 0,-4 7-3 16,-4 2 3-16,4 6 0 16,-3 4-4-16,2-1 5 15,3 0 1-15,3-4 1 16,5-2 2 0,9-6 0-16,12-1 0 15,10-6 1-15,13 1 0 0,10-2 0 31,12 3-1-31,14 1-2 0,13 3-3 16,10 5-3-16,9 4-3 0,20 10-5 0,-18-9-4 16,18 9-8-16,0 0-7 15,23 15-6 1,-23-15-1-16,26 11 4 16,-26-11 2-1,28 6 9-15,-28-6 9 0,19 1 12 16,-19-1 9-16,0 0 10 15,15-4 4-15,-15 4 0 0,0 0-2 16,0 0-4-16,-17 9-3 16,1 1-5-16,-4 7-4 15,-7 3-2-15,-2 3 1 16,-3 2 0-16,-1 2 3 16,1-2-1-1,5 1 3-15,5-6-2 16,11 2 5-16,8-5 1 0,10 2-5 15,12-2 2-15,9 2-4 16,11-3 2 0,6 0-4-16,4 0 2 15,-1-3-17-15,1 15-39 0,-19 1-75 16,-20 3-12-16,-16-3-3 16,-18-8-8-16</inkml:trace>
  <inkml:trace contextRef="#ctx0" brushRef="#br0" timeOffset="87063.4651">3834 6943 143 0,'0'0'141'15,"-19"-16"-1"-15,19 16 3 0,-13-6-94 16,13 6-9-16,0 0-11 16,0 0-7-16,0 0-5 15,16 10-4-15,-16-10-4 16,19 19 0-16,-3-4-3 15,1 3 0-15,6 3-2 16,0 0-1-16,5-1-3 16,-1-1-1-16,2 0-3 0,-5-5-9 15,2 2-12-15,-10-14-23 16,9 8-55-16,-25-10-47 16,23-13 0-16,-20-2 3 15</inkml:trace>
  <inkml:trace contextRef="#ctx0" brushRef="#br0" timeOffset="87303.5262">4089 6973 164 0,'-14'-16'138'0,"14"16"5"15,-17-4-3-15,17 4-94 16,-21 13-14-16,8 4-7 16,-8-1-7-16,1 7-4 15,-5 2-2-15,-1 2-2 16,-4 2-2-16,0 3-2 15,-4-2-1-15,5-2-3 0,1-1-2 16,2-5-6-16,4 1-9 16,0-10-12-16,17 7-39 15,-10-16-82-15,15-4-5 16,0 0 1-16,26-17 0 16</inkml:trace>
  <inkml:trace contextRef="#ctx0" brushRef="#br0" timeOffset="88000.6738">4084 7051 173 0,'-15'-4'146'15,"15"4"-1"-15,0 0-1 16,0 0-64-16,3-13-68 16,22 4 0-16,14 1-5 15,7-4-5-15,6-1-1 16,2 3 1-16,-2 1-2 15,-4 2 1-15,-8 3-1 16,-9 1 1 0,-14 3-2-16,-17 0 2 15,0 0-1-15,-7 13 0 16,-13-7 0-16,-11-2 0 0,-3 2 3 16,-8 0 2-16,-1 1 1 15,-4-2 1-15,7 6 1 16,4-6 0-16,9 5 1 15,9-2 1-15,18-8-8 16,-3 14 2-16,18-8 1 0,12-6-3 16,8 0 0-16,7-2-1 15,1 1-2-15,2 0-1 0,-3-2 2 16,-4 3-6-16,-6-3-3 16,-9 3-1-16,-5-3-3 15,-18 3-5 1,0 0-9-16,0 0-25 0,0 0-75 31,-25-10-22-31,3 4-1 16,4 5 4-16</inkml:trace>
  <inkml:trace contextRef="#ctx0" brushRef="#br0" timeOffset="88317.9624">4361 6944 257 0,'-21'-2'152'16,"21"2"4"-16,-26-2-5 0,26 2-126 16,0 0-9-16,0 0-4 15,0 0-6-15,21 13-3 16,3-10-2-16,5 3-1 15,4-2 0-15,5 0-1 16,-2-1 3-16,-3 0 1 16,-7 2 1-16,-4 2 1 15,-22-7-1-15,0 29-3 0,-19-9-1 16,-10 0-19-16,9 5-135 16,-16-8-3-16,7-4-11 15,0-9-2-15</inkml:trace>
  <inkml:trace contextRef="#ctx0" brushRef="#br0" timeOffset="97601.3351">13151 14828 163 0,'-29'3'134'0,"29"-3"-1"16,0 0-5-16,50-16-98 15,17 0-7-15,35 5-1 0,26-8 2 0,34 5-9 0,26 2-1 16,27 5-2-16,23 4 1 15,18 6 0 1,14-2 0-16,7 1-3 16,-3 1 1-1,-7-2-5-15,-21 1-10 0,-36-10-48 16,-26 11-82 0,-47-9-12-16,-42 5-10 0,-45-5-7 15</inkml:trace>
  <inkml:trace contextRef="#ctx0" brushRef="#br0" timeOffset="128991.1887">9376 4851 164 0,'17'-39'135'0,"6"3"2"16,-1-3-13-1,11 9-97-15,-4 17-21 16,-2 8-2-16,-3 10-5 16,-24-5-4-16,7 36 4 0,-26-6-6 15,-20 7 6-15,-14 5-5 16,-14-1 8-16,-8 3-1 16,2 1-2-16,6-2 3 15,11-1-2-15,17-1 2 16,17-5-2-16,21-3 1 15,21-1-2-15,19-5 2 16,16-1-2-16,7 0 2 0,2-3-1 16,-4 2 4-16,-8-1-1 15,-13 7 2-15,-22 3 6 16,-18 7-5 0,-24 2 3-16,-15 3-3 15,-15 3 2-15,-7 0-5 16,-1 0 3-16,1-6-7 0,8-4 0 15,8-4 0-15,11 0 0 0,14-4 1 16,12-2-1-16,12 0 2 16,10-1-1-16,10-2 3 15,7-1-3-15,5-1 3 16,1-6-2-16,2-2 0 16,-5-3 0-16,-4-3 1 15,-8-2-2 1,-6 2 0-16,-15-10 1 15,5 21-1-15,-5-21-1 0,-14 22 2 16,1-12-2-16,-3 2 2 16,-5-1-2-16,-3 1 2 15,0-2-1-15,-1 1 0 0,4-1 0 16,2 0 1-16,19-10-1 16,-10 16 1-16,23-13 1 15,9-1 0 1,11-7 1-16,7 0 0 0,12-6 1 15,7-3-2-15,8-3 2 16,6-5-2-16,8-1 0 16,10-4-1-1,10-2 0-15,10-2-1 16,13 0 1 0,13 0-1-16,19 1 1 0,14 3 0 0,18 1 0 15,12 3-1-15,14 1 1 16,10 3-1-16,2 3 1 15,-1 3-2-15,-11 5 2 16,-14 3-2-16,-18 5 0 16,-20-3 2-1,-24 8 0-15,-20-2-1 0,-21 1 0 0,-20-1 1 32,-20 0-1-32,-15-2 0 0,-12 1 0 15,-12 2 0-15,-18-4-1 16,0 0-1-16,-13 19-2 15,-12-12-2 1,-5 3-3-16,-8-3 0 0,-2-1-1 16,-5-6 1-16,2 0 0 15,1-7 1-15,3-3 2 0,6-2 3 16,4-5 2-16,5-5 1 0,3-1 2 16,7 0 0-16,1-1 2 15,6 2 0 1,2 0 1-16,5 6-1 15,0 16 0-15,31-14-1 16,3 21 0-16,11 10-1 0,9 12-3 16,-1 9 1-16,-3 4 1 15,-6 5 4 1,-17 4 0-16,-14 1 4 0,-24-5-2 16,-15 2 4-1,-19-4-3-15,-9 3-5 16,-6 5-12-16,-14-7-63 15,8 6-68-15,1-17-7 16,22-19-5-16,21-22-9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1:17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7927 6125 89 0,'-15'-2'133'16,"15"2"5"-16,-24-1-2 15,24 1-53-15,0 0-48 16,16-7-6-16,13-2-6 0,23 2-5 16,16-3-4-1,20 1-3-15,19 1-2 0,17 5-2 16,11 0-1-16,15 6-2 16,6 2-1-16,4 4-1 15,-1 1-1-15,1 2-1 0,-5-5 0 16,-10-3 0-16,-13-1-2 15,-20-4-4-15,-15 1-11 16,-26-12-45-16,-14 12-83 16,-28-3-8-1,-29 3-1-15,0 0-7 0</inkml:trace>
  <inkml:trace contextRef="#ctx0" brushRef="#br0" timeOffset="5880.1744">10357 5650 236 0,'0'0'146'0,"-29"2"-1"16,22 12-5-16,-7 5-123 16,9 11-3-16,4 5-7 15,5 8-2-15,5 5-4 16,2 2 1-16,4 1 1 16,1-4 2-16,-2-3-1 15,1-5 2-15,-1-11-3 16,2-7 2-16,4-8-2 0,6-8-1 15,9-3-1-15,12-4-1 16,14-3 0-16,12-1-2 16,20-1 2-16,14 1-2 15,14 0 1-15,12 2 0 16,8-1-1-16,0 3 0 16,-1 0 1-16,-6 2 0 15,-8 2 0-15,-9-2 0 16,-10 1-2-16,-12 2 1 15,-9 1-1-15,-6-2-1 16,-4-2 1-16,-2-2 0 0,-3-2 3 0,-5-2 2 31,-7-5 5-31,-3-2 0 16,-9-8 2-16,-4-6 1 16,-7-8 2-16,-4-5-1 0,-8-9-1 15,-1 0-2-15,-7-3 0 16,-6 1-3-16,-5 4 0 15,-7 5-6 1,-4 7-9-16,-10 1-28 0,6 16-114 0,-7-2-2 16,7 7-8-1,0-1-3-15</inkml:trace>
  <inkml:trace contextRef="#ctx0" brushRef="#br0" timeOffset="15608.8732">17703 2164 351 0,'-13'-1'145'0,"13"1"-3"0,-15 13-1 15,14 3-110-15,-3 5-13 16,8 8-5-16,5 4-3 15,5 8-5-15,-1 4 0 0,1 14 0 32,-6 4 3-32,-7 8-1 15,-10-6 1-15,-9 3 1 16,-14-9-1-16,-9-4 0 16,-9-14-2-16,-6-10-1 15,-5-18-3-15,0-12-3 16,7-12-7-16,2-14-9 15,17 3-27-15,-4-27-104 16,30 15-2-16,5-20-5 0,20 14-1 16</inkml:trace>
  <inkml:trace contextRef="#ctx0" brushRef="#br0" timeOffset="16158.3588">17952 2219 316 0,'9'13'142'15,"-9"-13"0"1,29 15-2-16,-10-14-93 0,17 9-16 15,0-7-10 1,11-4-7-16,4-10-7 16,-2-2-4-16,-3-5-1 15,-8-5-4-15,-14-2 1 0,-12 2-1 16,-14 6 1-16,-12 8 2 16,-15 12 1-1,-7 8 4-15,-5 13 0 16,5 12 4-16,5 7-2 0,10 4-1 15,11 0 0-15,13-6-4 16,13-4 1-16,9-9-6 16,5-4-4-1,0-16-12-15,5-1-25 0,-19-12-103 16,10 3-2-16,-18-12-4 16,-8 14-3-16</inkml:trace>
  <inkml:trace contextRef="#ctx0" brushRef="#br0" timeOffset="16921.4352">19186 2440 329 0,'20'3'141'0,"-20"-3"1"31,0 0 5-31,0 0-101 15,7 17-11-15,-7-17-8 0,0 0-8 16,8 19-6 0,-8-19-4-16,1 16-5 15,-1-16-8-15,0 0-10 16,-13 5-23-16,13-5-107 16,0 0-5-16,-1-17-1 0,-2-9-4 15</inkml:trace>
  <inkml:trace contextRef="#ctx0" brushRef="#br0" timeOffset="17217.1625">19420 1926 406 0,'14'-11'148'0,"-14"11"0"16,0 0-6-16,7 21-124 15,-8 11-2-15,-2 7-10 16,0 6-1-16,-1 11-3 15,1 6-1-15,-3 0 1 16,3 6 1-16,-1-10 0 16,5-1 2-16,2-8-1 15,7-5-1-15,8-18 0 16,5-6 0-16,4-11-3 0,2-12-5 16,6-2-5-16,-4-9-11 15,4 2-15-15,-13-18-29 16,7 18-81-16,-16-9-3 15,2 12 1-15,-12-5 0 16</inkml:trace>
  <inkml:trace contextRef="#ctx0" brushRef="#br0" timeOffset="17948.1602">20153 2121 379 0,'0'0'140'0,"8"-19"0"16,-8 19-5-16,-4-13-110 15,4 13-7-15,-20-10-5 16,5 10-3-1,-8 6-2-15,-6 10 2 16,-7 8-2-16,-1 14 2 16,-1 7-3-16,5 9-1 15,4 6-1-15,12 6-2 16,8-7-2-16,17 0-2 16,10-14 0-16,11-12-5 15,9-14-1-15,2-13-4 0,5-15-3 0,-5-14-4 31,1-3 0-31,-13-9 0 16,-6 6 3-16,-12-1 6 16,-8 7 7-16,-10 6 5 15,-7 10 7-15,-4 11 2 0,-10 9 2 16,3 13-2-16,-1 6-9 16,3 4-11-16,13 8-27 0,-2-22-76 15,19 13-30-15,-6-35-5 16,31 23 0-16</inkml:trace>
  <inkml:trace contextRef="#ctx0" brushRef="#br0" timeOffset="18257.499">20460 2133 433 0,'10'-18'156'0,"13"12"-6"15,-8-1-4-15,5 10-131 16,1 4-10-16,0 3-8 16,-3 11-4-16,-6 7-2 0,-3 9-2 15,-12 7 4 1,-6 2 5-16,-7 9 4 0,-5-3 5 16,-1 0 1-1,0-7 3-15,8-6-1 0,1-12 2 16,11-5-2-16,2-22-7 0,29 4-4 15,2-11-13-15,-1-17-48 16,17 12-89-16,-3-14-7 16,3 10-5-16,-9-4-8 15</inkml:trace>
  <inkml:trace contextRef="#ctx0" brushRef="#br0" timeOffset="19925.2339">19542 2904 363 0,'0'0'141'16,"38"18"4"-16,-2-20-10 15,25 10-110-15,8-3-6 16,19 3-3-16,13-6-6 0,13-2-5 16,1-1-2-16,-4-5-3 15,-10 2-4-15,-16-5-11 16,-11 8-16-16,-26-17-55 16,-7 18-51-16,-25-8-9 15,-16 8 2-15,0 0-7 0</inkml:trace>
  <inkml:trace contextRef="#ctx0" brushRef="#br0" timeOffset="21701.1974">10279 5203 13 0,'0'0'98'0,"0"0"5"16,0 0-17-16,5 13-32 16,-5-13-8-16,2 22-1 15,-2-22-5-15,3 33-1 0,-8-12-7 16,6 17-2-16,-8-1-2 15,4 14-10-15,-4 2-2 0,2 11-6 16,0 2 0-16,3 2-6 0,1 0 2 16,5-5-3-16,0-5-3 31,-1-8 2-31,2-9-4 16,-4-14 0-16,3-8-4 15,-4-19-1-15,0 0-1 0,3-39-1 0,-1-3 0 16,-4-14-2-16,2-7 2 15,-3-14 4-15,-4-1-2 16,1 0 5-16,-4 6 1 16,0 9 3-1,-1 6-1-15,3 10 5 16,1 8-2-16,10 10 0 16,4 3 5-16,9 6-3 0,6 0-1 15,7 5-1-15,5 2-1 16,11 3 0-16,7-2 0 15,11 4 1-15,10 1-1 16,10-2 0-16,14-1 1 0,15-3-1 16,17-2 1-1,11 1-1 1,6 1-1-16,-4 3-1 0,-2 3-1 16,-4 2 0-16,-9 10-1 15,-6 3 1-15,-8 4-1 16,-9 1 0-16,-3 0 1 15,2-2 1-15,1 1-1 0,0-1 2 16,0-3 1-16,-3-1-1 16,-9-1 1-16,-5-2 0 15,-10 2 1-15,-13 1 0 16,-9-3 0-16,-9 2-1 16,-14-2 1-16,-9 1 0 15,-8-4 2-15,-15-1-1 16,13 2 0-1,-13-2 0-15,0 0-1 16,0 0 0-16,-5 26 0 0,5-6-2 16,0 10-2-16,3 11 1 15,0 8 3 1,0 10-3-16,1 7 2 0,-2 3-1 16,-2 2 2-16,-3-3-6 15,1-3-12-15,-13-18-132 16,10-6-5-16,-5-18-5 15,10-23-8-15</inkml:trace>
  <inkml:trace contextRef="#ctx0" brushRef="#br0" timeOffset="34042.0752">7466 7439 122 0,'36'-11'114'0,"23"-2"-3"15,23-2-4-15,36 8-88 16,30 0-5-1,38 1-2-15,42-4 2 16,33 1-4-16,27-1 3 0,21 5-4 16,10 2 1-16,6 6-4 0,-5 7-6 15,-11 4-8-15,-22 18-25 16,-33 4-86-16,-29 1-5 16,-29-2-5-16,-39-13-6 0</inkml:trace>
  <inkml:trace contextRef="#ctx0" brushRef="#br0" timeOffset="54423.5824">6379 8324 87 0,'-10'13'112'0,"10"-13"4"0,32 3 4 0,11-11-90 15,29 8-1 1,22-8 3-16,34 9 1 15,25-5 0-15,34 10-3 16,9-3-6-16,19 8-6 16,3 1-9-16,1 2-5 0,-10-1-6 15,-16-4-12-15,-18 2-54 16,-31-11-73-16,-30-5-3 16,-33-6-3-1,-36-10-5-15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2:36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10518 227 0,'0'0'108'0,"9"-13"3"0,18 12-87 15,11 1-7-15,16 4-2 16,14-1 0-16,20 6 0 15,15-3-1-15,16 4-3 16,14-5-1 0,19 4 0-16,12-5 0 0,15 1 0 15,3-4 0-15,3 1-1 16,-4-4 1-16,-6 2-2 16,-15-1-3-16,-26-1-2 15,-34 2-1 1,-37 0-2-16,-44 2 1 15,-41-2-1-15,-43 0 0 16,-33 1 1-16,-29-1-1 0,-20 0 2 16,-9-3 3-16,8 0 2 15,19-4 2-15,34 1-1 16,35-1 1-16,45 0-1 16,43 1-2-16,45 2-10 15,45 10-21-15,32-3-99 16,41 10-9-16,14 0-6 15,16 4-8-15</inkml:trace>
  <inkml:trace contextRef="#ctx0" brushRef="#br0" timeOffset="8828.0375">13917 12511 63 0,'14'-10'109'0,"-14"10"4"0,16-7-1 16,-2 10-76-16,-14-3-7 15,31 0 0-15,-15-2-4 16,10 6-7-16,-3-2-6 16,7 2-2-16,2-1-2 15,7 0 0-15,2 0-2 16,11-2 0 0,5-2 2-16,12 1 0 15,6-3 0-15,12 2 1 16,6-4 2-16,7 4 0 15,1-4 1-15,1 5 0 0,-5-2-2 0,-6 0 0 16,-10 1-3 0,-9-1-6-16,-14 4-9 0,-20-7-18 15,-3 11-61-15,-22-10-46 16,-13 4-3-16,0 0-6 16</inkml:trace>
  <inkml:trace contextRef="#ctx0" brushRef="#br0" timeOffset="17904.511">7555 14587 239 0,'-22'-8'136'16,"22"8"-4"-16,6-13-23 15,33 11-91-15,26 1-5 16,30 2 2-16,29 1-2 15,29 3 0-15,25 0-4 16,25 6 2-16,15 2-3 16,16 3 0-16,14 1-2 15,9 2-1-15,3-4 0 16,-4-5-6-16,-13 0-9 16,-28-19-54-16,-19 5-76 15,-43-22-10-15,-33-12-14 0</inkml:trace>
  <inkml:trace contextRef="#ctx0" brushRef="#br0" timeOffset="20397.5589">6306 13899 238 0,'0'0'147'0,"0"0"-3"16,13 29-3 0,-12-7-121-16,3 12-5 0,-2 5-1 15,-1 4-5-15,-2 5-14 16,-2-3-14-16,6 12-46 15,-9-13-77-15,9-2-5 16,-3-18-1-16,9-7 5 16</inkml:trace>
  <inkml:trace contextRef="#ctx0" brushRef="#br0" timeOffset="21576.6808">6409 14075 157 0,'-21'6'140'0,"-4"-2"-2"15,4 9-1-15,-4-3-76 16,11 10-46-16,-1-1-2 0,5 4 2 16,-3-3-3-1,0 2-5-15,-4 0-4 16,-2-1 1-16,-5-3-1 16,-5-1 0-16,-6-3-1 0,-5-1 0 15,-8-1-2-15,-2-3-3 16,-8-2 3-16,-7 2-5 15,-1-4 1-15,-7 2-1 32,0 1 2-32,-4-1-4 15,1 0 6-15,1 2 1 16,1-2 1-16,5-3 0 16,-5 4 3-16,4-3-3 0,-5 0 4 15,0-2-3-15,-3 1 1 0,-7-3-2 0,-6 2 1 16,-6 0 0-1,-8-1 1 1,-5 0-1-16,-5 0 1 0,-8-2 0 0,-2-2 2 16,-4 0-2-16,-4-4 2 15,1-1-1-15,-1-2-1 32,0-1 2-32,-1 0-4 0,3 0 4 0,-2-1-4 15,3 1 4-15,3 0-5 31,3-1 4-31,3-2-5 16,4 0 4-16,3-5-2 0,1 1 0 16,2 0-1-16,3-2 0 15,3-3-1-15,2 1 0 16,1-2 2-16,2-2-1 0,4 1 1 16,3-5-1-16,5-3 1 15,6 0 0-15,6-2 0 16,5-4 0-16,10-1-1 15,9-6 0-15,8-1 1 16,8-4-3 0,7-2 0-16,7-2 1 15,6 0-2-15,5 2 3 16,3 3-3-16,6 5 3 0,4 3-4 16,6 6 4-16,3 3 0 0,5 5 0 15,6 2 0-15,2 1-1 16,5-1 1-1,4 1 1-15,5-1 1 0,1 2-3 16,4 0 2 0,0 4-1-16,2 0 2 0,3 5-2 15,-1 4 0-15,2 3-1 16,3 1 0-16,-1 6 0 16,1-2 0-1,0 2 1-15,0 0-1 0,-3-1 0 16,-6-3 0-16,-4 1 1 15,-7-2 1-15,-6 1-1 0,-6-2 0 0,-7 3-1 16,-13 3-2-16,0 0-4 16,13-1-5-1,-13 1-7-15,0 0-8 0,-16 7-8 16,16-7-2 0,0 0 1-1,-10 13 3-15,10-13 7 16,0 0 11-16,-15-14 11 15,15 14 12-15,-8-19 11 16,-4 3 6-16,12 16 2 16,-19-19 1-16,19 19-3 15,-15-13-4-15,15 13-5 0,0 0-3 16,14-1-5-16,8 7-2 16,11 1-3-16,4 3-2 15,7 3 0-15,3 0 2 0,1 0 1 16,-5-4 1-16,-5 2 2 15,-14-5 1-15,-8 1-1 16,-16-7 0 0,0 0-1-16,-29 15-9 15,-4-11-15-15,7 13-124 0,-13-5-7 16,9 8-6-16,4 2-6 0</inkml:trace>
  <inkml:trace contextRef="#ctx0" brushRef="#br0" timeOffset="39663.3385">12591 14532 90 0,'-22'6'131'0,"22"-6"-4"16,4 13 0-16,19-1-59 15,12-7-48 1,26 6 1-16,21-11 3 16,33 2-6-16,31-3-3 15,33 0 1 1,24-4 1-16,24 5-2 0,17-1 0 16,11 4-3-16,2 1-2 15,-4 3-3-15,-21 0-1 16,-17 2-2-16,-28 0-6 0,-25-5-16 15,-24 11-114-15,-41-15-6 16,-28 4-10-16,-31-7-8 16</inkml:trace>
  <inkml:trace contextRef="#ctx0" brushRef="#br0" timeOffset="48614.8137">8958 15674 150 0,'0'0'144'15,"0"0"-4"-15,31-12 0 16,7 5-120-16,24 8-1 15,16-2 1-15,23 7-1 16,14 0-7-16,18 4-4 16,11 1-1-16,9-1-2 15,0 2-1-15,-3-2-4 16,-10-1-4-16,-14-8-12 16,-9 8-55-16,-31-17-72 15,-14 3-5 1,-27-10-8-16,-16-1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3:54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 3824 145 0,'-14'-15'121'15,"14"15"9"-15,-12-16-3 0,12 16-67 16,0 0-9-16,0 0-11 0,15-17-8 16,6 18-8-1,0-3-5-15,10 4-6 0,3-2-2 16,6 3-3-16,3-1-2 0,5-1-3 31,1-1-6-31,-4-3-10 16,5 6-26-16,-18-14-65 15,8 12-37-15,-18-10-5 16,0 9 1-16</inkml:trace>
  <inkml:trace contextRef="#ctx0" brushRef="#br0" timeOffset="201.9378">1199 3721 248 0,'-20'-6'130'0,"20"6"2"15,0 0-4-15,16-10-105 16,9 9-10-16,12 4-2 15,3 0-3-15,7 5 1 16,-6 1-1 0,-2 5 2-16,-13 2 2 15,-8 4 0-15,-18 1-1 16,-9 0-6-16,-10 1-17 0,-14-9-123 16,6 10-8-16,-11-9-9 15,8 4-10-15</inkml:trace>
  <inkml:trace contextRef="#ctx0" brushRef="#br0" timeOffset="2242.6402">5438 5812 118 0,'-8'-32'127'15,"1"-4"6"-15,4 7-2 16,-9-1-81-16,15 13-11 15,-7-5-6-15,4 22-9 16,8-20-6-16,-8 20-3 16,0 0-5-16,13 27-1 15,-11 3-4-15,1 14 2 16,-2 9-4-16,2 11 2 16,0 8-4-16,1 3-1 15,3 3-3-15,1-8-10 0,6 0-14 16,-10-21-36-16,9 1-76 0,-10-18-2 15,2-5 0-15,-5-27 1 16</inkml:trace>
  <inkml:trace contextRef="#ctx0" brushRef="#br0" timeOffset="2541.5527">5346 6204 107 0,'-6'-16'132'15,"6"16"2"-15,0 0 5 16,0 0-55-16,10 18-58 15,2 6-1-15,5 9-11 16,2 5-3-16,3 2-7 16,-4 1 3-16,1-5-2 15,-3-9 0-15,-1-9 2 16,-15-18 1-16,24 2 0 16,-12-17 2-16,2-11-2 0,2-10-4 15,6-6-4-15,3 1-13 16,0-9-56-16,14 15-80 15,-3 1-7 1,2 5-6-16,-2 7-6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4:15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465 4650 89 0,'0'0'124'16,"0"0"2"-16,0 0 1 15,0 0-65-15,0 0-16 16,0 0-7-16,0 0-10 16,0 0-9-16,6 16-1 15,-6-16-6-15,14 16 0 16,-14-16-9-16,20 13 1 15,-7-6-2-15,2-2-2 0,1-3-2 16,1-2-2-16,-1-1-2 16,0-2 0-16,-2-6 0 15,-1 2-1-15,-13 7 7 16,12-21-5-16,-12 21 6 0,-3-23-4 0,3 23 5 31,-12-19-4-31,12 19 6 16,-14-13-6-16,14 13 1 15,-6-15 0-15,6 15-1 0,9-14 1 16,-9 14-1-16,23-16 2 16,-7 10-1-1,2 3 2-15,1 5 1 0,0 1 1 16,-2 5 0-16,-2 4 1 16,-4 4-1-16,-4 0 2 15,-2 1-4-15,-8-1 3 16,-1 1-6-16,-4-4 2 15,-3 0-10-15,4 3-20 16,-11-9-110-16,14 6-5 16,4-13-2-16,-7 15-8 15</inkml:trace>
  <inkml:trace contextRef="#ctx0" brushRef="#br0" timeOffset="920.5236">1564 4349 201 0,'0'0'140'0,"6"17"-1"15,-6 12 3-15,-19 6-109 16,14 18-6-16,-10 2-4 15,8 11-12-15,-5-1-6 16,2-1-10-16,3-4-12 0,-6-17-32 16,16-2-89-16,-9-22-5 15,6-19-1-15,0 0 0 16</inkml:trace>
  <inkml:trace contextRef="#ctx0" brushRef="#br0" timeOffset="2171.7191">1432 4291 236 0,'10'-24'142'16,"-10"24"1"-16,20-16-5 16,0 14-115-16,2-2-7 15,10 7 0-15,1-3-6 16,10 1-6-16,5 2-2 15,4 1-1-15,1-1 0 16,3 2-1-16,0-4 0 16,4 2 0-16,-1-6-1 0,0 0 1 15,-1-1-1-15,-1-2 0 16,1-1 1-16,-2 1-1 16,1-1 1-16,-3-2 1 15,0 3 0 1,-1-1 0-16,-1-1 2 0,-3 0 0 15,-1 0 2-15,-2 2-1 16,-4-1 2-16,-3 1 0 16,-2-1 0-16,-1 4-1 15,-1-1-1-15,0 1-1 0,-1 0 0 16,2-2-2-16,0 3 1 16,3 0-1-16,2-1-1 15,-1 0 1 1,1 2 1-16,2-2-1 15,0 2 0-15,0 1 1 0,2 0-1 16,1 0 0-16,-1 1 2 16,-2-1-3-16,1 1 0 15,-3 2 1-15,1-1 0 16,2-1-1-16,-1 2 0 16,-4 0 0-16,1 0-1 15,-1 0 2-15,0 0-1 16,0 1-1-16,2-1 1 15,-4 1 0-15,2-2 0 16,1-1 0-16,2-1 1 0,3-1-1 16,-2-1 0-16,1-1 0 15,-3 2 0 1,-2-1 0-16,-1 2-1 0,-1 2 0 16,-2 1 0-16,1 0-1 15,-1 1 1-15,-1 0 0 16,2 1 0-16,2-2 0 0,2 2-1 15,-1 0 2-15,2-1-1 16,-2 2 1-16,-2-1-1 16,-1 1 1-16,-3 0-1 15,-4-5 1-15,-3 4 0 16,-4-5-1-16,-5 3 1 16,-4-2 1-16,-13-1-1 15,19 0 0-15,-19 0 0 16,0 0 1-16,0 0-1 0,11 16 1 15,-11-16-1-15,-1 26 0 32,-2-6-1-32,-1 6 1 15,1 6 0-15,-3 4 0 0,3 6-1 16,-4 4 1-16,3 3-1 0,1 0-3 16,0-1 5-16,-1-1-4 15,2-2 2-15,1-2-1 16,-2-2 2-16,1-10-3 15,0 0 5 1,-3-4-1-16,-2-2-2 0,-2-4 2 16,-1 0 0-1,-4-3 0-15,-4 0-2 0,-2-3 2 16,-4 0-1 0,-4-1 1-16,-2-2-1 15,-6-1 1-15,-6-2-2 16,-5 0 3-16,-7-3-1 15,-5-2-1-15,-13-1 1 16,-8-5 0-16,-9 1 0 16,-11-5-1-16,-9-1 0 0,-11-3-1 15,-10-5 0-15,-11 1 1 16,-3-1-1-16,-8 0 0 0,-1-1 0 16,-1-2 0-16,2 1 2 15,4 0-2-15,8 1 2 16,5 1 0-16,7 4 0 15,4 7 0-15,1 4 0 16,-1 8-2-16,6 10-3 0,7-5-10 16,20 11-52-16,10-21-81 15,29-6-9-15,26-20-5 16,35-12-4-16</inkml:trace>
  <inkml:trace contextRef="#ctx0" brushRef="#br0" timeOffset="13788.9936">4684 4890 197 0,'-25'24'134'0,"1"17"-3"0,-7 8-5 15,3 14-115-15,2 8-2 16,11 8 6-16,8 4-2 15,11 5-3 1,11 0 4-16,12 3-5 0,14-2 3 16,16 2-6-16,20-5 1 15,15 0-7-15,21-7 0 16,15-3 0-16,18-5 4 16,18-6-4-16,18-4 5 15,9-5-2-15,12-3 2 0,9-7-3 16,10-5 2-16,15-12-3 15,10-12-2-15,2-13 1 0,12-11-2 16,8-12-1-16,5-7 3 16,4-5-1-16,4-7 2 15,-5 4-3 1,0-1-2-16,-2 5 2 16,-2 1-1-16,4-3 2 15,3-4-3 1,-2-4 1-16,1-7-2 0,-2-3 5 15,-9-9 2-15,-1-5 0 16,-11 1 1-16,-14 2-2 16,-18 8 3-16,-11 7 0 15,-11 7 2-15,-11 10-1 16,-7 7-1-16,-5 9 1 0,0 3 0 16,2 3-2-1,5-2 1-15,3 1-1 16,4 0 0-16,6 0-2 15,5 5 0-15,2 3-1 0,3 8 1 16,-1 8-1-16,0 12-1 16,-2 6-1-1,0 10 0-15,5 6 2 0,0 5-3 0,7 4 3 0,1 2-4 16,5 4 4 0,-1 5-4-16,1 5 10 15,-5 10-1-15,-8 9 0 16,-11 14-1-16,-12 6 0 15,-14 12 6 1,-12 7-3-16,-15 10 2 16,-15 2-8-16,-14 5-2 15,-10-1-3-15,-11 0 2 0,-15 1 2 0,-16 4-8 16,-14 0 5-16,-16-1-2 16,-11 3-1-16,-16 1 1 15,-17 7 5 1,-8 0-3-16,-9-2 1 0,-10-1 1 15,-4-2 0 1,-6 0-1-16,-2-1 5 0,-5-2-4 16,0-4 6-16,-6-4 0 15,-1 4-1-15,-3-6 1 0,-5-2-2 16,0-4 3-16,-3-9-3 16,-2-5 2-16,1-5-4 15,2-9-2-15,1-6 3 16,1-5-5-16,0-6 3 31,-2-6-3-31,3-6 3 0,-4-7-1 0,0-8-2 16,-2-2 0-16,-4-7 0 0,-1-8 3 15,-1-2-2-15,-2-4 2 32,-3 1-1-32,-3-3 1 15,1 2 2-15,-3-6-1 0,2 0 1 16,2-6-3-16,3-3 2 15,3-8-2-15,3-6 1 16,6-8-2-16,3-3 1 16,2-5 0-16,1-2 2 15,1-1-2-15,1 1 2 16,2 0 0-16,3 2 0 16,1 0 2-1,4-1-1-15,5 1 0 0,6-2-1 16,4 1 0-16,7 1 0 15,6-2-1-15,4 2-2 16,6 0-6-16,13 0-11 16,-13 2-20-16,4-15-29 15,9 13-76-15,9-19 0 16,-9 19-2-16,13-20 1 16</inkml:trace>
  <inkml:trace contextRef="#ctx0" brushRef="#br0" timeOffset="14152.6529">16094 12110 154 0,'-25'11'131'0,"25"-11"-3"15,-23 13 1-15,23-13-87 16,-18 16-13-16,18-16-8 15,-6 23-9-15,3-8-5 16,-1-1-1-16,-4 6 1 0,-8 2 1 16,-4 5 1-16,-7 1 0 15,-5 4 4-15,-5-4-1 16,2 3 2 0,-1-5-2-16,6-2 0 0,8-5-3 15,12-2 0-15,10-17-1 16,22 10-1-16,8-12-2 15,10-4-2-15,8-1-3 16,2-4-6-16,4 7-11 16,-11-9-32-1,5 16-95-15,-20-3-5 0,-7 12-1 0,-21-12-6 16</inkml:trace>
  <inkml:trace contextRef="#ctx0" brushRef="#br0" timeOffset="15696.3205">11917 11756 65 0,'0'0'129'16,"-19"-23"-1"-16,19 23 5 0,-17-21-76 15,17 21-14-15,0 0-7 16,0 0-9 0,0 0-9-16,-10 16-3 15,7 7-5-15,3 14-2 16,-5 11-2-16,3 17-3 16,-6 13 2-16,1 8-2 15,-3 8 1-15,1 4-1 0,1-1 2 0,1-5 1 31,1-8-1-31,4-11-2 0,4-15 2 16,4-9-4 0,4-16 3-16,4-10-4 15,3-11 3-15,4-8-6 0,0-8 5 16,5-6 2-16,2 0-2 16,2 0 2-16,5 2-3 15,2 6 3-15,5 3-4 16,10 6 1-16,7 3-1 15,9 5-3-15,8-2 3 0,9 0-3 0,8-2 4 16,6-2-4-16,7 0 3 16,5-4 1-1,0 1-1-15,3 0 0 0,3 1 0 16,-3-1-1-16,1 0 1 31,-1 1 0-31,-1-1-1 0,-7-2 0 16,-2 2 1-16,-6-1 1 15,-4 0-1-15,-4-2 0 16,-5-2-1-16,-3-1 1 16,-1-1 0-16,-2-2 0 15,-1 1 0-15,0-2 0 0,-3 1 0 0,-4-1 1 32,-6 2 0-32,-5-1-1 15,-6 3 0-15,-2 0 0 16,-6 0 1-16,-3 2-1 15,-4-2 0-15,1 0 1 16,-1 0-1-16,-1-2 1 0,-2 1-2 0,-1 0 2 0,-4-4 0 16,0 4 0-1,-3-2-1-15,-2 0 0 16,-2 3-1-16,-1-3 0 16,-2 0 0-16,-2-1 0 15,0-2-1 1,-3-1 0-16,0-2 1 15,-2-2-1-15,-1 1 1 16,-13 10-1-16,19-26 1 0,-15 10 3 0,0-2-2 16,-1-5 4-16,-1-1-5 31,-1-8 5-31,-1-2-4 16,2-5 5-16,-1-3-3 0,3-6 0 15,2-4 1-15,0-4 0 16,0-5 1-16,1-5-1 0,-3-6 4 15,-2-2 1-15,-5 2 0 0,-2 3-2 16,-3 5 0 0,-4 8-2-1,-2 6-2-15,-2 9-5 0,0 11-8 16,-1 0-32-16,17 11-104 16,-7-1-4-16,8 7-1 0,-2 0-6 15</inkml:trace>
  <inkml:trace contextRef="#ctx0" brushRef="#br0" timeOffset="16400.9838">10553 14551 183 0,'-26'13'142'0,"-7"-9"2"16,16 12-2-16,0-11-99 16,17-5-16-16,41 8-7 15,19-11-6-15,23-5-5 16,18-4-2-16,13-1-2 15,12 0-7-15,-1 3-8 16,-9-1-17-16,-2 15-116 16,-26-7-3-16,-9 10-7 0,-20-5-5 15</inkml:trace>
  <inkml:trace contextRef="#ctx0" brushRef="#br0" timeOffset="21588.3454">14671 13908 106 0,'0'0'113'0,"0"0"1"0,-1-15-1 15,1 15-80-15,0 0-11 16,-9-21-1 0,9 21-2-16,0 0-2 15,0 0-3-15,9-15-1 0,-9 15 0 16,0 0 0-1,0 0 0-15,-2 22 0 16,-5-5 1-16,-4 5-3 16,-4 10 2-16,-6 2-2 0,-5 9 2 15,-8 2-4-15,1 4-1 16,-4 0-4-16,2-3-6 16,3 2-16-16,-1-18-58 0,17 9-61 15,2-18-4 1,12 0-5-16,2-21-7 0</inkml:trace>
  <inkml:trace contextRef="#ctx0" brushRef="#br0" timeOffset="22434.468">14976 13889 93 0,'0'0'108'15,"0"0"6"-15,0 0 0 16,7-20-76-16,-7 20-6 16,0 0 1-16,0 0-4 15,0 0-4-15,0 0-4 16,10-13-5-16,-10 13-4 16,0 0-3-1,0 0-1-15,0 0 0 16,-12 14 0-16,12-14-1 15,-10 22 2-15,3-5-1 16,1 9 1-16,1 1-1 16,2 7 0-16,1-3-3 15,7 3 0-15,3-6-3 16,4-4-1-16,5-9-4 16,6-9-2-16,6-6-4 0,3-13-1 0,2-4-2 15,-2-12-1-15,1 2 4 31,-4-5 4-31,-1 4 5 0,-7 4 5 16,-8 5 5-16,-13 19 4 16,0 0 3-16,8 19 0 15,-19 10-4-15,0 11-7 16,-1 12-24-16,-9-3-116 0,12 12-8 16,-5-8-10-16,1 1-8 0</inkml:trace>
  <inkml:trace contextRef="#ctx0" brushRef="#br0" timeOffset="25678.946">12152 12273 126 0,'-7'29'138'16,"-2"3"1"-16,8 8 1 15,-5-8-97-15,20 7-8 0,-1-16-10 16,13-6-6-16,3-16-8 16,7-12-3-16,0-16-3 15,-1-11-3-15,-3-10 1 16,-9-4-2-16,-9-1 2 0,-8 4-2 31,-12 7 2-31,-8 13-1 16,-8 11 0-16,-4 10-4 0,0 16-5 15,-1 3-12-15,14 19-29 0,-10-5-78 16,21 11-19-16,1-3-1 16,14 8 0-16</inkml:trace>
  <inkml:trace contextRef="#ctx0" brushRef="#br0" timeOffset="25954.6695">12441 12456 191 0,'27'-4'146'16,"-4"-15"-3"-16,6 3 0 15,-7-7-116-15,5 3-16 16,-2 0-17-16,-5-9-35 0,6 13-82 16,-16-4-19-16,-10 20 0 15,3-22 0 1,-3 22 78-16,-23-4 64 15,5 1 0-15,1 10 0 0,-13-4 119 16,12 10 20 0,0-4 4-16,8 8 0 0,10-17-67 15,-3 26-40-15,7-9-15 16,9 3-10 0,4-1-17-16,-1-9-22 15,14 13-57-15,-11-15-59 0,6 5-1 16,-8-12-2-1,5 5 14-15</inkml:trace>
  <inkml:trace contextRef="#ctx0" brushRef="#br0" timeOffset="26531.6202">13050 12153 90 0,'-3'-17'125'15,"-6"2"-1"-15,-4 0 1 0,13 15-95 0,-25-22 1 16,25 22-1-16,-18-12-7 16,18 12-4-16,0 0-4 15,0 0 0-15,-16 6-4 16,16-6-1-16,-7 15-4 16,7-15-1-16,-10 14-1 15,10-14 0-15,-13 13-1 16,13-13-1-16,-13 13 0 15,13-13 0-15,-8 14 0 16,8-14-1-16,0 28 0 0,5-5-1 31,0 9 0-31,4 7 1 16,4 8-2-16,1 5 1 16,1 4-4-16,-2 1 2 0,-4-4-1 15,-7-7 0-15,-6-5 0 16,-9-11-2-16,-7-13 2 0,-5-8 0 15,-2-12 0-15,1-7 4 16,4-10 0-16,8-6 3 16,8-10 0-16,12-6 3 15,10-4 0-15,13-3 0 16,1 0 2 0,2 2-4-16,-2 6 0 15,-4 4-2-15,-6 10 0 16,-7 10-2-16,-13 17-2 15,0 0-2-15,-17 3-5 16,1 10-7-16,3 11-21 0,-7-8-24 16,17 10-81-1,-6-4-2-15,15 5 0 0,0-5 1 0</inkml:trace>
  <inkml:trace contextRef="#ctx0" brushRef="#br0" timeOffset="26777.3092">13143 12488 124 0,'20'26'143'16,"-15"-13"-1"-16,6 7 2 0,-11-20-73 16,29 27-40-16,-9-24-7 15,11-4-8-15,0-12-6 16,3-6-4-16,-3-10-2 0,-3-4-3 16,-9-6 2-16,-9-1-4 15,-9 2 2 1,-10 7-2-1,-8 6 1-15,-6 9-2 0,-1 13-3 16,-7 5-6-16,8 18-19 16,-7-6-37-1,17 17-76-15,6-5-4 0,12 2 0 0,6-4-2 0</inkml:trace>
  <inkml:trace contextRef="#ctx0" brushRef="#br0" timeOffset="47651.9469">17209 4155 227 0,'-34'-5'139'16,"6"3"-4"-16,-1-8-3 15,16 7-84-15,13 3-34 16,0 0-1-16,32-17-1 16,13 14-5-16,15-3-1 15,21 0 2-15,19-2 1 16,20-4 1-16,18-4 1 15,16 1 0-15,7-3-2 16,7 2-2-16,3 8-7 16,-10 0-18-16,-3 21-87 15,-29-7-33-15,-9 13-9 0,-26-2-4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6:23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20011 16039 131 0,'0'0'94'0,"15"16"1"16,21-12-5-16,26 2-68 0,20-5 8 0,32 1-1 15,20-8-4-15,31-3-4 16,15-2-5-16,16-1 3 16,2 1-6-16,5 3-1 15,-8 3-11-15,-10 2 0 16,-16 1-3-16,-24 5 0 15,-20 0-9-15,-26-4-19 16,-20 2-72-16,-18-8-7 16,-19-6-4-16,-12-6-15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6:26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20723 14199 279 0,'-21'0'141'15,"21"0"-2"1,6-22-3-16,22-5-110 0,25 8-9 0,21-2-4 15,25 5-1 1,14 0 0-16,19 7-5 16,16 5-3-16,13 5-1 15,14 5-3-15,5-2-4 0,6-1-1 16,-1-6-5-16,-3 1-15 16,-22-19-55-1,-10 6-61-15,-29-11-4 16,-26 0-5-16,-27-2-3 15</inkml:trace>
  <inkml:trace contextRef="#ctx0" brushRef="#br0" timeOffset="22759.0195">2292 6226 128 0,'-15'-20'134'16,"-8"4"3"-16,-1 12-4 15,-14 5-92-15,15 21-9 16,-4 2 0-16,11 22-10 16,0 13-2-16,10 24-6 15,5 10-2-15,8 17-5 16,7 3-3-16,4-4-6 16,2-2-8-16,-2-15-8 0,3-8-16 15,-13-30-17 1,4-11-5-16,-27-32 4 15,1-6 11-15,-18-18 24 16,-1-8 9-16,-4-4 20 0,-5-10 15 16,9 10 20-16,-4-9 8 0,26 12-1 15,2-8-11-15,22 11-17 16,6-4-8-16,8 4-18 16,12 3-18-16,-3-8-43 15,11 9-85 1,-11 1-4-1,-2 10 0-15,-12-2-4 16</inkml:trace>
  <inkml:trace contextRef="#ctx0" brushRef="#br0" timeOffset="23081.2942">2429 6799 210 0,'3'18'149'16,"10"7"1"-16,-5-11-5 16,15 1-119-16,-3-9-11 15,8-9-2-15,-1-12-7 16,-1-5-4-16,-3-7-1 16,-7-1-2-16,-9 2 1 15,-9 6-1-15,-11 9-1 16,-9 9-3-1,-8 11-3-15,-4 4-3 0,4 11-9 16,0-2-9-16,13 11-19 16,-1-14-14-16,25 10-17 0,-4-15-59 15,19-2 2-15,1-9 2 16,9-6 92-16</inkml:trace>
  <inkml:trace contextRef="#ctx0" brushRef="#br0" timeOffset="23289.3514">2687 6846 167 0,'23'9'138'0,"-6"1"0"15,9 15-49-15,-8-14-30 16,18 11-10-16,-5-15-15 16,13 0-10-16,-4-14-7 15,3-5-4-15,-7-12-2 16,-5-5-3-16,-11-6 0 16,-10 4-3-16,-19 3-1 15,-11 11-2-15,-14 11-4 16,-11 5-7-16,-1 18-22 15,-12-4-120 1,19 17-3-16,-1-4-4 16,18 6-3-16</inkml:trace>
  <inkml:trace contextRef="#ctx0" brushRef="#br0" timeOffset="23919.9984">3449 7076 235 0,'0'-23'150'0,"19"2"-3"0,6 0-3 16,17 9-133 0,17 8 3-16,17 14-11 0,13 10 6 15,13 18-5-15,10 15-2 16,-1 15-1-16,-3 14 1 16,-9 6 1-16,-12 5 1 0,-8-3 5 15,-14 0-8-15,-14-11 6 16,-14-11-5-16,-6-17-5 15,-7-10-13-15,-5-23-31 16,7-10-101-16,-12-10-4 16,4-9 1-16,-11-7-6 15</inkml:trace>
  <inkml:trace contextRef="#ctx0" brushRef="#br0" timeOffset="24293.147">4861 7542 154 0,'-18'1'143'0,"-3"6"0"15,-3 4-1-15,7 10-101 16,-5-1-15 0,15 12-6-16,1 0-7 0,13 4-7 15,9 1-5-15,7 1 2 16,3-5 1 0,3-1 2-16,-10-6 3 15,-8 0-1-15,-14-5 1 0,-13 1-3 16,-12 0-5-1,-14-8-16-15,3 11-46 16,-13-12-86-16,14-3-7 16,4-6 0-16,18-5-3 0</inkml:trace>
  <inkml:trace contextRef="#ctx0" brushRef="#br0" timeOffset="24888.0941">5335 7581 206 0,'-19'0'143'16,"19"0"-2"-16,0 0-8 15,0 0-115-15,-12 29-4 16,19 1-1-16,-2 6-6 16,-1 13-7-16,-2 6 3 15,-2 7-3-15,-2 0 1 0,-1-6-2 16,0-8 0 0,2-11-2-16,4-16 1 0,-3-21 2 15,29-12-7 1,-6-17 5-16,8-5-3 0,4-4 2 15,6 3 2-15,-4 8 3 16,-4 13 2-16,-2 15 1 16,-11 12 6-16,-4 19-5 15,-14 5 6-15,-4 12-3 16,-16 0 1-16,-5 2-2 16,-13-8-4-16,-6-5-2 15,-8-10-7-15,-4-9-5 16,7-3-20-16,-5-23-33 0,20 1-85 15,5-8-2-15,17 1 1 0,8-6 1 16</inkml:trace>
  <inkml:trace contextRef="#ctx0" brushRef="#br0" timeOffset="25267.9609">5917 8024 207 0,'24'-23'145'0,"-6"-3"3"15,-10 1-3-15,-4 8-114 16,-13 2-9-16,-5 14-4 0,-17 11-6 16,-3 15-1-16,-11 8 0 15,2 11-7-15,1 3 3 16,9-1-6-1,7-6 0-15,16-9 0 16,16-16-6-16,12-13-1 0,17-15 1 16,5-9-2-16,8-8 2 15,-5 0 1-15,-1 1 3 0,-7 4 0 32,-12 11 3-32,-23 14-2 0,0 0-4 0,0 0-8 15,-10 32-21-15,-13-21-46 16,11 11-70-16,0-8 0 31,12-14-4-31,0 0 5 0</inkml:trace>
  <inkml:trace contextRef="#ctx0" brushRef="#br0" timeOffset="25603.1801">6174 7927 225 0,'0'0'147'16,"0"0"3"-16,18 17-5 15,-23 2-109-15,18 11-25 0,2 4 2 16,3 6-5-16,3 5-5 16,0 2-2-16,-3 2-1 15,-7-1 0-15,-4-8-2 16,-5-8 0-16,-2-13-2 16,0-19-1-16,0 0-1 15,-17-28 1-15,14-5 1 0,1-9 1 16,7-2 5-1,3-2 0-15,7 4 5 16,6 6 1-16,5 7 1 16,5 9-3-16,3 7-6 15,1 3-15-15,8 11-60 16,-8-5-72 0,-4 1-9-16,-5-2 2 0,-4-2-6 15</inkml:trace>
  <inkml:trace contextRef="#ctx0" brushRef="#br0" timeOffset="26326.4338">7258 7654 247 0,'0'0'148'0,"-23"-8"-2"16,23 8-38-16,-23 20-65 0,21 9-10 0,-5 7-10 31,4 19-9-31,-1 7-3 15,2 11-6-15,1 10-7 16,2-3-9-16,8 5-17 0,-5-20-36 16,17-4-90-16,0-19-3 0,8-15-1 15,6-18 1-15</inkml:trace>
  <inkml:trace contextRef="#ctx0" brushRef="#br0" timeOffset="26591.041">7750 7631 193 0,'0'0'150'0,"-17"28"-5"15,21 2 4-15,6 6-107 16,15 20-24-16,1 6-5 15,5 13-4-15,1 11-5 16,-3 3-3-16,-7 2-1 16,-11-6-6-16,-7-7-8 15,-15-20-16-15,2-5-43 16,-14-27-75-16,3-19 1 0,0-18-4 0,7-15 3 16</inkml:trace>
  <inkml:trace contextRef="#ctx0" brushRef="#br0" timeOffset="26922.1609">8481 7862 219 0,'0'0'153'0,"-15"-13"0"16,-3 19 1-16,-3-3-99 15,0 16-44 1,-3 1 2-16,5 4-5 0,-1 4-7 16,5-4-9-16,4 5-5 15,7-4-3 1,11 1 1-16,4-5 1 0,12 5 2 16,6 2 7-16,6 6 7 15,2 10 8-15,-5 3 6 16,-1 11 5-16,-14-2-1 15,-4 5 1-15,-13-5-9 0,-10-4-12 0,-5 0-33 16,-15-10-123-16,11-6-5 16,-7-7-2-1,6-2-2-15</inkml:trace>
  <inkml:trace contextRef="#ctx0" brushRef="#br0" timeOffset="29190.7406">5863 10579 184 0,'0'-14'138'15,"0"14"-2"-15,0-21-1 16,0 21-111-16,0 0-5 16,17-1 0-16,-17 1-5 15,16 22-3-15,-10-5-2 16,2 6 1-16,-3-1-1 0,0 1 1 15,-2-3-1-15,2 0-2 16,-3-7-2 0,-2-13-1-16,0 0-1 15,0 0 0 1,13 10-1-16,-13-10-1 16,0 0-1-16,0 0 0 15,0 0 1-15,0 0 0 16,0 0-1-16,0 0 1 0,0-16-1 15,0 16 0-15,0 0 1 16,0-20 0-16,2 6-1 16,2-1 2-16,2-5-1 15,3-4-1-15,2-4 2 16,5-2-1-16,6-2 1 16,4-1-1-16,8 1 2 15,4 0-2-15,2 5 2 16,1 2-1-16,-1 8 0 0,-4 4-1 15,-6 7-5-15,-7 5-6 16,-7 11-19-16,-16-10-37 16,-3 23-86-16,-5-4 1 0,-2 4-3 15,-5 0 3 1</inkml:trace>
  <inkml:trace contextRef="#ctx0" brushRef="#br0" timeOffset="29509.7529">6444 10624 253 0,'12'13'150'0,"2"-9"-2"16,8-1-3-1,1-10-126-15,10-6-8 0,-1-12-2 16,1-5-6-16,-7-6-1 15,-6 0-4-15,-11 3 4 16,-11 7 1-16,-12 8 3 0,-8 14 2 16,-8 10 1-16,-2 12 0 0,-1 13-1 31,3 9 0-31,5 2-6 0,9 1-6 0,13 3-11 16,5-15-21-16,22 3-42 31,1-23-74-31,11-14-3 15,2-18-1-15,5-10 3 16</inkml:trace>
  <inkml:trace contextRef="#ctx0" brushRef="#br0" timeOffset="29697.4374">6874 10142 198 0,'13'-48'150'16,"-10"11"5"-16,0 22 1 0,-3 15-94 15,-12 25-34-15,2 22-4 16,3 21-8-16,0 13-5 15,4 6-6-15,0 8-8 16,2-6-9-16,2 2-20 16,-10-27-57-16,9-12-67 15,-5-22 0-15,-1-17-1 16,-9-22 1-16</inkml:trace>
  <inkml:trace contextRef="#ctx0" brushRef="#br0" timeOffset="29865.6875">6711 10465 238 0,'0'0'152'0,"0"0"3"16,-13 13-3-16,13-13-104 15,2 23-30-15,5-10-8 16,9 0-5-16,7-1-10 16,3-7-10-16,8 10-32 15,-9-14-103-15,11 2-3 16,-7-7 0-16,-2-2-2 15</inkml:trace>
  <inkml:trace contextRef="#ctx0" brushRef="#br0" timeOffset="30134.7424">7036 10436 236 0,'-5'25'149'15,"-5"5"2"-15,7 10-4 16,0 1-119-16,15 5-7 15,1-9-6-15,10-5-6 16,0-13-5-16,3-13-3 16,2-15-2-16,-5-10-2 15,-5-8 0-15,-3-8-2 16,-4 2-3-16,-6-2-4 0,0 10-8 16,-7-3-13-16,2 28-21 15,0-27-35-15,0 27-57 16,0 0 2-1,0 0 0-15,18-2 46 0</inkml:trace>
  <inkml:trace contextRef="#ctx0" brushRef="#br0" timeOffset="30560.9883">7355 10491 154 0,'0'0'145'16,"0"0"-2"-16,0 0 3 15,15 32-82 1,-13-14-35-16,8 13-5 0,-4-2-9 16,7 2-5-16,-3-2-5 0,3-4-1 15,-2-8-3-15,-11-17 0 16,19 6-1-16,-12-19 0 16,-1-9 0-1,-2-7 0-15,1-4-1 16,-1 0-1-16,2 1-3 0,-3 1-8 15,8 10-11-15,-9-3-24 16,15 19-33-16,-17 5-64 16,22 0-3-16,-22 0 4 15,16 19 15-15</inkml:trace>
  <inkml:trace contextRef="#ctx0" brushRef="#br0" timeOffset="30936.6973">7642 10458 89 0,'7'-16'137'16,"2"3"3"-16,-2 0 3 16,7 13-62-16,-14 0-33 15,16 6-9-15,-16-6-11 16,13 33-7 0,-10-7-7-16,4 7-3 15,-3 2-3-15,1 2-2 0,-1-2-7 16,0-6-2-1,1-5-5-15,-2-11-3 0,-3-13-3 16,0 0-4-16,17-13 0 16,-13-10 0-16,8-6 6 0,-1-2 7 31,5-4 8-31,2 5 7 16,-4 1 5-16,5 10 5 15,-6 5 3-15,3 12 1 0,-16 2-4 16,18 20-5-16,-13 1-5 0,-1 5-6 15,0 2-9-15,-4 0-9 16,6 8-31 0,-17-16-78-16,9 5-32 0,-5-11-1 15,7-14-2-15</inkml:trace>
  <inkml:trace contextRef="#ctx0" brushRef="#br0" timeOffset="31718.8641">8415 10367 181 0,'3'-16'141'16,"0"2"1"-16,-3-1-2 16,0 15-99-16,0 0-14 15,0 0-3 1,7 25-8-16,-4 11-1 0,-3 9-2 16,6 8-1-1,-1 3 1-15,8 3-2 0,2-8-3 16,7-11-1-16,6-20-1 15,4-17-5-15,3-20-1 0,-1-18-3 16,1-9-5-16,-5-14-9 16,-1 0-10-16,-12-10-15 15,4 21-32-15,-20-1-77 16,6 15-1 0,-8 8 3-16,1 25 0 15</inkml:trace>
  <inkml:trace contextRef="#ctx0" brushRef="#br0" timeOffset="32071.7838">8878 10596 221 0,'22'9'147'16,"-3"-8"1"-16,-2-3-1 0,-17 2-111 16,13-18-14-16,-16 5-6 15,3 13-6-15,-19-20-1 16,1 17-3-16,-8 3 1 15,-2 7 1 1,-1 3-1-16,2 6 0 0,4 2 0 16,8 3-2-16,8 1-4 15,9-6-1-15,9-2-3 0,8-4-1 16,8-2-1-16,2-7 0 16,3-5 1-16,-5-6-2 15,-2-3 2 1,-9-2 0-16,-8-2 3 0,-8 2 0 15,-7 2 1 1,7 13-1-16,-22-8-4 16,10 9-7-16,7 12-21 15,-8-8-49-15,16 13-67 0,0-3-2 16,7 2 0-16,-1-4-1 16</inkml:trace>
  <inkml:trace contextRef="#ctx0" brushRef="#br0" timeOffset="32501.1716">9188 10305 89 0,'5'-16'144'0,"-5"16"0"16,0 0 3-16,-25-19-71 15,25 19-18-15,-16 13-17 0,11 3-12 16,-8-1-7-16,1 10-9 16,-7 6 1-16,3 9-6 15,-1 6 2-15,3 2-5 16,1 0-2-16,8-1-2 16,11-2-8-16,7-9-13 0,17 2-32 15,-5-23-74 1,14 0-29-16,-3-11-2 0,3-1 1 15</inkml:trace>
  <inkml:trace contextRef="#ctx0" brushRef="#br0" timeOffset="32701.7691">9324 10456 276 0,'-14'-4'157'16,"14"4"-10"-16,-23 25-19 0,4-8-249 15,12 9-25 1,-1 1-5-16,10 6-4 16</inkml:trace>
  <inkml:trace contextRef="#ctx0" brushRef="#br0" timeOffset="32842.7793">9304 10966 322 0,'-20'43'166'16,"-11"-7"-6"-16,4-1-8 15,-5-4-153-15,-5-10-95 16,14 2-66-16,-3-7-3 0,3 1-7 16,-6-11 2-16</inkml:trace>
  <inkml:trace contextRef="#ctx0" brushRef="#br0" timeOffset="33537.7306">5267 11345 210 0,'-15'-20'151'0,"15"20"-2"16,-24-17 0-16,15 31-125 15,-2 12-5-15,6 19-2 16,-3 14-8-16,2 15-2 15,2 8-6-15,-1 3-1 0,5 1-6 0,2-12-2 16,6-12-4-16,2-20-1 16,6-18 2-16,2-13 2 15,2-9 9-15,-1 1 6 16,-4 3 7-16,-2 19 5 16,-8 14 5-1,-2 26 3-15,-12 11-4 0,-3 18-1 16,-5 4-12-1,-6-1-14-15,3-2-38 16,-16-25-117-16,10-13-6 16,-7-23-4-16,-5-16-4 15</inkml:trace>
  <inkml:trace contextRef="#ctx0" brushRef="#br0" timeOffset="34872.1401">8316 11005 257 0,'-42'3'128'0,"4"2"3"16,8-8-45-16,17 11-59 15,13-8-5-15,23 4-1 0,14-8-2 16,24-1-3-16,14-5-2 16,17 2-2-1,11-3-2-15,8 6-2 16,3-1-1-16,-2 3-2 0,-8 2-5 16,-11 2-6-16,-12 5-19 15,-27-6-114-15,-13 4-1 16,-28-1-9-16,-28-2-2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7:47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6421 7008 110 0,'-20'1'114'16,"1"4"5"-1,-4-7-47-15,23 2-19 16,-25 13-14 0,25-13-8-16,19 19-9 15,22-9-4-15,28-1-4 16,33-1 3-16,35 3 0 15,41 0-4-15,34 1 1 0,29 2-6 16,16 0 2-16,1 2-13 16,-11 6-16-16,-31-8-69 15,-25 4-50-15,-47-7-3 16,-46-5-10-16</inkml:trace>
  <inkml:trace contextRef="#ctx0" brushRef="#br0" timeOffset="49124.4506">6124 7177 45 0,'0'0'109'0,"14"0"-3"15,15-2 5-15,24 2-77 16,10-5 2-16,27 6-2 16,14-4-4-1,25 9-2-15,5-2-5 0,17 6-1 16,8-1-3-16,7 4-3 0,-3-4-5 15,-9 2-2-15,-15-5-3 16,-15-5-6-16,-20 1-15 16,-29-12-52-16,-20 2-63 15,-26-6-4-15,-25-5-9 16,-14-4-6-16</inkml:trace>
  <inkml:trace contextRef="#ctx0" brushRef="#br0" timeOffset="65596.8258">16791 8331 58 0,'-16'3'108'16,"-3"-6"3"-16,19 3 3 15,0 0-79-15,0 0-9 16,42 3 4-16,7-9 1 16,32 8-1-1,20-7-3-15,36 10-1 16,29-5-5-16,34 4-6 15,34-1-1-15,33 1-3 16,25 2-3-16,15 4-1 0,3 0-1 16,-5 2 0-1,-20-2 0-15,-19 3 1 16,-37-3 0-16,-30 1 0 0,-44-5 0 16,-28-2-1-16,-34-5-2 15,-16-2-1 1,-24-4-1-16,-14-2-3 15,-10 2-6-15,-13-3-14 0,0 11-36 16,-16-1-82-16,13-8-1 16,-13 8-6-16,17-5-1 15</inkml:trace>
  <inkml:trace contextRef="#ctx0" brushRef="#br0" timeOffset="66910.7783">4450 9358 72 0,'25'9'110'16,"-8"-10"8"0,18-1-1-16,17 4-92 15,20-8 0-15,33 6 0 16,31-7 3-16,37 2-2 0,32-6-4 15,36 1-7-15,30-5-5 16,28 1 0-16,27-1 0 16,18 2-2-16,13 3-1 15,5 4-1-15,-1 4 0 16,1 4-3-16,-13 9-10 0,-19-4-32 0,-24 4-94 31,-34-1-6-31,-42-5-2 16,-39-4-8-16</inkml:trace>
  <inkml:trace contextRef="#ctx0" brushRef="#br0" timeOffset="85702.316">6698 14874 85 0,'0'0'120'15,"0"0"-3"-15,14 3 2 16,1-7-100-16,17 7-5 16,10-6 2-16,21 3 0 15,19-6-3-15,34 2-3 16,28-6 0-16,36 3-1 0,31-5 0 16,27 5 1-16,30-3 0 15,33 4-3-15,32 2-1 16,33 5-2-16,35 5 0 15,28 2 0-15,25 0 3 16,33 0 0-16,22-3 2 16,22 0 0-16,0-2 2 0,-10 2-1 15,-23-1-1-15,-25 2-8 0,-23 12-39 16,-45-6-89-16,-42 5-6 16,-55-4-12-1,-55-1-5-15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49:36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4431 2777 270 0,'39'-49'145'0,"36"10"-9"16,32-1-9-16,37 18-120 0,51 34-11 16,39 0-7-16,54 8-3 15,31-4 3 1,39-2-2-16,20-13 5 0,20-5 4 15,6-13 6-15,-7-11 5 16,-12 4 5-16,-27 1-4 16,-24 4-24-16,-36 20-91 15,-41 1-17-15,-48-1-11 16,-43 5-14-16</inkml:trace>
  <inkml:trace contextRef="#ctx0" brushRef="#br0" timeOffset="15661.0238">6844 6207 133 0,'-15'15'135'16,"10"0"-3"-16,9 3-1 15,19-4-76-15,20-7-54 16,25-1 3-16,29-9 4 16,25-2 1-16,28-11-4 0,24 0 8 15,23-9-2 1,23 7-4-16,15-6 5 16,20 1-5-16,8 0-2 15,8 2-3-15,-4 2-1 0,-6 2-1 16,-20 6-14-16,-30-6-54 15,-28 13-72-15,-39-1-3 16,-43 3-5-16,-37-4-7 0</inkml:trace>
  <inkml:trace contextRef="#ctx0" brushRef="#br0" timeOffset="55258.7245">7655 11443 236 0,'24'-17'145'0,"9"-9"-1"15,12-6-6-15,7-7-129 16,13-1-3 0,13-3 1-16,8-1 1 0,7-2-3 15,3 0-1-15,1-2-5 16,-6-2-8-16,1 8-33 0,-12-4-94 31,-7 4-4-31,-12-1-8 16,-16 1-3-16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0:46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3478 8028 234 0,'33'-13'149'32,"6"0"-19"-32,4 6-48 15,-3-5-218-15,14 7-10 0,9-3 4 0,12 0-6 16</inkml:trace>
  <inkml:trace contextRef="#ctx0" brushRef="#br0" timeOffset="869.7705">7809 9682 232 0,'38'17'143'16,"8"-1"-9"-16,13 0-8 16,4-15-154-16,21 12-37 0,0-10-72 15,7-6 2-15,0 2-3 16,-11 1 7-16</inkml:trace>
  <inkml:trace contextRef="#ctx0" brushRef="#br0" timeOffset="1088.8993">8013 11119 163 0,'56'23'12'0,"10"0"-7"16,6-7-9-16,5 1-161 16</inkml:trace>
  <inkml:trace contextRef="#ctx0" brushRef="#br0" timeOffset="3481.2444">19374 4606 294 0,'-5'20'145'0,"5"-20"-4"16,42 29-5-16,9-15-115 15,29 8-8-15,27-2 3 0,33 4-8 16,23 0 1-16,20 0-6 15,11-4 2 1,3-2-1-16,-8-4-5 16,-18-7-19-16,-13 3-123 0,-39-11-3 0,-28-3-11 15,-29-8-4-15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8T20:19:25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 17878 255 0,'0'0'152'31,"0"0"0"-31,0 0-4 16,0 0-124-16,92 9-19 16,-33-12 10-16,16-7-7 15,17-10 4-15,9-2-2 0,12-4-17 16,2 3 4-16,-3 4-13 15,0 6-42-15,-17 0-90 16,-5 0 4-16,-8 8-17 16,-8-1 3-16</inkml:trace>
  <inkml:trace contextRef="#ctx0" brushRef="#br0" timeOffset="465.7221">5464 17844 288 0,'0'0'158'0,"0"0"5"16,0 0-23-16,80-51-129 15,-80 51-6-15,118-34-6 16,-54 24 12-16,2 10-41 16,-66 0-99-1,101 14-32-15,-101-14 11 0,79 9-2 16</inkml:trace>
  <inkml:trace contextRef="#ctx0" brushRef="#br0" timeOffset="1723.3509">4993 3684 236 0,'-65'41'134'0,"3"3"0"16,17 26-1-16,6 14-112 15,23 27-6-15,16 15 0 16,33 14-7-16,26-2 0 16,32-5-3-16,26-18-1 15,27-25-1-15,21-35 2 16,17-38-2-16,8-44 2 15,-1-35 3 1,-7-37-1-16,-12-25-3 16,-24-23 2-16,-28-16 2 15,-35-14-1-15,-33 1 2 0,-38 10-1 16,-40 19 0-16,-42 28-1 16,-40 31-1-16,-34 39-11 15,-30 36-23-15,-10 55-114 16,-30 26-7-16,5 36-12 15,6 15-5 1</inkml:trace>
  <inkml:trace contextRef="#ctx0" brushRef="#br0" timeOffset="4811.0875">7277 15620 69 0,'-3'-27'128'16,"-3"-6"1"0,7 13-15-16,-6-15-67 15,15 19-11-15,-6-6-4 0,11 14-6 16,-15 8-8-16,31-7-6 16,-13 12-1-1,-1 8-2-15,-3 9-2 0,1 10 1 16,-5 10-4-16,0 7 2 15,-3 14-3-15,-3 12-2 16,-2 13 4-16,1 16-6 16,-5 6 3-16,-2 9-4 0,-3 4 4 15,-5 8-3-15,-2-2 3 16,-2 3 9-16,0-6-1 16,-1-8 1-16,-1-2-1 15,3-8 2-15,2-6 1 16,3-5-4-1,-1-9 10-15,1-10-18 0,5 0-1 16,-1-15 1-16,3-5 0 16,3-58 9-16,0 92-2 0,0-92-9 15,6 61 3-15,-6-61-1 32,0 0 0-32,0 0-2 15,18 61 1-15,-18-61-10 0,0 0 5 0,0 0 7 0,0 0-1 16,5 65 10-16,-5-65 0 15,0 0-4 1,-3 69 2-16,3-69-5 0,0 0 4 16,6 71 5-16,-6-71-12 15,0 0 3-15,0 0-2 16,57 49 0-16,-57-49 1 16,60 4 6-16,-60-4-6 15,85 0 0-15,-85 0-2 16,114-1 0-16,-47 2-3 15,8 5 11-15,8-2-8 16,9-3-1-16,11 2 0 16,6 0 0-1,12-3 0-15,8 0-4 16,11-4 4-16,10-3-1 16,10 0-1-16,4 2-3 0,7 1 5 15,9-2-3-15,8 5 3 16,6 4-1-1,8 2 2-15,8 3-5 0,7 2 8 16,10 0 4-16,7 0-8 0,1 1 3 31,-1 1-1-31,2-2 5 16,1 2-6-16,-5 1 4 16,-5-2-7-16,-2 3-2 0,-4 1 7 15,-4-4-7-15,1 1 5 0,-1-5 0 0,-4 2 2 16,1-8 5-1,-2-4-5 1,-4-5 7-16,-2-7-8 0,-4-5 7 16,-3-6-7-16,-7-1 0 15,-4-8 1-15,-9 2-6 16,-9-3 6-16,-13 1-8 16,-10 4-3-1,-13 3-2-15,-14 4 4 0,-14-1 5 16,-16 3-9-16,-15 5 2 0,-13 3-2 15,-62 14 12-15,84-31 4 16,-84 31 2-16,0 0-9 16,0 0-8-16,61-31 8 15,-61 31 3-15,0 0-2 16,0 0-8 0,0 0 3-16,0 0-4 15,21-61 13-15,-21 61 5 16,0 0 0-16,35-89-8 15,-19 45 4-15,-2-6-3 0,-1-9 2 16,-3-3-3-16,-2-9 1 16,-5-14-7-1,-5-13-7-15,-1-11 14 0,-5-12-9 0,-3-6 0 0,-3-13 1 16,0 2-1-16,-4-4-4 16,1 14 8-16,-2 5 0 15,-2 15-5 1,-1 11 4-16,0 12 3 0,1 16-5 15,-1 7 6-15,0 7 0 16,2 10-7-16,0 11 7 16,0 6 0-16,-3 10-1 15,-2 6 1-15,-2 9-1 32,-5 6 1-32,-6 3-1 15,-5 3 1-15,-10-1-2 16,-9-1 1-16,-13-2-1 15,-16-4 0-15,-17-4 0 0,-19-2 1 16,-22-4-2-16,-20-1 1 16,-23-2 0-16,-26 1 0 15,-25-4-1-15,-29 1 0 0,-23-4 0 16,-27-2-2-16,-24-7 3 16,-18-6-2-1,-20-5 1-15,-13-4 0 16,-11 0 1-16,-8-2 3 0,5-2-3 15,10 2 4-15,20 4-3 16,23 2 4-16,35 5-6 16,36 0 5-16,42 3-7 0,40-1-5 15,45 11-23-15,20-6-112 16,47 12-3-16,21-6-10 16,30 7-4-16</inkml:trace>
  <inkml:trace contextRef="#ctx0" brushRef="#br0" timeOffset="30277.8389">16660 2685 254 0,'0'0'131'0,"-5"-13"-4"15,2 26 3-15,-10-3-96 16,8 29-2 0,-11 2-1-16,1 24-7 0,-5 2-8 15,0 13-4-15,-5 2-2 16,1 5-4 0,-5-5-4-16,2-7-8 15,2-6-10 1,-2-20-10-16,11-3-9 0,-7-26-5 15,14-5-1-15,-8-30 1 16,12 0 9-16,-5-20 11 16,6-1 16-16,2 0 14 15,-5-3 16-15,7 17 9 16,-10 2 3-16,10 20 1 16,-11 16-5-16,11 14-6 15,-5 2-8-15,5 10-5 0,2-5-3 16,6 1-4-16,5-11-1 0,6-8-2 15,6-12-5-15,1-10-8 16,4 0-23-16,-11-15-108 16,11 8-4-16,-11-12-6 15,-1 9-4-15</inkml:trace>
  <inkml:trace contextRef="#ctx0" brushRef="#br0" timeOffset="31303.6517">15993 7056 170 0,'22'0'134'15,"-5"-8"-3"-15,0 0 4 16,-17-11-93-16,0 19-12 0,-3-33-1 16,-13 18-10-16,-20 1-3 31,-13 7-4-31,-21 7-1 16,-11 14-4-16,-16 11 5 0,-1 19 0 15,-2 16 0-15,12 16 0 16,18 9-2-1,24 7 0-15,35-5-3 0,37-9 2 16,36-17-8-16,27-23 0 16,23-27-1-16,15-30 2 15,9-29 0-15,-4-20-2 16,-16-15 1-16,-25-8-2 16,-34-2 2-16,-29 11 0 15,-37 19 5-15,-30 25 0 16,-34 25 2-16,-20 25 0 15,-11 21 1-15,2 13-6 0,13 16-18 16,8 2-136-16,40-15-9 16,24-18-5-16,26-18-7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1:57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15955 6679 214 0,'-18'3'141'15,"3"-5"2"-15,15 2-1 16,0 0-99-16,38-1-10 16,12-8-7-16,30 4-4 15,15-10-3-15,22 2-3 16,11-6-2-16,11 1-3 15,2 0-4 1,-2 5-1-16,-8 3-1 16,-13 4-4-16,-11 6-5 0,-15 3-11 15,-8 19-58-15,-25-9-78 16,-11 9-6-16,-22-4-6 16,-21-2-4-1</inkml:trace>
  <inkml:trace contextRef="#ctx0" brushRef="#br0" timeOffset="15447.8574">4312 2906 236 0,'-16'4'132'16,"16"-4"-3"-16,8 16 0 0,15-6-115 16,21-4 2-16,26-2 2 15,18-12 4-15,34 3-3 16,18-9 1-1,26 4-1-15,14-9-2 16,20 6-4-16,10 2-4 0,9 0-5 16,8 7-17-16,-11-16-61 15,12 16-66-15,-10-12-12 16,-2 1-4-16,-11-9-8 16</inkml:trace>
  <inkml:trace contextRef="#ctx0" brushRef="#br0" timeOffset="21233.6924">19613 5504 118 0,'0'0'125'16,"0"-14"-4"-1,0 14 2-15,-3-19-65 16,3 19-26-16,0 0-10 0,0 0-7 16,-19 8 2-16,19-8-13 15,-23 24 7-15,7-5-8 16,-5 2 5-16,-5 5-6 0,-2 5 4 16,0 3-5-16,-3 4-2 15,1-2 0 1,4-1-4-16,3-7-2 15,4-2-6-15,3-10-5 0,16-16-6 16,0 0-1-16,0 0-1 16,2-18 1-16,11 2 4 15,-3-10 3-15,7 0 7 16,-1-2 7-16,1 1 12 0,-1 7 5 0,-7 2 4 16,-9 18 0-16,0 0 2 15,0 0-1-15,-20 35 1 31,2-3 0-31,-5-2 0 0,6 5-1 16,-5-9-2-16,12-3 1 16,10-23-1-16,0 0-2 15,15-3-2 1,5-13-7-16,3-1-20 16,-7-8-53-16,10 14-68 0,-9-4-4 0,-1 8-5 15,-16 7-3 1</inkml:trace>
  <inkml:trace contextRef="#ctx0" brushRef="#br0" timeOffset="23420.0657">19410 10192 74 0,'5'-14'120'16,"-3"-3"7"-16,-1-5-22 15,-1 22-26-15,0-35-17 16,0 35-12-1,-3-29-12-15,3 29-10 16,-1-13-7-16,1 13-3 16,-4 21-4-16,-1 5-2 15,-6 8 3-15,-5 15-5 16,-7 8 2-16,-3 6-6 0,-2 1-1 0,1-5-7 31,2-2-8-31,-2-13-20 0,13-2-28 0,-7-31-31 16,21-11-55-16,-14-1 1 15,7-15 1-15,-2-12 66 16,6 1 47 0,-3 1 29-16,-7-3 40 15,13 29 37-15,-17-17 61 16,17 17 2-16,-20 17 5 16,16 6-63-16,-8-4-33 15,16 8-15-15,5-12-10 0,11-1-8 16,5-8-6-16,7-6-6 15,1-7-9-15,0-9-17 16,12 6-57 0,-9-12-69-16,0 3-7 0,-12 1 2 15,-3 2-6-15</inkml:trace>
  <inkml:trace contextRef="#ctx0" brushRef="#br0" timeOffset="29398.6697">16709 6522 115 0,'0'0'125'15,"-15"-18"2"-15,15 18 3 16,-16-5-63-16,16 5-25 0,0 0-3 16,0 0-5-16,25-16-9 15,4 1-8-15,14 2-4 16,5-3-2-16,8 3-4 16,3-1-3-16,3 2-6 15,-3 5-10-15,-8-1-18 0,2 12-45 16,-13-7-61-1,-3-1-9-15,-10-12 1 0,-1-7-5 16</inkml:trace>
  <inkml:trace contextRef="#ctx0" brushRef="#br0" timeOffset="31782.5845">19322 5696 109 0,'0'-14'122'0,"0"14"2"16,0 0-2-16,-15-14-62 0,15 14-30 15,-11 18-7 1,6 4-7-16,-5-2-7 15,2 9-2-15,-3 1-3 16,3 2-1-16,-2 0-3 0,0-3-4 16,4-3-6-16,-3-9-3 15,9 0-2-15,0-17 0 16,0 0 1-16,0 0 1 0,0 0 3 16,3-17 5-1,1 1 5-15,4 0 3 16,-1-4 3-16,4-5-3 15,4 1-11-15,-1-8-18 16,12 2-82-16,-3 4-6 16,-1-2-4-16,-2 3 0 15</inkml:trace>
  <inkml:trace contextRef="#ctx0" brushRef="#br0" timeOffset="32967.9109">21370 2555 236 0,'-20'-30'117'16,"-9"1"-4"-16,-5 10 0 15,-12-1-94-15,1 12 2 0,-10-7 1 31,6 11 0-31,-6-6-6 0,3 10-2 16,-3-3 0 0,1 10-1-16,-4-1-2 0,0 8-2 0,-5 5-1 0,-4 7-2 15,-3 7-1-15,-1 6 1 16,-3 4 0-16,1 5 0 16,-2 4-1-16,-2 9 5 15,-1 1-1-15,2 8 2 16,-4 4-3-16,1 4 0 15,-2 5-3-15,3 8 2 16,0 6-4-16,8 3-2 16,8 3-5-16,10 0-3 15,11 2 1-15,11 2 0 16,11 0-1-16,11-5 0 16,12 1 0-16,9-2 0 0,9 1 5 15,8-2-2-15,10 1 1 16,8-3-1-16,8-4 1 15,8-2-1-15,11-7 2 16,7-4-2-16,13-10 0 16,11-9 2-16,12-12 1 15,6-12 1-15,12-12 0 16,6-13 1-16,10-15 0 16,5-11 1-16,5-13 1 31,2-10 1-31,-1-7 2 15,5-8-1-15,-4-4 3 16,-1-7-3-16,-6-5 0 16,-4-7 3-16,-4-8-3 0,-5-9-1 15,-5-10-1-15,-11-12 0 0,-8-11 1 0,-7-9 3 32,-12-9 0-32,-16-11-3 0,-18-7 3 15,-19-9-3 1,-21-13 0-16,-22-7-2 15,-27-4 0-15,-30 2-2 0,-29 11-2 16,-27 11 1-16,-30 17-1 16,-31 25 0-16,-29 38 2 15,-25 34 1-15,-26 38-8 16,-19 26-12-16,1 40-87 16,-7 13-32-16,20 27-5 15,25 5-11-15,32 4-4 16</inkml:trace>
  <inkml:trace contextRef="#ctx0" brushRef="#br0" timeOffset="57987.9449">5032 14493 35 0,'0'0'110'0,"0"0"1"16,-18-11-45 0,18 11-8-16,0 0-9 15,0 0-9-15,15-3-10 16,2 9-7-16,0-3-8 16,14 4-4-16,8-1-4 15,18 1-1-15,18-6 1 16,26-1 0-16,25-5-1 15,24-4 1-15,27-3-3 0,27-1 1 16,19 0 0-16,13 2-2 16,6 4-1-16,0 4-2 15,-6 4 0-15,-13 5 0 0,-18 1-3 0,-24 2-4 16,-23 5-20-16,-31-8-95 16,-19 1-9-16,-25-7-1 31,-23-1-7-31</inkml:trace>
  <inkml:trace contextRef="#ctx0" brushRef="#br0" timeOffset="58608.3889">5170 16480 161 0,'-20'7'146'31,"20"-7"-1"-31,37-2-2 0,38-8-127 15,47 2 0-15,45-6 0 16,49 1 0-16,41-4-7 16,33-1-3-16,28 1 0 15,14 3-4-15,1 2-3 16,-13 3-5-16,-25 9-13 0,-40-13-45 16,-30 16-80-16,-46-10-6 15,-43 3-7-15,-44-11 17 16</inkml:trace>
  <inkml:trace contextRef="#ctx0" brushRef="#br0" timeOffset="77082.3121">5623 5839 232 0,'-13'16'151'0,"33"-7"-4"16,15-11-2-16,26 2-126 15,25-3-1-15,27 1-2 16,18-7-3-16,20-1-5 16,7-2-2-16,-2 1-1 15,-11 2-2-15,-15 0-11 0,-17 12-35 16,-30-7-103-16,-10 7-10 16,-22-5-4-16,-13-3-9 15</inkml:trace>
  <inkml:trace contextRef="#ctx0" brushRef="#br0" timeOffset="82482.3342">5355 6903 177 0,'14'11'142'16,"9"-7"-3"-16,22 4 0 15,10-11-113-15,21 4-3 16,14-8 0-16,15 3-7 16,6-6-4-16,3 0-4 15,-7-1-2-15,-7 1-4 0,-12 6-8 16,-15-2-18-16,-4 13-63 16,-18-7-53-16,-6 9-5 15,-9-3-6-15,-6 3-1 16</inkml:trace>
  <inkml:trace contextRef="#ctx0" brushRef="#br0" timeOffset="84618.785">4959 7868 178 0,'-17'14'137'0,"21"2"3"16,14-6-5-16,28 3-116 15,28-6-3-15,34 2 5 0,29-9-4 16,32 0-3-16,23-9-8 16,14 1-6-16,9 3-19 15,-13-7-46-15,-6 12-69 16,-23-2-13-16,-29 2 3 0,-27-1-10 15</inkml:trace>
  <inkml:trace contextRef="#ctx0" brushRef="#br0" timeOffset="93699.5661">5447 9184 184 0,'117'-5'137'15,"29"-3"2"-15,24-12-6 16,29 4-115-1,18-4 1-15,15 7-2 0,-4-5-2 16,-7 7-8 0,-18 5-11-16,-21 2-17 0,-19 15-36 0,-41-2-79 15,-29 2-2-15,-35 1-7 16,-27-6-2-16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3:42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 4890 278 0,'32'-2'141'16,"7"-3"-5"-16,18 9-44 15,11 0-98-15,9 3-2 16,11 6 0-16,1-1 0 15,9 1-1-15,-1-1 1 16,4-1-2-16,-1-8-15 16,9 7-97-16,1-11-1 15,11-1-6-15,15-4-4 0</inkml:trace>
  <inkml:trace contextRef="#ctx0" brushRef="#br0" timeOffset="995.4661">21542 4963 206 0,'-34'-34'126'0,"-7"-2"-2"16,-8 5-9-16,-6 1-113 15,-2 7-7-15,-6 7 4 16,-3 3 1-16,-5 6 3 15,-5 6 1-15,-8 2 3 16,-7 9 3-16,-11 3 2 16,-6 9 3-16,-12 7-3 15,-3 12 1-15,-7 14-5 16,3 14 0-16,0 15-1 16,6 17-6-1,12 19-1-15,15 16-6 0,20 16-3 0,25 9-1 31,35 6 6-31,30-2-3 0,46-4 5 0,39-11 5 16,43-20 5-16,35-20 3 16,33-34 4-16,29-25-1 15,16-38-2-15,11-29-2 16,-2-35-3-16,-11-28 0 31,-18-29-7-31,-24-24 2 0,-35-19 2 16,-38-6 4-16,-52-6-4 15,-51 5 3-15,-60 7-8 16,-59 12-9-16,-57 27-39 0,-63 8-84 16,-47 26-8-16,-46 9-9 15,-28 17-8-15</inkml:trace>
  <inkml:trace contextRef="#ctx0" brushRef="#br0" timeOffset="2713.4892">9035 6755 160 0,'0'0'131'15,"5"13"2"-15,14-14-2 16,14 2-112-16,10-3-8 15,13 2 1-15,9-5-3 0,10 1 2 16,2-3-6-16,1-2-12 16,1 5-20-1,-11-9-17-15,7 10-16 16,-25-16-15-16,2 13-3 0,-26-14 5 16,-8 9 22-16,-29-5 20 15,-14 1 33-15,-13 7 23 16,-20-7 20-16,3 17 17 15,-12-8 4-15,13 13-4 16,5-4-15-16,23 7-11 16,12-6-12-16,14-4-4 15,30 21-2-15,10-7 1 16,5-2-1-16,10 8 0 0,-7-3-1 16,-5 6-3-1,-11 0-2-15,-12 2-9 16,-17 4-21-16,-23-6-116 15,-12 1-4-15,-22-4-12 0,-19-7-3 16</inkml:trace>
  <inkml:trace contextRef="#ctx0" brushRef="#br0" timeOffset="11719.9375">9955 6790 129 0,'0'0'139'16,"0"0"0"-16,21-7 1 15,-6-5-99-15,18 11-5 0,-3-6-8 0,16 7-6 16,-1-3-8-16,7 6-9 15,0 4-20-15,-7-6-123 16,11 8-5-16,-1-3-7 31,4-8-4-31</inkml:trace>
  <inkml:trace contextRef="#ctx0" brushRef="#br0" timeOffset="14780.9545">19337 7230 174 0,'0'0'113'0,"-17"-13"-1"16,17 13-3-16,-14-6-102 15,14 6-7-15,0 0-12 16,0 0-22-16,0 0-72 0,16 3-2 16,-16-3-3-16,13 13 0 15</inkml:trace>
  <inkml:trace contextRef="#ctx0" brushRef="#br0" timeOffset="14934.2613">19363 7361 216 0,'-2'21'105'0,"2"-21"-17"16,-15 20-18-16,15-20-176 15,-19 20-5-15,16-7 0 16,3-13 1-16</inkml:trace>
  <inkml:trace contextRef="#ctx0" brushRef="#br0" timeOffset="15064.2711">19350 7667 157 0,'0'0'94'15,"-4"23"-22"-15,4-23-59 16,-20 6-111-1,20-6-7-15,0 0 4 0</inkml:trace>
  <inkml:trace contextRef="#ctx0" brushRef="#br0" timeOffset="15215.3749">19420 7846 214 0,'-6'20'110'0,"-6"-2"-6"15,4 2-14-15,-4-6-130 0,12-14-71 16,-3 29-2-16,3-29-2 16,12 23 1-16</inkml:trace>
  <inkml:trace contextRef="#ctx0" brushRef="#br0" timeOffset="15365.8816">19470 8158 170 0,'-8'19'106'0,"0"5"-8"0,-6-8-12 16,4 6-132 0,4-2-61-16,-3-6-1 15,8 2-2-15,1-16 22 0</inkml:trace>
  <inkml:trace contextRef="#ctx0" brushRef="#br0" timeOffset="15517.5958">19424 8478 216 0,'-13'10'121'16,"-1"0"-7"-16,-2-5-10 15,-4 2-128-15,7-3-22 16,13-4-53-16,1 19-18 16,-1-19 3-16,9 23-3 15</inkml:trace>
  <inkml:trace contextRef="#ctx0" brushRef="#br0" timeOffset="15647.3822">19372 8682 143 0,'-6'18'110'16,"-4"-2"-2"-1,2 2-5-15,-1 2-90 0,2-3-27 16,1 8-84-16,3-12-13 16,9 5-2-16,-5-3-5 15</inkml:trace>
  <inkml:trace contextRef="#ctx0" brushRef="#br0" timeOffset="15782.7434">19376 9119 222 0,'-8'39'101'0,"-8"-13"-30"16,6 1-68-1,-3 1-131-15,10-5 1 0,4 1-1 16</inkml:trace>
  <inkml:trace contextRef="#ctx0" brushRef="#br0" timeOffset="15946.736">19348 9484 176 0,'0'0'116'0,"4"20"-7"16,-4-20-7-16,17 2-131 0,-17-2-57 15,33-16-26 1,-2 8-1-16,-4-5 0 15</inkml:trace>
  <inkml:trace contextRef="#ctx0" brushRef="#br0" timeOffset="16094.4524">19932 9539 211 0,'19'10'120'0,"1"0"-2"16,-4-1-10-16,-16-9-127 15,29 10-15-15,7-2-19 16,0-8-21-16,10-1-47 16,13 2 1-16,2-4 6 0</inkml:trace>
  <inkml:trace contextRef="#ctx0" brushRef="#br0" timeOffset="16232.5864">20744 9617 119 0,'31'4'109'16,"-4"5"1"-16,-8-5-12 15,-1 2-101-15,1-3-35 16,0-5-66-16,14 5-5 16,2-10-4-16,10 4 45 0</inkml:trace>
  <inkml:trace contextRef="#ctx0" brushRef="#br0" timeOffset="16363.3979">21372 9612 186 0,'9'13'119'0,"-9"-13"-15"16,0 0-14-16,0 0-139 16,14-3-69-16,0-4-4 15,11 3 2-15,4-5 31 16</inkml:trace>
  <inkml:trace contextRef="#ctx0" brushRef="#br0" timeOffset="16502.286">21782 9566 154 0,'0'0'91'16,"23"-7"-29"0,-23 7-61-16,20-15-120 15,-3 8 5-15,5-4 40 16</inkml:trace>
  <inkml:trace contextRef="#ctx0" brushRef="#br0" timeOffset="16615.3541">22173 9513 95 0,'0'0'50'0,"17"3"-46"15,-17-3-5-15,23-9-114 16</inkml:trace>
  <inkml:trace contextRef="#ctx0" brushRef="#br0" timeOffset="16764.2755">22552 9478 54 0,'-3'22'80'0,"-10"-21"-76"15,13-1-3-15,0 0-85 16,0 0 30 0</inkml:trace>
  <inkml:trace contextRef="#ctx0" brushRef="#br0" timeOffset="16913.7094">22750 9467 192 0,'-20'-3'133'0,"1"-6"-14"16,19 9-14-16,-16-22-142 16,28 8-88-16,11 0-2 15,10-4-1-15,4 2-3 16</inkml:trace>
  <inkml:trace contextRef="#ctx0" brushRef="#br0" timeOffset="17045.0655">22968 9233 150 0,'-12'-25'127'0,"3"1"-3"0,4-7-11 16,10 5-138-16,11-4-88 16,0-4-6-16,9 2-6 15,-1-3-4-15</inkml:trace>
  <inkml:trace contextRef="#ctx0" brushRef="#br0" timeOffset="17190.0379">23040 8718 237 0,'-16'-20'125'15,"2"-6"-16"-15,11-2-57 16,3 5-177-16,11-3-3 15,8-1-1-15,1-4 2 16</inkml:trace>
  <inkml:trace contextRef="#ctx0" brushRef="#br0" timeOffset="17324.552">23074 8260 160 0,'-20'-23'125'0,"4"6"-7"15,1-5-15-15,7 5-151 16,11-3-62-16,4-8-6 15,8 2-4-15,-1-4 9 16</inkml:trace>
  <inkml:trace contextRef="#ctx0" brushRef="#br0" timeOffset="17450.1872">22975 7839 195 0,'-26'-12'102'16,"-4"-8"-26"-16,11 2-76 0,7 0-117 15,7-5 1-15,7 0-4 16</inkml:trace>
  <inkml:trace contextRef="#ctx0" brushRef="#br0" timeOffset="17665.7173">22883 7493 178 0,'-28'-23'129'0,"1"-2"-6"16,1-4-11-1,7-2-80 1,2 2-67-16,18 11-3 16,-2-5 0-16,1 23 3 0,14-21 2 15,-14 21 6-15,0 0-27 16,-6 13-45-16,6-13 7 16,-37 5-5-16,37-5 72 15</inkml:trace>
  <inkml:trace contextRef="#ctx0" brushRef="#br0" timeOffset="22253.704">10986 6258 72 0,'0'0'128'0,"19"-22"-2"0,-19 22 6 16,13-35-95 0,-13 35-6-16,9-30 1 0,-9 30-8 0,-5-29-6 15,0 13-6-15,-10 0-3 16,-2 1-3-16,-6-3 0 31,-6 1-2-31,-7 1 2 16,-6 0-2-16,-6 3 0 0,-2 5 0 15,-8-1-1-15,-3 5 1 16,-3 4 0-16,-3 4-2 0,-1 5 0 16,1 4 1-16,-4 4 0 15,-1 6 0-15,-3 6 0 16,1 3-1-16,2 2-1 16,4 8 0-16,3 4 5 15,6 6-4-15,9 12 3 16,9 5-3-16,15 13 1 15,16 10-2-15,17 9 1 16,22 2 4-16,25-1-4 16,21-6 2-16,23-14 1 15,20-17-1-15,21-25 3 16,13-23 3-16,12-25-4 16,-1-24-2-16,-8-21-4 15,-9-25 2-15,-19-16-1 16,-19-10-1-16,-28-8-5 0,-30-1-1 15,-34 3 3-15,-30 8 0 16,-34 12-7-16,-34 17-14 16,-21 27-120-16,-34 8-6 15,-10 19-3 1,-3 9-9-16</inkml:trace>
  <inkml:trace contextRef="#ctx0" brushRef="#br0" timeOffset="28779.6746">17211 5007 99 0,'-18'-6'123'15,"5"2"0"-15,-1-11 1 16,14 15-43-16,-9-36-41 16,25 13-7-16,4-13-8 0,18 1-6 0,8-9-10 15,12-1 3 1,7-3-7-16,3 2 4 0,1 0-7 15,-3 7 3 1,-10 7-5-16,-8 11 2 0,-13 12 1 16,-15 15-2-1,-13 15 3 1,-11 14-6-16,-8 10 4 0,-5 5-5 16,1 2 5-16,4-3-4 15,8-10 5-15,11-10-5 16,12-16 3-16,10-14 2 15,14-15-4-15,8-12 5 16,9-8-4-16,4-9 5 16,4-2-5-16,-3-2 5 0,-5 5-4 15,-8 8 4-15,-13 12 1 16,-11 15-2-16,-28 9-1 16,14 25 1-16,-23 8 1 15,-4 12-7-15,-3 5 5 16,2 4-5-16,5-4 2 15,5-5-3 1,10-9 4-16,8-14-5 0,14-12 2 16,6-12 3-16,8-11 0 15,7-11 1-15,3-11-3 16,7-2 6-16,-1-2-4 16,0 5 3-16,-9 6-3 15,-7 7 4-15,-8 8-4 0,-8 15 6 16,-9 11-1-16,-9 7-5 15,-8 7 3-15,-3 2-4 16,-2 2 2-16,4-1-5 16,0-4 1-16,1-7-13 15,5-2-8-15,-5-17-22 16,15 16-92-16,-15-16 0 16,0 0-4-1,0 0 1-15</inkml:trace>
  <inkml:trace contextRef="#ctx0" brushRef="#br0" timeOffset="30985.1962">17291 4836 92 0,'0'0'105'15,"0"0"-2"-15,0 0 3 16,0 0-61-16,-15 3-9 16,15-3-6-16,0 0-6 0,0 0-4 15,-3 13-3-15,3-13-2 16,17 12-3-16,-1-2-3 16,0-1-1-16,4 5-1 15,2 2-4-15,1 3 1 0,-2-1-2 16,1 6 1-1,0 0-2-15,-1 2 2 16,4 3-1-16,1 0 0 16,0 1 0-16,1 3 1 15,-1 2-1-15,3 1 3 16,-3 1-2-16,1 2 2 16,-2 2-3-16,-1 4 4 0,0-1 2 15,2 1-3-15,-1 0 2 16,3-1-4-16,2 1 3 0,0-2-3 15,4 1 3-15,-1-4-6 16,-1 2 1-16,1 1 1 16,-1 3-2-1,-1 3 1-15,-2 3-2 0,1 2 1 16,-1 2-1-16,0 3 5 16,-1 0 4-16,-1-1-2 0,2-4 3 31,-2-1-1-31,-1-6 2 15,0 0-2-15,-1-5 2 16,-1-2-6-16,2-3-3 0,0 2 0 16,-3 2-3-1,2 1 2-15,-2 4-1 16,0-1 1-16,-1 1-1 16,-1-3 0-16,1 0-1 0,-2-5 2 15,0-4 0-15,2-3-1 16,0-5 5-16,1-2 1 15,0-4-2-15,0 1 1 16,0-4 1-16,1 2-1 0,0-1 0 16,-3-2 1-16,2 2-6 15,-1-3 0 1,1 1 1-16,-1-1-1 16,1-1 1-16,-2-1-1 15,4-1 1-15,-2-1-1 16,0 1 1-16,2-1 0 15,-2 1-1-15,-2 1 1 0,1 3-1 0,-2 0 1 16,-1 1 0-16,-2 0 0 16,1-1 0-16,-4 1 1 15,-1-1 0 1,1-3 1-16,1-4-1 16,-1 0 1-16,1-6-1 15,-2-1 0-15,0-2-1 16,-13 0-2-16,21-8-4 15,-21 8-2-15,13-15-9 16,-14-1-14-16,1 16-28 16,-2-23-49-16,1 10-35 15,-5-4 1-15,2 3 3 16</inkml:trace>
  <inkml:trace contextRef="#ctx0" brushRef="#br0" timeOffset="31267.4574">19309 7291 188 0,'0'0'138'0,"-19"-6"-1"15,19 6 4-15,-19 10-63 16,19-10-37-16,0 0-14 16,-9 17-12-16,20-4-8 15,2 2-5-15,5 2-2 16,5 3-2-16,0 1 2 16,-1 0 1-16,-3 1 3 15,-8-2 2-15,-3 0 4 16,-13-2-1-16,-6-1 4 15,-12-7 1 1,-3 6-1-16,-9-6-1 16,2 1-3-16,0-2-4 15,2-3-10-15,13 5-34 16,-3-13-112-16,21 2-5 16,9-26-5-16,10 4-5 15</inkml:trace>
  <inkml:trace contextRef="#ctx0" brushRef="#br0" timeOffset="34388.9287">17436 6916 234 0,'-19'-2'141'16,"-1"-7"-3"-16,4-1 0 16,0-8-105-16,9 5-11 15,3-6-7-15,9 3-5 0,4-3-6 16,7 3-3-16,3 5-1 16,1 7 0-16,0 6 1 15,-3 7 0-15,-1 7 0 0,-4 4 1 0,-4 8-1 31,-3 2 2-31,-2-1-1 16,-1-2 0-16,7-5 0 16,4-9 1-16,7-10-2 15,8-9 1-15,8-7 0 0,9-7-1 16,8-6 2-16,9-3-2 16,3-1 2-16,4 2-1 0,-1 6 2 15,-3 4-2-15,-6 6 1 16,-7 8 1-16,-7 8 0 15,-11 8 0-15,-8 8-1 16,-8 7 0-16,-7 5-2 16,-1 3 2-16,0-2-2 15,5 2 0-15,4-8-1 16,5-3 0-16,8-8 0 16,7-6 0-16,8-7 0 15,10-7-1-15,5-6 2 0,1-5 1 16,4-5 2-16,-2 2 0 15,-3 0 2-15,-6 4-1 16,-6 2 0-16,-8 11 0 16,-9 7-3-16,-10 4-10 15,-2 17-19-15,-21-10-118 16,7 14-3-16,-11-7 1 16,-5 4-6-16</inkml:trace>
  <inkml:trace contextRef="#ctx0" brushRef="#br0" timeOffset="35367.4743">17391 7043 140 0,'4'-19'124'0,"-4"4"3"15,-1 2 1-15,1 13-77 16,0 0-6-16,0 0-8 16,0 0-11-16,6 31-5 15,1-8-6-15,7 9-5 16,5 5-1-16,7 9-2 0,6 8-1 16,4 3-2-1,3 7 0-15,1 1-5 16,5 3-1-16,-2 1 2 15,5 0-3-15,-1-3-6 0,8-1 3 0,6 0 1 16,7-1-1-16,4-1 1 16,10 4-2-16,3-1 0 15,8 9 0 1,0 1 8-16,1 5-5 16,-3 0 2-16,-1 6 1 0,-4-2-2 15,-5-2 4-15,-5 1-1 16,-5-4 2-16,-7-4-3 15,-10-4 3-15,-5-3-3 16,-8-7 0-16,-7-4 3 16,-6-7-4-1,-4-8 3-15,-6-7-2 16,-4-7 2-16,-4-7-1 16,-1-8 2-16,-9-14-1 15,9 16 1-15,-9-16 0 16,0 0 0-16,0 0-1 0,-16-3-3 15,16 3-6-15,-19-7-14 16,19 7-29-16,-17-5-84 16,17 5 1-16,-8-18-6 15,7 5 3-15</inkml:trace>
  <inkml:trace contextRef="#ctx0" brushRef="#br0" timeOffset="35694.9102">19225 8967 269 0,'-29'-14'149'15,"5"4"-4"-15,-2 3 1 16,8 5-122-16,4 4-7 16,14-2-6-16,13 14-4 15,10-2-4-15,7 2-4 16,5 3 2-16,1 1-1 15,-1 5 1-15,-7-2 3 16,-7 2 3-16,-17 1 0 16,-10 1 2-16,-18 4-1 15,-10 2-1-15,-10-1-3 16,-2-4-7-16,8 7-55 16,8-18-95-16,30-15-4 15,13-2-8-15,30-20-1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4:4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15192 14544 180 0,'-36'-7'119'16,"1"1"-4"-16,4 12-2 15,-2 7-104-15,2 13 2 16,-2 10 0-16,0 17 4 16,-9 9-3-16,-3 16 4 0,-5 14-1 15,-2 24-4 1,-4 18-1-16,-1 19-2 0,2 16 4 0,6 17-10 15,6 15 6 1,11 9-8-16,14-1 1 0,12-1 6 31,20-9 3-31,18-14-4 0,21-12-3 16,20-20 4-16,20-20 1 16,17-15 5-16,21-18-2 15,18-17-13-15,17-18-1 16,10-17 1-16,16-26 8 15,7-27 2-15,12-16-9 16,4-18-1-16,1-19 0 16,-4-16 7-16,-9-11 2 0,-6-17 2 0,-18-8-17 15,-16-11 5-15,-26-13-1 16,-25-24-7-16,-25-13 0 16,-24-21 11-16,-29-19-14 15,-29-11 6-15,-25-6 1 16,-28-9-4-16,-24 4 7 15,-23 18 8-15,-28 16 1 16,-19 30-4-16,-21 29 5 16,-19 33-1-16,-20 29 0 15,-10 39 4-15,-18 30-6 16,-2 27-1-16,1 26-6 16,5 24-21-1,21 32-100-15,11 8-9 16,39 18-11-16,36 2-9 15</inkml:trace>
  <inkml:trace contextRef="#ctx0" brushRef="#br0" timeOffset="4024.9573">17128 15185 153 0,'0'0'112'0,"-5"-19"-2"16,5 19-3-16,0-26-79 0,0 26-19 0,11-22 0 15,-11 22-5-15,16-24 1 16,-16 24-5-16,19-22 1 16,-19 22-2-16,19-17-1 15,-19 17 0-15,15-16 0 0,-15 16-1 32,18-19 0-32,-18 19 0 15,19-24 1-15,-8 9 0 16,2-1 1-16,2-1-1 0,-1-3 2 0,3-2-2 15,2-2 0-15,0-4 0 16,1-2 1-16,3-6-2 16,2-5 2-1,-1-2-2-15,4-4 3 0,0-1-2 16,0-3 2-16,-1 1 4 16,1-1-5-16,0 1 5 15,0 1-4-15,1-2 3 16,0 1-3-16,-2-6 3 15,5-1-3 1,0-3-2-16,4-2 3 16,3 0-3-16,2 1 2 0,3 3-1 15,2 1 2-15,4 0 0 16,1 0 3-16,1 0 4 16,3-2-1-16,1-4 2 15,-1-5-1-15,1-1 2 0,-1 1-3 16,0 4-2-1,-3 2 0 1,-3 6-5-16,-3 3 2 16,-6 8-3-16,-1 3 2 0,-6 6-2 15,-2 1 1-15,-4 4 1 16,-1 2-2-16,-4 1 1 16,-1 7-13-16,-3-1-5 15,0 9-14-15,-6-4-11 0,4 8-58 16,-16 9-4-1,17-11 2-15,-17 11 0 0</inkml:trace>
  <inkml:trace contextRef="#ctx0" brushRef="#br0" timeOffset="4272.9555">18889 12688 121 0,'-16'-7'99'16,"3"-1"-1"-16,13 8 3 16,-16-23-44-16,16 23-31 15,14-21-11-15,7 10-6 16,6-2-3-16,8 1-2 15,2-1 1-15,4 5 2 16,-8 0 3-16,0 7 3 16,-13 1 3-1,-4 9 1-15,-16-9 0 16,-4 28-2-16,-14-7-1 16,-3 2-3-16,-5 1-9 15,-5 1-15-15,4 9-38 0,-6-6-68 16,0 2-2-16,-2-2-7 15,8-4-5-15</inkml:trace>
  <inkml:trace contextRef="#ctx0" brushRef="#br0" timeOffset="6206.5177">17077 17121 172 0,'0'0'99'0,"-3"-17"5"0,14 1-9 16,5-4-88 0,6-6-9-16,9-2 5 15,4-4-6-15,8-5 6 16,5-8 5-16,4-4-5 0,4-10 15 0,11-7-9 0,-4-12 12 31,12-5-12-31,-1-6 14 16,6 2-5-16,0-2-9 0,5-1 7 0,-7 1-18 15,-2 2 2-15,-4 7-5 16,-4-3 5-16,-4 1-7 16,-4-4-4-16,-2-4 13 15,-2 5-2-15,-1-2 4 16,0 5 3-16,0 3-4 16,0 4 5-16,-2 7-6 15,-2 7 4-15,-4 9-6 16,-5 3-10-16,-3 12 0 15,-6 1-8-15,-3 10-12 0,-9-2-30 16,-1 11-50-16,-4 4-2 16,-2 6 1-1,-1 1 1 1</inkml:trace>
  <inkml:trace contextRef="#ctx0" brushRef="#br0" timeOffset="6452.0539">19206 14710 196 0,'-17'-6'104'16,"-2"2"0"-16,-1-3-2 15,-2-2-90-15,22 9-5 16,-7-20 2-16,7 20-1 16,26-23 3-16,-3 17 1 15,-1-3 3-15,2 11 1 16,-9 2 0-16,-4 12 1 0,-12 0-3 15,-6 8-3 1,-9 5-14-16,-6-3-28 16,2 7-83-16,-3-4-7 15,3-4-3-15,2-8-7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8:33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4923 2956 266 0,'120'-15'146'16,"32"2"-8"-1,24-11-9-15,30 10-121 0,35 13-7 16,22 3 0-16,16 6-6 16,14 2 2-16,6 4 0 0,0-2 0 15,-5 2 3-15,-10 1 1 16,-21 2-1-16,-19-3-17 16,-13 12-99-16,-35-13-7 15,-17 3-11-15,-29-11-5 16</inkml:trace>
  <inkml:trace contextRef="#ctx0" brushRef="#br0" timeOffset="12455.8887">3563 7048 51 0,'-18'-1'114'16,"18"1"-3"-16,-20-4 3 15,20 4-74-15,0 0-26 16,16-9 7-16,14 12-3 16,14-5-1-16,23 2-1 15,19-3-2-15,32 2-1 16,25-3 0-16,33 2 0 0,23 1-3 0,25 2 2 16,9 1-3-16,8 3 1 15,-4 0-4-15,-11 2 1 16,-15-3-4-16,-25 1-1 15,-24-2-3-15,-29-6-8 16,-27 3-16 0,-32-10-60-16,-19 5-40 15,-31-3-11-15,-24 8 2 0</inkml:trace>
  <inkml:trace contextRef="#ctx0" brushRef="#br0" timeOffset="14616.5398">2237 8560 80 0,'-13'6'115'0,"13"-6"1"0,27-1 4 15,3-6-96-15,30 2-1 16,13-6 3-16,22 3 0 16,6-5-1-16,11 3-4 15,-6 0-6-15,0 3-13 16,-10 9-26-16,-18-4-83 16,-7 6-22-16,-15-2-6 15,-13-2-4-15</inkml:trace>
  <inkml:trace contextRef="#ctx0" brushRef="#br0" timeOffset="20521.5586">3991 8514 21 0,'0'0'103'0,"0"0"2"15,0 0-48-15,-6-16-16 0,6 16-7 16,0 0-9 0,15-1-5-16,-15 1-7 0,0 0-4 15,20 6-4 1,-20-6-1-16,29 7 0 16,-6-4 2-16,6-2 1 0,8 2 3 15,8-4 4-15,13 2 3 16,4-5 1-16,14 5 2 15,5-4 2-15,13 5-1 16,-3-6-1-16,7 4-1 0,-7-5-2 16,1 4-4-1,-10-4-1-15,-6 3-4 16,-16-3-3-16,-12 1-2 16,-12 1-5-16,-12 0-8 0,-6 7-23 15,-18-4-93-15,0 0-13 0,0 0-4 16,-15 5-2-16</inkml:trace>
  <inkml:trace contextRef="#ctx0" brushRef="#br0" timeOffset="21567.0702">6952 8542 1 0,'36'4'62'0,"-1"-7"39"16,11 3-37-16,7 3-18 15,4-7 2-15,16 7-1 16,4-6-4-16,15 6-5 16,3-5-8-16,15 5-4 0,4-4-4 15,8 2-4-15,-3-2-5 16,-2 1-1 0,-12-3-2-16,-7 3 1 15,-19-5-1-15,-12 5 0 0,-20-4-3 16,-11 3-3-1,-14-1-6-15,-22 2-14 0,20 3-46 16,-20-3-74-16,0 0 1 16,-16-1-9-16,3-4 17 15</inkml:trace>
  <inkml:trace contextRef="#ctx0" brushRef="#br0" timeOffset="22836.352">3035 5490 54 0,'0'0'100'16,"0"0"0"-16,0 0-4 15,0 0-66-15,17 0-14 16,7 2 6 0,4-7-4-16,14 5 4 0,4-3-10 15,12 2 1-15,2-1-3 0,7 2-4 16,-1-2-1-1,0 0-3 1,-2 1-1-16,-5-2-11 0,-3 4-18 16,-15-5-77-16,-1 1 1 0,-11-3-7 15,-6-2-2-15</inkml:trace>
  <inkml:trace contextRef="#ctx0" brushRef="#br0" timeOffset="23436.95">2983 4721 64 0,'0'0'94'0,"-19"16"5"15,19-16-3-15,0 0-76 32,22 14 0-32,6-8 3 0,6-7-2 0,19 2 1 0,5-2-5 15,15 4-3 1,5-5-3-16,9 4-3 16,5-2-2-16,2 0-1 0,-2 0 0 31,-1 0-3-31,-9-2-2 15,-9-1-10-15,-7 6-32 16,-17-6-60-16,-10 5-10 0,-19-4-2 16,-20 2-12-16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59:04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13461 6223 1 0,'-18'-9'75'0,"18"9"25"16,0 0 7-16,2-15-76 15,-2 15 2-15,20-11 0 16,2 10-1-16,-4-6-7 0,13 7-5 16,-1-3-4-16,9 4-4 15,0-2-4-15,10 1-2 16,0 1-6-16,3-1-7 15,6 5-10-15,-6-7-9 0,5 8-7 16,-12-9-3-16,1 7 0 16,-18-8 2-1,-4 4 7-15,-24 0 11 0,0 0 12 0,-6-13 12 16,-14 4 11-16,-3 5 4 16,-1-5 5-16,5 8 2 15,0-5-4-15,19 6-1 31,-14-1-1-31,14 1-1 0,0 0-3 16,8 20 0 0,-8-20-5-16,-11 22-3 15,-5-9-7-15,-7-2-17 16,0 9-43-16,-9-8-60 0,5-2-7 16,4-7-8-16,23-3 24 15</inkml:trace>
  <inkml:trace contextRef="#ctx0" brushRef="#br0" timeOffset="1026.3972">16696 6398 31 0,'0'0'89'0,"17"4"4"16,0-4-2-16,9 0-76 0,15 4 5 0,8-4 5 16,21 5 7-16,10-5 3 15,21 4-2-15,8-4-3 16,20 3-2-1,5-6-2 1,12 3-3-16,-8-4-6 0,-2 1-6 16,-15-2-2-16,-10 1-3 0,-23 0-1 0,-19-1-1 15,-22 3-1-15,-17 0-3 16,-16 1-5-16,-14 1-11 31,0 0-20-31,-17 0-44 16,17 0-42-16,-25 4 0 15,25-4-6-15</inkml:trace>
  <inkml:trace contextRef="#ctx0" brushRef="#br0" timeOffset="1801.4648">16864 7298 97 0,'0'0'110'0,"22"-3"2"31,11-1 8-31,19 1-90 16,15-4 3-16,25 5 0 16,12-5 1-16,23 6-1 15,7-7-6-15,13 8-6 16,-1-4-7-16,0 5-3 0,-12-1-5 16,-12 0-3-16,-15 2-4 15,-17-2-3 1,-20 0-8-16,-19-4-14 15,-9 5-37-15,-16-7-62 16,-13-2-6-16,-13 8-1 0,1-28-2 16</inkml:trace>
  <inkml:trace contextRef="#ctx0" brushRef="#br0" timeOffset="2900.5773">13316 7012 131 0,'0'-18'121'16,"9"-1"2"-16,6-1 4 0,9 1-111 16,11 7-6-16,7 2 0 15,8 6-1-15,5-1-1 31,7 5-4-31,4 6-9 0,1 0-13 16,2 7-14-16,-10-7-8 16,3 8-7-16,-14-9-4 15,-1 5 2-15,-19-10 5 16,-5 3 15-16,-23-3 18 0,0 0 18 31,-5-15 14-31,-12 6 9 16,4 7 6-16,-6-6 2 0,19 8 0 0,0 0-6 15,0 0-2 1,31 6-4-16,5 4-1 16,-2-4-1-16,10 6 0 0,-10-4-2 15,1 2-1-15,-18-2-4 16,-17-8-4 0,-3 18-11-16,-23-15-24 15,-2 3-105-15,-17 0-9 16,2-5-1-16,2 1-9 0</inkml:trace>
  <inkml:trace contextRef="#ctx0" brushRef="#br0" timeOffset="5188.5865">14730 8107 47 0,'0'0'116'16,"0"0"3"0,0 0 4-16,31 5-88 15,11-8-4-15,28 7 3 16,23-7 2-16,38 6-1 16,23-7-7-16,34 5-5 15,18-5-6-15,16 4-5 16,3 0-5-16,-5 0-8 15,-14 3-10-15,-21-6-22 16,-13 2-97-16,-31 1-3 16,-27-3-7-16,-22-3-1 15</inkml:trace>
  <inkml:trace contextRef="#ctx0" brushRef="#br0" timeOffset="15365.1089">3929 8559 1 0,'0'0'45'0,"-17"7"56"15,17-7 6-15,0 0-58 0,0 0-18 16,0 0-3-16,0 0 2 0,11-14-6 15,2 14-8-15,5 0-9 16,2 3-2-16,10-2 0 31,8 2 3-31,11-2 3 16,14 1 3-16,11-4 1 0,15 2 0 16,7-4 2-16,12 3-1 0,0-2-2 0,6 1-3 15,-12 1-2-15,-5 1-2 16,-15-2 0-16,-12 2 0 31,-18-2-1-31,-13-1-1 16,-19-2-6-16,-20 5-9 0,0 0-16 15,-12-13-30-15,-5 10-70 16,0-1-6-16,17 4-1 16,0 0 7-16</inkml:trace>
  <inkml:trace contextRef="#ctx0" brushRef="#br0" timeOffset="15996.5763">6547 8545 7 0,'39'-2'92'0,"12"8"7"15,4-5 6-15,9 2-76 16,18 6 6-16,2-5 0 16,20 6 3-16,2-8 0 15,18 6-1-15,1-5-8 16,9 6-5-16,-6-5-8 15,2 5-5-15,-9-2-5 16,-8 0-2-16,-14 1-3 0,-14-3 1 0,-14 0-4 16,-13-2-5-16,-13-1-12 15,-19-6-31-15,-9 4-76 16,-17 0-7-16,0 0 2 16,-12-13-8-16</inkml:trace>
  <inkml:trace contextRef="#ctx0" brushRef="#br0" timeOffset="17204.5942">980 8967 72 0,'16'-17'112'0,"-16"17"1"15,4-17 5-15,-4 17-100 16,-14-9 1-16,14 9 1 16,-23 0-1-16,10 7-1 15,-12 0-2-15,4 9-5 16,-7 3-5-16,2 6-1 15,-1 6-3 1,-4 7 1-16,0 5-1 16,2 5 2-16,0 5-3 15,2 3 3-15,2 6 3 16,5 5-2-16,5 1 0 16,4 1-2-16,8 7 0 15,3 5-2-15,6 6 1 0,4 2 0 0,1-1-8 16,4 3 5-16,1-3 2 31,4-1-1-31,0-6 2 16,5-6 0-16,2-8 2 15,5-3-2-15,4-5 4 0,4-4-2 0,4-6-1 16,0-3 3-16,0-6 0 16,-1-2 1-16,-7-8-1 15,-3-2 0-15,-5-8-2 16,-7-6-1-1,-6-1-6-15,-15-13-7 16,11 15-13-16,-11-15-22 16,0 0-60-16,-14-9-30 0,14 9 0 15,-13-19 0 1</inkml:trace>
  <inkml:trace contextRef="#ctx0" brushRef="#br0" timeOffset="17423.0946">1111 10777 160 0,'0'0'122'0,"0"0"4"16,18-2-2-16,8 15-107 0,1 0-6 16,9 9 4-1,-4-3 2-15,2 7 0 16,-10-6 1 0,-6 6 0-16,-19-6-5 15,-11 4-1-15,-21-3-6 16,-16-3-9-16,-9 0-14 15,-14-11-34-15,10 5-86 16,3-5-7-16,24 1-1 16,35-8-9-16</inkml:trace>
  <inkml:trace contextRef="#ctx0" brushRef="#br0" timeOffset="44088.3258">4374 8566 38 0,'0'0'108'15,"0"0"4"-15,0 0-2 16,20-4-78-16,3-2 1 0,16 5-6 15,6-7-5-15,12 6-11 16,2-1-17-16,4-2-36 16,1 4-66-16,10-1-9 15,-3 2-1-15,5 0 17 0</inkml:trace>
  <inkml:trace contextRef="#ctx0" brushRef="#br0" timeOffset="44522.0326">7148 8612 131 0,'-27'0'128'16,"27"0"-2"-16,0 0 3 16,7-15-108-16,29 12-4 15,10-3-3 1,18 3-4-16,8 0-7 16,6-1-16-16,8 10-26 0,-9-2-87 15,5-1 1-15,-3 1-9 16,-4-4 1-16</inkml:trace>
  <inkml:trace contextRef="#ctx0" brushRef="#br0" timeOffset="46219.4712">14498 8067 74 0,'0'0'113'0,"-14"10"0"15,14-10-46-15,17 9-39 16,8-3-1-16,22 4 1 16,17-5 0-16,31 8 2 15,23-7-4-15,39 6-1 0,32-8-2 16,38 2 0-16,27-8 1 16,26 2-2-1,7-10-2-15,7 2-3 0,-12-5-3 16,-17 1-3-16,-33 1-1 0,-34 0-3 15,-42 3-4 1,-38 2-7 0,-34 6-22-16,-41-4-106 0,-17 7-11 15,-26-3-2-15,0 0-11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0:51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14865 1415 221 0,'0'0'116'0,"0"0"-3"0,0 0-19 15,0 0-54-15,0 0-3 16,0 0 2-16,0 0-4 16,0 0-3-16,-45-24-2 15,45 24-2-15,-20 29-9 0,8-2-2 16,-4 6-4-16,5 11-8 15,-1-1-7 1,8 5-1-16,7-4-5 16,10-11 4-16,8-7-5 0,10-14-3 15,8-12 2-15,1-19 6 0,5-8 1 16,-5-11 0-16,3-5 1 16,-4 3 5-16,-5-4 7 15,-6 15 6-15,-7 6-1 16,-5 25 2-16,-11 12-6 15,0 17-3-15,-13 15 0 16,-2 10-5-16,-6 12-8 16,2 0-7-16,1 2-12 15,-3-16-20-15,15-2-66 16,-9-15-31-16,10-5-7 16,-5-15 3-16</inkml:trace>
  <inkml:trace contextRef="#ctx0" brushRef="#br0" timeOffset="396.7209">15714 1283 325 0,'0'0'151'15,"0"0"1"-15,-56 17-10 16,39 15-103-1,-19 15-11-15,5 14-8 0,-3 5-8 16,5 4-5-16,6-1-13 16,6 2-3-1,11-7-8-15,3-13-14 0,20-6-34 16,-10-25-75-16,21-4-9 16,-6-18 6-1,6-2-5-15</inkml:trace>
  <inkml:trace contextRef="#ctx0" brushRef="#br0" timeOffset="908.1255">15947 1620 331 0,'0'0'136'16,"-7"22"-2"-16,14-5-1 16,-7-17-104-16,21 16-12 15,0-20 0-15,6-8 0 16,0-9-7-16,2 2 3 0,-4-7-3 15,-6-2 0-15,-9-2-1 0,-9 4 2 16,-8 7-8-16,-10 11 1 16,-9 11-2-1,-6 0-4-15,-1 12-5 0,-3 1-8 16,13 15-40-16,-9-4-90 16,25 0-9-1,5-8 6-15,18-7 0 16</inkml:trace>
  <inkml:trace contextRef="#ctx0" brushRef="#br0" timeOffset="1095.6622">16267 1460 412 0,'-11'23'146'16,"-2"16"1"-16,-12 10-6 16,0 12-129-16,-3 5-10 15,2 2-14-15,5 3-12 16,-3-15-16-16,15-3-20 15,-11-19-23-15,16-3-61 16,-5-16 5-16,9-15 1 16,0 0 7-16</inkml:trace>
  <inkml:trace contextRef="#ctx0" brushRef="#br0" timeOffset="1359.5431">16144 1954 276 0,'31'0'132'16,"-1"-6"5"-16,10 2-3 15,-5-7-91-15,13-2-11 0,-8-8-14 0,2-1-8 16,-7-7-5 0,-8-2-4-16,-11-1-1 15,-12 7-1-15,-13 8 6 0,-9 10 2 16,-11 4 3-16,-6 12 3 16,-5 5-1-16,1 15 2 15,0 3-4-15,10 2 0 16,9-1-8-16,13 2-6 15,14-3-10-15,9-12-10 16,20 0-32 0,-7-11-87-16,17-3-5 15,-6-11 1-15,5 2-2 0</inkml:trace>
  <inkml:trace contextRef="#ctx0" brushRef="#br0" timeOffset="2584.231">16740 1704 209 0,'0'0'122'0,"0"0"-6"16,0 0 0-16,0 0-78 16,0 0-1-16,18 10-14 0,-18-10-1 15,0 0-3-15,17-4-1 16,-17 4-2-16,19-7 2 16,-6 5-6-16,-13 2 1 15,21-17 2-15,-21 17-4 16,22-20 4-16,-15 4-7 0,-1 3-1 15,-5 0-6 1,-3-3 6-16,2 16-3 16,-26-15 1-16,2 14 3 15,-3 8-6-15,-8 12 4 0,1 3 2 16,-2 5 1-16,5 8-1 16,7 2-2-16,9 2-5 15,11 0-3-15,11-10 1 16,14-6-10-16,5-16-11 0,15-8-25 15,-7-16-43-15,15-8-61 16,-8-10 1 0,7-4 3-16,-10-13 2 15</inkml:trace>
  <inkml:trace contextRef="#ctx0" brushRef="#br0" timeOffset="2944.8264">17124 1343 312 0,'0'0'148'0,"0"0"6"16,0 0-4-16,26-30-75 15,-26 53-37-15,-14 9-17 16,1 13-3 0,-3 6-18-16,-2 10-4 0,0-2-4 0,0 3 1 15,5-5-2-15,0-7-2 16,8-12-1 0,0-17-2-16,5-21 6 15,10 15 0-15,5-18 0 16,1-10 2-16,7 0 0 15,3-5 2-15,4 7 3 16,2 7 2-16,-2 8 3 16,-1 6 2-16,-6 6 1 0,-6 13 1 15,-9-2 1-15,-11 12 0 0,-15-1-4 16,-5-2 1-16,-11-6-6 31,-5-7-3-31,-2-4-8 0,0-13-13 16,13-1-35-16,-2-15-83 15,24-4-6-15,7-9 2 16,20-2-4-16</inkml:trace>
  <inkml:trace contextRef="#ctx0" brushRef="#br0" timeOffset="3499.5505">17613 1473 383 0,'7'-21'145'16,"-7"21"2"-16,0 0-9 15,0 0-112-15,5 18-6 16,-5 13-10-16,-3 5-6 16,0 7-5-16,0 7-2 15,0 7-2-15,3-2-1 16,2-8-3-16,5-6-3 15,3-17 2-15,7-14-1 16,1-6-2 0,3-8 5-16,1-7 1 0,-2-2 6 0,-3 5 5 15,-17 8 6-15,21 21 6 16,-24 9 0-16,-3 12 4 16,-10 4-3-16,0 6 0 31,-5 0-5-31,0-3-2 15,-2-13-3-15,2-10-1 0,-1-12-3 16,3-9-2-16,3-4-4 16,2-8-8-16,14 7-26 0,-16-26-111 15,16 26-7-15,9-22-1 16,4 17-3-16</inkml:trace>
  <inkml:trace contextRef="#ctx0" brushRef="#br0" timeOffset="4150.4627">17576 1871 332 0,'-15'5'137'0,"8"8"5"16,10 23-8-16,-7-3-106 15,11 9-2-15,-6 1-9 16,4 10 0-16,-2 5-7 16,-1 0-4-16,-3-5-2 15,-3-4-3-15,-5-8-2 16,0-8-4-16,1-13 0 15,8-20-2-15,-18 3 1 16,10-22 0-16,2-11 1 16,0-13 2-16,5-12 0 15,-1-17 1-15,5-11 2 0,4-10 6 0,8 0 2 32,4 10 4-32,5 9-4 0,6 6 2 15,4 22 1-15,2 24-3 16,-2 27 2-16,-5 22-7 15,-10 18-2-15,-8 11-3 16,-11 6 2-16,-8 10-2 16,-10-1-5-16,-8-5 1 15,-5-9-10-15,-5-18-10 16,8-8-45-16,-8-22-73 16,12-9-6-16,-1-16 3 0,14-10-1 15</inkml:trace>
  <inkml:trace contextRef="#ctx0" brushRef="#br0" timeOffset="4354.8033">18120 1389 395 0,'29'39'157'0,"2"19"0"0,-16 21-5 15,-2 31-93 1,-16-3-48-1,-7 13-4-15,-15-6-9 0,-9-2-7 0,-5-9-20 32,-19-20-124-32,15-18-4 0,-6-32-9 15,7-21-4 1</inkml:trace>
  <inkml:trace contextRef="#ctx0" brushRef="#br0" timeOffset="63784.217">13909 7585 123 0,'-1'13'139'15,"1"-13"2"-15,-10 17 3 16,10-17-73-16,-9 25-24 16,-4-11-10-16,10 12-10 0,-8-1-7 15,8 7-5-15,-6-2-3 16,5 5-7-16,-2-4-1 16,3 4-1-1,2-5-2-15,4 0-2 0,3-4 0 16,4-2-2-16,4-4 1 15,8-6 3-15,5-2 1 16,3-5-1-16,4-3 0 16,0-1 0-16,-1-3-1 15,2 0 1-15,-2-1-1 16,-5-2-2-16,-5 3-1 16,-5-2-1-16,0 2-1 0,-5 0-2 15,1-1-2-15,-14 1-1 0,20-6 1 16,-20 6 0-16,18-11 1 31,-18 11 1-31,13-15 2 0,-13 15 4 0,7-17 3 0,-7 17 4 16,0 0 0-16,-7-13 2 15,7 13 0-15,-15 4 0 16,15-4-2 0,-11 15 0-16,11-15-3 0,11 20 0 31,7-12-1-31,6 0 1 15,4-3 1-15,3 0 0 16,-2 1 3-16,-1-1 1 0,-11 5-1 16,-17-10 0-16,1 26-1 15,-11-10-2-15,-10 0-5 16,-2-4-4-16,2-1-10 16,-4-11-19-16,24 0-80 15,-23 7-48-15,23-7-2 0,-21 0 0 16</inkml:trace>
  <inkml:trace contextRef="#ctx0" brushRef="#br0" timeOffset="68617.2323">14075 8382 137 0,'0'0'129'0,"-8"-16"-2"15,21 11 0 1,13 4-112-16,8 7-5 0,12 5 0 15,1 4 1-15,3 8-1 16,-7 4-3-16,-4 9 2 16,-10 7-2-16,-10 8-6 15,-16 2 2-15,-15 7-4 16,-17 3 1-16,-20 6-3 0,-24 6 3 16,-25 6-4-16,-25 3 3 15,-26-1 2-15,-28 8 1 16,-21 2 2-16,-24 1-3 15,-23-1 3-15,-13-6-2 16,-18 1 2-16,-13-6-1 16,-6-3 5-16,-5-9-3 15,-2-4 4-15,-1-7-2 16,1-4 3-16,4-7-2 16,11-1 2-16,5-2-1 15,11 0-5-15,13 0 1 16,2 2-5-16,10 4 2 15,9 3-2-15,10 7 2 0,4 0-3 16,8 4-1-16,6 1 4 16,7 2-2-16,13-2 3 15,10-2-4-15,13 1 0 16,14-8-1-16,20 0 0 16,13-8 0-1,18-6-2 1,15-7-2-16,16-10-3 0,21-7 3 15,15-16-1-15,19-11 1 0,15-13 2 16,15-8 2-16,11-7 3 16,8-3 0-16,7 0 2 15,1 4 1 1,-4 6 2-16,-9 12-1 0,-10 11 1 16,-19 6-2-16,6 25-1 15,-22 1 3 1,-9 7 2-16,-8 0 4 15,-1 5 0-15,-5-8-1 16,8-1-1-16,4-10-1 16,27-19-1-16,0 0-7 15,13-5-20-15,37-5-125 0,14-14-5 16,27-8 1-16,16-7-9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1:04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7067 3192 238 0,'35'-3'120'31,"7"-19"-2"-31,34 2-9 0,18-3-93 16,27 5-4-1,24 0-6-15,22 2 2 0,18 1-3 16,11 5 2-16,10 7-4 16,-1 1 1-16,3 2-1 15,-6 1-1-15,-10-1 0 16,-15 1-1-16,-22-1 1 15,-20-2-7-15,-21 6-20 16,-31-4-78-16,-20 9-11 16,-24-12-11-16,-17 1-9 0</inkml:trace>
  <inkml:trace contextRef="#ctx0" brushRef="#br0" timeOffset="2949.201">13598 5077 29 0,'0'0'84'16,"0"0"0"-1,21-15-1-15,1 3-56 16,14 5-8-16,9-5 0 16,14 2 0-16,9-4-2 0,10 2-6 15,4-1-2-15,5 5-4 16,-1 2-2-16,-2 1-5 16,-5 7-9-16,-10-2-17 15,-1 9-56-15,-11-4-2 0,-7 4-3 16,-12-3-2-1</inkml:trace>
  <inkml:trace contextRef="#ctx0" brushRef="#br0" timeOffset="3167.8638">14406 4909 72 0,'-43'-15'86'16,"9"-2"1"-16,21 5-6 0,21-1-59 15,22 12-7-15,16 4-5 16,18 4-1-16,9 2 2 15,12 4 1-15,-4 1-2 16,-3 2 1-16,-13 3-3 16,-15-1-1-16,-19 4-5 15,-27 1-8-15,-27 10-34 16,-29-2-52-16,-14-2-9 16,-12-6-7-16,-6-8 13 0</inkml:trace>
  <inkml:trace contextRef="#ctx0" brushRef="#br0" timeOffset="15477.9288">16970 6080 81 0,'0'0'103'0,"0"0"3"31,0 0-6-31,20-13-77 16,7 6-4-16,17 1-2 15,9-4 1-15,18 0-4 16,12-4-2-16,14 2-4 0,7 2-2 16,3 3-3-1,-3 5-2-15,-3 2 0 16,-12 5-1-16,-10 2 0 16,-17-1 0-16,-12 2-1 15,-17-1-6-15,-12-1-6 0,-8 4-11 16,-13-10-25-16,0 0-55 15,10 16-5-15,5-10 0 16,4-3 14-16</inkml:trace>
  <inkml:trace contextRef="#ctx0" brushRef="#br0" timeOffset="15746.1916">18856 6134 146 0,'-2'-16'122'0,"24"6"-2"16,22-6-2-16,27-2-94 15,17 5-9-15,25 5-3 16,9-1 1-16,10 5-2 0,-1-3-4 15,-1-1-16-15,-10 11-48 16,-19-3-57-16,-18 3-8 16,-21-4-12-1,-20-5-7-15</inkml:trace>
  <inkml:trace contextRef="#ctx0" brushRef="#br0" timeOffset="26384.2867">17316 6931 149 0,'19'-10'122'16,"11"2"0"-16,18-4 2 0,12-2-99 15,23 7-2-15,7-4-3 16,14 4-5-16,-1-3-1 15,1 3-8-15,-11 3-16 16,-12-5-24-16,-4 6-87 0,-24-3-3 16,-14-2-6-16,-10-7-5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2:10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13507 15707 230 0,'49'0'152'0,"-1"1"-7"0,14 17-1 0,-3 11-136 16,0 22-1-16,-7 16 4 16,-6 21-7-1,-13 16 7-15,-14 11-7 0,-16 5 4 16,-15 7-3-16,-14-4 3 16,-10-11 5-1,-7-5-17 1,-9-23-16-16,3-8-124 15,-7-23-3-15,4-17-7 16,4-27-6-16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2:2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22103 5962 90 0,'-18'-6'95'0,"0"3"-1"15,-2-1-1-15,3 0-73 16,17 4-4-16,-19 0-5 16,19 0-2-16,0 0-2 15,32 11 0-15,1-8-1 16,12 1 1-16,10-2-2 15,9-2-1-15,6-3-2 16,3 0 1-16,-3-3 1 16,-7 2 2-16,-12-2 1 0,-12 0 0 15,-21-1 4 1,-18 7 3 0,-13-13 2-16,-17 9-1 0,-16-5 1 0,-8 5-2 31,-9-3-2-31,1 5-2 15,-3-1-2-15,4 3-6 0,5 3-6 0,7-1-16 16,14 9-34-16,8-8-63 16,27-3-3-16,-13 6-5 15,27-8-4-15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3:36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4740 15854 114 0,'-11'-19'129'16,"11"19"3"-16,-3-26-17 15,3 26-83-15,24-10-4 16,8 10-5-16,8-4-8 16,20 5-5-16,15-2-1 15,18 2-1 1,17-1-1-16,21 0 0 15,12-3 0-15,9 1-2 0,1-6-1 16,-5 3-1-16,-6-4 0 16,-14 2-2-1,-15-2-1-15,-21 2-9 16,-16 4-15-16,-25-9-43 0,-9 17-70 16,-22-8-5-16,-20 3-3 15,1 14 18-15</inkml:trace>
  <inkml:trace contextRef="#ctx0" brushRef="#br0" timeOffset="404.2645">5199 16496 101 0,'-20'10'139'0,"20"-10"1"15,10 16-1-15,32-22-106 16,34 14-6-16,27-14-1 16,35 7-2-1,19-4-9-15,21 2-4 0,14-3-2 16,8 2-3-16,2 1-8 16,-5 1-8-16,-6 8-28 15,-23-9-105-15,-5 4-5 16,-23-9-5-16,-25-6-9 0</inkml:trace>
  <inkml:trace contextRef="#ctx0" brushRef="#br0" timeOffset="8647.2783">4752 16561 139 0,'0'0'146'15,"16"-11"-3"-15,5 2-1 16,21 2-121-16,0-2-6 0,8 5-5 16,4-1-14-16,-4-5-25 15,9 13-72-15,-17-13-39 16,-7 0-3-16,-12-7-2 15</inkml:trace>
  <inkml:trace contextRef="#ctx0" brushRef="#br0" timeOffset="8834.7872">4506 15887 192 0,'13'-16'137'0,"22"3"-31"16,13 3-105-16,25 0-136 16,18 3-7-16,17 3-2 15</inkml:trace>
  <inkml:trace contextRef="#ctx0" brushRef="#br0" timeOffset="9960.5377">21616 13235 165 0,'-15'3'131'0,"15"-3"-1"16,0 0-1-16,16 12-96 15,14-15-8-15,27 6-1 16,15-9-1-16,23 3-4 16,16-7-3-16,19 3 1 15,10-8 0-15,10 5 0 16,-1-4-2-16,-4 2-4 15,-12 2-7-15,-13-3-13 16,-15 10-58-16,-28-11-75 16,-21 2-6-16,-29-5-8 15,-22 1-4-15</inkml:trace>
  <inkml:trace contextRef="#ctx0" brushRef="#br0" timeOffset="23501.174">4853 16521 18 0,'-15'-3'119'0,"2"-3"0"15,13 6-1 1,-16-7-83-16,16 7-12 15,-17-15-2-15,6 2 0 16,11 13-3-16,-19-24-4 16,19 24 0-16,-22-28 0 15,13 14-1-15,-2-9-3 16,4 3-4-16,2-5-1 16,5 2-4-16,5-4 2 15,3 1-1-15,7-2 0 16,4 2 1-16,1 2 1 0,6 2 0 0,1 1 0 0,3 2 0 15,5 1-5 1,3 1 11 0,3 1-13-16,4 2 10 0,1-1-11 15,3 4 11-15,0-4-11 16,0 4 11-16,2 1-7 0,-1 0 0 16,0-2 1-16,-1 1-5 15,1-1 4-15,3 3-2 31,2 1 1-31,4 1-3 16,1 1 4-16,0-1-4 16,5 2 3-16,0 4 0 0,4-2 1 15,1 0 0-15,-1 2-1 16,0 1 1-16,0 0-1 16,1 1 0-16,-1-2-1 15,2-1 1-15,-2 2-1 16,0-1 0-16,0-2 0 0,-1 0 1 0,-1 1 0 15,-1 1 1-15,-3 1 0 16,1 3 0-16,-4-2-1 16,0 1 2-1,-1 1-1 1,1 0 1-16,-2 1-1 16,0 0 2-16,-5 2 0 0,1 3 3 0,-5 1-3 15,-3 4 3-15,-7 2 1 16,-3 4-6-16,-7 0 9 15,-5 8-8-15,-6-1 8 16,-4 6-8-16,-5 2 10 0,-6 4-9 16,-8-3 5-16,-2 5 0 15,-9-4-7-15,-4-5-14 16,4 4-108-16,-16-10-21 16,3-6-9-16,-1-7-4 31</inkml:trace>
  <inkml:trace contextRef="#ctx0" brushRef="#br0" timeOffset="25321.1639">23112 12419 6 0,'-1'-16'106'0,"-7"-4"5"15,1 2 3-15,-2 2-59 16,-5-7-20-16,5 10 0 15,-9-8 4-15,5 6-7 16,-12-2-8 0,1 7-5-1,-13 0-4-15,-3 5-3 0,-9 3-4 0,-6 4 0 16,-7 3-3-16,-4 2 0 16,-8 6-2-16,-2 0 1 15,-5 4 0-15,-1 5 0 16,-3 2 2-16,1 7 0 15,-3 2-1-15,2 6 1 0,0 1-1 16,1 6 1-16,5 3 5 16,7 3-2-16,7 3-1 31,6 7-6-31,13 3 4 16,12 2-7-16,16 6 5 15,16 4-4-15,20 1-4 16,15-1-1-16,20 0 2 15,18-8 3-15,18-11-3 0,17-12 5 0,13-17-2 16,16-15 3-16,9-18 3 16,10-15 1-1,3-21 3-15,7-12 1 16,-7-20 2-16,0-12-2 0,-13-11-2 16,-14-8 1-1,-26-6-5-15,-25-4-1 16,-28 4-3-16,-34 8 0 15,-34 14-7-15,-41 13-4 0,-33 24-23 16,-40 4-110 0,-15 23-5-16,-21 7-7 0,-5 11-4 15</inkml:trace>
  <inkml:trace contextRef="#ctx0" brushRef="#br0" timeOffset="33053.8937">19948 8999 1 0,'0'0'55'16,"-20"-7"36"-16,20 7-17 15,0 0-34-15,-9-19-3 16,9 19-4-16,0 0-2 16,20-10-4-16,-20 10-5 15,30-3-5-15,-12 2-3 0,6 2-4 16,1-1-4-16,2 3-3 16,2-2-2-1,3-1 0-15,1-1-1 0,2-3 1 16,2-2-1-1,-1 0 0-15,0-3 0 0,-4 1 1 16,-2-2 0 0,-4 4-1-16,-3 0 1 0,-2 3-1 0,-4 2 1 15,0 1 0 1,-4 3 0-16,2 0-1 0,-2 1 0 16,-13-4 1-1,23 11-1-15,-23-11 0 16,20 21 0-16,-10-8 1 15,-3 4-2-15,2 3 1 16,-3 6 0-16,-1 3 1 16,-2 6 0-16,2 2 1 0,-2 6-2 15,-1 7 2-15,0 4 0 16,-1 8-1-16,4 2 0 0,-4 5 1 16,3 2-2-16,-1 7 2 15,0 1-1-15,0 6 1 16,1-1-3-16,1 2 5 15,0 4 0-15,1 2-1 16,-1-1 4-16,0 0-2 0,-2-1 3 31,3-2-1-31,-3 0 1 16,1-2-2-16,-1-5-2 16,3-2 3-16,-2 2-6 0,2-3 0 15,-2-3-1-15,1-1 1 16,-2-4 1-16,-2 2 3 15,-2-4-1-15,-1 0 2 16,-4-7 1-16,2-2 2 16,-2-4-3-16,2-2 3 15,-2-5-5-15,3-4 1 0,0 1 0 16,3-3-4-16,0-2 2 16,0 1-3-16,0-1 4 15,2 1-5-15,-1-4 5 16,2 1-5-16,-1-8 1 15,-1-4 2-15,0-4-1 0,-1-5 3 16,-1-4-1 0,1-13 3-1,-12 16-1-15,12-16 4 16,-27 8 0-16,7-3 2 16,-10-2 0-16,-5 1 1 0,-11-6-2 15,-3 4 1-15,-9-5-2 16,0-1-5-16,1-5-9 0,-3-11-35 15,13 1-97-15,3-10-3 16,10-5-8 0,9-4-1-16</inkml:trace>
  <inkml:trace contextRef="#ctx0" brushRef="#br0" timeOffset="38850.2171">19537 11579 49 0,'0'0'96'16,"-21"-26"6"-1,4 12-1-15,-6 1-64 16,-4-6-8-16,2 4-2 16,-11-3-3-16,0 3-4 0,-12-2-4 15,1 2-4-15,-10-2-2 0,-3 1-4 16,-8-4 1-16,-4 3-1 16,-8-6 4-16,1 1-2 31,-6-3 0-31,-2 2-1 0,-2 0 0 15,0-1-1-15,-4 1 0 16,-1 4-1-16,-1 3-2 16,0 3 2-16,0 3-2 0,2 3 2 15,2 7-4-15,3 3-1 16,0 5 1 0,8 5-1-16,-1 2 2 0,1 3-2 15,1 4 1-15,-2 6-1 16,-1-3 3-16,0 10 2 15,0 1-1-15,-1 5 2 16,1 2-1-16,4 7 2 0,2 4-2 16,6 5 2-16,4 2-3 15,5 2-1-15,10 5-2 16,9 3-1-16,13 1-1 16,12 4 0-16,17 2 1 15,17 4 0 1,20 1 0-16,25-1 3 0,24-9-1 15,20-5 2 1,24-13-1-16,19-16 0 16,17-16 0-16,15-22-2 0,13-18 1 15,5-17-1-15,2-17 2 16,-1-12-3-16,-7-11 3 16,-11-7-3-16,-20-3 1 15,-24-1 2-15,-27 2 0 16,-28-2-2-16,-31-1-1 15,-35 1 0-15,-37 3 1 0,-32 4-1 16,-29 9-7-16,-32 5-17 16,-18 20-38-16,-25 5-65 15,-5 14-4-15,5 9-3 16,16 11-8-16</inkml:trace>
  <inkml:trace contextRef="#ctx0" brushRef="#br0" timeOffset="39562.689">19467 10733 285 0,'0'0'137'16,"-13"-7"0"-16,13 7-5 15,-3-16-123-15,3 16-14 16,0 0-18-16,0 0-32 0,0-14-73 0,0 14-2 31,-7-29-4-31,1 4 0 16</inkml:trace>
  <inkml:trace contextRef="#ctx0" brushRef="#br0" timeOffset="39865.5686">19319 9598 158 0,'0'0'122'0,"0"0"-9"16,0 0 1-16,0 0-106 16,0 0-4-16,0 0-14 15,0 0-26-15,0 0-70 16,0 0-5-16,16 1 0 16,-16-1-5-1</inkml:trace>
  <inkml:trace contextRef="#ctx0" brushRef="#br0" timeOffset="41546.0432">16820 8471 51 0,'13'7'94'31,"13"-8"4"-31,21-1-1 15,28-1-64-15,26-8-6 16,29-1-1-16,30-4-6 0,26 3 0 0,16-4-2 16,15 3-1-16,-2-4-5 31,-5 1-4-31,-20 1-2 0,-23 5-4 0,-36-1 0 16,-31 2-6-16,-37 6-6 31,-37-3-17-31,-26 7-76 0,-26 10-4 15,-19-3-6-15,-8 3-3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24:39.5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10598 10184 35 0,'-14'-3'95'0,"14"3"0"16,-16-9 4-16,16 9-83 15,-18-14 1-15,18 14 3 0,-18-15 2 16,5 5 1 0,13 10-4-16,-22-14-3 0,22 14-3 15,-22-16-2-15,22 16-2 16,-23-15-2-16,10 11-1 16,-2 0 0-16,0 2 0 15,-4 1-1-15,2 2 1 16,-3 2-2-16,-3 0 0 15,-2-1 0-15,2 0-2 16,-3 1 1-16,2 0 0 0,-2 2 0 16,-2 0 1-16,1 3 0 15,2 0 0-15,-1 2 0 16,2 2 0-16,-2-2-2 16,0 1 1-16,1 0 0 15,1 2-2 1,-1-2 0-16,-1 1 0 15,2-1 0-15,-1 1 1 0,-1 1 0 16,-1 0 1-16,1 3 1 0,0 1-4 16,-2 0 4-16,4 2-4 15,-1-2 4 1,2 2-5-16,0-2 4 0,4 2-4 0,-2-4 4 16,4 0 1-16,-1 1-1 15,2 0 2 1,2 0-2-16,-2 1 2 15,0 1-1-15,0 0 0 16,0 1-1-16,2 0 0 16,-2 3 0-1,0-2 0-15,0 0-1 0,3 0 2 16,-1 3-1-16,0 0 1 16,-1 0 0-16,-1 2 1 15,0-1-1-15,2 4 0 16,-3-1-1-16,2 2 2 0,1-1-3 15,-1 0 2-15,1 0-2 16,1-1 1 0,1-1-3-16,1 2 3 15,1 0-5-15,-2 3-2 16,2-1 2-16,1-1-2 0,2 1 2 0,1 3-1 16,2 2 1-1,0 1-2-15,1 2 5 16,0 1 2-16,2-2-1 15,-1 4 2-15,-1-3-1 0,2 1 1 16,-2-4-1 0,1 0 2-16,1-6-2 15,2-1 1-15,1 0-1 16,2-1 0-16,1-1-2 16,0 3 0-16,4 0-2 15,0 0 0-15,1 3 0 16,0-1 1-16,1 1-1 15,1-2-3-15,0 1 3 16,-1-3 0-16,1 0 2 16,-1-4-3-16,1 1 3 15,-1-3-3-15,1-2 3 0,-1 1 0 16,2 3 0-16,0 1 0 16,-1 3 0-16,1 2 0 15,0 3 0-15,0 2 0 16,1 3 0-1,-1-4 0-15,2-2-1 0,0-3 1 16,4-2-1-16,0-4 1 16,1-3-2-16,0-2 1 15,3-4 0-15,2 1 0 0,1-2 0 0,0 1 0 16,0-1 0-16,3 1 2 31,-2 2-2-31,4-1 1 16,-1 2-1-16,0 0 1 0,0-1-2 15,2 0-3-15,-2 0 4 16,1-3-5-16,0-1 5 0,1-4-5 16,1-1 5-16,1-2-5 15,0 0 6-15,1-2-2 16,1 2 1-16,1 0 0 16,1 1-1-16,-1 1 0 15,1 2 0 1,1 1 0-16,0 0 0 15,0 0 0-15,1 1-1 16,2-4 0-16,-1-1 1 16,2-2-1-16,0-3 0 15,0 1 0-15,1-1 1 0,-1-1-1 0,-1 2 1 16,-2-1 0-16,2 0 0 16,-3-1 0-16,1 2 1 31,1-2-1-31,-2-2 0 0,-2 0-1 15,2-3 1-15,-1 1-1 16,-1-2 1-16,2-1-1 16,-3-2 0-16,2 1 1 0,-2-2 0 15,1-1 0-15,2 0 1 16,0-5-2-16,0-1 2 16,0-2 3-1,2-1-4-15,-2-5 4 0,2 2-5 0,-3-1 5 16,-1-2-4-16,-1 1 5 15,1-1-5-15,-4-1 0 16,0-2 1-16,-3-3-1 16,1 2 2-1,-3-3-2-15,1 1 1 0,-1-3-1 16,-2 2 1-16,-3-2-1 16,0 4 1-1,0-1-1-15,-4-1 0 0,-1 0 0 16,0-1 1-16,-2 1-2 15,-3-3 2 1,-3 0 1-16,-2-1-1 16,-2-2 3-16,-3-2-3 0,-4-2 2 15,-2-3-1-15,-3-5 1 16,-3 1-1-16,-2-1-1 0,-2 1 0 16,0-2-1-16,-2 3 1 15,1 1-1-15,-2 2 3 16,2 4-3-16,-2 2 3 15,1 1 1-15,-2-5 1 16,0 3 1 0,-4-3-1-16,1 1 0 15,-4 0-2-15,-4 0-2 16,2 2-11-16,-8-8-31 16,2 12-93-16,-4-4-3 0,1 4-2 15,-4-2-3 1</inkml:trace>
  <inkml:trace contextRef="#ctx0" brushRef="#br0" timeOffset="746.4488">10431 10126 85 0,'0'0'105'15,"0"0"0"-15,0 0 5 16,0 0-90-16,0 0-2 0,13-6 1 15,4 5 1 1,0-4 0-16,6 5-4 16,-1-1-3-1,5 5-4-15,2 2-4 0,3 6-1 0,1 1-2 16,3 2 0-16,0 3-1 16,3-1 0-1,2-1 0-15,-2 0 2 0,-2-3 1 16,-2-3 1-16,-3-1 0 15,-4-2 1 1,-4-1 0-16,-3-2 1 16,-6 2-2-16,-2-1-3 15,-13-5 1-15,0 0-5 0,15 16-1 16,-15-16-18 0,0 0-23-16,-5 18-82 15,5-18 1-15,0 0-3 16,0 0 0-16</inkml:trace>
  <inkml:trace contextRef="#ctx0" brushRef="#br0" timeOffset="1750.9091">11060 10355 25 0,'0'0'100'0,"0"0"4"16,0 0 1-16,0 0-77 15,0 0-6-15,16-17 0 16,-16 17 1-16,21-14-5 16,-5 4-2-16,-1-6-3 15,8 4 3-15,-5-5-5 16,10 1 2-16,-5-4-1 16,3 2 0-16,0-5-4 15,0 3 0-15,0-2-4 16,-3 4-2-16,-1 0 2 15,-4 3 0-15,-3-1 2 0,-2 4 1 16,-13 12 0-16,11-16 2 0,-11 16 0 16,0 0 0-1,0 0 0-15,0 0-2 0,0 0 0 16,0 0-1 0,-11-13-1-1,11 13 0-15,0 0-1 0,0 0-1 0,19 15-1 16,-7-2 0-1,7 4 0-15,3 6-1 16,5 3-1-16,4 3 2 16,-1 3-2-16,5 1-2 15,-2 0 4-15,-2-1-4 16,0-2 4-16,-5-1-4 16,-5-5 4-16,-2 0-4 15,-4-6 3-15,-2-3-1 0,-13-15 0 16,13 17 0-16,-13-17 0 15,0 0 0-15,0 0 0 16,1 13 0-16,-1-13 0 0,0 0 0 16,-3 23-1-16,2-7 2 15,-1 6-1-15,1 4 0 16,-1 4 0-16,1 5 2 16,-3-1-2-16,-1 1 3 15,-2-2-1-15,0-4 2 16,-2-5 0-1,-1-2 1-15,-4-3-1 0,-1-3 1 16,-4-3-1-16,1 0 0 16,-5-3-3-1,-3 0 0-15,1-2-7 0,-1-3-8 16,7 3-19-16,-7-13-30 16,26 5-74-16,-20-6-2 15,20 6 0-15,13-12-2 16</inkml:trace>
  <inkml:trace contextRef="#ctx0" brushRef="#br0" timeOffset="3578.8857">11576 10208 19 0,'0'0'89'0,"0"0"0"16,0 0-4-16,0 0-47 15,0 0-42-15,0 0 1 0,0 0 3 16,0 0 3-1,0 0 1-15,0 0 4 16,0 0 3-16,0 0 2 16,-10 13 1-1,10-13 0-15,0 0 0 16,0 0 1-16,0 0-1 16,0 0-1-16,0 0-2 15,16-4-1-15,-16 4-2 16,16-9 0-16,-16 9-2 0,22-11-1 15,-9 5-2 1,1 2 0-16,-1-1-1 16,-13 5 2-16,20-1-1 15,-20 1 1-15,0 0 0 16,10 13 1-16,-10-13 1 0,-8 13 0 16,8-13 0-16,-15 11-1 15,15-11 0-15,-19 8 1 16,19-8-2-16,-17 0 0 15,17 0-1-15,0 0-1 16,-14-8-3-16,14 8-2 0,0 0-3 16,0 0-4-16,19-16-1 15,-19 16-1-15,21-8 1 16,-21 8 0-16,22-7 2 16,-22 7 3-16,0 0 2 15,14 1 3-15,-14-1 1 0,0 0 0 16,0 0-3-1,-11 13-2-15,11-13-1 16,0 0-1-16,0 0 1 16,-13 6-1-16,13-6 1 15,0 0 2-15,0 0 1 16,0 0 3-16,0 0 0 16,0 0 1-16,0 0 2 15,0 0 0-15,0 0 1 16,0 0 1-16,13-10 1 15,-13 10-2-15,0 0 1 0,0 0-1 16,14-8 0-16,-14 8-2 0,0 0 0 16,0 0-2-16,15-7 0 15,-15 7 1-15,0 0 1 16,0 0 0 0,0 0 0-16,0 0-1 0,0 0 2 15,8-13-1-15,-8 13 0 16,0 0-1-1,0 0 0-15,0 0-1 16,0 0 1-16,10-14 1 16,-10 14 1-16,0 0 1 15,8-20 1-15,-8 20 0 16,2-18 0-16,-2 18 0 16,3-20-1-16,-3 20-1 0,2-19 0 15,-2 19 0 1,0 0-2-16,1-16 1 0,-1 16-1 15,0 0 1 1,0 0-1-16,0 0 0 0,0 0 0 16,0 0-1-16,0 0 0 15,12-13 0-15,-12 13 0 16,0 0 0-16,0 0 0 16,0 0 0-16,11-15 1 15,-11 15-1-15,10-19 2 16,-2 4-1-16,0 0 0 15,2-1 0-15,3-3 0 16,0 3 0-16,2 0-1 16,-1 2 0-16,2 1 0 15,0 1 0-15,-2-1-1 16,2 0 1-16,-3 0 1 16,3-1-1-16,-2-1 1 0,1 0-1 15,1-1 1-15,0 1 0 16,0 1 0-16,2 1-1 15,1-3 1-15,3 2-1 0,2-4 2 16,2 1-1 0,2-2 1-16,-1-3-1 0,3-1 1 15,2 2-1-15,-2-2 1 16,2 2-2-16,-3 3 0 0,1 0 0 16,2 3-1-16,0 0 0 15,-2 2 1-15,2 2 0 16,0-1 1-16,1-1 0 15,1 0 0-15,2 2 1 16,0-2 0-16,1 0-1 16,0 0 0-1,2 2 0 1,1 0 2-16,2 1 1 0,-3 1 2 0,0 2 1 0,-4-2 1 16,-1 5 0-16,-2-2 0 15,-3 2 0-15,-4 1-2 31,-5 0-3-31,-3 0-4 0,-17 3-7 16,26-3-20-16,-26 3-53 16,10-14-51-16,-10 14-2 15,0 0-1 1</inkml:trace>
  <inkml:trace contextRef="#ctx0" brushRef="#br0" timeOffset="4324.0654">13354 9309 140 0,'-12'19'115'16,"12"-19"-7"-1,-10 14-3-15,10-14-121 0,0 0-26 16,0 0-67-16,21-1-4 16,-7-8 1-1,8 4 37-15</inkml:trace>
  <inkml:trace contextRef="#ctx0" brushRef="#br0" timeOffset="4472.1989">13582 9302 123 0,'0'0'101'0,"0"0"-13"16,0 0-11-16,10-14-148 15,-10 14-41-15,16-10 3 16,-2 8 13-16</inkml:trace>
  <inkml:trace contextRef="#ctx0" brushRef="#br0" timeOffset="4620.417">13840 9278 147 0,'0'0'104'0,"0"0"-19"15,0 0-28-15,-14-3-166 16,14 3-8-16,0 0 1 16,27-15 66-16</inkml:trace>
  <inkml:trace contextRef="#ctx0" brushRef="#br0" timeOffset="4763.7134">14062 9273 162 0,'0'0'108'16,"0"0"-13"-16,-5 15-32 0,5-15-168 15,0 0-13-15,17-6-6 16,-4-3 44-16</inkml:trace>
  <inkml:trace contextRef="#ctx0" brushRef="#br0" timeOffset="4893.4793">14303 9280 188 0,'19'9'102'0,"-19"-9"-20"16,19-6-33-16,-19 6-171 0,29-11-1 15,-11 8 0-15</inkml:trace>
  <inkml:trace contextRef="#ctx0" brushRef="#br0" timeOffset="5051.4148">14562 9299 179 0,'21'6'112'0,"-21"-6"-11"16,25-1-30-16,-25 1-170 15,21-6-21-15,-5 1-3 16,2-3 3 0</inkml:trace>
  <inkml:trace contextRef="#ctx0" brushRef="#br0" timeOffset="5185.4599">14855 9327 184 0,'0'0'64'15,"0"0"-60"-15,0 0-3 16,0 0-124-16,2-13-6 16</inkml:trace>
  <inkml:trace contextRef="#ctx0" brushRef="#br1" timeOffset="9327.3575">13005 9123 69 0,'0'0'113'15,"0"0"4"-15,-16-7 2 16,16 7-91-16,0 0-3 16,0 0 0-16,27 0 0 15,-12 6-5-15,11 8-4 16,0 2-5-16,5 10-2 16,3 1-4-16,0 7 1 15,1 0-3-15,0 4 2 0,-7-2-3 16,-2-2 0-16,-5-2-6 15,-8-6-6-15,1-1-14 16,-14-25-17 0,13 26-37-16,-13-26-49 0,0 0 4 15,7-15-5-15</inkml:trace>
  <inkml:trace contextRef="#ctx0" brushRef="#br1" timeOffset="9619.3393">13358 9099 57 0,'3'-15'111'16,"-3"15"3"0,0 0 2-16,-11-13-84 15,11 13-2-15,0 0 0 0,-16 20-4 0,0-7-5 0,0 10-4 16,-9 2-4-16,1 8-1 31,-8 0-4-31,0 5 0 16,-2-1-2-16,-1 1-1 15,2-6-5-15,1-3-6 0,9-3-18 16,0-14-20-16,16 3-79 0,7-15-6 16,0 0 2-16,0 0-4 31</inkml:trace>
  <inkml:trace contextRef="#ctx0" brushRef="#br1" timeOffset="9950.3155">13227 8995 79 0,'0'0'112'0,"-19"1"1"16,19-1 2 0,-11 28-75-16,5-5-27 0,4 8 2 0,0 7-2 15,3 5 2-15,-1 3-6 16,4 3-3-1,2 1-12-15,1-7-9 0,5 0-20 0,-8-13-58 16,3-5-26-16,2-5-1 16,-9-20 3-1</inkml:trace>
  <inkml:trace contextRef="#ctx0" brushRef="#br1" timeOffset="10137.0516">13019 9244 162 0,'0'0'125'0,"0"0"0"16,0 0 3-16,0 0-112 15,28 9-4-15,-1-12-2 16,9 0-3-16,2-3-7 16,-1-2-22-16,6 9-53 15,-4-5-52-15,-1 1-2 16,-3 3-4-16</inkml:trace>
  <inkml:trace contextRef="#ctx0" brushRef="#br1" timeOffset="10956.0792">13373 8783 4 0,'-26'3'106'0,"26"-3"6"16,-18 1-1-16,18-1-66 15,0 0-13-15,0 0-1 0,0 0-5 16,0 0-8-1,22 19-7-15,-22-19-7 16,27 18-10-16,-5-6-16 16,-7-6-27-16,3-3-69 0,1 4 1 15,-3-9-3-15,-2 1 53 16</inkml:trace>
  <inkml:trace contextRef="#ctx0" brushRef="#br1" timeOffset="11155.8932">13555 8669 159 0,'0'0'119'16,"-15"4"0"-16,1 8-4 15,-7 1-115-15,1 5 2 16,-1 2-5-16,-4 1-1 16,1 0-10-16,0 2-4 15,0-2-16-15,10-1-18 16,-2-3-60-16,16-17-3 15,-16 17 1-15,16-17 67 16</inkml:trace>
  <inkml:trace contextRef="#ctx0" brushRef="#br1" timeOffset="11399.6865">13302 8741 115 0,'0'0'116'16,"-17"8"-3"-16,17-8 4 15,0 0-102-15,0 0-12 16,0 0-1-16,29-4-2 16,-8-3-2-16,8 5-3 15,-3 2-2-15,4 6-2 16,-1 6 1-16,-1-1-5 0,-4 4-3 16,1 1-25-16,-7 4-63 15,-18-20-4-15,25 19 2 16,-25-19 45-16</inkml:trace>
  <inkml:trace contextRef="#ctx0" brushRef="#br0" timeOffset="72265.7169">10791 11668 27 0,'16'-1'93'0,"-3"7"2"15,-13-6 6-15,20 20-82 16,-5 4 2-16,-5 4-3 0,3 9 3 16,-7 2-1-1,0 9-6-15,-6-2-3 0,-2 3-8 16,-4-1-7-16,-4-8-14 16,0 1-18-16,-9-11-66 15,2-13-4-15,-2-7 1 16,1-11 34-16</inkml:trace>
  <inkml:trace contextRef="#ctx0" brushRef="#br0" timeOffset="72603.4439">11250 11745 82 0,'-3'24'109'0,"0"14"-3"16,-2 2 0-16,-7 4-93 15,6 8-1-15,-5-3 1 16,2 4-8-16,-2-4-9 16,-5-6-26-16,3-4-71 15,-5-6-6-15,-2-5-4 16,-1-11 19-16</inkml:trace>
  <inkml:trace contextRef="#ctx0" brushRef="#br0" timeOffset="72949.0881">10706 11996 142 0,'0'0'102'16,"0"-17"2"0,19 12-46-16,11-5-57 0,11 3 1 15,8-2 0-15,9 4 3 16,1-1-8-1,3 1-6-15,1 11-15 16,-7-4-19-16,-1 8-59 0,-6 4-1 16,-11-1-2-1,-6 4 79-15</inkml:trace>
  <inkml:trace contextRef="#ctx0" brushRef="#br0" timeOffset="73186.8044">10853 12074 184 0,'19'6'112'15,"13"-2"0"-15,10 5-53 31,7-1-67-31,3-1-21 16,4 6-77-16,-3 2-3 0,-3-1-4 16,-4 4 12-16</inkml:trace>
  <inkml:trace contextRef="#ctx0" brushRef="#br2" timeOffset="82913.6213">11917 10314 1 0,'6'18'79'0,"-6"-18"4"16,5 18-5-16,-5-18-74 15,18 23-1-15,-7-9 4 16,-11-14 1-16,22 26 3 16,-22-26-1-1,23 17 3-15,-9-15 0 16,4-2-2-16,3-7-2 16,4-8-2-16,2-2-3 15,7-6 0-15,3-3-2 0,3-2 1 16,4 1-4-16,0 1 4 15,0 4-4-15,-1 8 3 16,-1 2-1-16,-5 8 2 0,-2 4-2 0,-3 3 2 16,-6 4 3-1,-3 3 2-15,-4-1 2 16,-1 1 2-16,-5-4 1 16,0 2 1-16,-13-8 1 0,15 11-1 15,-15-11-3 1,0 0-1-16,0 0-3 15,0 0-1-15,0 0-2 16,0 0-1-16,0 0-1 0,0 0-1 16,0 0-1-1,0 0 0-15,0 0 0 16,0 0-1-16,13-6 1 0,-13 6 1 16,0 0-1-16,0 0 0 0,0 0 1 31,0 0-1-31,0 0 1 15,0 0-1-15,-13-3 0 16,13 3 1-16,0 0-1 0,0 0 1 16,0 0-1-16,0 0 1 0,0 0 2 15,0 0 2-15,0 0 1 16,0 0 1-16,0 0 1 16,0 0-1-16,0 0 1 15,0 0-2 1,0 0-2-16,0 0-1 0,-13-9-1 15,13 9-3-15,0 0 1 16,0 0 0-16,8-13-1 16,-8 13 1-16,0 0 0 15,0 0-1-15,16-16-1 16,-16 16 1-16,20-10-1 0,-4 3 1 31,5-3 0-31,2-4-1 16,4-2 1-16,3-5-1 0,5 1 1 15,1-6-2-15,-1 0 2 16,1-3-2-16,3-1 1 16,-2-2-1-16,1-1 1 15,-7-1-1-15,-2-2 2 16,-7 1-1-16,-2 0 1 0,-5 5 0 16,-7 3-1-16,-2 2-2 0,1 5-7 15,-4 1-13-15,-3 19-53 16,17-22-34-1,-17 22-4-15,18-20 1 0</inkml:trace>
  <inkml:trace contextRef="#ctx0" brushRef="#br2" timeOffset="84262.4852">13106 10549 64 0,'-19'0'101'0,"19"0"3"16,0 0-1 0,0 0-56-16,-12-13-30 15,12 13-1-15,15-13 1 0,-2 1-1 16,7 5-2 0,2-5-2-16,4 4-2 0,1-4-4 15,3 4-2 1,-1-4 0-16,-1 3-2 15,-7 1 2-15,-2 1 0 16,-6 1-2-16,-13 6 0 0,0 0 0 0,0 0-1 16,0 0 0-16,-13-5 0 15,-3 11-2-15,-4 1 2 16,-3 2-1-16,-2 1 1 0,1 2 0 16,-4-1 1-16,4 2-1 15,2 2 0-15,-1-2 0 16,6 0 1-16,0 1-1 15,17-14 0-15,-19 23-1 16,19-23 1-16,1 22-1 31,-1-22 0-31,23 20-1 0,-1-10 1 16,10 0-1-16,4 3 0 0,7 2 0 16,0-1 1-16,2 3 0 15,-2 1 2-15,-8-1 0 16,-5 3 3-16,-12-3 0 15,-11 2 2-15,-14-3 0 16,-11 3 0-16,-11-5 0 16,-8 1-2-1,-9-5-3-15,-2-4-5 16,1-2-5-16,-1-8-9 16,12-2-12-16,1-13-19 0,22-1-72 15,5-6-1-15,12-4 0 16,7-4 2-1</inkml:trace>
  <inkml:trace contextRef="#ctx0" brushRef="#br2" timeOffset="84513.2176">13211 10478 105 0,'0'0'103'0,"0"0"1"16,0 0 3 0,0 0-93-16,16 7-3 15,4-7 1-15,0-3-1 16,5 2-6-16,-1-1-11 0,0-2-19 16,1 3-79-16,-4-1-1 15,-5 1-3-15,-3-1-1 16</inkml:trace>
  <inkml:trace contextRef="#ctx0" brushRef="#br2" timeOffset="85085.6513">13927 10495 190 0,'0'0'121'0,"-15"16"-5"16,15-16 0-16,-11 13-113 16,11-13-1-16,4 26 0 0,2-7 0 15,3 1 2-15,1 3-2 16,3 0 1 0,3 3-2-16,1-1 1 15,0-4-2-15,0-2 2 0,-1-4-1 16,-3-7-1-16,-13-8 2 15,19 7-2 1,-19-7 1-16,0 0-1 16,-17-14 1-16,-3 10-1 0,-8 4 1 0,-5 5 0 15,-6 4 3 1,-1 10 3 0,-7 1 1-16,8 8 2 0,1 0 0 0,9 4 2 15,4-4-1 1,12-2 0-1,9-6-5-15,11-6-6 16,15-5-10-16,4-11-16 16,17 2-23-16,-7-11-76 0,13-2 0 15,-3-4-6-15,0-1 4 0</inkml:trace>
  <inkml:trace contextRef="#ctx0" brushRef="#br2" timeOffset="85550.2982">14324 10732 106 0,'0'0'107'0,"0"0"5"15,0 0-1-15,-18-16-74 16,18 16-23-16,-14-16 0 15,14 16-1-15,-28-16 0 16,11 13-3-16,-9 3-1 16,0 6-2-16,-4 3 0 15,-2 10 1-15,-1 2-1 16,4 7 1-16,5 1-2 16,8-2-1-16,8-1-2 15,11-6-1-15,10-7-1 16,9-7-1-16,7-8 0 15,4-5 0-15,0-3 2 16,2 0 1-16,-3 0 1 0,-6 4 2 16,-5 3 2-16,-4 8-1 15,-17-5 1-15,21 14 0 16,-21-14-2-16,11 20 0 16,-11-20-5-16,7 18-5 15,-7-18-11-15,0 0-13 16,22 18-27-16,-22-18-70 15,22-1-1-15,-9-3-3 0,3-1 2 16</inkml:trace>
  <inkml:trace contextRef="#ctx0" brushRef="#br2" timeOffset="86012.6643">14557 10764 33 0,'0'0'97'16,"16"-10"4"-16,-16 10 1 16,0 0-68-16,0 0 2 15,0 0 2-15,0 0-4 16,-9-15-8-16,9 15-6 0,0 0-5 16,0 0-3-16,0 0-3 15,0 0-3-15,0 0-3 16,16-8 1-16,-16 8-1 15,0 0 0-15,0 0-1 0,0 0 0 16,13-6 1-16,-13 6 0 16,0 0-1-16,0 0 0 15,0 0-1-15,0 0 0 0,0 0 0 16,0-13-1-16,0 13 0 16,0 0 1-16,0 0 0 31,0 0 1-31,0 0-1 15,0 0 3-15,15 13-1 0,-12 1 2 16,0 6-1 0,4 5 1-16,0 1-1 15,5 4 0-15,1-1-1 16,2-2-3-16,3-3-7 0,-2-11-12 16,7 1-15-16,-23-14-22 15,33-2-62-15,-20-6-5 16,1-2 1-16,-2-6 0 15</inkml:trace>
  <inkml:trace contextRef="#ctx0" brushRef="#br2" timeOffset="86198.6379">14873 10827 129 0,'0'0'119'16,"-1"13"3"-16,-9 0 2 16,0 12-56-16,-13-2-36 15,4 13-3-15,-10 4-7 16,0 9-12-16,-3 2-11 0,-2-1-21 15,9 9-32 1,-7-11-75-16,12-2-4 16,0-8-2-16,7-12-2 15</inkml:trace>
  <inkml:trace contextRef="#ctx0" brushRef="#br2" timeOffset="86686.4056">15247 10813 109 0,'-13'-12'112'0,"-3"8"6"15,-6 7 3-15,-8-6-78 16,1 12-12-16,-8-5-2 16,5 7-3-16,-3-3-8 15,8 2-6-15,7-3-9 16,20-7-3-16,0 0-4 15,11 16-1-15,20-9 0 16,8 0 1-16,7 6 0 16,1-1 1-16,2 5 2 0,-5 2 2 0,-10 1 3 15,-9 2 2-15,-16-1 0 32,-12 0 1-32,-13-3 0 15,-13 1-1-15,-9-3-3 16,-5-2 0-16,-4-2-5 15,-3-5-6-15,7 5-15 16,-4-12-20-16,16 3-62 16,2-6-19-16,12 1 2 0,17 2-6 15</inkml:trace>
  <inkml:trace contextRef="#ctx0" brushRef="#br2" timeOffset="87261.4709">15906 10950 258 0,'-14'14'118'0,"14"-14"-18"16,0 0-13-16,0 0-149 16,23 9-62-16,-10-9 3 15,3-3-2 1,1-1 3-16</inkml:trace>
  <inkml:trace contextRef="#ctx0" brushRef="#br2" timeOffset="87384.6653">16211 10943 256 0,'20'1'102'16,"-20"-1"-21"-16,0 0-38 0,0 0-161 0,0 0-5 15,-16 1-3-15,16-1 12 16</inkml:trace>
  <inkml:trace contextRef="#ctx0" brushRef="#br2" timeOffset="87694.0596">15710 11285 200 0,'3'23'125'0,"9"4"-4"16,8 2 3-16,14-2-105 15,13 1-5-15,15-5 3 16,5-13-1-16,13-4 1 16,-1-12-2-16,2-6 0 31,-9-8-4-31,-6-1-6 0,-12-3-4 0,-12 1-9 15,-9 9-20-15,-20-2-98 16,0 6-6 0,-13 10-2-1,0 0-6-15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5:31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5117 16095 87 0,'0'0'127'16,"0"0"6"-16,0 0-8 16,16-7-100-16,7 14-15 15,4-6 8-15,15 5-2 16,8-3-10-16,12 3-4 15,12 0 0-15,13-2 0 16,12 2-1-16,12-3 0 16,15 0-1-16,8-2 1 15,13 2 0-15,8-2-2 16,8 4-2-16,3-2 1 16,4 1-1-16,7 2 2 15,2-5 1-15,4 1 5 16,4-8 3-16,4 1 2 15,-4-5 2-15,3 3 1 16,-10-3 1 0,-2 4 0-16,-15-1-2 0,-4 4-5 0,-17 2-1 15,-6 1-3-15,-8 0 2 16,-8-2-3-16,-7 4-7 31,-15-7-32-31,-6 10-104 0,-23-11-2 0,-11 2-15 16,-15-7 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6:08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21274 3068 351 0,'-20'-2'138'0,"20"2"-9"0,23-16-1 16,26 6-121-16,32 0-2 31,32 0-2-31,29-3-1 0,24 0-2 16,19 0 0-16,14 1-1 15,3 2 0-15,0 2 3 16,-15-1-2 0,-18 2-7-16,-19 5-20 15,-30-8-97-15,-15 6 1 0,-27-15-18 16,-20-11-3-16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6:41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8240 16362 1 0,'0'0'30'16,"12"-20"77"-16,-6 4 5 15,-6 16-63-15,6-30-3 0,-6 30-4 0,-5-28-7 32,5 28-10-32,-33-23-6 15,7 14-5-15,-13-1-5 0,-6 2-2 16,-11-2-1-16,-9 1-1 16,-13 0 0-16,-7 2 1 0,-10 3-2 0,-8 5-1 15,-8 5-1 1,-5 8 1-16,-6 11-2 0,7 12 1 15,4 14-1-15,13 10 1 16,20 12-3 0,24 11 3-16,28 7-4 15,38 1 11-15,38-1 0 0,41-10-2 16,35-13 0-16,27-17 0 16,23-19-9-16,13-20 12 15,4-22-4-15,-5-19 1 16,-15-19-8-16,-19-11 7 15,-30-16 1 1,-23-3 4-16,-36-16 11 16,-33 3-16-16,-39-1 8 15,-39 8-17-15,-47 8-6 16,-48-2-35-16,-29 22-94 0,-27 2-3 0,0 21-17 16,5 6 0-16</inkml:trace>
  <inkml:trace contextRef="#ctx0" brushRef="#br0" timeOffset="1656.4743">21417 13947 195 0,'-16'-6'128'0,"16"6"2"15,-13-19 1 1,11 3-85-16,25 9-8 0,9-6-4 16,20 4-10-16,9-4-6 15,18 8-5-15,5-1-4 16,10 6-3-16,1 1-3 0,1 8-2 16,-5 1-4-16,-6 2-8 0,-4 9-28 15,-16-11-94-15,0 3-7 31,-14-8-6-31,-5-2-6 0</inkml:trace>
  <inkml:trace contextRef="#ctx0" brushRef="#br0" timeOffset="26570.7638">2869 16296 24 0,'0'0'125'0,"4"-21"0"0,-4 21 4 15,0 0-77 1,1-15-11-16,-1 15-7 0,-2 15-9 0,0 7-8 31,-4 4-6-31,2 9-1 16,-3 1-5-16,0 4-1 0,-2 3-4 15,3 1 2 1,2-8-3-16,1-3 3 0,2-6-2 0,1-6 0 16,2-7-1-16,-2-14 1 15,0 0-1-15,13-12 0 16,-10-5 0-16,0-9 0 0,0-6 1 16,-1-2-2-1,-1-2 3 1,0 0-2-16,2 2 1 15,2 3-1-15,2 3 2 0,6 4-1 0,6 2 1 16,7 2 0-16,8 4 0 16,9 2 0-16,12 2 1 15,10 2-2-15,13 0 0 16,10 1 0 0,7 1-1-16,9 0-2 15,4 0 2-15,6-2-2 16,5 1 1-16,1 0-2 15,-1 1 1-15,2-2-4 16,2 2 1-16,-2 1 0 16,6 0 0-16,-3 1 0 15,-1-1 0-15,-3-3-3 16,0 3 3-16,-6-2-1 16,-5 2 3-16,-3-2 7 15,-5 2-8-15,-6 1-1 16,-1 3 3-16,-2 3 0 15,-6 2 2-15,2-1 1 0,-1 2 1 16,-2 1-8-16,-3 1 9 16,1 0 1-16,-1 1 0 15,2 0-1-15,-2 3 1 16,0-1 0-16,-3 1-2 16,2 1 1-16,-1 0-1 15,0-1 2-15,-3-3 0 16,-1 1 2-16,-1-4-3 0,2 0 2 15,-2-3 0-15,1 2-1 16,-4-2-1-16,-1 3 1 16,0-1-2-1,-2 2-1-15,-3 2 0 0,-3 1 2 16,-1-3-1-16,-2 2 3 16,-2-3 3-16,1 0 1 15,-7-5 1-15,1 1 1 16,-4-3-1-16,2-1 1 15,-8-2-1-15,-1 6-3 16,-7-5-3-16,-2 3-1 0,-3 2-1 16,-4 2 0-16,-1-1 2 0,-4 7 0 15,-2 3 3-15,-2 6 1 16,-2 3 0-16,1 8 2 16,-5 5-1-16,4 4 0 31,-5 3 1-31,1 0-4 0,-2-3-6 15,0-5-14-15,5 9-42 16,-8-20-93-16,7 0-4 16,-13-20-6-16,16 19-2 0</inkml:trace>
  <inkml:trace contextRef="#ctx0" brushRef="#br0" timeOffset="34907.3577">2929 17434 9 0,'0'0'112'0,"-7"22"-2"16,7-22 3-16,0 0-76 15,0 0 1-15,13 4-8 0,3 0-6 0,-2-2-9 16,8-2-1-16,3 0-2 15,5 1-2-15,6 2-4 16,7-3-6-16,5 0 2 0,7 2-2 16,10-5 4-16,8 7-4 15,14-7 1-15,12 0 2 16,11 0 3-16,17 0 3 16,13-8 4-16,17 4-2 15,12-1 3-15,16 3-4 31,1 2 4-31,7 4-4 16,0 4-2-16,1 5-4 16,-5 1-2-16,-9 4 0 0,-5-1-4 0,-11-1 4 15,-6 1-5-15,-7-5 3 16,-10-3-3-16,-12 0 2 16,-14 4-18-16,-22 11-46 15,-15-22-69-15,-15 0-6 16,-24-8-3-16,-13-4 9 15</inkml:trace>
  <inkml:trace contextRef="#ctx0" brushRef="#br0" timeOffset="49816.0477">21116 12727 151 0,'19'12'120'0,"-19"-12"-1"0,13-7-6 15,6-3-98-15,-6-8-10 16,6 0 10-16,0-6-6 16,8 0 7-16,-1-5-9 15,6 0 5-15,-1-7 0 0,5 0-5 16,-1-3-1-16,3 0-3 15,1-4 2-15,1-2-3 16,-1-1 3-16,3-2-2 16,-2-2 2-16,1 1-2 15,-1-2-1-15,0-1 1 16,-4 2 0-16,2-1 1 16,-5 1-1-16,-3-1 2 15,-4 2-1-15,0 2 2 16,-3-4-2-16,-2 4 0 15,-3-5 1-15,1 3-3 16,-2-2 2-16,4 2-2 0,-4-1 3 16,3-1-2-16,2-4 3 15,-1 0-1 1,0 1 1-16,0-1-2 16,0 0 0-16,-1 0-1 0,-2-1 0 15,-2 1-2-15,-1 2 1 16,-2-2-3-1,-2-3 2-15,1-3-1 0,1 1 1 16,1-4-1-16,-1 2-4 16,2 0 2-16,-1 0-2 0,1 2 3 0,-4-1-3 15,1 0 3 1,-4 1-2-16,-2 2 1 0,-5-1 4 16,1 1-2-16,-4-2 3 15,-2 0-4-15,-2-3 3 16,-4 0-2-16,-1-2 0 31,-4-5 0-31,-2 0 0 0,0-7 0 16,-5-2 1-16,-2-5 0 15,-4 0 1-15,-1-1-2 16,-3-3 2-16,1 0 2 16,-5 2-3-16,0-1 2 15,-2 2-2-15,-1 0 2 16,0 0-2-16,-1-2 2 15,-2 3 1-15,-1 1-3 0,-1-2 3 0,3 1 0 32,-4-1-1-32,-1 1 1 15,-1-4-1-15,0-1 1 16,-1-2 0-16,-1-3 0 16,-3-1-2-16,-1 1-3 0,-3-1 4 0,1 1-4 15,-3 2 3 1,-1 1-2-1,0-2 2-15,-2 4-3 0,1-1 6 16,-3 1-1-16,4-3-7 16,-1 1 2-16,1-2-2 15,-1 4 1-15,1 1 0 16,0 3 0-16,-2 3-1 16,2 2 0-16,0 8 6 15,1 4-1-15,1 9 1 16,0 6-2-16,1 4-1 15,0 4 2-15,1 5-4 0,3 2 4 16,0 5-4-16,2 1 4 16,2 0-4-16,0 5 4 15,4 1 0 1,0 3 0-16,3 4 1 0,0 3-1 16,2 3 0-1,3 6 0-15,2 3-1 0,3 2-1 0,4 4 0 16,5 1 0-16,3 2-1 15,5 1 1-15,14-6-2 16,-17 10-2-16,17-10-4 0,0 0-3 16,0 0-6-1,0 0-6-15,0 18-16 16,0-18-12-16,0 0-9 16,0 0 0-1,17 14 3-15,-17-14 6 16,0 0 15-16,0 0 15 0,0 0 22 15,10-13 21-15,-14-3 14 16,4 16 6-16,0-26 4 16,0 26-1-16,4-29-6 15,-4 29-10-15,12-23-6 0,-12 23-6 16,10-13-4-16,-10 13-5 16,0 0-1-16,0 0-3 15,-25 7 0-15,4 5-1 0,-10 1 0 16,-5 4 0-1,-8 2-1-15,-4 1 1 16,-1 0 0 0,6-1 0-16,4-3 1 0,10-4 1 0,13-5 1 15,16-7 1 1,19-3 1-16,14-4-1 16,14-6 0-16,14 0-1 15,8-3 0 1,5 2-2-16,-2 5-2 0,-9 3-7 15,-5 12-27-15,-27 3-109 16,-10 12-1-16,-25-1-11 16,-18 9-1-16</inkml:trace>
  <inkml:trace contextRef="#ctx0" brushRef="#br0" timeOffset="52792.9481">20903 13414 22 0,'0'0'93'0,"0"0"7"15,1-13-4-15,-1 13-47 16,0 0-18-16,0 0-2 0,-5-17 1 16,5 17-4-16,-2-16-4 0,2 16-2 15,-3-26 1 1,3 10-3-16,-7-7-3 15,4 1-1-15,-5-8-2 16,-1 1-2-16,-4-5 0 16,-4-1-1-16,-5-7 1 15,0 2 0-15,-7-6 2 0,1 1 0 16,-10-6-3-16,2 1 4 0,-7-5-4 16,2 2 2-1,-3-6-5-15,-1-3 3 16,-1-2-6-16,1 2 2 15,0 0 0-15,-1 1-3 16,0 4 2-16,-2 5-3 16,-1 4 1-16,-3 6-2 15,-1 6 2-15,-2 4-1 0,-1 5 1 16,-2 2-1-16,-1 1 1 16,1 2 1-1,2-1-2-15,4 2 3 0,0 0-4 0,2 1 5 16,0 0-6-16,4 0 5 15,6 2-5-15,1 3 2 16,4 0 0 0,4 2-2-16,5 3 0 15,5 1 0-15,7 4-2 16,14 5-3-16,-16-5-5 16,16 5-6-16,0 0-9 15,0 0-9-15,19 10-4 16,-19-10-1-16,26 8 2 15,-13-8 3-15,8 4 7 0,-5-5 10 0,5 1 13 16,-1 0 13 0,-4-5 7-16,1 5 3 15,-17 0 3-15,23-3 0 16,-23 3 0-16,0 0-1 16,0 0-5-1,0 0-2-15,-13 0-2 0,-3 5-1 16,-7-1-1-16,-3 3 1 15,-4 0-1-15,2 3 1 0,-2-1 0 16,6 1-1-16,0-3-1 16,9 2 1-16,15-9 0 0,-15 12-1 15,15-12 1-15,0 0-2 16,22 8-1-16,-9-5 0 16,1 0-4-16,1 0-10 15,5 9-39-15,-1-7-89 16,5 7-7-16,2-2-7 15,4 0-5-15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09:33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10455 13104 139 0,'0'0'128'0,"-19"0"1"16,19 0-2-16,0 0-94 16,12 14-6-16,13-8-4 15,18 4-5-15,19-4-6 16,23 1-2-16,25-4 0 0,31 0-1 16,25-4 1-16,26-2-1 15,19-7 2-15,18-2-1 16,10-5 2-16,13-1-3 15,-3 1 0-15,-11 1-3 16,-16 3-4-16,-22-1-16 16,-20 15-121-16,-44-5-7 15,-34 14-11-15,-43 0-9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1:32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16198 12009 46 0,'4'-42'95'0,"-11"-1"1"16,-3 7-2-16,-3 5-55 0,-7-2-14 15,-2 6-2-15,-4-1-7 0,-1 5-4 16,-8 3-2-16,-5 7-2 16,-8 6-1-16,-10 8-4 15,-11 8 0-15,-12 8-2 16,-10 6-2-16,-11 8 1 16,-8 2-2-16,-7 4 0 15,-11 7 1-15,-5 2-1 16,-4 4 0-16,-3 4 0 15,-4 3 2 1,0 10 1-16,-5 4 4 0,3 6 2 16,3 1 2-16,9 6 1 15,4 1-1-15,13 7-2 0,9 4 2 16,16 3-4-16,13 5 0 31,18 6-3-31,15 2-1 0,21 5-2 16,21 2 0-16,17 3 0 15,22 5-3 1,18-1 3-16,19-2-1 16,16 0-1-16,20 1-1 15,12 1 0-15,14 4 1 16,12 0 1-16,14-5 0 16,10-2-2-16,17-1 2 15,10 0-1-15,15-5 1 0,12-6 2 16,13-3 1-16,11-9-1 15,10-6 2-15,9-8 0 16,14-4-1-16,6-11 11 16,14-8-10-16,4-13 9 0,16-8-5 15,6-11 3 1,12-10-8-16,6-8 7 0,58-12-6 16,-45-12-3-16,2-8 4 15,4-7-8-15,-12-8 5 16,-3-8-1-16,-13-9 9 15,-8-7-7-15,-64-12 10 16,39-4-9 0,-17-12 6-16,-7-5 1 0,-12-10-5 15,-8-9 1-15,-18-8-2 16,-11-1 1-16,-15-4-3 16,-17 3 3-16,-20-1 0 15,-21 0 0-15,-27 0 0 16,-22 8 1-16,-24 1-1 15,-21 4 0-15,-27 3-2 16,-20 2-4-16,-26 2-2 16,-20 1-2-16,-21 3 1 15,-20-2-1-15,-18 1 1 0,-21 1-1 16,-20-1-1-16,-22 3 1 16,-19 0 1-16,-22 6 4 0,-16 3-5 15,-21 5 5-15,-14 5-6 16,-22 7 5-16,-24 8-1 15,-19 5 6 1,-20 7 0-16,-19 4-3 0,-17 5 7 16,-17 5-5-1,-19 3 8-15,-15 6-3 16,-5-2 4-16,-5 6-3 16,2 1 1-16,8 5-8 15,17 9-32-15,13 3-85 16,23 0-15-16,31-5-4 15,22-10-13-15</inkml:trace>
  <inkml:trace contextRef="#ctx0" brushRef="#br0" timeOffset="4748.0866">18895 1525 344 0,'-29'-23'140'0,"-12"1"1"16,4 6-2-16,37 16-112 15,-84-33 2-15,84 33-3 16,-81-29-11-16,39 24 3 16,-1 9-7-16,-4 2-2 15,-3 10-1-15,-7 2 0 16,-2 5-2-16,-11 8-2 15,-2 2 4-15,-4 3-13 16,-4 4 4-16,1-2 0 0,-2 8 0 16,0 2-1-16,3 4-2 0,5 4 4 15,2 6-2-15,8 0 4 16,4 10 1-16,4 2-3 16,7 2-1-1,5 4 0-15,5 12-1 16,5 0-1-16,9 8 4 15,5 2-3-15,10 4 2 16,8 2-1-16,9 1-1 0,11 3 1 16,9-9 0-16,11 0-1 15,5-8-3-15,13-3 2 16,6-9-2-16,11-7 3 0,8-12-5 31,9-7 4-31,7-8-3 0,6-10 3 0,5-8-2 16,2-7 2-16,5-8-2 15,2-6 4-15,5-7 2 16,1-10-1-16,1-9 4 16,1-10 1-16,-3-9 2 15,-4-14-1 1,-5-10 2-16,-5-16-2 16,-11-11 2-16,-10-18-1 15,-13-9-3-15,-9-14-2 0,-12-8-2 16,-14-8 2-16,-14 0-2 15,-16 0 2 1,-19-3-1-16,-17 6 1 0,-17-1 1 16,-19 13 5-1,-14 8 0-15,-20 12 1 16,-18 4-1-16,-17 14-1 0,-15 14-3 16,-7 19-2-1,-5 16-7-15,6 13-22 0,1-2-52 16,31 20-77-16,20 14-5 15,38 11-1-15,25 11-7 16</inkml:trace>
  <inkml:trace contextRef="#ctx0" brushRef="#br0" timeOffset="5216.0093">19440 1288 477 0,'0'0'165'0,"0"0"-6"32,0 0-2-32,0 0-148 0,0 0-10 0,0 0-21 31,0 0-63-31,0 0-70 16,79-4-6-16,-63 21 1 15,9 9-6-15</inkml:trace>
  <inkml:trace contextRef="#ctx0" brushRef="#br0" timeOffset="5372.252">19766 1688 447 0,'7'16'153'0,"-7"-16"-5"16,5 17-11-16,-5-17-155 15,0 0-24-15,30 9-104 0,-30-9 5 16,26 25-11-16,-16-5 5 0</inkml:trace>
  <inkml:trace contextRef="#ctx0" brushRef="#br0" timeOffset="5525.621">20023 2298 398 0,'7'16'145'0,"0"2"-12"16,-7-18-15-16,0 0-187 15,0 0-70-15,0 0-3 16,15 21-2-16,-15-21-4 0</inkml:trace>
  <inkml:trace contextRef="#ctx0" brushRef="#br0" timeOffset="5680.3671">20046 2967 346 0,'-3'31'102'0,"-3"-15"-32"16,3 3-68-16,-4-5-146 16,11 8-2-1,1-6 6-15</inkml:trace>
  <inkml:trace contextRef="#ctx0" brushRef="#br0" timeOffset="5818.666">20034 3411 293 0,'-5'30'144'0,"3"6"-4"16,-2-13-11 0,1 3-71-16,9-4-193 0,-6-22-5 15,-2 22-1-15,2-22-5 16</inkml:trace>
  <inkml:trace contextRef="#ctx0" brushRef="#br0" timeOffset="5950.4054">19824 3870 360 0,'-18'29'143'32,"-2"-12"-6"-32,9 0-4 15,1-1-153-15,-5-16-62 16,15 0-60-16,0 0 2 16,-7 17-5-16,7-17 1 15</inkml:trace>
  <inkml:trace contextRef="#ctx0" brushRef="#br0" timeOffset="6093.2968">19440 4138 355 0,'-35'10'144'31,"12"2"-9"-31,-3-12-15 16,2-13-184-16,9 10-75 16,-2-9-3-16,4 8-2 15,-12-6-1-15</inkml:trace>
  <inkml:trace contextRef="#ctx0" brushRef="#br0" timeOffset="6221.2436">18737 4225 266 0,'-55'8'144'0,"11"2"-4"16,5-7-17-16,7-3-98 16,15 0-164-16,-5-11-3 15,9 8 0-15,-7-7-2 16</inkml:trace>
  <inkml:trace contextRef="#ctx0" brushRef="#br0" timeOffset="6363.1902">17903 4277 309 0,'-55'11'143'0,"1"-8"-4"16,12 1-14-16,7-7-155 15,1-7-106-15,15 2-5 16,-3-10 0-16,6 3-1 15</inkml:trace>
  <inkml:trace contextRef="#ctx0" brushRef="#br0" timeOffset="6509.7618">17139 4163 314 0,'-51'4'138'0,"9"-1"-14"15,6-2-49-15,0-14-210 16,13 6-4-16,-2-13 0 15,10 3 0-15</inkml:trace>
  <inkml:trace contextRef="#ctx0" brushRef="#br0" timeOffset="6625.1959">16683 3961 273 0,'-21'-3'135'15,"1"-6"-5"-15,3-4-33 16,4 2-194-16,-2-14-41 15,11 5 2-15,-3-9 3 16</inkml:trace>
  <inkml:trace contextRef="#ctx0" brushRef="#br0" timeOffset="6771.9632">16462 3476 343 0,'-16'-22'135'15,"-4"-4"-21"-15,-3-3-76 31,5 1-171-31,-3-13-5 16,6 1-4-16</inkml:trace>
  <inkml:trace contextRef="#ctx0" brushRef="#br0" timeOffset="6887.8827">16333 2793 377 0,'-2'-17'137'15,"2"17"-5"-15,-5-22-35 16,-8-1-233-16,19 7 0 15,-2-15-4-15,11 0 2 32</inkml:trace>
  <inkml:trace contextRef="#ctx0" brushRef="#br0" timeOffset="7022.2465">16471 2210 374 0,'1'-23'143'16,"-7"-1"-10"-16,3 7-12 15,6 2-174-15,-4-11-79 16,15 0-5-16,1-10 2 16,12-4-5-16</inkml:trace>
  <inkml:trace contextRef="#ctx0" brushRef="#br0" timeOffset="7169.1472">16859 1547 398 0,'0'0'137'16,"14"-10"-15"-1,-14 10-19 1,0 0-199-16,0 16-38 0,13-14-1 16,7-10 0-16,18-7 3 15</inkml:trace>
  <inkml:trace contextRef="#ctx0" brushRef="#br0" timeOffset="7437.419">17232 1365 389 0,'96'-65'148'0,"-96"65"4"0,0 0-3 16,63-46-97-16,-63 46-36 15,0 0-6 1,0 0-8-16,68-25-16 16,-68 25-25-16,101-42-40 15,-36 15-73-15,23-5 2 16,-3 5 0-16,10-1 4 16,-11 4 126-16,-9 8 21 0,-12 9 30 0,-63 7 44 15,67 7 76-15,-67-7 2 16,0 0-3-16,0 0-1 15,0 0-120-15,0 0-19 0,0 0-26 16,0 0-68-16,91 3-69 16,-25-22-5-16,5 6-5 15,15 9 1 1</inkml:trace>
  <inkml:trace contextRef="#ctx0" brushRef="#br0" timeOffset="7576.3331">19058 1138 428 0,'0'0'155'16,"0"0"-10"-16,0 0-15 15,0 0-185-15,0 0-94 16,0 0-3-16,0 0 12 16,0 0-4-16</inkml:trace>
  <inkml:trace contextRef="#ctx0" brushRef="#br0" timeOffset="7813.6056">19255 1147 373 0,'0'0'157'0,"0"0"-2"0,-13 64-2 16,-13-23-90-16,3 10-51 16,-7 14-4-16,-2 23-4 15,-7 14-6-15,-6 18 2 16,-11 11-4-16,-6 12 0 15,-6 3-2-15,-5 7 1 16,-2-15-1-16,-2-18-3 16,9-17-15-16,1-34-32 15,26-17-90-15,8-39-5 0,33-13 0 16,-16-38-4-16</inkml:trace>
  <inkml:trace contextRef="#ctx0" brushRef="#br0" timeOffset="8178.4246">17820 1381 358 0,'-36'17'141'16,"5"31"-6"-16,-1 27-1 16,21 19-119-16,2 21-7 15,21 19 7-15,14 3-10 16,20 0-4-16,10-8-2 15,11-7 4-15,2-19-6 16,-3-18-6-16,1-11-41 16,-18-34-88-16,-5-5 0 15,-19-25-9-15,-6-6-1 16</inkml:trace>
  <inkml:trace contextRef="#ctx0" brushRef="#br0" timeOffset="8435.2716">19440 2287 431 0,'0'0'162'16,"7"24"-6"-16,-44-9-5 16,-23 9-150-16,-16 12-3 15,-19 6 2-15,-22 13 1 16,-25 6-2-16,-21 8-3 15,-15 3 3-15,-7 8-9 16,2-13-8-16,20 11-42 31,7-30-87-31,42-2-5 16,21-27-1-16,39-6-4 16</inkml:trace>
  <inkml:trace contextRef="#ctx0" brushRef="#br0" timeOffset="8681.9851">17397 2984 393 0,'-56'27'162'31,"8"-24"-4"-31,48-3-4 16,7-29-141-16,49-14-5 15,47-19 4-15,44-15-4 16,41-6 1-16,29-5-7 0,24 4 0 15,12 0-4-15,-3 18-6 0,-21 7-13 16,-30 21-29-16,-59 1-96 16,-40 21-8-16,-64 4 0 15,-51 23-6-15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3:56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3739 6424 113 0,'0'0'111'16,"-15"-2"3"-16,15 2-2 15,0 0-90-15,22 4-3 16,5-1 1-16,18 5 2 16,14-7 0-16,29 5-1 15,21-6-1-15,30 1-3 16,35-2-5-16,28 1 0 15,26-5-3-15,24 3-3 16,12-4 0-16,2 0-1 16,-5-1-1-16,-13 1 0 15,-30 0-3-15,-32 2-5 16,-36 4-8-16,-43-4-42 16,-31 11-80-16,-35-3-3 15,-41-4-12-15,0 0-4 16</inkml:trace>
  <inkml:trace contextRef="#ctx0" brushRef="#br0" timeOffset="20465.7795">3824 6499 30 0,'30'1'95'16,"9"2"0"-16,3-2 0 0,7 1-78 16,15 4-2-16,6-2-1 15,10 3-3-15,8-1-2 32,8 1 1-32,4-1-2 15,7 1 3-15,2-3-1 0,2 2 0 16,0-4 0-1,3-1 1-15,-2 1-2 0,-1-1-1 0,-2 0-2 16,-3 2 2-16,-5 0-1 16,-3 3 3-16,-7-6 3 15,-2 3 1-15,-8-7 1 16,-2 2 2-16,-12-7-1 16,-4 2-2-16,-11-3 1 15,-4 3-4-15,-9-2-3 16,-2 3-1-16,-7 1-3 15,-2 2-2-15,-5 1-2 0,-3 1-4 16,-1 5-12-16,-19-4-25 16,20 10-85-16,-20-10-1 15,9 15-6-15,-9-15-5 16</inkml:trace>
  <inkml:trace contextRef="#ctx0" brushRef="#br0" timeOffset="35000.0803">23385 11409 147 0,'0'0'121'15,"8"14"2"1,20-10 0-16,8-4-101 0,23 5 0 15,10-8 1-15,18 4 0 16,-1-5-4-16,11 1-6 0,-6-1-5 16,-3 1-8-1,-7 3-12-15,-16-3-14 16,-8 10-23-16,-23-4-72 16,-4 3-5-16,-30-6 0 15,16 11-2-15</inkml:trace>
  <inkml:trace contextRef="#ctx0" brushRef="#br0" timeOffset="35586.0362">23572 11543 139 0,'0'0'117'0,"-7"-19"-1"15,7 19-3 1,0 0-91 0,0 0-3-16,0 0 0 0,0 22-3 15,-3 1-4-15,-6 4-2 16,-5 11 1 0,-12 2-1-16,-7 8 2 15,-13-2-2-15,-12 6 4 0,-11-3-4 0,-3-1 0 16,-11-8-3-16,-2-4-2 15,0-6-5-15,1-8-9 32,11-2-17-32,-1-14-22 0,19 1-59 15,1-11-22-15,13-2-4 16,8-10 3-16</inkml:trace>
  <inkml:trace contextRef="#ctx0" brushRef="#br0" timeOffset="35800.8055">22477 11917 91 0,'0'0'116'15,"-30"13"0"-15,5 0 3 16,-4 10-48-16,-8-3-47 16,2 7-3-1,-8-4 4-15,8 5-3 16,-1-12-2-16,12 5 1 16,6-11-5-16,18-10-2 15,13 13-3-15,18-11-5 16,15-4-8-16,12-2-25 15,24 5-105-15,4-1-3 16,11 5-10-16,-3-2-1 0</inkml:trace>
  <inkml:trace contextRef="#ctx0" brushRef="#br0" timeOffset="39976.6184">19049 6188 3 0,'0'0'79'0,"-25"-2"4"15,25 2-2-15,-20-3-47 16,20 3-9-16,-13-3-7 15,13 3-4-15,0 0-4 0,0 0-3 16,19 17 1-16,7-10 1 16,19 3 5-1,14-4 2-15,26 4 4 16,20-7 0-16,29 6 3 0,19-6-1 16,28 2 0-1,15-3-5-15,18 2-1 16,6-5-5-16,5 2-1 0,-2-2-1 15,-7-1-2-15,-17-2 0 16,-17 1-1-16,-26-1 0 16,-26 1-5-16,-29 4-17 0,-34-4-92 15,-18 3-4-15,-27-4-16 16,-22 4-7 0</inkml:trace>
  <inkml:trace contextRef="#ctx0" brushRef="#br0" timeOffset="47363.4172">17460 2039 247 0,'0'0'133'16,"-4"-18"3"-16,4 18-2 15,0 0-71-15,0 0-27 0,0 0-9 32,-3 19-5-32,5 4-7 15,3 21-3-15,0 9-4 16,2 16-1-16,0 5-2 0,5-1-1 16,1-5 1-16,5-7-1 15,5-18 1-15,5-24-1 16,1-22 1-1,5-20 0-15,0-20 0 16,-1-11-1-16,-2-2-6 0,-6-10-7 16,0 6-10-16,-13 1-16 15,10 20-40-15,-13 2-67 16,1 22-6-16,-10 15 0 16,0 0 1-16</inkml:trace>
  <inkml:trace contextRef="#ctx0" brushRef="#br0" timeOffset="47674.2182">18215 2424 343 0,'7'-19'141'16,"2"5"-1"-16,-15-12-5 15,5 4-112-15,-17-1-6 16,-2 10-1-16,-4 4-5 15,-4 15-2-15,-7 7 0 16,2 15 0-16,0 3-1 16,7 10-1-16,7-4-1 15,14-1-4-15,12-10 0 16,12-13-2-16,14-11 0 0,7-12 1 16,6-5-1-1,5-9-2-15,-2-1-3 0,-9-5-8 16,-4 10-11-16,-17-5-29 15,6 15-87-15,-21-4-6 16,-4 14 0-16,3-15-2 16</inkml:trace>
  <inkml:trace contextRef="#ctx0" brushRef="#br0" timeOffset="47942.4568">18626 1965 384 0,'19'-10'145'16,"-19"10"1"-16,0 0-6 16,-10 30-119-16,-5 5-3 15,-3 8-11-15,-1 9-1 0,2 7-5 16,4 3-2-16,2-1 1 16,6-2-1-16,5-8-1 15,5-9-4-15,8-6-3 16,2-16-13-16,7-1-22 15,-22-19-95-15,30-3-2 16,-30 3-4-16,23-16 1 16</inkml:trace>
  <inkml:trace contextRef="#ctx0" brushRef="#br0" timeOffset="48312.678">19115 2249 409 0,'0'0'157'0,"0"0"-4"0,29 15-1 16,6-22-136-16,31 1-2 16,19-3-3-16,15 1-4 15,7-1-2-15,7-4-3 16,-6 4-1-16,-7 3-3 16,-13 8-3-16,-18-4-3 0,-10 5-5 31,-14-4-10-31,-1 4-16 15,-19-12-26-15,8 11-82 16,-14-11 0-16,3 5 1 16,-23 4 2-16</inkml:trace>
  <inkml:trace contextRef="#ctx0" brushRef="#br0" timeOffset="48545.8603">20134 2102 302 0,'-25'-6'142'0,"25"6"-3"15,-18-7 1-15,18 7-71 16,23-1-45-16,6 1-4 16,1 1-3-16,5 9-2 15,-10 5-2-15,-3 11 1 16,-15 1-1-16,-8 5-4 16,-18 3-1-16,-8-1-7 15,-9 1-10-15,-6-9-18 16,9 6-50-16,-3-24-78 15,15 5 0-15,4-13-2 16,17 0-2-16</inkml:trace>
  <inkml:trace contextRef="#ctx0" brushRef="#br0" timeOffset="48929.1743">20728 2166 356 0,'0'0'152'15,"0"0"0"1,36 18 0-16,-12-16-104 0,13 4-22 16,1-1-10-16,3-2-10 15,3 3-16-15,-10-7-20 16,8 6-105-16,-19-6-15 15,-1 4-3 1,-22-3-1-16</inkml:trace>
  <inkml:trace contextRef="#ctx0" brushRef="#br0" timeOffset="49274.7884">21254 1877 360 0,'14'-16'145'16,"-14"16"5"-16,0 0-7 15,0 0-113-15,-4 32-3 16,-4 0-10 0,4 7-4-16,1 4-10 0,8 2-2 15,6-5-4-15,9-7-1 0,11-11-3 16,6-18 0-16,11-9-1 15,1-8 3 1,0-12 7-16,-4 5 4 16,-11 1 5-16,-8 9 2 15,-13 16 3-15,-8 23 0 16,-16 10-1-16,-2 14-5 16,-5 12-7-16,-1 6-15 15,7 9-30-15,-6-16-116 16,15 1-2-16,-5-25-8 0,8-4 1 0</inkml:trace>
  <inkml:trace contextRef="#ctx0" brushRef="#br0" timeOffset="49821.9225">17188 3105 329 0,'21'3'147'0,"38"8"-4"16,27-24 2-16,43 5-118 15,36-10-5-15,35 1 1 16,15-7-7-16,6 2-6 15,-7 5-27-15,-30-5-115 16,-16 26-14-16,-50-5-8 16,-41 17-7-16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5:09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9059 13794 31 0,'64'-9'121'0,"16"3"-2"15,14-4 4 1,25 12-67-16,16-13-18 15,28 11-2-15,5-8-2 0,20 6-9 16,0-6-6-16,3 2-2 16,-12-3-4-1,-13 1-5-15,-24-1-2 16,-20-1-6-16,-22 3-6 0,-25-3-15 0,-12 10-38 16,-24-11-71-16,-7 7-7 15,-17-7-1 1,-2 1-6-1</inkml:trace>
  <inkml:trace contextRef="#ctx0" brushRef="#br0" timeOffset="579.5908">9204 11967 117 0,'0'0'136'0,"13"-7"-2"16,20 0-2-16,27 2-60 16,18-5-61-16,30 3 3 15,19-2-1-15,24 5-1 16,14-3 1-16,17 4-1 0,2-1 0 15,4 2-6 1,-6 1-3-16,-9-2-6 16,-9 1-9-16,-18-6-20 15,-8 6-70-15,-31-11-38 0,-16 0 1 16,-23-7-7-16</inkml:trace>
  <inkml:trace contextRef="#ctx0" brushRef="#br0" timeOffset="1131.9682">9346 10270 169 0,'23'-1'118'15,"19"-6"3"-15,25-1-4 0,26 0-107 16,27-1 2-16,27 3 3 0,17-4 0 16,22 4 0-16,6-5 0 15,6 4-2-15,-6-3-9 16,-8 1-14-16,-10 3-18 31,-24-10-19-31,-10 6-71 16,-31-6-15-16,-25-2 0 0,-23-6-1 15</inkml:trace>
  <inkml:trace contextRef="#ctx0" brushRef="#br0" timeOffset="1664.523">8929 8451 108 0,'42'-9'133'0,"14"-2"0"15,20-4 4-15,15-6-103 0,29 10-6 16,18 0-5-16,24 9-5 16,13 5-8-16,11 10-4 31,4 6-10-31,-2 4-11 15,2 13-28-15,-21 0-96 0,-10-3 2 0,-18-5-7 16,-24-15 1-16</inkml:trace>
  <inkml:trace contextRef="#ctx0" brushRef="#br0" timeOffset="42265.4675">23030 11489 160 0,'-2'-17'129'15,"8"-9"0"-15,11 2-5 16,11-10-93-16,18 10-12 0,4-1-6 0,15 2-8 16,10 3-10-16,5 1-16 31,11 15-31-31,-9 0-64 15,-1 8-5-15,-11 5-3 0,-5 7-6 16</inkml:trace>
  <inkml:trace contextRef="#ctx0" brushRef="#br0" timeOffset="42572.5846">23223 12836 165 0,'20'-15'124'0,"11"-1"-5"15,6-5-8-15,11-1-100 16,15 9-21-16,6 3-17 16,6 3-77-16,0 4-1 15,-2 10-9-15,-8 7-1 16</inkml:trace>
  <inkml:trace contextRef="#ctx0" brushRef="#br0" timeOffset="43240.9038">22867 14897 209 0,'13'-17'118'0,"13"-2"0"15,8-1-7-15,15 6-94 0,12 5-17 16,7 8-9-16,8 17-33 16,-5 5-67-16,-8 12-3 15,-12 14-7-15,-19 12-3 16</inkml:trace>
  <inkml:trace contextRef="#ctx0" brushRef="#br0" timeOffset="43428.7629">22994 16221 306 0,'4'14'144'16,"15"-1"-10"-16,10-20 1 15,18 0-129-15,17-1-20 0,9-12-44 32,20-2-68-32,5-16 0 0,7-14-15 0,0-22-5 15</inkml:trace>
  <inkml:trace contextRef="#ctx0" brushRef="#br0" timeOffset="44066.2035">11928 6530 1 0,'49'-8'0'0,"-5"0"0"15,-5 1 0-15,4 9 0 16</inkml:trace>
  <inkml:trace contextRef="#ctx0" brushRef="#br0" timeOffset="44496.8923">11713 16665 116 0,'19'-7'18'15,"-2"-13"-8"-15,9-14-12 16,16-15-127-16</inkml:trace>
  <inkml:trace contextRef="#ctx0" brushRef="#br0" timeOffset="68978.202">5300 16610 81 0,'0'0'140'0,"7"20"4"16,-7-20-1-16,9 18-99 15,-9-18-10-15,10 13-1 0,-10-13-6 16,19 10-7-16,-5-9-8 16,6-1-3-16,2-4-2 15,5-5-3 1,1-4-2-16,-1-3-3 16,-1-4 0-16,-6-6-2 15,-8-1 1-15,-11 2-1 16,-11 4 2-16,-11 6 3 0,-13 9 2 0,-6 11 3 15,-10 8 3-15,-4 11 1 16,1 7-2-16,5 6 3 16,6 1-4-16,15-2-3 31,15 0-10-31,14-9 0 0,22 3-44 16,-2-18-95-16,31-3-13 15,4-15-3-15,10-1-1 16</inkml:trace>
  <inkml:trace contextRef="#ctx0" brushRef="#br0" timeOffset="69414.7082">6001 16200 97 0,'0'0'151'0,"0"0"-3"15,-17 8 1-15,11 18-86 16,-4-2-46-16,4 14 2 16,-5 1-2-16,2 10-2 15,-3 1-10-15,4 5-2 16,-1-2 0-16,0-5 0 16,5-8-2-16,1-9-1 15,8-13-3-15,-5-18 2 0,24 6-1 0,-4-20 0 16,6-6-1-16,6-6 1 15,8-2 2-15,2 7-2 16,0 3 2-16,0 10 1 16,-6 5 1-16,-6 10 3 15,-7 4-1-15,-10 10 2 16,-14 0 0-16,-12 1 2 16,-16-2-2-16,-8-1 0 15,-11-6-3-15,-8 0-5 16,-6-3-6-16,-2-6-9 0,11 8-30 15,-5-14-93-15,31 2-12 16,11-10-4-16,16 10 0 16</inkml:trace>
  <inkml:trace contextRef="#ctx0" brushRef="#br0" timeOffset="70111.3801">6587 16427 92 0,'-3'20'149'15,"-7"5"2"-15,3 14-3 0,-3-2-83 16,10 22-34-16,-6-1-5 15,9 8 10 1,-5-1-22-16,7 0 6 0,-1-6-14 16,3-7 11-16,-2-13-12 15,-4-17 7-15,-1-22-12 16,0 0-4-16,-3-45 0 0,2-2-9 31,2-15 10-31,5-9-12 0,7-6 12 0,10 4-9 31,13 6 12-31,4 13-8 16,8 15 14-16,1 14-2 0,-6 18 4 16,-5 16 0-16,-19 6 0 15,-18 11-1-15,-24 6-2 16,-20 3-1-16,-16 1-12 0,-19-10-22 16,3 3-124-16,-16-14-7 15,4 4-2 1,3-9-7-16</inkml:trace>
  <inkml:trace contextRef="#ctx0" brushRef="#br0" timeOffset="154438.4985">10939 13661 44 0,'0'0'113'0,"0"0"-2"16,13-10 3-16,1 8-67 15,5 0-30-15,10 2 0 16,2-6 0-1,8 3-5-15,2-1-12 0,1-2-16 16,4 4-62-16,-7-2-31 0,-5 3-7 16,-9-4-2-1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7:21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15192 3870 249 0,'-94'-26'135'0,"-11"-5"-7"16,1 10-7-16,-10 9-108 0,-14 21-2 15,-14 13-10-15,-13 17-7 16,-13 20 1-16,-11 20-5 16,-7 16 1-16,-3 15-2 15,-1 17 1-15,4 10-6 16,12 17 5-16,11 9 0 16,12 12 3-16,9 7-4 15,15 18 4-15,11 5-4 16,16 17 7-1,13 5-1-15,21 11 2 0,18-1 1 16,25 5-1-16,25-4 3 16,32-8-1-16,28-5-1 15,31-6-5 1,22-10 7-16,31-5 0 0,20-8-3 16,24-9 1-16,18-2 1 15,17-5 2-15,10-6 5 16,14-8 0-16,15-9-2 15,8-11 0-15,17-11 5 16,12-11-4-16,14-17 2 16,11-18-3-16,15-12 2 0,5-22-3 15,3-18 4 1,10-19 0-16,-1-14 4 0,-1-21 2 16,-4-6 1-16,-11-16 3 15,-4-5-2-15,-11-12 1 16,4-5-5-16,-18-12-3 15,-6-9-6-15,-4-18-2 16,-7-17-6-16,-3-11 3 16,-9-18-2-16,-7-13-1 15,-10-15 1-15,-7-10 3 16,-9-9 4-16,-18-6 1 0,-16-7 2 16,-21-9-2-1,-18-5 1-15,-28-12 3 0,-22-2 2 16,-33-8-4-16,-24-9-2 0,-34-7 0 15,-25 2 2-15,-32-5 0 16,-31 4 0-16,-37 8-1 16,-33 2 1-16,-41 4 3 15,-38 20 2-15,-44 9 3 16,-43 15 0-16,-45 12 1 31,-42 12 2-31,-38 16-1 16,-37 22-2-16,-39 25 0 0,-30 27-1 0,-18 30-7 0,-17 37-1 15,-13 43-7 1,-5 33-11-16,13 43-120 31,-5 20-9-31,20 16-13 0,18 0-8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7:28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8393 4937 83 0,'-21'-7'119'0,"21"7"-5"15,0 0 6-15,23-11-67 16,29 3-26-16,36 8-1 16,29-2-3-16,37 4 0 15,29 0-7-15,29 5 0 16,21 0-7 0,13 5-3-16,5-1-7 0,-5 1-8 15,-11 5-20-15,-29-9-94 16,-21 2-5-1,-38-12-9-15,-39-5-12 0</inkml:trace>
  <inkml:trace contextRef="#ctx0" brushRef="#br0" timeOffset="20731.4523">9810 7461 123 0,'33'1'123'15,"4"-2"1"-15,16-2 1 16,21 2-110-16,28 5 1 16,26-1 1-16,35 0-1 0,28 0-2 15,34 1 1-15,35 0-4 16,31 4-3-16,31 0-4 15,20 1 0-15,19 2-1 0,8-2 2 16,9 0 1-16,1-2 0 16,-8 0 0-16,-11 2 0 15,-23-1 0-15,-21 4-1 16,-24 2-11-16,-30-2-36 16,-30 2-88-1,-41-1-6-15,-42-8-7 16,-34-1-6-16</inkml:trace>
  <inkml:trace contextRef="#ctx0" brushRef="#br0" timeOffset="39003.3525">4162 11945 48 0,'23'6'122'16,"16"0"6"-16,23-3 0 0,27 3-93 15,26-8 0-15,40 2-1 16,19-9-3-16,34 1-2 16,13-7-5-16,17 4-2 15,3-4-7-15,6 2-1 16,-11 3-4 0,-8 3 2-16,-17 3-11 0,-21 1-8 15,-16 7-27-15,-36-1-98 16,-17 0-2-16,-30-4-10 0,-27-4-1 0</inkml:trace>
  <inkml:trace contextRef="#ctx0" brushRef="#br0" timeOffset="46729.5814">16990 12954 135 0,'0'0'127'16,"10"-13"1"-16,-10 13 0 15,45-4-89-15,-12 1-6 16,25 7 0-16,9-5-6 15,21 2-9-15,15-4-5 0,12 2-4 16,7-2-2-16,0 0-2 0,-5-1-3 16,-9 1-4-16,-11 3-6 15,-19-2-10-15,-12 10-18 16,-25-8-48-16,-12 8-45 16,-17-2-1-1,-12-6-5-15,-8 16 0 0</inkml:trace>
  <inkml:trace contextRef="#ctx0" brushRef="#br0" timeOffset="50587.5177">5633 13999 109 0,'38'7'108'0,"22"0"0"16,33-14-4-16,35 4-84 15,41-9 0-15,40 2-2 16,39-9-3-16,32 2-2 16,23-6-2-16,15 3-6 0,-7 3-10 15,-15 1-14-15,-16 11-85 16,-33-3-6-16,-41 1-8 16,-34-5-8-16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20:18:50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15710 5585 41 0,'16'-14'108'0,"-16"14"-2"16,1-17-4-16,-1 17-55 15,-10-18-27-15,10 18-7 16,-23-10 0-16,4 7-5 15,-8 0-2-15,-6 2 1 16,-9-1 0-16,-10 1-8 16,-6 1 7-16,-7-3-7 15,-7 2 6-15,-7-2-6 0,-2 0 7 16,-8-1-7 0,-4-1 3-16,-11-2 3 15,-8 1-4-15,-14-1 3 16,-9 0-3-16,-17-5 4 15,-12 2-4-15,-14-1 4 16,-11 1-2-16,-11-3 1 16,-8 0-2-16,-8-2 0 15,-8 1-2-15,-7-1 1 16,-7-1-2-16,-9 2 1 16,-1 0-1-16,-6 2 1 15,-4 2 0-15,-5 3 0 16,-2 1-1-16,-2 6 0 15,0 3 1-15,3 3-1 16,-3 4 0-16,3 3-1 16,6 4 2-16,1 5 0 15,9 5 2-15,10 3 5 0,8 6-5 0,11 3 6 16,14 5-5-16,13 0 4 16,19 7-5-1,16 1 4 1,20 4-6-16,17 0-3 0,20 2 3 15,22 0-3-15,21 0 2 16,19-2-2-16,16-1 3 0,22-2-4 16,16-1 2-1,22-2 7-15,20 1-3 16,25-2 2-16,25 2-3 16,31 0 2-16,27 1-3 15,36 2 3-15,29-1-2 16,40-1-5-16,31-6 2 15,40-5-1-15,33-10 3 16,42-12-1-16,29-13 2 0,57-18 0 0,-7-12 2 31,17-15 1-31,3-7 0 0,-2-9 4 16,-11-4 3-16,-26-5-6 16,-32 5 2-16,-67-1 0 15,-8 0-1-15,-51 4-1 16,-42 4 1-16,-58 0-4 0,-44 3-5 15,-53-1 2-15,-41-1-11 16,-46 12-33-16,-50-8-77 16,-48 2-7-16,-51-4-6 0,-48-3-11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1:43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6202 3310 250 0,'-20'-36'145'16,"17"4"-4"-16,8-13-4 0,24 14-91 15,15 10-37-15,18 10-5 16,21 5-6-16,20 8-1 16,19 5-4-16,17 0 2 15,17 6 2-15,13-4 1 32,12-8 7-32,11-1 4 15,7-14 3-15,16-2 6 16,0-7-2-16,8 5 2 0,-9 1-9 0,-6 6-13 15,-4 22-126-15,-27-5-6 16,-15 14-14-16,-32-6-12 16</inkml:trace>
  <inkml:trace contextRef="#ctx0" brushRef="#br0" timeOffset="103835.0733">17437 2441 366 0,'-8'-40'157'15,"15"-13"-12"-15,33 11-6 16,29 1-132-16,43 23 0 16,42 12-2-16,49 10-4 15,56 9-1-15,44 9-5 16,93 5 3-16,-9 5-5 15,42 1 4-15,25-3-6 16,29-1 5-16,15-6-5 0,4-7 7 16,-7-6-2-1,-63-3 4-15,19 1-1 16,-38-3 0-16,-41 4 1 16,-54 0-6-16,-49-3-22 15,-38 11-97-15,-47-14-10 16,-36-3-9-16,-41-7-8 0</inkml:trace>
  <inkml:trace contextRef="#ctx0" brushRef="#br0" timeOffset="127011.7955">10092 7328 193 0,'-34'31'134'0,"13"12"-9"0,6 0-16 16,23 2-134-16,6 14-21 16,29 19-7-16,6-9 12 15,22 0 0-15,1-14 11 0,10-13 18 16,-1-10 25-16,-7-22 19 15,1-6 19-15,-23-24 4 16,0 0-8 0,-25-21 0-16,-1 4-9 0,-19-12-10 15,-4 3-9-15,-13-3-6 16,-7 5-9-16,-6 4 1 16,-8 10-4-16,-8 9-1 0,-7 14-2 0,-4 14 0 15,-8 8-2-15,2 11-1 16,1 7 1-16,6 6-2 15,9 0 3 1,15-3 0-16,16-4 2 0,18-9 2 16,21-9 3-16,18-12 3 15,20-9 0-15,15-14 1 16,13-6 0-16,5-12 2 16,3-3-3-16,-8-3-1 15,-8 5-2-15,-17 0-1 16,-21 2-2-16,-24 8 0 15,-23 5-2-15,-27 9 0 16,-22 8 0 0,-25 8 0-16,-17 6 1 15,-16 14-1-15,-13 11 2 16,-6 13-1-16,1 9 2 16,5 8-3-16,13 1-1 15,20 1-1-15,24-1 0 16,25-7-1-16,28-9 1 15,26-8-1-15,21-14 1 0,18-11 1 0,10-13 1 16,7-10 4 0,-5-11 1-16,-6-11-1 0,-17-3 0 15,-13-5 4-15,-21 2 2 16,-19-1 2-16,-14 10 2 16,-21 5 1-16,-6 11-5 15,-8 9 4 1,1 12-1-16,1 11-6 15,13 7-6-15,14 10-22 16,10-3-87-16,32 0-50 0,11-18 5 16,15-15-5-16</inkml:trace>
  <inkml:trace contextRef="#ctx0" brushRef="#br0" timeOffset="136627.1025">11562 3966 282 0,'-16'-28'153'16,"-3"-6"-6"0,-17-10-14-16,-6-8-134 15,-5 16-11-15,-14 0 4 0,-7 5-2 16,-20 1 1-16,-14 5 1 15,-18 5 4-15,-14 0 9 16,-10 4 2-16,-15-3 5 16,-7 8 1-16,-9-2 1 0,-3 10-1 15,-10 4-3-15,-3 15-2 16,-11 10-3-16,-5 13-5 16,-8 15-3-16,-5 11-5 15,0 11 2-15,2 12-3 16,3 9 2-16,8 7-1 15,16 5 0-15,17 2 4 16,22 2 3-16,22 1-1 0,24 1 0 16,26 1 0-16,26-2 0 15,27-2-2 1,22 2 7-16,23 2-8 16,19 3 4-1,22 6-1-15,24 0 0 0,18 2 0 0,21 3 5 16,21-3-2-16,27-3-1 15,22-4 1-15,25-2-1 16,19-8 2-16,20-6 0 16,16-6 0-16,20-3 0 15,14-3-2-15,20-2 2 16,16-5 0-16,20-4 0 16,13-6-1-1,20-9 0-15,15-8-1 0,17-15-3 16,10-13 5-1,5-14-1-15,1-17 3 16,-3-18 2-16,-6-17 1 0,-8-19 0 16,-11-13 1-16,-19-18-1 15,-17-17 0-15,-25-14-1 16,-24-12-3 0,-30-13-7-16,-27-5 0 0,-38-10 3 15,-36-5-1-15,-41-4-4 0,-40 0 4 16,-47-4-4-16,-40 0 5 15,-48-2 6-15,-44 2 3 0,-45-1-4 16,-46 4 5-16,-44 0 3 16,-46 4 0-16,-48 11 0 15,-50 11 2-15,-49 11-4 16,-47 16 3-16,-43 16-5 16,-32 20 0-1,-33 27-5 1,-23 25-2-16,-10 35-18 15,-7 20-46-15,28 49-90 16,12 13-11-16,37 20-5 0,27 9-7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4:21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20977 3691 340 0,'-13'4'135'16,"13"-4"1"-16,0 0-5 16,26 23-105-16,2-18-5 15,26 3-4-15,14-3-3 16,12 5-5-16,16-2-3 31,10 2-1-31,11-2 1 16,13-1 0-16,3-3 0 0,1-1-2 15,-7-3 2-15,-4-3-1 16,-11-4 1-16,-9-3-1 16,-15 0-1-16,-18 0-2 15,-16 1-1-15,-17 2-1 16,-9 2-2-16,-8-2-6 15,-6 4-13-15,-12-10-38 16,-2 13-84-16,0 0-6 16,0 0-2-16,0-21-8 15</inkml:trace>
  <inkml:trace contextRef="#ctx0" brushRef="#br0" timeOffset="973.2285">16459 3493 344 0,'-19'-20'144'16,"19"20"-3"-16,-26-25-6 0,26 25-127 15,0 0-1-15,0 0 0 16,35-15-1-16,2 7-3 16,15-5 0-16,13-3 2 15,12-5 1-15,11 1 0 16,11-2 1-16,12 5-2 0,8 5 2 15,9 2-1 1,8 4-1-16,9 3-3 16,7 3 0-16,5-3 2 0,2-2 1 0,3-2 0 15,-2-6 1-15,-2-2-1 16,-9-1 1-16,-9-1-1 16,-10-2-4-16,-15-1-13 15,-4 8-45-15,-23-16-86 16,-4 6-9-1,-19-7-1-15,-9 5-13 16</inkml:trace>
  <inkml:trace contextRef="#ctx0" brushRef="#br0" timeOffset="4985.0784">24084 13299 279 0,'22'-49'137'0,"-2"-9"-9"16,-1-1-3-16,-5-2-130 0,-6-2-3 0,-5-4 1 15,-8 2 8 1,-11-1-3-16,-10 0 3 16,-14-5 2-16,-9 3 5 15,-16-4-1 1,-7 4 2-16,-15 2-1 0,-9 4-5 15,-11 3 0-15,-6 7-1 16,-11 8 1-16,-10 8-4 16,-7 6-2-16,-8 7 1 15,-2 3 1-15,-8 7-1 16,-4 1 4-16,-3 4 1 16,-2 2 1-16,4 6 1 0,0 1 1 15,3 7-1-15,1 4 0 16,9 7 0-16,5 4 1 15,9 8-3-15,4 3 0 16,6 10 0-16,7 5 1 16,9 8 1-16,9 8 0 15,10 10 2-15,8 9-2 16,10 7-2 0,15 11 3-16,12 7-2 0,15 6-1 15,13 3 0-15,15 6 3 16,14 3-5-16,14 5 2 15,15 0 2-15,18 3-1 16,13-1 1-16,15-3 0 16,16-1-5-16,16-9 2 15,17-4-2-15,19-13 1 16,16-13-3-16,16-18 3 16,15-18-3-16,20-22 1 0,13-23-2 0,16-25 1 15,6-23-2-15,5-23-1 16,5-19 3-16,-1-24-3 15,-8-16 4 1,-13-19-2-16,-12-13 1 0,-21-19-2 16,-24-12 3-1,-25-12-1-15,-32-2 1 0,-40 5-2 16,-34 6 2-16,-42 10-2 16,-43 18 4-16,-44 28-8 15,-44 24-12-15,-39 34-43 16,-47 17-78-1,-28 30-5-15,-37 18-2 0,-19 24-6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5:26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4933 5568 144 0,'13'-33'126'0,"24"10"0"15,20 0-9-15,34 4-92 16,29 9-13-16,33 8-11 16,32 1 0-16,17-2-1 15,20 3 2-15,7-1-2 0,-1 5 1 16,-3 3-7-16,-7 10-73 15,-20-2-40-15,-16-8-8 16,-14-10-10-16</inkml:trace>
  <inkml:trace contextRef="#ctx0" brushRef="#br0" timeOffset="2857.4938">6229 4197 127 0,'-13'-16'123'16,"-7"-2"0"-16,0 3-1 15,-9-8-79-15,9 13-6 16,-15-7-5-16,3 11-9 0,-10-3-4 16,-1 11-4-16,-6-2 0 15,0 7-1-15,-4 3-3 16,-1 7 0-16,-2 4-2 0,4 5-1 31,0 5-3-31,2 7 0 16,-1 9-4-16,4 10 2 15,-1 10-3-15,5 11-2 0,4 10 1 16,4 13-2-16,6 12 0 16,12 5 0-16,8 3 0 15,14-1-1-15,16-6 3 16,17-10-2-16,19-13 3 0,18-22-3 0,21-23 7 15,13-21-5-15,15-26 7 16,8-25-1-16,0-24 2 16,3-20 3-16,-5-21-2 15,-9-16 3-15,-13-13-7 16,-14-7 6-16,-21-2-5 16,-16 2 0-16,-23 4-3 15,-24 15 2 1,-28 12-3-16,-26 19 1 15,-25 22-5-15,-26 14-15 16,-11 38-124-16,-28 9-10 16,-4 26-7-16,-5 11-9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5:3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7829 7334 244 0,'0'0'141'0,"35"-10"-7"15,5 6 0-15,21 1-132 16,33 4-3-16,33 2 2 16,31-2 3-16,31 2 1 15,23-4 4-15,21 2 1 16,6-2 0-16,5 4 0 15,-10 1-2-15,-8 3-6 0,-14 3-8 16,-20-4-17-16,-8 9-94 16,-29-5-25-16,-16-4-7 15,-22-6-4 1</inkml:trace>
  <inkml:trace contextRef="#ctx0" brushRef="#br0" timeOffset="1063.8665">12252 6209 196 0,'-26'-34'132'0,"-15"7"-6"16,-14 1-3-1,-12 4-126 1,-11 11-2-16,-18 5 1 15,-7 6 3-15,-11 9 3 0,-13 8 2 16,-6 12 0 0,-13 13 9-16,-1 17-1 15,-6 20-1-15,6 27 0 16,5 16 1-16,20 20-6 0,28 11-1 16,32 4 0-16,45 0-6 15,44-11 4-15,57-22 1 16,44-26 2-16,51-30-2 15,33-25 5-15,26-36 1 16,18-23-1-16,-1-30 2 16,-8-22 0-16,-28-24-6 15,-24-19 0-15,-45-23 3 16,-39-10-3-16,-55-4 0 0,-51 0 0 16,-63 6-15-16,-58 8-15 15,-45 20-48-15,-57 7-71 16,-30 21-7-16,-29 7-4 15,-9 4-9-15</inkml:trace>
  <inkml:trace contextRef="#ctx0" brushRef="#br0" timeOffset="2224.2809">5770 5308 255 0,'-20'5'144'0,"20"-5"0"0,0 0-3 15,0 0-121-15,43-3-1 16,11-10-1-16,15-9-1 0,10 2-7 31,2-5 0-31,0 2-5 0,-6 3-3 0,-13 6-8 16,-14 9-8-16,-19 1-28 15,-5 14-105-15,-24-10-2 16,0 0-6-16,0 0-2 16</inkml:trace>
  <inkml:trace contextRef="#ctx0" brushRef="#br0" timeOffset="2977.3918">3319 3037 328 0,'0'0'143'15,"10"29"-13"-15,16-20-7 16,20 5-131-1,22 2 0-15,13-2 4 16,11-2 1-16,6-8-1 16,-1 1 5-16,-6-5 2 0,-16-2 1 15,-12 2 1 1,-21-4 1-16,-19 1-2 16,-23 3 2-16,-19-14 2 15,-24 5 1-15,-17 6 1 16,-20 2-3-16,-12 2-1 15,-9 3-9-15,3-7-30 0,18 16-104 16,17-14-6-16,40 5-8 16,23-4-5-16</inkml:trace>
  <inkml:trace contextRef="#ctx0" brushRef="#br0" timeOffset="4616.1534">7812 3900 226 0,'-14'-10'140'16,"14"10"-5"-16,-15-13 3 16,15 13-100-16,3-16-16 15,-3 16-4-15,29-16-7 16,-3 8 0-16,6 3-10 15,4 2 6-15,3 5-8 0,-2 5-3 16,-4 3 1-16,-10 5 0 16,-11 6 0-1,-12 2-4-15,-13 5 5 16,-10-2-5-16,-10 0 5 0,-3 0 3 16,-2-6-2-1,3-3 1-15,8-4-1 16,13-6 0-16,14-7-1 15,0 0 1-15,34 0-1 0,1-3 1 16,5 3 0-16,4 5 1 0,-1 1 0 16,-7 6 4-16,-9 4 0 31,-8 7 2-31,-12-1 0 0,-10 3 0 16,-11-5-1-16,-6-3-1 15,-6-4-2-15,-5-4-3 16,3-5-7-16,-3-10-7 0,11 5-17 15,-4-19-28-15,24 20-77 16,-10-32-1-16,18 16-2 16,4-8 2-16</inkml:trace>
  <inkml:trace contextRef="#ctx0" brushRef="#br0" timeOffset="5278.762">8327 3867 194 0,'0'0'125'0,"0"0"-6"16,0 0 3-16,27-13-108 16,-27 13 0-16,21-2-1 15,-21 2 2-15,0 0-4 16,0 0 2-16,3 13-2 15,-3-13 0-15,-22 12 0 16,22-12-3-16,-20 10-1 16,20-10-1-16,0 0-2 0,0 0-2 31,0 0 1-31,0 0-2 16,0 0 0-16,0 0-1 0,0 0 0 15,14-11 1-15,-14 11-1 0,0 0 3 16,0 0-4-16,0 0 6 15,7-13 0 1,-7 13-1-16,0 0 0 16,0 0 0-16,0 0 2 0,0 0-4 15,-14-6 2-15,14 6-1 16,0 0-5-16,0 0 4 16,-15-2 1-16,15 2-2 15,0 0 1-15,0 0 0 0,0 0 2 16,0 0-2-1,0 0 6-15,0 0-7 16,32-8-3 0,-3 12 2-16,4 2-4 0,6 4 2 15,0 3-2-15,-1 6 0 16,-5-1-3-16,-11 7 3 16,-11 2 4-1,-14 2 0-15,-8 4 4 0,-14 2-1 16,-2 0 4-16,-8-5 0 0,2 3 0 15,-2-4 0 1,8-3 1-16,4-6-2 0,7-4-2 16,16-16-6-16,-2 14-7 15,17-11-13-15,2-13-23 16,21 6-97-16,-8-15-4 16,18 5-2-16,-8-15 0 15</inkml:trace>
  <inkml:trace contextRef="#ctx0" brushRef="#br0" timeOffset="5647.9086">8893 3971 247 0,'0'0'133'15,"0"0"1"1,0 0-7-16,-19 20-111 16,10 3-1-16,-7 2-6 15,2 6-5 1,-2 0-2-16,3 0-2 0,0-3-3 0,2-7-2 15,8-3-4-15,3-18-1 16,21 10-2-16,5-17 1 16,15-2 1-1,3-1 2-15,5 1 6 0,2 2 5 16,-6 3 7-16,-5 8 3 16,-14 0 3-16,-7 12 3 15,-19-3-1 1,-7 7-2-16,-15-1-4 0,-4 4-2 0,-6 0-5 15,-2-3-3-15,2 1-9 16,3-7-10 0,15 5-21-16,-1-21-37 15,15 2-63-15,29-7-3 0,7-1 1 16,2-13 2-16</inkml:trace>
  <inkml:trace contextRef="#ctx0" brushRef="#br0" timeOffset="5782.2319">9305 4249 273 0,'15'13'143'0,"-15"-13"-2"0,3 32-1 16,-11-16-118-16,4 1-16 0,1 5-38 15,3-22-103-15,0 0-6 16,-14 3-5-16,14-3-4 16</inkml:trace>
  <inkml:trace contextRef="#ctx0" brushRef="#br0" timeOffset="6074.3103">9704 3809 197 0,'0'0'124'15,"20"-4"11"-15,-20 4-14 16,16-2-60-16,-16 2-15 0,18 16-15 16,-10 2-6-16,5 15-8 15,-8 4-1-15,1 15-5 0,-6 4-1 16,-1 7-5-16,-5-1-6 16,-3-5-2-1,2 0-21-15,-9-23-45 16,12 2-78-16,-9-24-4 0,13-12-1 15,-19-7 0 1</inkml:trace>
  <inkml:trace contextRef="#ctx0" brushRef="#br0" timeOffset="6215.0259">9654 4128 318 0,'22'3'155'0,"0"-10"-3"15,20 10-4-15,2-11-126 16,10 1-14-16,5 3-37 15,-7-11-112-15,4 10-11 16,-18-5-8-16,-8 10-7 16</inkml:trace>
  <inkml:trace contextRef="#ctx0" brushRef="#br0" timeOffset="7010.1395">10934 4158 197 0,'0'0'143'0,"-3"-21"-2"0,3 21-2 15,0 0-71 1,-7 18-47-16,6 3-4 16,5 9-3-16,2 5-6 0,5 4-2 0,2-2-1 15,9-2 1-15,1-8-1 16,6-10-2-16,3-9 1 15,2-16-1-15,4-13-4 16,-1-8-6 0,1-3-9-16,-9-11-24 15,7 13-98-15,-19-7-3 16,5 16-2-16,-16-2-2 16</inkml:trace>
  <inkml:trace contextRef="#ctx0" brushRef="#br0" timeOffset="7688.195">11446 4317 232 0,'28'12'140'15,"-9"-15"0"-15,7 4-2 16,-15-21-95-16,6 8-22 16,-11-8-5-16,-3 3-4 0,-9 1-4 15,-7 4-1-15,-8 4-1 16,-4 8 1-16,-5 6-1 15,1 7 0-15,2 5 1 0,5 5-4 16,8 5-2-16,8-4-3 16,12-2-5-1,8-6-4-15,15-6-10 16,5-16-11-16,16 0-16 0,-11-21-15 16,14 7 1-16,-17-19 7 15,7 9 17-15,-14-11 12 0,-4 7 19 16,-8 2 15-16,-8-1 21 15,4 12 17-15,-9-7 3 16,12 15-2 0,-9-6-10-16,9 13-8 15,-16 6-6-15,20-1-2 16,-20 1-5-16,3 33 0 0,-13-4-3 16,-5 10-2-1,-3 2-4-15,0 6 0 16,2-1-5-16,5-3 0 15,11-7-2-15,7-8 0 0,16-14-3 16,6-8 1-16,9-12 0 16,2-7 0-16,2-4 0 15,-3-5-1-15,-5 2 2 16,-5 0-2-16,-8 2 3 16,-6 5 0-16,-15 13 0 15,0 0 1-15,12-13 0 16,-12 13 1-1,-15 16 0-15,5-1 1 0,0 5-1 16,3 1 0-16,4 3-1 0,5-1 0 16,6-2-2-16,8-8-4 15,9-4-4-15,2-12-8 16,5 0-15-16,-8-14-17 16,11 11-26-16,-16-16-66 15,2 9 2 1,-10-8 1-16,1 11 5 15</inkml:trace>
  <inkml:trace contextRef="#ctx0" brushRef="#br0" timeOffset="7981.0636">12291 4281 130 0,'17'19'129'0,"-17"-19"3"16,7 17 3-16,-7-17-65 16,6 22-15-16,-6-22-11 15,22 27-11 1,-5-17-10-16,12 2-8 0,2-8-6 15,4-4-5-15,0-7-5 16,-2-6-2-16,-3-6-1 16,-8-1 0-16,-11 3 5 0,-9 4 1 15,-2 13 2-15,-22-3 3 16,2 14 2-16,1 11 0 16,5 8-13-16,5-8-135 15,31 5-11-15,17-17-13 16,31-15-10-16</inkml:trace>
  <inkml:trace contextRef="#ctx0" brushRef="#br0" timeOffset="19417.2372">5658 12045 72 0,'0'0'114'0,"1"-14"0"16,-1 14 5-1,0 0-77-15,0 0-13 0,0 0-6 16,0 0-3-16,25-6-4 15,-7 4-3-15,11 4-3 0,2-2-3 16,3 1-2-16,1-1-3 16,-3 2 0-16,-6-2-2 0,-11 3 2 31,-15-3 1-31,0 0 0 16,-28 15 2-16,-4-7 1 15,-9-1 2-15,1 0 2 16,0-3 1-16,7 1-2 0,8-7 1 15,25 2 0-15,0 0-2 16,20-16-2-16,10 8 0 16,8 1-4-16,2 1 0 0,-2 1-1 15,-3 4-7-15,-11-2-10 16,-1 12-42-16,-23-9-77 16,0 0-4-16,2 13-1 15,-2-13-7 1</inkml:trace>
  <inkml:trace contextRef="#ctx0" brushRef="#br0" timeOffset="20588.0556">6747 12082 158 0,'-32'3'128'16,"8"3"1"-16,-2-6 2 15,10 4-94-15,2-5-9 16,14 1-3-16,24 6-3 15,21-5-1-15,24-4-1 16,32 2-2-16,28-5-1 16,29 5-2-16,20-2-2 15,15 1-2-15,6-1-1 16,2 5-3-16,-15-1-4 0,-16 4-2 16,-24-1-2-1,-28 0-5-15,-26 2-11 0,-35-9-65 16,-24 10-67-16,-33-7-6 15,-29 5-8-15,-21-5-2 16</inkml:trace>
  <inkml:trace contextRef="#ctx0" brushRef="#br0" timeOffset="24274.9634">12120 16137 28 0,'0'0'105'16,"0"0"7"-16,0 0-4 31,-13-7-74-31,13 7-6 16,0 0 0-16,21 7-5 15,-21-7-7-15,23 1-4 16,-8-1-3-16,6 5-2 0,2-4-2 15,6 1-2-15,5-2-1 16,7 0-1-16,6-2 0 16,7 1 0-16,9-1 2 0,8-2-2 15,7 1 1 1,8 0 1-16,7 2 2 0,6-2 0 0,4 0 1 31,2 1 0-31,0 1 3 0,1 2 2 0,-8-2 2 16,-2 2 1-16,-12-2-2 15,-6 4 1-15,-16-2-2 16,-6 1 0 0,-15-1-6-16,-11-1-7 15,-7 7-23-15,-23-7-100 16,13 0-11-16,-13 0 3 16,13-15-12-16</inkml:trace>
  <inkml:trace contextRef="#ctx0" brushRef="#br0" timeOffset="25614.402">15638 15099 96 0,'0'0'103'0,"6"-17"4"16,-6 17-1-16,0-14-68 15,-6 1-1 1,6 13-2-16,-7-23-4 15,7 23-6-15,-6-25-4 0,6 25-4 16,-10-27-3-16,10 27-2 16,-17-28-3-16,4 14-2 15,-6-2-2-15,2 2 1 16,-7-5 0-16,1-1 1 0,-6-2-1 16,2 0-2-16,-3 2 1 15,-2 0-2 1,-1-2 0-16,-5 4-2 15,2-3 0-15,-4 5-2 0,1 2 1 16,-3 2 0-16,2 1-1 16,-2 2 1-16,-1 1-1 15,-1 3 1-15,0 1-1 16,0 1 1 0,-2 3 0-16,1-1 0 0,-1 2 0 15,-1 2 0-15,-2 0 1 0,1 1 0 16,-1 2 1-16,0 3-1 15,3-1 2-15,-2 4 0 16,2-1-1-16,3 2 2 16,-1 2-1-16,4 1 1 31,-1 2-1-31,4 3 1 0,1 3-1 16,1-1 0-1,3 5 0-15,4 0-1 0,0 3-1 16,5-1 1-16,4 0-2 15,5-1 1-15,2 2 0 16,8-1-1-16,6-1 0 16,2 1-2-16,6-1 2 15,4 0-2-15,5 0 3 0,3-3-4 16,5 0 4-16,1-2-4 16,3-1 3-16,4-3 0 15,2 1-2-15,2-1 2 16,2 0-1-16,2-1 0 15,-1-1 0-15,3 1 1 0,1 0-1 16,0 0 0 0,3-2 1-1,2-1-1-15,2-2 0 0,3-1 0 16,2 0 0-16,1-3 0 16,2-1 0-16,1-2 1 15,1-1 1-15,1-2 0 16,-1-1 0-16,5-3 0 15,0 0 0-15,3-1 0 0,-1-4 1 16,0 0-1 0,-1-3 1-16,-4 1-1 0,-2-4 2 0,-5-4 0 15,-5-5 3-15,-4-3 0 16,-5-3 2-16,-7-1-1 16,-5-8 3-16,-5-1-1 15,-8-2 0-15,-6-2 3 16,-14-2-7-16,-8-1 1 15,-16-2-7-15,-15 0-5 16,-15 5-21-16,-30-6-113 16,-9 11-7-16,-25-4-12 0,-8 13-2 15</inkml:trace>
  <inkml:trace contextRef="#ctx0" brushRef="#br0" timeOffset="32403.226">4351 13999 80 0,'44'-5'107'15,"21"1"-3"-15,15-5 2 16,18-2-95-16,23 5 2 0,19-6 0 16,19 7 1-16,17-7-2 15,13 8-3-15,7-2 0 16,7 5-2-16,-1 2-3 15,0 0-1-15,-10 1 3 0,-10-2 1 16,-22-2 0-16,-16 1 0 16,-24-2-8-16,-26-4-13 15,-22 4-73 1,-27-4-22-16,-31 2-7 0,-14 5-5 16</inkml:trace>
  <inkml:trace contextRef="#ctx0" brushRef="#br0" timeOffset="32799.5497">3851 15130 30 0,'90'-26'113'16,"21"4"3"-16,12 1-3 15,15-1-65-15,16 7-45 16,11 1 9-1,8 7 13-15,-1-6-2 16,10 7-3-16,-9-7-3 16,1 6 0-16,-12-5-4 15,-9 4-1-15,-20-5-1 16,-14 3-1-16,-23-2-3 16,-21 0-14-16,-19 10-24 15,-27-7-93-15,-12 7-2 0,-17 2-5 0,0 0-3 16</inkml:trace>
  <inkml:trace contextRef="#ctx0" brushRef="#br0" timeOffset="34728.037">9171 10859 206 0,'9'-15'120'31,"1"1"2"-31,-3-3-43 16,-7 17-51-16,16-19-5 16,-16 19-2-16,0 0-3 15,0 0-4-15,-12 23-3 16,-6 3 0-16,-11 7-3 16,-3 9 0-16,-8 9-5 15,-5 5-2-15,-1-1-4 16,1-6-7-16,8-3-12 0,2-14-17 15,16-2-26-15,-1-19-66 16,20-11 0-16,-6-18 2 16,15-5 8-16</inkml:trace>
  <inkml:trace contextRef="#ctx0" brushRef="#br0" timeOffset="34951.9811">8903 11046 158 0,'0'0'119'0,"0"0"-3"15,-20 19 3-15,-6 3-83 16,7 13-14-16,-10-2-3 15,7 7 0-15,-2-8 1 16,11 1-4-16,0-11-1 16,13-6-2-1,0-16 0-15,26 4-2 0,-3-13-3 0,7-2-4 16,3-2-7-16,2-2-9 16,4 7-19-16,-12-7-41 15,4 14-66-15,-11-1 0 16,-3 10-6-1,-17-8 0-15</inkml:trace>
  <inkml:trace contextRef="#ctx0" brushRef="#br0" timeOffset="38036.0772">8992 11896 117 0,'0'0'116'0,"0"0"5"15,0 0 3-15,-14-16-91 16,14 16-8-16,0 0 0 0,14-10-2 16,-14 10-2-1,13-13-4-15,-13 13-3 16,20-15-7-16,-7 3 0 16,5 2-2-16,-1-3 0 0,5 0-1 15,1-2 0-15,3 1 0 16,0 0 0-16,1-1-2 15,2 2 1-15,-2-1-2 16,2 1 1-16,0 0-1 16,-2 0 1-16,-1 0-1 15,3-3 0-15,-1 0-1 16,-1-4 1-16,1 1-1 16,0-4 0-16,3 0-1 15,0-4 1-15,3-1-2 16,-1 2 2-16,3-1-1 0,0 2 0 15,3 1 0-15,3 2 1 16,2 2-1-16,4 1 1 16,1 3-1-1,6 0 1-15,1-1-1 16,6 0 1-16,3-1 1 0,2-3 2 16,0-1 2-16,1 2-3 15,3-2 2-15,-2 2-2 16,0 1 3-16,-1 2-3 15,-3 0-1-15,-1 2-1 16,-1-1-2-16,1 1 1 16,1-4 0-16,0 0 1 15,4-1-2-15,3 0 2 0,6-1-1 0,4 3 0 16,3-1 0-16,0 0 1 31,5 3-2-31,-1 2 2 16,2-1 0-16,0 2 1 15,1 0 0-15,2 0 2 0,1 2-1 16,5-1 1-16,-2 1 0 16,5 1 0-16,0 0-1 15,4 1 0-15,0 2-1 0,1 0 0 16,-1 1-2 0,0-1 1-16,1 2 0 0,-1 1 0 15,-2 1 0 1,0 2 0-16,2-2 0 0,0 1 1 15,0 1-1-15,2-1 1 16,0 2 0-16,-1 2 0 0,1-2 0 16,-2 1 0-16,0 2 1 15,-3 1-1-15,-3 1 1 16,0-1-1-16,0 3 2 31,3 2-1-31,1 1 0 16,3 3 0-16,-1 0 0 0,3 3 0 15,-1 1 1-15,2 3-1 16,-1 1 0-16,-3 0 0 16,-2 1 1-16,-1 0 0 15,-3 1 0-15,-1 0 0 0,-2 3 1 16,-3 0-1-16,-1 1 0 16,-5 5-2-1,-1 1 0-15,-3 3 0 0,-5-1-1 0,-4 2 2 16,-2-1-3-16,-6 2 1 15,-2-1 2-15,-3 1 0 16,-2-1 0 0,-3 4-1-16,-1 1 2 0,-3 2-2 15,-4 2 2-15,-2 4-1 16,-2-1 0-16,-4 0-1 16,-2 1-2-1,-5-1 2-15,0 3-2 0,-5 0 0 16,0 1 1-1,-2 1 1-15,-2 2-1 16,-3 0 0-16,1 6 5 16,-4 2-3-16,1 1 3 0,-1 0-1 15,0 1 0-15,0 1-3 0,-2 0 1 16,0 0-1-16,-2-1-3 16,-3-4 2-16,-3 0-3 15,-3 2 3-15,-2 1-3 16,-2 0 5-1,-2-1-2-15,-1 4 0 16,2-1 4-16,-4 0-4 16,2 3 4-16,-1-4-4 0,-2-1-1 15,-2-2 2 1,1 1-1-16,-3-3 1 16,0 1-1-16,-3-2 1 15,-2 2-1-15,1 0 1 16,-2 2 2-16,-2-1-2 15,1 1 2-15,1-1-3 0,-2 2 0 16,2-1 1-16,3-2-4 0,2-2 3 16,-1 1-2-16,2-3 2 15,1-1-3-15,2-2 3 16,-2-1-1-16,0-4 1 16,0-1 2-16,-1-4-1 15,3-3 0-15,-1 2 0 16,4-2 0-16,1-1 0 15,3-1-6 1,0-1 6-16,2 0-5 16,1-2 6-16,1 1-4 0,-2-2 5 0,1 2-3 15,-2-2 3-15,3 0 4 16,-1-2-2-16,1 1 2 0,0-3-2 31,3 1 1-31,2-6-2 16,-1 1 0-16,1-5-1 15,-2-3-1-15,-1-3-1 16,-1-2-3-16,0-1-2 16,-8-14-5-16,14 20-6 15,-14-20-8-15,0 0-14 16,0 0-23-16,0 0-74 16,0 0-14-16,0 0 1 0,-6-14 3 0</inkml:trace>
  <inkml:trace contextRef="#ctx0" brushRef="#br0" timeOffset="38569.8721">17685 15446 145 0,'-1'-13'128'0,"1"13"3"15,4-13 4 1,-4 13-58-16,6-16-39 0,-6 16-3 16,7-16-2-16,-7 16-8 15,0 0-8-15,0 0-5 16,0 0-5-16,12 13-3 0,-9 6-1 15,2 2 0 1,3 7 0-16,0 2 2 16,4 5-2-16,4 1 0 15,1-2-1-15,3-2 2 0,2-6-1 16,0-3 0-16,1-7 0 16,0-7-1-16,-3-11 1 15,-1-5 0-15,-3-9 1 31,-2-5-1-31,-4-5 1 0,2-3-1 16,-4-2 2-16,1 0-1 16,-3 2-1-16,1 3 0 15,0 3-1-15,-1 6-2 16,1 2 1-16,-7 15-2 0,10-19-3 16,-10 19-6-16,0 0-9 15,0 0-25 1,18-5-104-16,-18 5-2 0,0 0-4 15,0 0-2 1</inkml:trace>
  <inkml:trace contextRef="#ctx0" brushRef="#br0" timeOffset="39993.3826">16515 15629 138 0,'0'0'119'16,"0"0"1"-16,0 0 2 0,0 0-71 16,0 0-15-16,-14-7-4 15,14 7-4-15,-15 13-4 16,11 1-4-16,4-14-2 15,-6 28-1-15,8-14-2 16,9 2-2-16,7-6-3 16,8-4 0-16,4-6-4 15,7-7-1-15,-1-8 0 16,1-5-2-16,-7-5 0 0,-6-2-1 16,-11 0-1-1,-10 2 0-15,-9 3-1 16,-11 7-4-16,-5 4-3 0,-3 6-9 15,1 10-16-15,-3-6-29 16,18 17-79 0,9-16-3-16,3 27 1 15,13-20 1-15</inkml:trace>
  <inkml:trace contextRef="#ctx0" brushRef="#br0" timeOffset="40161.7788">16976 15580 284 0,'0'0'145'0,"14"3"1"0,-34 1-3 15,-3 15-106-15,-19 0-18 16,0 8-4-16,-7 2-9 16,0 0-9-16,6 5-11 15,4-8-9-15,16 8-23 0,-2-21-25 16,29 8-68-16,-4-21-2 16,26 18 3-16,-3-20 2 15</inkml:trace>
  <inkml:trace contextRef="#ctx0" brushRef="#br0" timeOffset="40415.0632">16869 15837 205 0,'16'-3'129'16,"1"7"4"-16,-4-4-3 15,10 10-75-15,-6-10-24 16,11 6-8-16,-5-6-10 16,6 2-5-16,0-4-5 15,-4-1-1-15,-4-1 2 16,-8-3 0-16,-13 7 2 0,0-13 0 0,-15 7 1 15,-8 4 0 1,-9 2 0-16,-4 5-2 16,-1 3-2-1,-2 4-4-15,4 4-7 0,5-3-10 16,14 14-26-16,-1-14-90 16,21 10-5-16,5-10 2 15,14 3-4-15</inkml:trace>
  <inkml:trace contextRef="#ctx0" brushRef="#br0" timeOffset="40981.0395">17260 15867 204 0,'0'0'126'16,"14"3"5"-16,-14-3-3 16,0 0-88-16,0 0-11 15,0 0-2-15,0 0-9 16,0 0-6-16,0 0-5 16,0 0-2-16,0 0-1 15,20-10-1-15,-20 10 1 0,19-4 0 16,-19 4 2-1,15-6-2-15,-15 6 1 16,0 0 0-16,0 0-1 16,15 4-1-16,-15-4-2 0,15 3 1 15,-1-2-2-15,4-1 1 16,3-1-1-16,8 0 2 16,1-1-1-16,1-1 0 0,-1 0 1 15,-3-2-1-15,-3-4 0 0,-9-1 0 16,-15 10 0-1,5-26-1-15,-20 10 1 16,-11 3 1-16,-8 4 1 16,-8 6 1-16,-7 6 1 0,-2 9 1 15,1 7 0-15,6 7 1 16,8 4-2-16,13 4 1 16,13 0-4-16,12-3 8 15,14-5-14 1,8-7 2-16,12-3-19 15,-3-17-19-15,14 8-99 16,-11-23-2-16,0 10-3 16,-9-14-4-16</inkml:trace>
  <inkml:trace contextRef="#ctx0" brushRef="#br0" timeOffset="41639.0761">18088 15844 322 0,'0'0'145'0,"10"-20"-8"16,-10 20-4-16,-6-16-126 31,6 16 0-31,-29-9 0 0,6 12 0 16,-4 1 1-16,-3 8 3 15,-6 1 0-15,2 12 2 16,1-1-1-16,7 5 8 0,6-5-10 0,13 2 4 15,11-4-16-15,9-5-1 16,16 1-27-16,3-26-41 16,14 11-74-1,0-14-7-15,9 2 3 0,-8-10-11 16</inkml:trace>
  <inkml:trace contextRef="#ctx0" brushRef="#br0" timeOffset="41907.814">18261 15933 234 0,'-20'21'128'16,"16"-8"14"-16,4-13-12 15,-2 23-81-15,2-23-15 16,15 16-3-16,-15-16-8 16,33 13-6-16,-10-12-3 0,6 0-3 15,4-3-1-15,4-4-3 0,4-4-3 16,2 0-13-16,5-5 4 15,-6-2-12 1,1 2 5-16,-6 0-10 16,-1 6 5-16,-13-4-13 0,-1 16-4 15,-22-3-15-15,13-6-80 16,-13 6 3-16,-14 7-3 16,1-7 3-16</inkml:trace>
  <inkml:trace contextRef="#ctx0" brushRef="#br0" timeOffset="42110.6302">18700 15799 301 0,'-19'-21'149'16,"19"21"3"-16,-32 0-4 15,16 20-101-15,-10 4-22 16,2 14 7-16,-6 2-11 15,1 9-16-15,0 6-18 16,-10-4-135-16,10 3-7 16,-4-9-10-16,3-10-3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6:59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5027 5206 223 0,'-29'3'143'0,"15"7"0"15,-3-9-2 1,30 6-108-16,10-4-8 0,26 3-4 16,23-6-5-1,22 2-3-15,18-5-3 16,17 1-2-16,8-4-1 0,-3 4-1 15,-7-3-2 1,-10 4-5-16,-15 2-14 16,-22-5-113-16,-8 7-21 15,-25-10-12-15,-14-4-8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30T19:37:27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14960 13146 71 0,'0'0'86'0,"14"-10"2"16,-14 10 4-16,0 0-87 0,7-16 1 16,-7 16 6-1,0 0 12-15,-5-16 10 0,5 16 2 16,0 0-2-16,-5-16-6 15,5 16-6-15,-13-16-5 16,13 16-4-16,-24-19-3 0,5 8-2 16,-1 2-2-16,-5 1-1 15,-3-1-1-15,-6-1 1 16,1 1 2-16,-4-4 0 16,-2 3 0-1,-5-1 0-15,0 0-1 16,-4-1 0-16,-1 1-2 15,-3-2 1-15,-3 2-2 16,-1-2 2-16,0 0-2 16,-3-4 1-16,1-1 2 15,-3-2-2-15,2 0 2 16,0 0-3-16,-2-1 3 16,1 4-8-16,-1-2 7 15,-1 5-6-15,0 1 1 16,1 1-1-16,-1 4 1 0,0 1-2 15,0 1 2 1,0 3 1-16,2 0-2 0,-2 2 1 16,1 2 0-16,0-1 0 15,-1 3 0-15,-1 1 2 0,-1 2-3 0,1 1 1 16,-1 2 0-16,-2 2 0 16,1 1-1-16,-3 1 2 31,3 1-2-31,-1 1 0 15,4-1-3-15,1 4 5 16,2-1-4-16,1 3 3 16,2 2-3-16,1 2 3 0,-1 2-3 15,3 6 2 1,-4 3 3-16,4 4-4 0,-2 5 4 16,2 8-1-16,-1 4 2 15,3 7-3-15,0 4 5 16,5 8-2-16,4 5 0 0,2 6-1 15,6 7 0-15,7 3 0 16,8 5 0-16,9 3-1 16,10 2-5-16,13-1 1 15,13 0-2-15,16-4-1 16,10-3-3 0,17-1 2-16,11-6-2 15,16-3 2-15,15-10 1 0,15-6 2 16,11-9 4-16,13-9-1 15,14-12 4-15,15-15-2 16,10-14 2-16,8-14 2 16,5-12-2-16,2-19 2 15,0-14-3-15,-4-21 4 16,-5-13-6-16,-9-17 2 16,-15-16-2-16,-18-18 0 0,-24-15-1 15,-23-7 0-15,-25-11-2 16,-32-6 1-16,-32-4 3 0,-34 6 0 15,-28 9-3-15,-26 19 0 16,-25 14-10-16,-17 24-16 31,-26 13-29-31,1 32-74 16,-6 14 1-16,18 24-8 0,15 11-3 16</inkml:trace>
  <inkml:trace contextRef="#ctx0" brushRef="#br0" timeOffset="3567.4361">17264 14522 158 0,'4'-18'122'0,"-4"18"0"0,2-18 6 15,-2 18-76-15,0 0-30 16,23-14-3-16,-23 14 0 0,26-3-1 16,-13 4-4-16,1 8-2 0,-14-9-5 31,16 27-1-31,-19-11-1 15,-5 2 2-15,-11-4-2 16,-6 0 1-16,-8-5 0 0,-1-5-1 16,-5-6 0-1,0-7-1-15,4-10-1 16,8-7 2-16,8-7-5 16,13-3 6-16,13-2-6 15,12 2 5-15,11 3-5 0,11 6 6 16,5 5-5-16,4 13 2 15,-1 11-1-15,-2 8-2 16,-8 9 3-16,-8 7-5 16,-9 5 5-16,-12 6-4 15,-11 0 6-15,-11-1-6 16,-11-6 7-16,-9-4-5 16,-8-10 3-16,-3-7-1 0,-4-12 0 15,4-10-2-15,6-13-2 0,8-10 4 16,14-6-4-16,14-4 3 15,14 0-3-15,13 1 3 16,10 8-3-16,9 6 5 16,5 15-5-16,4 14 2 15,-5 12 0-15,-8 7-2 16,-9 12 3-16,-12 4-5 0,-14 6 5 31,-10 0-5-31,-16-2 6 16,-12-2-7-16,-11-8 5 15,-8-3-3-15,-5-13 3 16,2-7-2-16,4-11 0 0,7-9-2 16,12-11 0-1,15-9 4-15,21-5-5 16,15 0 5-16,15 2-4 16,11 5 6-16,7 11-6 0,1 12 7 0,-2 12-5 15,-8 15 1 1,-11 9 1-16,-11 5-5 0,-15 5 7 15,-10-1-6-15,-12-2 6 16,-10-2-6 0,-10-8 5-16,-5-6-4 15,-2-9 2-15,2-6 1 16,1-9-1-16,10-10-1 16,9-6-1-16,12-3 6 15,14-4-6-15,12 4 6 0,8 2-4 0,4 8 4 16,3 7-5-1,-3 8 6-15,-2 14-4 16,-8 5-4-16,-10 6 4 16,-10 6-5-16,-7-1 6 15,-8 1-4-15,-8-4 4 16,-4-3-5-16,-5-6 3 16,0-6 1-16,-1-6 0 0,4-6-1 15,6-7 0-15,9-4-1 16,10-3 1-1,11-1-1-15,10-2 1 0,9 2 3 0,6 2-3 16,4 8 3 0,0 4-3-1,-3 6 1-15,-7 4-1 16,-9 5 1-16,-8 4 1 0,-9 1-5 16,-10 0 4-16,-10-4-3 15,-8-1 3 1,-5-5-1-16,-4-4 1 0,-1-3-1 15,3-4 0-15,7-5-1 16,9-1 1-16,19 10-1 0,-3-25 1 16,20 12 0-16,14 2 0 15,8 2 0-15,2 3 1 16,3 5-1-16,-5 4 1 16,-9 4 0-1,-8 3 0-15,-22-10-1 16,4 25 2-16,-19-14-1 0,-10-1-1 15,-6-3 1-15,-2-4-2 0,1-3 1 16,5-4 0-16,10-5 0 31,17 9-1-31,-2-21 1 0,19 9 0 0,11 2-1 0,6 3 3 16,4 1-3-16,1 5 1 16,-6 4 0-16,-7 1 0 15,-9 3 0-15,-17-7 0 16,-1 23 1-16,-15-10-2 15,-10-1 2-15,-6-1-1 32,-1-2-1-32,0 0 1 15,4-7-1-15,8-3 0 0,6-5-1 16,15 6 1-16,4-24-1 0,9 6 0 16,8-2 4-1,2 3-4-15,-2 2 4 16,1 5-2-16,-5 5 0 15,-17 5 1-15,13 5 1 0,-13-5-1 16,-14 26-3-16,-1-11 4 16,-2-2-3-16,-5-3 3 15,2-2 0-15,2-5-2 16,2-3-2-16,16 0-3 16,-19-14-4-1,19 14-6-15,-2-22-7 0,2 22-14 16,13-23-16-16,6 25-36 15,-19-2-50-15,28-10-2 16,-28 10 6 0,24 1 0-16</inkml:trace>
  <inkml:trace contextRef="#ctx0" brushRef="#br0" timeOffset="4965.0379">17231 14543 124 0,'0'0'104'16,"-20"4"0"-16,20-4 4 15,0 0-83-15,-16-3-10 16,16 3 3-16,0 0 3 15,0 0 1-15,0 0-3 16,19-10-1-16,-19 10-1 0,13-4-2 16,-13 4-1-16,0 0-2 15,14-5-3-15,-14 5-2 16,0 0 1 0,0 0-2-16,0 0 0 0,0 0 0 15,0 0 0-15,13-14-1 16,-13 14-2-16,0 0 1 0,0 0-1 15,1-15 0-15,-1 15 0 0,0 0-2 16,9-16 1-16,-9 16 0 16,13-13 1-16,-13 13 0 15,17-15 1-15,-17 15 0 16,22-21 0-16,-10 8 6 16,-1-5-7-16,2-5 7 15,-3-6-7-15,3-4 6 16,-3-12-7-16,2-6 5 15,-5-6-5 1,0-7-3-16,-2-7 3 16,-4-4-3-16,-4-4 3 15,-3-3 1-15,-4 0-1 16,-4-2 1-16,-5-3-1 0,-5-1 0 16,-7-1 0-1,-2-2 0-15,-7 0-2 16,-5-4-3-16,-6-3 4 15,-3-2 0-15,-3-4-1 0,-2-4 1 16,-3 0-2-16,-3-3 2 16,-4 0-2-1,-9 0 4-15,-3 1-4 0,-10-1-1 0,-4 1 2 16,-7 5-3-16,-7 2 3 16,-2 4-2-1,-7 5 2 1,1 0-4-16,-1 3 3 15,-2 5-1-15,-1 6 0 0,-3 1 0 16,-6 1 0-16,-6 3 0 16,-4-1 0-16,-8 3-1 0,-4 1 1 15,-8 2-3-15,-6 2 2 16,-6 0 0-16,-1 2 0 16,0 1 3-16,-3 3-2 15,0-2 2-15,-1 1-2 16,2 1 2-16,-1 4 0 0,-1 5 0 15,-2 3-1 1,-3 9-1-16,-1 3 2 0,-4 8 0 16,0 5 0-16,-4 7 0 0,4-1 1 31,4 7-1-31,-1 1 1 16,7 5 0-16,4 2 1 15,5 4-1-15,4 2 1 16,2 6 0-16,4 3 0 0,2 4 1 15,7 2 0 1,6 3 0-16,3 3 0 16,8 2-1-16,6 2 0 15,9 4 1-15,8-1 0 0,3 3-1 0,5 0-2 16,5 2 2-16,5-3-2 31,4-2 2-31,5-3-1 16,5 1 0-16,7-5 0 0,6-4-3 15,11-4-7-15,4-7-11 16,18 6-22-16,-2-17-34 0,33 3-68 16,-16-4-4-16,16 4 3 0,25-19-3 15</inkml:trace>
  <inkml:trace contextRef="#ctx0" brushRef="#br0" timeOffset="5243.547">8356 10091 242 0,'16'-21'136'0,"-16"21"1"16,0-18-2 0,0 18-108-16,0 0-14 0,0 0-6 15,-23 16-3 1,2 4-1-16,-4 9 0 0,-6 9-3 16,-5 7 5-16,-3 5-2 15,2 2 3-15,3 3-1 16,9-8 2-16,13-2-1 15,12-13 3-15,17-10 1 16,16-17 0-16,15-8-1 0,10-10-2 16,4-4-5-16,3 0-14 15,-13-5-91-15,-2 9-46 16,-17 6-4-16,-15 8-7 16</inkml:trace>
  <inkml:trace contextRef="#ctx0" brushRef="#br0" timeOffset="6867.8">12680 9008 215 0,'0'0'154'0,"0"0"0"15,16-3-1-15,-16 3-121 16,0 0-8-16,0 0-7 16,-14-10-6-16,-1 11-4 15,-6 9-3-15,-8 9-1 16,-9 11 0-16,-7 14-3 15,-2 10 2-15,-1 9-1 16,8 4 0-16,11 4-3 0,13-5 2 16,19-8-5-16,14-15-1 15,18-15-2-15,8-17-1 16,9-12-4-16,0-14 3 16,1-5 1-16,-9-7 2 0,-10 1 6 15,-8 4 2 1,-8 5 5-16,-5 11 2 0,-13 6 5 15,11 16 0-15,-7 4-1 16,8 8 1-16,4-2-5 16,10-2-1-16,6-2 0 0,7-6-2 15,1-15-3 1,2-8 0-16,-5-15-1 16,-6-5-3-16,-10-11 3 0,-12-2-3 31,-13 0 2-31,-14 3-3 15,-8 11 1-15,-10 9-1 16,-4 16-3-16,-5 6-4 0,2 20-14 16,-3-5-27-16,24 21-69 0,-1-10-33 15,16 4-6-15,5-9 6 16</inkml:trace>
  <inkml:trace contextRef="#ctx0" brushRef="#br0" timeOffset="7298.464">13081 9226 208 0,'0'0'141'0,"15"-12"3"0,-15 12-47 32,14 23-62-32,-15 2-6 0,8 15-4 0,-11 6-6 15,4 12-2-15,-9 3-7 31,2 3 1-31,-2 0-5 16,2-3 2-16,-3-12-7 0,2-12 1 16,6-15-5-16,2-22 0 15,0 0-1-15,-5-39-2 16,8-6 1-16,1-13-2 0,7-5 6 16,3-3-2-16,6-1 3 15,8 8-1-15,3 9 2 16,4 13-1-16,1 16 1 15,-1 14 0-15,-6 12 1 0,-8 14 1 16,-12 9 2 0,-9 9 2-16,-13 2 0 15,-7 4 1-15,-12-1-3 16,-6-3 0-16,-1-7-10 16,-1-9-6-16,10-1-17 15,-5-24-24-15,35 2-40 16,-14-7-63-16,25-13 4 15,9-6-3-15,11-2 38 16</inkml:trace>
  <inkml:trace contextRef="#ctx0" brushRef="#br0" timeOffset="7625.9078">13402 9327 167 0,'20'0'153'0,"-6"4"-1"16,5 12 4-16,-5-3-91 15,11 17-30-15,-5-4-11 16,10 10-10-16,4-4-8 0,5-8-7 15,7-11-8-15,-4-14-7 16,4-8-5-16,-7-18 4 16,-2-6 5-1,-6-11 6-15,-13-3 8 0,-6 8 7 16,-14 7 7-16,2 32 7 16,-30-6 4-16,7 44 0 15,-9 21-8-15,-2 25-5 16,0 12-13-16,-3 2-25 31,14 5-136-31,-5-15-3 0,10-22-7 0,-3-21-2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4750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3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23435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75654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0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27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4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0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7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8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8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8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0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3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2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1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DFBE4-2B6A-8A47-B3F6-5A2C427CEE40}" type="slidenum">
              <a:rPr lang="en-US"/>
              <a:pPr/>
              <a:t>3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67038" y="555625"/>
            <a:ext cx="3649662" cy="273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8692" y="3468052"/>
            <a:ext cx="7669530" cy="32165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7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7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3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8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4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1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3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DFBE4-2B6A-8A47-B3F6-5A2C427CEE40}" type="slidenum">
              <a:rPr lang="en-US"/>
              <a:pPr/>
              <a:t>5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67038" y="555625"/>
            <a:ext cx="3649662" cy="273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8692" y="3468052"/>
            <a:ext cx="7669530" cy="32165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8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0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13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6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5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88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3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6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77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60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 when printing pdf – looks crazy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3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3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64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11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5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HIDE when printing pdf – looks crazy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9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47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217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02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681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9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332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DFBE4-2B6A-8A47-B3F6-5A2C427CEE40}" type="slidenum">
              <a:rPr lang="en-US"/>
              <a:pPr/>
              <a:t>74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67038" y="555625"/>
            <a:ext cx="3649662" cy="273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8692" y="3468052"/>
            <a:ext cx="7669530" cy="32165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37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25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cltq: convert %eax to quad-word: R[%rax] &lt;- SignExtend(R[%eax]).</a:t>
            </a:r>
            <a:r>
              <a:rPr lang="en-US" baseline="0"/>
              <a:t> Used to help support multiplication/division operations…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26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3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6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1.png"/><Relationship Id="rId40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customXml" Target="../ink/ink9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notesSlide" Target="../notesSlides/notesSlide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16.emf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customXml" Target="../ink/ink10.xml"/><Relationship Id="rId2" Type="http://schemas.openxmlformats.org/officeDocument/2006/relationships/tags" Target="../tags/tag210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tags" Target="../tags/tag23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image" Target="../media/image18.emf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customXml" Target="../ink/ink12.xml"/><Relationship Id="rId5" Type="http://schemas.openxmlformats.org/officeDocument/2006/relationships/tags" Target="../tags/tag243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42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image" Target="../media/image19.emf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10" Type="http://schemas.openxmlformats.org/officeDocument/2006/relationships/tags" Target="../tags/tag256.xml"/><Relationship Id="rId19" Type="http://schemas.openxmlformats.org/officeDocument/2006/relationships/customXml" Target="../ink/ink13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image" Target="../media/image20.emf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customXml" Target="../ink/ink14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notesSlide" Target="../notesSlides/notesSlide16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8" Type="http://schemas.openxmlformats.org/officeDocument/2006/relationships/tags" Target="../tags/tag27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notesSlide" Target="../notesSlides/notesSlide17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slideLayout" Target="../slideLayouts/slideLayout3.xml"/><Relationship Id="rId8" Type="http://schemas.openxmlformats.org/officeDocument/2006/relationships/tags" Target="../tags/tag30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3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image" Target="../media/image21.emf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tags" Target="../tags/tag401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customXml" Target="../ink/ink15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notesSlide" Target="../notesSlides/notesSlide20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slideLayout" Target="../slideLayouts/slideLayout3.xml"/><Relationship Id="rId8" Type="http://schemas.openxmlformats.org/officeDocument/2006/relationships/tags" Target="../tags/tag38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tags" Target="../tags/tag427.xml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34" Type="http://schemas.openxmlformats.org/officeDocument/2006/relationships/customXml" Target="../ink/ink16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33" Type="http://schemas.openxmlformats.org/officeDocument/2006/relationships/notesSlide" Target="../notesSlides/notesSlide21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tags" Target="../tags/tag430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tags" Target="../tags/tag432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30" Type="http://schemas.openxmlformats.org/officeDocument/2006/relationships/tags" Target="../tags/tag431.xml"/><Relationship Id="rId35" Type="http://schemas.openxmlformats.org/officeDocument/2006/relationships/image" Target="../media/image22.emf"/><Relationship Id="rId8" Type="http://schemas.openxmlformats.org/officeDocument/2006/relationships/tags" Target="../tags/tag40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435.xml"/><Relationship Id="rId7" Type="http://schemas.openxmlformats.org/officeDocument/2006/relationships/customXml" Target="../ink/ink17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7.xml"/><Relationship Id="rId4" Type="http://schemas.openxmlformats.org/officeDocument/2006/relationships/tags" Target="../tags/tag4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44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3" Type="http://schemas.openxmlformats.org/officeDocument/2006/relationships/tags" Target="../tags/tag445.xml"/><Relationship Id="rId21" Type="http://schemas.openxmlformats.org/officeDocument/2006/relationships/tags" Target="../tags/tag463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5" Type="http://schemas.openxmlformats.org/officeDocument/2006/relationships/image" Target="../media/image25.emf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0" Type="http://schemas.openxmlformats.org/officeDocument/2006/relationships/tags" Target="../tags/tag462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customXml" Target="../ink/ink19.xml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452.xml"/><Relationship Id="rId19" Type="http://schemas.openxmlformats.org/officeDocument/2006/relationships/tags" Target="../tags/tag461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customXml" Target="../ink/ink20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notesSlide" Target="../notesSlides/notesSlide24.xml"/><Relationship Id="rId2" Type="http://schemas.openxmlformats.org/officeDocument/2006/relationships/tags" Target="../tags/tag46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10" Type="http://schemas.openxmlformats.org/officeDocument/2006/relationships/tags" Target="../tags/tag473.xml"/><Relationship Id="rId19" Type="http://schemas.openxmlformats.org/officeDocument/2006/relationships/image" Target="../media/image26.emf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customXml" Target="../ink/ink21.xml"/><Relationship Id="rId3" Type="http://schemas.openxmlformats.org/officeDocument/2006/relationships/tags" Target="../tags/tag481.xml"/><Relationship Id="rId21" Type="http://schemas.openxmlformats.org/officeDocument/2006/relationships/tags" Target="../tags/tag499.xml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0" Type="http://schemas.openxmlformats.org/officeDocument/2006/relationships/tags" Target="../tags/tag498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tags" Target="../tags/tag526.xml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tags" Target="../tags/tag553.xml"/><Relationship Id="rId3" Type="http://schemas.openxmlformats.org/officeDocument/2006/relationships/tags" Target="../tags/tag530.xml"/><Relationship Id="rId21" Type="http://schemas.openxmlformats.org/officeDocument/2006/relationships/tags" Target="../tags/tag548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8.emf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customXml" Target="../ink/ink2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notesSlide" Target="../notesSlides/notesSlide3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tags" Target="../tags/tag579.xml"/><Relationship Id="rId3" Type="http://schemas.openxmlformats.org/officeDocument/2006/relationships/tags" Target="../tags/tag556.xml"/><Relationship Id="rId21" Type="http://schemas.openxmlformats.org/officeDocument/2006/relationships/tags" Target="../tags/tag574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tags" Target="../tags/tag578.xml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tags" Target="../tags/tag577.xml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tags" Target="../tags/tag58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tags" Target="../tags/tag606.xml"/><Relationship Id="rId3" Type="http://schemas.openxmlformats.org/officeDocument/2006/relationships/tags" Target="../tags/tag583.xml"/><Relationship Id="rId21" Type="http://schemas.openxmlformats.org/officeDocument/2006/relationships/tags" Target="../tags/tag601.xml"/><Relationship Id="rId7" Type="http://schemas.openxmlformats.org/officeDocument/2006/relationships/tags" Target="../tags/tag587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0" Type="http://schemas.openxmlformats.org/officeDocument/2006/relationships/tags" Target="../tags/tag600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5" Type="http://schemas.openxmlformats.org/officeDocument/2006/relationships/tags" Target="../tags/tag585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10" Type="http://schemas.openxmlformats.org/officeDocument/2006/relationships/tags" Target="../tags/tag590.xml"/><Relationship Id="rId19" Type="http://schemas.openxmlformats.org/officeDocument/2006/relationships/tags" Target="../tags/tag599.xml"/><Relationship Id="rId31" Type="http://schemas.openxmlformats.org/officeDocument/2006/relationships/image" Target="../media/image28.emf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customXml" Target="../ink/ink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" Type="http://schemas.openxmlformats.org/officeDocument/2006/relationships/tags" Target="../tags/tag611.xml"/><Relationship Id="rId21" Type="http://schemas.openxmlformats.org/officeDocument/2006/relationships/tags" Target="../tags/tag629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tags" Target="../tags/tag662.xml"/><Relationship Id="rId3" Type="http://schemas.openxmlformats.org/officeDocument/2006/relationships/tags" Target="../tags/tag639.xml"/><Relationship Id="rId21" Type="http://schemas.openxmlformats.org/officeDocument/2006/relationships/tags" Target="../tags/tag657.xml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tags" Target="../tags/tag664.xml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tags" Target="../tags/tag66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tags" Target="../tags/tag677.xml"/><Relationship Id="rId18" Type="http://schemas.openxmlformats.org/officeDocument/2006/relationships/tags" Target="../tags/tag682.xml"/><Relationship Id="rId26" Type="http://schemas.openxmlformats.org/officeDocument/2006/relationships/tags" Target="../tags/tag690.xml"/><Relationship Id="rId3" Type="http://schemas.openxmlformats.org/officeDocument/2006/relationships/tags" Target="../tags/tag667.xml"/><Relationship Id="rId21" Type="http://schemas.openxmlformats.org/officeDocument/2006/relationships/tags" Target="../tags/tag685.xml"/><Relationship Id="rId7" Type="http://schemas.openxmlformats.org/officeDocument/2006/relationships/tags" Target="../tags/tag671.xml"/><Relationship Id="rId12" Type="http://schemas.openxmlformats.org/officeDocument/2006/relationships/tags" Target="../tags/tag676.xml"/><Relationship Id="rId17" Type="http://schemas.openxmlformats.org/officeDocument/2006/relationships/tags" Target="../tags/tag681.xml"/><Relationship Id="rId25" Type="http://schemas.openxmlformats.org/officeDocument/2006/relationships/tags" Target="../tags/tag689.xml"/><Relationship Id="rId2" Type="http://schemas.openxmlformats.org/officeDocument/2006/relationships/tags" Target="../tags/tag666.xml"/><Relationship Id="rId16" Type="http://schemas.openxmlformats.org/officeDocument/2006/relationships/tags" Target="../tags/tag680.xml"/><Relationship Id="rId20" Type="http://schemas.openxmlformats.org/officeDocument/2006/relationships/tags" Target="../tags/tag684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tags" Target="../tags/tag675.xml"/><Relationship Id="rId24" Type="http://schemas.openxmlformats.org/officeDocument/2006/relationships/tags" Target="../tags/tag688.xml"/><Relationship Id="rId5" Type="http://schemas.openxmlformats.org/officeDocument/2006/relationships/tags" Target="../tags/tag669.xml"/><Relationship Id="rId15" Type="http://schemas.openxmlformats.org/officeDocument/2006/relationships/tags" Target="../tags/tag679.xml"/><Relationship Id="rId23" Type="http://schemas.openxmlformats.org/officeDocument/2006/relationships/tags" Target="../tags/tag687.xml"/><Relationship Id="rId28" Type="http://schemas.openxmlformats.org/officeDocument/2006/relationships/tags" Target="../tags/tag692.xml"/><Relationship Id="rId10" Type="http://schemas.openxmlformats.org/officeDocument/2006/relationships/tags" Target="../tags/tag674.xml"/><Relationship Id="rId19" Type="http://schemas.openxmlformats.org/officeDocument/2006/relationships/tags" Target="../tags/tag683.xml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Relationship Id="rId22" Type="http://schemas.openxmlformats.org/officeDocument/2006/relationships/tags" Target="../tags/tag686.xml"/><Relationship Id="rId27" Type="http://schemas.openxmlformats.org/officeDocument/2006/relationships/tags" Target="../tags/tag69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tags" Target="../tags/tag718.xml"/><Relationship Id="rId3" Type="http://schemas.openxmlformats.org/officeDocument/2006/relationships/tags" Target="../tags/tag695.xml"/><Relationship Id="rId21" Type="http://schemas.openxmlformats.org/officeDocument/2006/relationships/tags" Target="../tags/tag713.xml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tags" Target="../tags/tag717.xml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0" Type="http://schemas.openxmlformats.org/officeDocument/2006/relationships/tags" Target="../tags/tag712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24" Type="http://schemas.openxmlformats.org/officeDocument/2006/relationships/tags" Target="../tags/tag716.xml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tags" Target="../tags/tag715.xml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tags" Target="../tags/tag714.xml"/><Relationship Id="rId27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tags" Target="../tags/tag731.xml"/><Relationship Id="rId18" Type="http://schemas.openxmlformats.org/officeDocument/2006/relationships/tags" Target="../tags/tag736.xml"/><Relationship Id="rId26" Type="http://schemas.openxmlformats.org/officeDocument/2006/relationships/tags" Target="../tags/tag744.xml"/><Relationship Id="rId3" Type="http://schemas.openxmlformats.org/officeDocument/2006/relationships/tags" Target="../tags/tag721.xml"/><Relationship Id="rId21" Type="http://schemas.openxmlformats.org/officeDocument/2006/relationships/tags" Target="../tags/tag739.xml"/><Relationship Id="rId7" Type="http://schemas.openxmlformats.org/officeDocument/2006/relationships/tags" Target="../tags/tag725.xml"/><Relationship Id="rId12" Type="http://schemas.openxmlformats.org/officeDocument/2006/relationships/tags" Target="../tags/tag730.xml"/><Relationship Id="rId17" Type="http://schemas.openxmlformats.org/officeDocument/2006/relationships/tags" Target="../tags/tag735.xml"/><Relationship Id="rId25" Type="http://schemas.openxmlformats.org/officeDocument/2006/relationships/tags" Target="../tags/tag743.xml"/><Relationship Id="rId2" Type="http://schemas.openxmlformats.org/officeDocument/2006/relationships/tags" Target="../tags/tag720.xml"/><Relationship Id="rId16" Type="http://schemas.openxmlformats.org/officeDocument/2006/relationships/tags" Target="../tags/tag734.xml"/><Relationship Id="rId20" Type="http://schemas.openxmlformats.org/officeDocument/2006/relationships/tags" Target="../tags/tag738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tags" Target="../tags/tag729.xml"/><Relationship Id="rId24" Type="http://schemas.openxmlformats.org/officeDocument/2006/relationships/tags" Target="../tags/tag742.xml"/><Relationship Id="rId5" Type="http://schemas.openxmlformats.org/officeDocument/2006/relationships/tags" Target="../tags/tag723.xml"/><Relationship Id="rId15" Type="http://schemas.openxmlformats.org/officeDocument/2006/relationships/tags" Target="../tags/tag733.xml"/><Relationship Id="rId23" Type="http://schemas.openxmlformats.org/officeDocument/2006/relationships/tags" Target="../tags/tag741.xml"/><Relationship Id="rId10" Type="http://schemas.openxmlformats.org/officeDocument/2006/relationships/tags" Target="../tags/tag728.xml"/><Relationship Id="rId19" Type="http://schemas.openxmlformats.org/officeDocument/2006/relationships/tags" Target="../tags/tag737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tags" Target="../tags/tag732.xml"/><Relationship Id="rId22" Type="http://schemas.openxmlformats.org/officeDocument/2006/relationships/tags" Target="../tags/tag740.xml"/><Relationship Id="rId27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" Type="http://schemas.openxmlformats.org/officeDocument/2006/relationships/tags" Target="../tags/tag747.xml"/><Relationship Id="rId21" Type="http://schemas.openxmlformats.org/officeDocument/2006/relationships/tags" Target="../tags/tag765.xml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0" Type="http://schemas.openxmlformats.org/officeDocument/2006/relationships/tags" Target="../tags/tag764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754.xml"/><Relationship Id="rId19" Type="http://schemas.openxmlformats.org/officeDocument/2006/relationships/tags" Target="../tags/tag763.xml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3" Type="http://schemas.openxmlformats.org/officeDocument/2006/relationships/tags" Target="../tags/tag774.xml"/><Relationship Id="rId21" Type="http://schemas.openxmlformats.org/officeDocument/2006/relationships/notesSlide" Target="../notesSlides/notesSlide25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9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5" Type="http://schemas.openxmlformats.org/officeDocument/2006/relationships/tags" Target="../tags/tag795.xml"/><Relationship Id="rId10" Type="http://schemas.openxmlformats.org/officeDocument/2006/relationships/image" Target="../media/image29.emf"/><Relationship Id="rId4" Type="http://schemas.openxmlformats.org/officeDocument/2006/relationships/tags" Target="../tags/tag794.xml"/><Relationship Id="rId9" Type="http://schemas.openxmlformats.org/officeDocument/2006/relationships/customXml" Target="../ink/ink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04.xml"/><Relationship Id="rId13" Type="http://schemas.openxmlformats.org/officeDocument/2006/relationships/customXml" Target="../ink/ink24.xml"/><Relationship Id="rId3" Type="http://schemas.openxmlformats.org/officeDocument/2006/relationships/tags" Target="../tags/tag799.xml"/><Relationship Id="rId7" Type="http://schemas.openxmlformats.org/officeDocument/2006/relationships/tags" Target="../tags/tag803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01.xml"/><Relationship Id="rId10" Type="http://schemas.openxmlformats.org/officeDocument/2006/relationships/tags" Target="../tags/tag806.xml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14.xml"/><Relationship Id="rId13" Type="http://schemas.openxmlformats.org/officeDocument/2006/relationships/tags" Target="../tags/tag819.xml"/><Relationship Id="rId18" Type="http://schemas.openxmlformats.org/officeDocument/2006/relationships/customXml" Target="../ink/ink25.xml"/><Relationship Id="rId3" Type="http://schemas.openxmlformats.org/officeDocument/2006/relationships/tags" Target="../tags/tag809.xml"/><Relationship Id="rId7" Type="http://schemas.openxmlformats.org/officeDocument/2006/relationships/tags" Target="../tags/tag813.xml"/><Relationship Id="rId12" Type="http://schemas.openxmlformats.org/officeDocument/2006/relationships/tags" Target="../tags/tag818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808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807.xml"/><Relationship Id="rId6" Type="http://schemas.openxmlformats.org/officeDocument/2006/relationships/tags" Target="../tags/tag812.xml"/><Relationship Id="rId11" Type="http://schemas.openxmlformats.org/officeDocument/2006/relationships/tags" Target="../tags/tag817.xml"/><Relationship Id="rId5" Type="http://schemas.openxmlformats.org/officeDocument/2006/relationships/tags" Target="../tags/tag811.xml"/><Relationship Id="rId15" Type="http://schemas.openxmlformats.org/officeDocument/2006/relationships/tags" Target="../tags/tag821.xml"/><Relationship Id="rId10" Type="http://schemas.openxmlformats.org/officeDocument/2006/relationships/tags" Target="../tags/tag816.xml"/><Relationship Id="rId19" Type="http://schemas.openxmlformats.org/officeDocument/2006/relationships/image" Target="../media/image31.emf"/><Relationship Id="rId4" Type="http://schemas.openxmlformats.org/officeDocument/2006/relationships/tags" Target="../tags/tag810.xml"/><Relationship Id="rId9" Type="http://schemas.openxmlformats.org/officeDocument/2006/relationships/tags" Target="../tags/tag815.xml"/><Relationship Id="rId14" Type="http://schemas.openxmlformats.org/officeDocument/2006/relationships/tags" Target="../tags/tag8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824.xml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2" Type="http://schemas.openxmlformats.org/officeDocument/2006/relationships/tags" Target="../tags/tag823.xml"/><Relationship Id="rId16" Type="http://schemas.openxmlformats.org/officeDocument/2006/relationships/image" Target="../media/image32.emf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5" Type="http://schemas.openxmlformats.org/officeDocument/2006/relationships/tags" Target="../tags/tag826.xml"/><Relationship Id="rId15" Type="http://schemas.openxmlformats.org/officeDocument/2006/relationships/customXml" Target="../ink/ink26.xml"/><Relationship Id="rId10" Type="http://schemas.openxmlformats.org/officeDocument/2006/relationships/tags" Target="../tags/tag831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846.xml"/><Relationship Id="rId18" Type="http://schemas.openxmlformats.org/officeDocument/2006/relationships/tags" Target="../tags/tag851.xml"/><Relationship Id="rId26" Type="http://schemas.openxmlformats.org/officeDocument/2006/relationships/tags" Target="../tags/tag859.xml"/><Relationship Id="rId39" Type="http://schemas.openxmlformats.org/officeDocument/2006/relationships/image" Target="../media/image33.emf"/><Relationship Id="rId21" Type="http://schemas.openxmlformats.org/officeDocument/2006/relationships/tags" Target="../tags/tag854.xml"/><Relationship Id="rId34" Type="http://schemas.openxmlformats.org/officeDocument/2006/relationships/tags" Target="../tags/tag867.xml"/><Relationship Id="rId7" Type="http://schemas.openxmlformats.org/officeDocument/2006/relationships/tags" Target="../tags/tag840.xml"/><Relationship Id="rId12" Type="http://schemas.openxmlformats.org/officeDocument/2006/relationships/tags" Target="../tags/tag845.xml"/><Relationship Id="rId17" Type="http://schemas.openxmlformats.org/officeDocument/2006/relationships/tags" Target="../tags/tag850.xml"/><Relationship Id="rId25" Type="http://schemas.openxmlformats.org/officeDocument/2006/relationships/tags" Target="../tags/tag858.xml"/><Relationship Id="rId33" Type="http://schemas.openxmlformats.org/officeDocument/2006/relationships/tags" Target="../tags/tag866.xml"/><Relationship Id="rId38" Type="http://schemas.openxmlformats.org/officeDocument/2006/relationships/customXml" Target="../ink/ink27.xml"/><Relationship Id="rId2" Type="http://schemas.openxmlformats.org/officeDocument/2006/relationships/tags" Target="../tags/tag835.xml"/><Relationship Id="rId16" Type="http://schemas.openxmlformats.org/officeDocument/2006/relationships/tags" Target="../tags/tag849.xml"/><Relationship Id="rId20" Type="http://schemas.openxmlformats.org/officeDocument/2006/relationships/tags" Target="../tags/tag853.xml"/><Relationship Id="rId29" Type="http://schemas.openxmlformats.org/officeDocument/2006/relationships/tags" Target="../tags/tag862.xml"/><Relationship Id="rId1" Type="http://schemas.openxmlformats.org/officeDocument/2006/relationships/tags" Target="../tags/tag834.xml"/><Relationship Id="rId6" Type="http://schemas.openxmlformats.org/officeDocument/2006/relationships/tags" Target="../tags/tag839.xml"/><Relationship Id="rId11" Type="http://schemas.openxmlformats.org/officeDocument/2006/relationships/tags" Target="../tags/tag844.xml"/><Relationship Id="rId24" Type="http://schemas.openxmlformats.org/officeDocument/2006/relationships/tags" Target="../tags/tag857.xml"/><Relationship Id="rId32" Type="http://schemas.openxmlformats.org/officeDocument/2006/relationships/tags" Target="../tags/tag865.xml"/><Relationship Id="rId37" Type="http://schemas.openxmlformats.org/officeDocument/2006/relationships/notesSlide" Target="../notesSlides/notesSlide30.xml"/><Relationship Id="rId5" Type="http://schemas.openxmlformats.org/officeDocument/2006/relationships/tags" Target="../tags/tag838.xml"/><Relationship Id="rId15" Type="http://schemas.openxmlformats.org/officeDocument/2006/relationships/tags" Target="../tags/tag848.xml"/><Relationship Id="rId23" Type="http://schemas.openxmlformats.org/officeDocument/2006/relationships/tags" Target="../tags/tag856.xml"/><Relationship Id="rId28" Type="http://schemas.openxmlformats.org/officeDocument/2006/relationships/tags" Target="../tags/tag861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843.xml"/><Relationship Id="rId19" Type="http://schemas.openxmlformats.org/officeDocument/2006/relationships/tags" Target="../tags/tag852.xml"/><Relationship Id="rId31" Type="http://schemas.openxmlformats.org/officeDocument/2006/relationships/tags" Target="../tags/tag864.xml"/><Relationship Id="rId4" Type="http://schemas.openxmlformats.org/officeDocument/2006/relationships/tags" Target="../tags/tag837.xml"/><Relationship Id="rId9" Type="http://schemas.openxmlformats.org/officeDocument/2006/relationships/tags" Target="../tags/tag842.xml"/><Relationship Id="rId14" Type="http://schemas.openxmlformats.org/officeDocument/2006/relationships/tags" Target="../tags/tag847.xml"/><Relationship Id="rId22" Type="http://schemas.openxmlformats.org/officeDocument/2006/relationships/tags" Target="../tags/tag855.xml"/><Relationship Id="rId27" Type="http://schemas.openxmlformats.org/officeDocument/2006/relationships/tags" Target="../tags/tag860.xml"/><Relationship Id="rId30" Type="http://schemas.openxmlformats.org/officeDocument/2006/relationships/tags" Target="../tags/tag863.xml"/><Relationship Id="rId35" Type="http://schemas.openxmlformats.org/officeDocument/2006/relationships/tags" Target="../tags/tag868.xml"/><Relationship Id="rId8" Type="http://schemas.openxmlformats.org/officeDocument/2006/relationships/tags" Target="../tags/tag841.xml"/><Relationship Id="rId3" Type="http://schemas.openxmlformats.org/officeDocument/2006/relationships/tags" Target="../tags/tag836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881.xml"/><Relationship Id="rId18" Type="http://schemas.openxmlformats.org/officeDocument/2006/relationships/tags" Target="../tags/tag886.xml"/><Relationship Id="rId26" Type="http://schemas.openxmlformats.org/officeDocument/2006/relationships/tags" Target="../tags/tag894.xml"/><Relationship Id="rId39" Type="http://schemas.openxmlformats.org/officeDocument/2006/relationships/notesSlide" Target="../notesSlides/notesSlide31.xml"/><Relationship Id="rId21" Type="http://schemas.openxmlformats.org/officeDocument/2006/relationships/tags" Target="../tags/tag889.xml"/><Relationship Id="rId34" Type="http://schemas.openxmlformats.org/officeDocument/2006/relationships/tags" Target="../tags/tag902.xml"/><Relationship Id="rId7" Type="http://schemas.openxmlformats.org/officeDocument/2006/relationships/tags" Target="../tags/tag875.xml"/><Relationship Id="rId2" Type="http://schemas.openxmlformats.org/officeDocument/2006/relationships/tags" Target="../tags/tag870.xml"/><Relationship Id="rId16" Type="http://schemas.openxmlformats.org/officeDocument/2006/relationships/tags" Target="../tags/tag884.xml"/><Relationship Id="rId20" Type="http://schemas.openxmlformats.org/officeDocument/2006/relationships/tags" Target="../tags/tag888.xml"/><Relationship Id="rId29" Type="http://schemas.openxmlformats.org/officeDocument/2006/relationships/tags" Target="../tags/tag897.xml"/><Relationship Id="rId41" Type="http://schemas.openxmlformats.org/officeDocument/2006/relationships/image" Target="../media/image34.emf"/><Relationship Id="rId1" Type="http://schemas.openxmlformats.org/officeDocument/2006/relationships/tags" Target="../tags/tag869.xml"/><Relationship Id="rId6" Type="http://schemas.openxmlformats.org/officeDocument/2006/relationships/tags" Target="../tags/tag874.xml"/><Relationship Id="rId11" Type="http://schemas.openxmlformats.org/officeDocument/2006/relationships/tags" Target="../tags/tag879.xml"/><Relationship Id="rId24" Type="http://schemas.openxmlformats.org/officeDocument/2006/relationships/tags" Target="../tags/tag892.xml"/><Relationship Id="rId32" Type="http://schemas.openxmlformats.org/officeDocument/2006/relationships/tags" Target="../tags/tag900.xml"/><Relationship Id="rId37" Type="http://schemas.openxmlformats.org/officeDocument/2006/relationships/tags" Target="../tags/tag905.xml"/><Relationship Id="rId40" Type="http://schemas.openxmlformats.org/officeDocument/2006/relationships/customXml" Target="../ink/ink28.xml"/><Relationship Id="rId5" Type="http://schemas.openxmlformats.org/officeDocument/2006/relationships/tags" Target="../tags/tag873.xml"/><Relationship Id="rId15" Type="http://schemas.openxmlformats.org/officeDocument/2006/relationships/tags" Target="../tags/tag883.xml"/><Relationship Id="rId23" Type="http://schemas.openxmlformats.org/officeDocument/2006/relationships/tags" Target="../tags/tag891.xml"/><Relationship Id="rId28" Type="http://schemas.openxmlformats.org/officeDocument/2006/relationships/tags" Target="../tags/tag896.xml"/><Relationship Id="rId36" Type="http://schemas.openxmlformats.org/officeDocument/2006/relationships/tags" Target="../tags/tag904.xml"/><Relationship Id="rId10" Type="http://schemas.openxmlformats.org/officeDocument/2006/relationships/tags" Target="../tags/tag878.xml"/><Relationship Id="rId19" Type="http://schemas.openxmlformats.org/officeDocument/2006/relationships/tags" Target="../tags/tag887.xml"/><Relationship Id="rId31" Type="http://schemas.openxmlformats.org/officeDocument/2006/relationships/tags" Target="../tags/tag899.xml"/><Relationship Id="rId4" Type="http://schemas.openxmlformats.org/officeDocument/2006/relationships/tags" Target="../tags/tag872.xml"/><Relationship Id="rId9" Type="http://schemas.openxmlformats.org/officeDocument/2006/relationships/tags" Target="../tags/tag877.xml"/><Relationship Id="rId14" Type="http://schemas.openxmlformats.org/officeDocument/2006/relationships/tags" Target="../tags/tag882.xml"/><Relationship Id="rId22" Type="http://schemas.openxmlformats.org/officeDocument/2006/relationships/tags" Target="../tags/tag890.xml"/><Relationship Id="rId27" Type="http://schemas.openxmlformats.org/officeDocument/2006/relationships/tags" Target="../tags/tag895.xml"/><Relationship Id="rId30" Type="http://schemas.openxmlformats.org/officeDocument/2006/relationships/tags" Target="../tags/tag898.xml"/><Relationship Id="rId35" Type="http://schemas.openxmlformats.org/officeDocument/2006/relationships/tags" Target="../tags/tag903.xml"/><Relationship Id="rId8" Type="http://schemas.openxmlformats.org/officeDocument/2006/relationships/tags" Target="../tags/tag876.xml"/><Relationship Id="rId3" Type="http://schemas.openxmlformats.org/officeDocument/2006/relationships/tags" Target="../tags/tag871.xml"/><Relationship Id="rId12" Type="http://schemas.openxmlformats.org/officeDocument/2006/relationships/tags" Target="../tags/tag880.xml"/><Relationship Id="rId17" Type="http://schemas.openxmlformats.org/officeDocument/2006/relationships/tags" Target="../tags/tag885.xml"/><Relationship Id="rId25" Type="http://schemas.openxmlformats.org/officeDocument/2006/relationships/tags" Target="../tags/tag893.xml"/><Relationship Id="rId33" Type="http://schemas.openxmlformats.org/officeDocument/2006/relationships/tags" Target="../tags/tag901.xml"/><Relationship Id="rId38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918.xml"/><Relationship Id="rId18" Type="http://schemas.openxmlformats.org/officeDocument/2006/relationships/tags" Target="../tags/tag923.xml"/><Relationship Id="rId26" Type="http://schemas.openxmlformats.org/officeDocument/2006/relationships/tags" Target="../tags/tag931.xml"/><Relationship Id="rId39" Type="http://schemas.openxmlformats.org/officeDocument/2006/relationships/notesSlide" Target="../notesSlides/notesSlide32.xml"/><Relationship Id="rId21" Type="http://schemas.openxmlformats.org/officeDocument/2006/relationships/tags" Target="../tags/tag926.xml"/><Relationship Id="rId34" Type="http://schemas.openxmlformats.org/officeDocument/2006/relationships/tags" Target="../tags/tag939.xml"/><Relationship Id="rId7" Type="http://schemas.openxmlformats.org/officeDocument/2006/relationships/tags" Target="../tags/tag912.xml"/><Relationship Id="rId12" Type="http://schemas.openxmlformats.org/officeDocument/2006/relationships/tags" Target="../tags/tag917.xml"/><Relationship Id="rId17" Type="http://schemas.openxmlformats.org/officeDocument/2006/relationships/tags" Target="../tags/tag922.xml"/><Relationship Id="rId25" Type="http://schemas.openxmlformats.org/officeDocument/2006/relationships/tags" Target="../tags/tag930.xml"/><Relationship Id="rId33" Type="http://schemas.openxmlformats.org/officeDocument/2006/relationships/tags" Target="../tags/tag938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907.xml"/><Relationship Id="rId16" Type="http://schemas.openxmlformats.org/officeDocument/2006/relationships/tags" Target="../tags/tag921.xml"/><Relationship Id="rId20" Type="http://schemas.openxmlformats.org/officeDocument/2006/relationships/tags" Target="../tags/tag925.xml"/><Relationship Id="rId29" Type="http://schemas.openxmlformats.org/officeDocument/2006/relationships/tags" Target="../tags/tag934.xml"/><Relationship Id="rId1" Type="http://schemas.openxmlformats.org/officeDocument/2006/relationships/tags" Target="../tags/tag906.xml"/><Relationship Id="rId6" Type="http://schemas.openxmlformats.org/officeDocument/2006/relationships/tags" Target="../tags/tag911.xml"/><Relationship Id="rId11" Type="http://schemas.openxmlformats.org/officeDocument/2006/relationships/tags" Target="../tags/tag916.xml"/><Relationship Id="rId24" Type="http://schemas.openxmlformats.org/officeDocument/2006/relationships/tags" Target="../tags/tag929.xml"/><Relationship Id="rId32" Type="http://schemas.openxmlformats.org/officeDocument/2006/relationships/tags" Target="../tags/tag937.xml"/><Relationship Id="rId37" Type="http://schemas.openxmlformats.org/officeDocument/2006/relationships/tags" Target="../tags/tag942.xml"/><Relationship Id="rId5" Type="http://schemas.openxmlformats.org/officeDocument/2006/relationships/tags" Target="../tags/tag910.xml"/><Relationship Id="rId15" Type="http://schemas.openxmlformats.org/officeDocument/2006/relationships/tags" Target="../tags/tag920.xml"/><Relationship Id="rId23" Type="http://schemas.openxmlformats.org/officeDocument/2006/relationships/tags" Target="../tags/tag928.xml"/><Relationship Id="rId28" Type="http://schemas.openxmlformats.org/officeDocument/2006/relationships/tags" Target="../tags/tag933.xml"/><Relationship Id="rId36" Type="http://schemas.openxmlformats.org/officeDocument/2006/relationships/tags" Target="../tags/tag941.xml"/><Relationship Id="rId10" Type="http://schemas.openxmlformats.org/officeDocument/2006/relationships/tags" Target="../tags/tag915.xml"/><Relationship Id="rId19" Type="http://schemas.openxmlformats.org/officeDocument/2006/relationships/tags" Target="../tags/tag924.xml"/><Relationship Id="rId31" Type="http://schemas.openxmlformats.org/officeDocument/2006/relationships/tags" Target="../tags/tag936.xml"/><Relationship Id="rId4" Type="http://schemas.openxmlformats.org/officeDocument/2006/relationships/tags" Target="../tags/tag909.xml"/><Relationship Id="rId9" Type="http://schemas.openxmlformats.org/officeDocument/2006/relationships/tags" Target="../tags/tag914.xml"/><Relationship Id="rId14" Type="http://schemas.openxmlformats.org/officeDocument/2006/relationships/tags" Target="../tags/tag919.xml"/><Relationship Id="rId22" Type="http://schemas.openxmlformats.org/officeDocument/2006/relationships/tags" Target="../tags/tag927.xml"/><Relationship Id="rId27" Type="http://schemas.openxmlformats.org/officeDocument/2006/relationships/tags" Target="../tags/tag932.xml"/><Relationship Id="rId30" Type="http://schemas.openxmlformats.org/officeDocument/2006/relationships/tags" Target="../tags/tag935.xml"/><Relationship Id="rId35" Type="http://schemas.openxmlformats.org/officeDocument/2006/relationships/tags" Target="../tags/tag940.xml"/><Relationship Id="rId8" Type="http://schemas.openxmlformats.org/officeDocument/2006/relationships/tags" Target="../tags/tag913.xml"/><Relationship Id="rId3" Type="http://schemas.openxmlformats.org/officeDocument/2006/relationships/tags" Target="../tags/tag908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55.xml"/><Relationship Id="rId18" Type="http://schemas.openxmlformats.org/officeDocument/2006/relationships/tags" Target="../tags/tag960.xml"/><Relationship Id="rId26" Type="http://schemas.openxmlformats.org/officeDocument/2006/relationships/tags" Target="../tags/tag968.xml"/><Relationship Id="rId39" Type="http://schemas.openxmlformats.org/officeDocument/2006/relationships/slideLayout" Target="../slideLayouts/slideLayout3.xml"/><Relationship Id="rId21" Type="http://schemas.openxmlformats.org/officeDocument/2006/relationships/tags" Target="../tags/tag963.xml"/><Relationship Id="rId34" Type="http://schemas.openxmlformats.org/officeDocument/2006/relationships/tags" Target="../tags/tag976.xml"/><Relationship Id="rId7" Type="http://schemas.openxmlformats.org/officeDocument/2006/relationships/tags" Target="../tags/tag949.xml"/><Relationship Id="rId12" Type="http://schemas.openxmlformats.org/officeDocument/2006/relationships/tags" Target="../tags/tag954.xml"/><Relationship Id="rId17" Type="http://schemas.openxmlformats.org/officeDocument/2006/relationships/tags" Target="../tags/tag959.xml"/><Relationship Id="rId25" Type="http://schemas.openxmlformats.org/officeDocument/2006/relationships/tags" Target="../tags/tag967.xml"/><Relationship Id="rId33" Type="http://schemas.openxmlformats.org/officeDocument/2006/relationships/tags" Target="../tags/tag975.xml"/><Relationship Id="rId38" Type="http://schemas.openxmlformats.org/officeDocument/2006/relationships/tags" Target="../tags/tag980.xml"/><Relationship Id="rId2" Type="http://schemas.openxmlformats.org/officeDocument/2006/relationships/tags" Target="../tags/tag944.xml"/><Relationship Id="rId16" Type="http://schemas.openxmlformats.org/officeDocument/2006/relationships/tags" Target="../tags/tag958.xml"/><Relationship Id="rId20" Type="http://schemas.openxmlformats.org/officeDocument/2006/relationships/tags" Target="../tags/tag962.xml"/><Relationship Id="rId29" Type="http://schemas.openxmlformats.org/officeDocument/2006/relationships/tags" Target="../tags/tag971.xml"/><Relationship Id="rId1" Type="http://schemas.openxmlformats.org/officeDocument/2006/relationships/tags" Target="../tags/tag943.xml"/><Relationship Id="rId6" Type="http://schemas.openxmlformats.org/officeDocument/2006/relationships/tags" Target="../tags/tag948.xml"/><Relationship Id="rId11" Type="http://schemas.openxmlformats.org/officeDocument/2006/relationships/tags" Target="../tags/tag953.xml"/><Relationship Id="rId24" Type="http://schemas.openxmlformats.org/officeDocument/2006/relationships/tags" Target="../tags/tag966.xml"/><Relationship Id="rId32" Type="http://schemas.openxmlformats.org/officeDocument/2006/relationships/tags" Target="../tags/tag974.xml"/><Relationship Id="rId37" Type="http://schemas.openxmlformats.org/officeDocument/2006/relationships/tags" Target="../tags/tag979.xml"/><Relationship Id="rId40" Type="http://schemas.openxmlformats.org/officeDocument/2006/relationships/notesSlide" Target="../notesSlides/notesSlide33.xml"/><Relationship Id="rId5" Type="http://schemas.openxmlformats.org/officeDocument/2006/relationships/tags" Target="../tags/tag947.xml"/><Relationship Id="rId15" Type="http://schemas.openxmlformats.org/officeDocument/2006/relationships/tags" Target="../tags/tag957.xml"/><Relationship Id="rId23" Type="http://schemas.openxmlformats.org/officeDocument/2006/relationships/tags" Target="../tags/tag965.xml"/><Relationship Id="rId28" Type="http://schemas.openxmlformats.org/officeDocument/2006/relationships/tags" Target="../tags/tag970.xml"/><Relationship Id="rId36" Type="http://schemas.openxmlformats.org/officeDocument/2006/relationships/tags" Target="../tags/tag978.xml"/><Relationship Id="rId10" Type="http://schemas.openxmlformats.org/officeDocument/2006/relationships/tags" Target="../tags/tag952.xml"/><Relationship Id="rId19" Type="http://schemas.openxmlformats.org/officeDocument/2006/relationships/tags" Target="../tags/tag961.xml"/><Relationship Id="rId31" Type="http://schemas.openxmlformats.org/officeDocument/2006/relationships/tags" Target="../tags/tag973.xml"/><Relationship Id="rId4" Type="http://schemas.openxmlformats.org/officeDocument/2006/relationships/tags" Target="../tags/tag946.xml"/><Relationship Id="rId9" Type="http://schemas.openxmlformats.org/officeDocument/2006/relationships/tags" Target="../tags/tag951.xml"/><Relationship Id="rId14" Type="http://schemas.openxmlformats.org/officeDocument/2006/relationships/tags" Target="../tags/tag956.xml"/><Relationship Id="rId22" Type="http://schemas.openxmlformats.org/officeDocument/2006/relationships/tags" Target="../tags/tag964.xml"/><Relationship Id="rId27" Type="http://schemas.openxmlformats.org/officeDocument/2006/relationships/tags" Target="../tags/tag969.xml"/><Relationship Id="rId30" Type="http://schemas.openxmlformats.org/officeDocument/2006/relationships/tags" Target="../tags/tag972.xml"/><Relationship Id="rId35" Type="http://schemas.openxmlformats.org/officeDocument/2006/relationships/tags" Target="../tags/tag977.xml"/><Relationship Id="rId8" Type="http://schemas.openxmlformats.org/officeDocument/2006/relationships/tags" Target="../tags/tag950.xml"/><Relationship Id="rId3" Type="http://schemas.openxmlformats.org/officeDocument/2006/relationships/tags" Target="../tags/tag945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993.xml"/><Relationship Id="rId18" Type="http://schemas.openxmlformats.org/officeDocument/2006/relationships/tags" Target="../tags/tag998.xml"/><Relationship Id="rId26" Type="http://schemas.openxmlformats.org/officeDocument/2006/relationships/tags" Target="../tags/tag1006.xml"/><Relationship Id="rId39" Type="http://schemas.openxmlformats.org/officeDocument/2006/relationships/tags" Target="../tags/tag1019.xml"/><Relationship Id="rId21" Type="http://schemas.openxmlformats.org/officeDocument/2006/relationships/tags" Target="../tags/tag1001.xml"/><Relationship Id="rId34" Type="http://schemas.openxmlformats.org/officeDocument/2006/relationships/tags" Target="../tags/tag1014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987.xml"/><Relationship Id="rId2" Type="http://schemas.openxmlformats.org/officeDocument/2006/relationships/tags" Target="../tags/tag982.xml"/><Relationship Id="rId16" Type="http://schemas.openxmlformats.org/officeDocument/2006/relationships/tags" Target="../tags/tag996.xml"/><Relationship Id="rId29" Type="http://schemas.openxmlformats.org/officeDocument/2006/relationships/tags" Target="../tags/tag1009.xml"/><Relationship Id="rId1" Type="http://schemas.openxmlformats.org/officeDocument/2006/relationships/tags" Target="../tags/tag981.xml"/><Relationship Id="rId6" Type="http://schemas.openxmlformats.org/officeDocument/2006/relationships/tags" Target="../tags/tag986.xml"/><Relationship Id="rId11" Type="http://schemas.openxmlformats.org/officeDocument/2006/relationships/tags" Target="../tags/tag991.xml"/><Relationship Id="rId24" Type="http://schemas.openxmlformats.org/officeDocument/2006/relationships/tags" Target="../tags/tag1004.xml"/><Relationship Id="rId32" Type="http://schemas.openxmlformats.org/officeDocument/2006/relationships/tags" Target="../tags/tag1012.xml"/><Relationship Id="rId37" Type="http://schemas.openxmlformats.org/officeDocument/2006/relationships/tags" Target="../tags/tag1017.xml"/><Relationship Id="rId40" Type="http://schemas.openxmlformats.org/officeDocument/2006/relationships/tags" Target="../tags/tag1020.xml"/><Relationship Id="rId45" Type="http://schemas.openxmlformats.org/officeDocument/2006/relationships/image" Target="../media/image35.emf"/><Relationship Id="rId5" Type="http://schemas.openxmlformats.org/officeDocument/2006/relationships/tags" Target="../tags/tag985.xml"/><Relationship Id="rId15" Type="http://schemas.openxmlformats.org/officeDocument/2006/relationships/tags" Target="../tags/tag995.xml"/><Relationship Id="rId23" Type="http://schemas.openxmlformats.org/officeDocument/2006/relationships/tags" Target="../tags/tag1003.xml"/><Relationship Id="rId28" Type="http://schemas.openxmlformats.org/officeDocument/2006/relationships/tags" Target="../tags/tag1008.xml"/><Relationship Id="rId36" Type="http://schemas.openxmlformats.org/officeDocument/2006/relationships/tags" Target="../tags/tag1016.xml"/><Relationship Id="rId10" Type="http://schemas.openxmlformats.org/officeDocument/2006/relationships/tags" Target="../tags/tag990.xml"/><Relationship Id="rId19" Type="http://schemas.openxmlformats.org/officeDocument/2006/relationships/tags" Target="../tags/tag999.xml"/><Relationship Id="rId31" Type="http://schemas.openxmlformats.org/officeDocument/2006/relationships/tags" Target="../tags/tag1011.xml"/><Relationship Id="rId44" Type="http://schemas.openxmlformats.org/officeDocument/2006/relationships/customXml" Target="../ink/ink29.xml"/><Relationship Id="rId4" Type="http://schemas.openxmlformats.org/officeDocument/2006/relationships/tags" Target="../tags/tag984.xml"/><Relationship Id="rId9" Type="http://schemas.openxmlformats.org/officeDocument/2006/relationships/tags" Target="../tags/tag989.xml"/><Relationship Id="rId14" Type="http://schemas.openxmlformats.org/officeDocument/2006/relationships/tags" Target="../tags/tag994.xml"/><Relationship Id="rId22" Type="http://schemas.openxmlformats.org/officeDocument/2006/relationships/tags" Target="../tags/tag1002.xml"/><Relationship Id="rId27" Type="http://schemas.openxmlformats.org/officeDocument/2006/relationships/tags" Target="../tags/tag1007.xml"/><Relationship Id="rId30" Type="http://schemas.openxmlformats.org/officeDocument/2006/relationships/tags" Target="../tags/tag1010.xml"/><Relationship Id="rId35" Type="http://schemas.openxmlformats.org/officeDocument/2006/relationships/tags" Target="../tags/tag1015.xml"/><Relationship Id="rId43" Type="http://schemas.openxmlformats.org/officeDocument/2006/relationships/notesSlide" Target="../notesSlides/notesSlide34.xml"/><Relationship Id="rId8" Type="http://schemas.openxmlformats.org/officeDocument/2006/relationships/tags" Target="../tags/tag988.xml"/><Relationship Id="rId3" Type="http://schemas.openxmlformats.org/officeDocument/2006/relationships/tags" Target="../tags/tag983.xml"/><Relationship Id="rId12" Type="http://schemas.openxmlformats.org/officeDocument/2006/relationships/tags" Target="../tags/tag992.xml"/><Relationship Id="rId17" Type="http://schemas.openxmlformats.org/officeDocument/2006/relationships/tags" Target="../tags/tag997.xml"/><Relationship Id="rId25" Type="http://schemas.openxmlformats.org/officeDocument/2006/relationships/tags" Target="../tags/tag1005.xml"/><Relationship Id="rId33" Type="http://schemas.openxmlformats.org/officeDocument/2006/relationships/tags" Target="../tags/tag1013.xml"/><Relationship Id="rId38" Type="http://schemas.openxmlformats.org/officeDocument/2006/relationships/tags" Target="../tags/tag1018.xml"/><Relationship Id="rId20" Type="http://schemas.openxmlformats.org/officeDocument/2006/relationships/tags" Target="../tags/tag1000.xml"/><Relationship Id="rId41" Type="http://schemas.openxmlformats.org/officeDocument/2006/relationships/tags" Target="../tags/tag1021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034.xml"/><Relationship Id="rId18" Type="http://schemas.openxmlformats.org/officeDocument/2006/relationships/tags" Target="../tags/tag1039.xml"/><Relationship Id="rId26" Type="http://schemas.openxmlformats.org/officeDocument/2006/relationships/tags" Target="../tags/tag1047.xml"/><Relationship Id="rId39" Type="http://schemas.openxmlformats.org/officeDocument/2006/relationships/tags" Target="../tags/tag1060.xml"/><Relationship Id="rId21" Type="http://schemas.openxmlformats.org/officeDocument/2006/relationships/tags" Target="../tags/tag1042.xml"/><Relationship Id="rId34" Type="http://schemas.openxmlformats.org/officeDocument/2006/relationships/tags" Target="../tags/tag1055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1028.xml"/><Relationship Id="rId2" Type="http://schemas.openxmlformats.org/officeDocument/2006/relationships/tags" Target="../tags/tag1023.xml"/><Relationship Id="rId16" Type="http://schemas.openxmlformats.org/officeDocument/2006/relationships/tags" Target="../tags/tag1037.xml"/><Relationship Id="rId29" Type="http://schemas.openxmlformats.org/officeDocument/2006/relationships/tags" Target="../tags/tag1050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11" Type="http://schemas.openxmlformats.org/officeDocument/2006/relationships/tags" Target="../tags/tag1032.xml"/><Relationship Id="rId24" Type="http://schemas.openxmlformats.org/officeDocument/2006/relationships/tags" Target="../tags/tag1045.xml"/><Relationship Id="rId32" Type="http://schemas.openxmlformats.org/officeDocument/2006/relationships/tags" Target="../tags/tag1053.xml"/><Relationship Id="rId37" Type="http://schemas.openxmlformats.org/officeDocument/2006/relationships/tags" Target="../tags/tag1058.xml"/><Relationship Id="rId40" Type="http://schemas.openxmlformats.org/officeDocument/2006/relationships/tags" Target="../tags/tag1061.xml"/><Relationship Id="rId45" Type="http://schemas.openxmlformats.org/officeDocument/2006/relationships/image" Target="../media/image36.emf"/><Relationship Id="rId5" Type="http://schemas.openxmlformats.org/officeDocument/2006/relationships/tags" Target="../tags/tag1026.xml"/><Relationship Id="rId15" Type="http://schemas.openxmlformats.org/officeDocument/2006/relationships/tags" Target="../tags/tag1036.xml"/><Relationship Id="rId23" Type="http://schemas.openxmlformats.org/officeDocument/2006/relationships/tags" Target="../tags/tag1044.xml"/><Relationship Id="rId28" Type="http://schemas.openxmlformats.org/officeDocument/2006/relationships/tags" Target="../tags/tag1049.xml"/><Relationship Id="rId36" Type="http://schemas.openxmlformats.org/officeDocument/2006/relationships/tags" Target="../tags/tag1057.xml"/><Relationship Id="rId10" Type="http://schemas.openxmlformats.org/officeDocument/2006/relationships/tags" Target="../tags/tag1031.xml"/><Relationship Id="rId19" Type="http://schemas.openxmlformats.org/officeDocument/2006/relationships/tags" Target="../tags/tag1040.xml"/><Relationship Id="rId31" Type="http://schemas.openxmlformats.org/officeDocument/2006/relationships/tags" Target="../tags/tag1052.xml"/><Relationship Id="rId44" Type="http://schemas.openxmlformats.org/officeDocument/2006/relationships/customXml" Target="../ink/ink30.xml"/><Relationship Id="rId4" Type="http://schemas.openxmlformats.org/officeDocument/2006/relationships/tags" Target="../tags/tag1025.xml"/><Relationship Id="rId9" Type="http://schemas.openxmlformats.org/officeDocument/2006/relationships/tags" Target="../tags/tag1030.xml"/><Relationship Id="rId14" Type="http://schemas.openxmlformats.org/officeDocument/2006/relationships/tags" Target="../tags/tag1035.xml"/><Relationship Id="rId22" Type="http://schemas.openxmlformats.org/officeDocument/2006/relationships/tags" Target="../tags/tag1043.xml"/><Relationship Id="rId27" Type="http://schemas.openxmlformats.org/officeDocument/2006/relationships/tags" Target="../tags/tag1048.xml"/><Relationship Id="rId30" Type="http://schemas.openxmlformats.org/officeDocument/2006/relationships/tags" Target="../tags/tag1051.xml"/><Relationship Id="rId35" Type="http://schemas.openxmlformats.org/officeDocument/2006/relationships/tags" Target="../tags/tag1056.xml"/><Relationship Id="rId43" Type="http://schemas.openxmlformats.org/officeDocument/2006/relationships/notesSlide" Target="../notesSlides/notesSlide35.xml"/><Relationship Id="rId8" Type="http://schemas.openxmlformats.org/officeDocument/2006/relationships/tags" Target="../tags/tag1029.xml"/><Relationship Id="rId3" Type="http://schemas.openxmlformats.org/officeDocument/2006/relationships/tags" Target="../tags/tag1024.xml"/><Relationship Id="rId12" Type="http://schemas.openxmlformats.org/officeDocument/2006/relationships/tags" Target="../tags/tag1033.xml"/><Relationship Id="rId17" Type="http://schemas.openxmlformats.org/officeDocument/2006/relationships/tags" Target="../tags/tag1038.xml"/><Relationship Id="rId25" Type="http://schemas.openxmlformats.org/officeDocument/2006/relationships/tags" Target="../tags/tag1046.xml"/><Relationship Id="rId33" Type="http://schemas.openxmlformats.org/officeDocument/2006/relationships/tags" Target="../tags/tag1054.xml"/><Relationship Id="rId38" Type="http://schemas.openxmlformats.org/officeDocument/2006/relationships/tags" Target="../tags/tag1059.xml"/><Relationship Id="rId20" Type="http://schemas.openxmlformats.org/officeDocument/2006/relationships/tags" Target="../tags/tag1041.xml"/><Relationship Id="rId41" Type="http://schemas.openxmlformats.org/officeDocument/2006/relationships/tags" Target="../tags/tag106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1075.xml"/><Relationship Id="rId18" Type="http://schemas.openxmlformats.org/officeDocument/2006/relationships/tags" Target="../tags/tag1080.xml"/><Relationship Id="rId26" Type="http://schemas.openxmlformats.org/officeDocument/2006/relationships/tags" Target="../tags/tag1088.xml"/><Relationship Id="rId39" Type="http://schemas.openxmlformats.org/officeDocument/2006/relationships/tags" Target="../tags/tag1101.xml"/><Relationship Id="rId21" Type="http://schemas.openxmlformats.org/officeDocument/2006/relationships/tags" Target="../tags/tag1083.xml"/><Relationship Id="rId34" Type="http://schemas.openxmlformats.org/officeDocument/2006/relationships/tags" Target="../tags/tag1096.xml"/><Relationship Id="rId42" Type="http://schemas.openxmlformats.org/officeDocument/2006/relationships/tags" Target="../tags/tag1104.xml"/><Relationship Id="rId7" Type="http://schemas.openxmlformats.org/officeDocument/2006/relationships/tags" Target="../tags/tag1069.xml"/><Relationship Id="rId2" Type="http://schemas.openxmlformats.org/officeDocument/2006/relationships/tags" Target="../tags/tag1064.xml"/><Relationship Id="rId16" Type="http://schemas.openxmlformats.org/officeDocument/2006/relationships/tags" Target="../tags/tag1078.xml"/><Relationship Id="rId29" Type="http://schemas.openxmlformats.org/officeDocument/2006/relationships/tags" Target="../tags/tag1091.xml"/><Relationship Id="rId1" Type="http://schemas.openxmlformats.org/officeDocument/2006/relationships/tags" Target="../tags/tag1063.xml"/><Relationship Id="rId6" Type="http://schemas.openxmlformats.org/officeDocument/2006/relationships/tags" Target="../tags/tag1068.xml"/><Relationship Id="rId11" Type="http://schemas.openxmlformats.org/officeDocument/2006/relationships/tags" Target="../tags/tag1073.xml"/><Relationship Id="rId24" Type="http://schemas.openxmlformats.org/officeDocument/2006/relationships/tags" Target="../tags/tag1086.xml"/><Relationship Id="rId32" Type="http://schemas.openxmlformats.org/officeDocument/2006/relationships/tags" Target="../tags/tag1094.xml"/><Relationship Id="rId37" Type="http://schemas.openxmlformats.org/officeDocument/2006/relationships/tags" Target="../tags/tag1099.xml"/><Relationship Id="rId40" Type="http://schemas.openxmlformats.org/officeDocument/2006/relationships/tags" Target="../tags/tag1102.xml"/><Relationship Id="rId45" Type="http://schemas.openxmlformats.org/officeDocument/2006/relationships/customXml" Target="../ink/ink31.xml"/><Relationship Id="rId5" Type="http://schemas.openxmlformats.org/officeDocument/2006/relationships/tags" Target="../tags/tag1067.xml"/><Relationship Id="rId15" Type="http://schemas.openxmlformats.org/officeDocument/2006/relationships/tags" Target="../tags/tag1077.xml"/><Relationship Id="rId23" Type="http://schemas.openxmlformats.org/officeDocument/2006/relationships/tags" Target="../tags/tag1085.xml"/><Relationship Id="rId28" Type="http://schemas.openxmlformats.org/officeDocument/2006/relationships/tags" Target="../tags/tag1090.xml"/><Relationship Id="rId36" Type="http://schemas.openxmlformats.org/officeDocument/2006/relationships/tags" Target="../tags/tag1098.xml"/><Relationship Id="rId10" Type="http://schemas.openxmlformats.org/officeDocument/2006/relationships/tags" Target="../tags/tag1072.xml"/><Relationship Id="rId19" Type="http://schemas.openxmlformats.org/officeDocument/2006/relationships/tags" Target="../tags/tag1081.xml"/><Relationship Id="rId31" Type="http://schemas.openxmlformats.org/officeDocument/2006/relationships/tags" Target="../tags/tag1093.xml"/><Relationship Id="rId44" Type="http://schemas.openxmlformats.org/officeDocument/2006/relationships/notesSlide" Target="../notesSlides/notesSlide36.xml"/><Relationship Id="rId4" Type="http://schemas.openxmlformats.org/officeDocument/2006/relationships/tags" Target="../tags/tag1066.xml"/><Relationship Id="rId9" Type="http://schemas.openxmlformats.org/officeDocument/2006/relationships/tags" Target="../tags/tag1071.xml"/><Relationship Id="rId14" Type="http://schemas.openxmlformats.org/officeDocument/2006/relationships/tags" Target="../tags/tag1076.xml"/><Relationship Id="rId22" Type="http://schemas.openxmlformats.org/officeDocument/2006/relationships/tags" Target="../tags/tag1084.xml"/><Relationship Id="rId27" Type="http://schemas.openxmlformats.org/officeDocument/2006/relationships/tags" Target="../tags/tag1089.xml"/><Relationship Id="rId30" Type="http://schemas.openxmlformats.org/officeDocument/2006/relationships/tags" Target="../tags/tag1092.xml"/><Relationship Id="rId35" Type="http://schemas.openxmlformats.org/officeDocument/2006/relationships/tags" Target="../tags/tag1097.xml"/><Relationship Id="rId43" Type="http://schemas.openxmlformats.org/officeDocument/2006/relationships/slideLayout" Target="../slideLayouts/slideLayout3.xml"/><Relationship Id="rId8" Type="http://schemas.openxmlformats.org/officeDocument/2006/relationships/tags" Target="../tags/tag1070.xml"/><Relationship Id="rId3" Type="http://schemas.openxmlformats.org/officeDocument/2006/relationships/tags" Target="../tags/tag1065.xml"/><Relationship Id="rId12" Type="http://schemas.openxmlformats.org/officeDocument/2006/relationships/tags" Target="../tags/tag1074.xml"/><Relationship Id="rId17" Type="http://schemas.openxmlformats.org/officeDocument/2006/relationships/tags" Target="../tags/tag1079.xml"/><Relationship Id="rId25" Type="http://schemas.openxmlformats.org/officeDocument/2006/relationships/tags" Target="../tags/tag1087.xml"/><Relationship Id="rId33" Type="http://schemas.openxmlformats.org/officeDocument/2006/relationships/tags" Target="../tags/tag1095.xml"/><Relationship Id="rId38" Type="http://schemas.openxmlformats.org/officeDocument/2006/relationships/tags" Target="../tags/tag1100.xml"/><Relationship Id="rId46" Type="http://schemas.openxmlformats.org/officeDocument/2006/relationships/image" Target="../media/image37.emf"/><Relationship Id="rId20" Type="http://schemas.openxmlformats.org/officeDocument/2006/relationships/tags" Target="../tags/tag1082.xml"/><Relationship Id="rId41" Type="http://schemas.openxmlformats.org/officeDocument/2006/relationships/tags" Target="../tags/tag11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customXml" Target="../ink/ink4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117.xml"/><Relationship Id="rId18" Type="http://schemas.openxmlformats.org/officeDocument/2006/relationships/tags" Target="../tags/tag1122.xml"/><Relationship Id="rId26" Type="http://schemas.openxmlformats.org/officeDocument/2006/relationships/tags" Target="../tags/tag1130.xml"/><Relationship Id="rId39" Type="http://schemas.openxmlformats.org/officeDocument/2006/relationships/tags" Target="../tags/tag1143.xml"/><Relationship Id="rId21" Type="http://schemas.openxmlformats.org/officeDocument/2006/relationships/tags" Target="../tags/tag1125.xml"/><Relationship Id="rId34" Type="http://schemas.openxmlformats.org/officeDocument/2006/relationships/tags" Target="../tags/tag1138.xml"/><Relationship Id="rId42" Type="http://schemas.openxmlformats.org/officeDocument/2006/relationships/notesSlide" Target="../notesSlides/notesSlide37.xml"/><Relationship Id="rId7" Type="http://schemas.openxmlformats.org/officeDocument/2006/relationships/tags" Target="../tags/tag1111.xml"/><Relationship Id="rId2" Type="http://schemas.openxmlformats.org/officeDocument/2006/relationships/tags" Target="../tags/tag1106.xml"/><Relationship Id="rId16" Type="http://schemas.openxmlformats.org/officeDocument/2006/relationships/tags" Target="../tags/tag1120.xml"/><Relationship Id="rId20" Type="http://schemas.openxmlformats.org/officeDocument/2006/relationships/tags" Target="../tags/tag1124.xml"/><Relationship Id="rId29" Type="http://schemas.openxmlformats.org/officeDocument/2006/relationships/tags" Target="../tags/tag1133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11" Type="http://schemas.openxmlformats.org/officeDocument/2006/relationships/tags" Target="../tags/tag1115.xml"/><Relationship Id="rId24" Type="http://schemas.openxmlformats.org/officeDocument/2006/relationships/tags" Target="../tags/tag1128.xml"/><Relationship Id="rId32" Type="http://schemas.openxmlformats.org/officeDocument/2006/relationships/tags" Target="../tags/tag1136.xml"/><Relationship Id="rId37" Type="http://schemas.openxmlformats.org/officeDocument/2006/relationships/tags" Target="../tags/tag1141.xml"/><Relationship Id="rId40" Type="http://schemas.openxmlformats.org/officeDocument/2006/relationships/tags" Target="../tags/tag1144.xml"/><Relationship Id="rId5" Type="http://schemas.openxmlformats.org/officeDocument/2006/relationships/tags" Target="../tags/tag1109.xml"/><Relationship Id="rId15" Type="http://schemas.openxmlformats.org/officeDocument/2006/relationships/tags" Target="../tags/tag1119.xml"/><Relationship Id="rId23" Type="http://schemas.openxmlformats.org/officeDocument/2006/relationships/tags" Target="../tags/tag1127.xml"/><Relationship Id="rId28" Type="http://schemas.openxmlformats.org/officeDocument/2006/relationships/tags" Target="../tags/tag1132.xml"/><Relationship Id="rId36" Type="http://schemas.openxmlformats.org/officeDocument/2006/relationships/tags" Target="../tags/tag1140.xml"/><Relationship Id="rId10" Type="http://schemas.openxmlformats.org/officeDocument/2006/relationships/tags" Target="../tags/tag1114.xml"/><Relationship Id="rId19" Type="http://schemas.openxmlformats.org/officeDocument/2006/relationships/tags" Target="../tags/tag1123.xml"/><Relationship Id="rId31" Type="http://schemas.openxmlformats.org/officeDocument/2006/relationships/tags" Target="../tags/tag1135.xml"/><Relationship Id="rId44" Type="http://schemas.openxmlformats.org/officeDocument/2006/relationships/image" Target="../media/image38.emf"/><Relationship Id="rId4" Type="http://schemas.openxmlformats.org/officeDocument/2006/relationships/tags" Target="../tags/tag1108.xml"/><Relationship Id="rId9" Type="http://schemas.openxmlformats.org/officeDocument/2006/relationships/tags" Target="../tags/tag1113.xml"/><Relationship Id="rId14" Type="http://schemas.openxmlformats.org/officeDocument/2006/relationships/tags" Target="../tags/tag1118.xml"/><Relationship Id="rId22" Type="http://schemas.openxmlformats.org/officeDocument/2006/relationships/tags" Target="../tags/tag1126.xml"/><Relationship Id="rId27" Type="http://schemas.openxmlformats.org/officeDocument/2006/relationships/tags" Target="../tags/tag1131.xml"/><Relationship Id="rId30" Type="http://schemas.openxmlformats.org/officeDocument/2006/relationships/tags" Target="../tags/tag1134.xml"/><Relationship Id="rId35" Type="http://schemas.openxmlformats.org/officeDocument/2006/relationships/tags" Target="../tags/tag1139.xml"/><Relationship Id="rId43" Type="http://schemas.openxmlformats.org/officeDocument/2006/relationships/customXml" Target="../ink/ink32.xml"/><Relationship Id="rId8" Type="http://schemas.openxmlformats.org/officeDocument/2006/relationships/tags" Target="../tags/tag1112.xml"/><Relationship Id="rId3" Type="http://schemas.openxmlformats.org/officeDocument/2006/relationships/tags" Target="../tags/tag1107.xml"/><Relationship Id="rId12" Type="http://schemas.openxmlformats.org/officeDocument/2006/relationships/tags" Target="../tags/tag1116.xml"/><Relationship Id="rId17" Type="http://schemas.openxmlformats.org/officeDocument/2006/relationships/tags" Target="../tags/tag1121.xml"/><Relationship Id="rId25" Type="http://schemas.openxmlformats.org/officeDocument/2006/relationships/tags" Target="../tags/tag1129.xml"/><Relationship Id="rId33" Type="http://schemas.openxmlformats.org/officeDocument/2006/relationships/tags" Target="../tags/tag1137.xml"/><Relationship Id="rId38" Type="http://schemas.openxmlformats.org/officeDocument/2006/relationships/tags" Target="../tags/tag114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157.xml"/><Relationship Id="rId18" Type="http://schemas.openxmlformats.org/officeDocument/2006/relationships/tags" Target="../tags/tag1162.xml"/><Relationship Id="rId26" Type="http://schemas.openxmlformats.org/officeDocument/2006/relationships/tags" Target="../tags/tag1170.xml"/><Relationship Id="rId39" Type="http://schemas.openxmlformats.org/officeDocument/2006/relationships/slideLayout" Target="../slideLayouts/slideLayout3.xml"/><Relationship Id="rId21" Type="http://schemas.openxmlformats.org/officeDocument/2006/relationships/tags" Target="../tags/tag1165.xml"/><Relationship Id="rId34" Type="http://schemas.openxmlformats.org/officeDocument/2006/relationships/tags" Target="../tags/tag1178.xml"/><Relationship Id="rId7" Type="http://schemas.openxmlformats.org/officeDocument/2006/relationships/tags" Target="../tags/tag1151.xml"/><Relationship Id="rId12" Type="http://schemas.openxmlformats.org/officeDocument/2006/relationships/tags" Target="../tags/tag1156.xml"/><Relationship Id="rId17" Type="http://schemas.openxmlformats.org/officeDocument/2006/relationships/tags" Target="../tags/tag1161.xml"/><Relationship Id="rId25" Type="http://schemas.openxmlformats.org/officeDocument/2006/relationships/tags" Target="../tags/tag1169.xml"/><Relationship Id="rId33" Type="http://schemas.openxmlformats.org/officeDocument/2006/relationships/tags" Target="../tags/tag1177.xml"/><Relationship Id="rId38" Type="http://schemas.openxmlformats.org/officeDocument/2006/relationships/tags" Target="../tags/tag1182.xml"/><Relationship Id="rId2" Type="http://schemas.openxmlformats.org/officeDocument/2006/relationships/tags" Target="../tags/tag1146.xml"/><Relationship Id="rId16" Type="http://schemas.openxmlformats.org/officeDocument/2006/relationships/tags" Target="../tags/tag1160.xml"/><Relationship Id="rId20" Type="http://schemas.openxmlformats.org/officeDocument/2006/relationships/tags" Target="../tags/tag1164.xml"/><Relationship Id="rId29" Type="http://schemas.openxmlformats.org/officeDocument/2006/relationships/tags" Target="../tags/tag1173.xml"/><Relationship Id="rId1" Type="http://schemas.openxmlformats.org/officeDocument/2006/relationships/tags" Target="../tags/tag1145.xml"/><Relationship Id="rId6" Type="http://schemas.openxmlformats.org/officeDocument/2006/relationships/tags" Target="../tags/tag1150.xml"/><Relationship Id="rId11" Type="http://schemas.openxmlformats.org/officeDocument/2006/relationships/tags" Target="../tags/tag1155.xml"/><Relationship Id="rId24" Type="http://schemas.openxmlformats.org/officeDocument/2006/relationships/tags" Target="../tags/tag1168.xml"/><Relationship Id="rId32" Type="http://schemas.openxmlformats.org/officeDocument/2006/relationships/tags" Target="../tags/tag1176.xml"/><Relationship Id="rId37" Type="http://schemas.openxmlformats.org/officeDocument/2006/relationships/tags" Target="../tags/tag1181.xml"/><Relationship Id="rId40" Type="http://schemas.openxmlformats.org/officeDocument/2006/relationships/notesSlide" Target="../notesSlides/notesSlide38.xml"/><Relationship Id="rId5" Type="http://schemas.openxmlformats.org/officeDocument/2006/relationships/tags" Target="../tags/tag1149.xml"/><Relationship Id="rId15" Type="http://schemas.openxmlformats.org/officeDocument/2006/relationships/tags" Target="../tags/tag1159.xml"/><Relationship Id="rId23" Type="http://schemas.openxmlformats.org/officeDocument/2006/relationships/tags" Target="../tags/tag1167.xml"/><Relationship Id="rId28" Type="http://schemas.openxmlformats.org/officeDocument/2006/relationships/tags" Target="../tags/tag1172.xml"/><Relationship Id="rId36" Type="http://schemas.openxmlformats.org/officeDocument/2006/relationships/tags" Target="../tags/tag1180.xml"/><Relationship Id="rId10" Type="http://schemas.openxmlformats.org/officeDocument/2006/relationships/tags" Target="../tags/tag1154.xml"/><Relationship Id="rId19" Type="http://schemas.openxmlformats.org/officeDocument/2006/relationships/tags" Target="../tags/tag1163.xml"/><Relationship Id="rId31" Type="http://schemas.openxmlformats.org/officeDocument/2006/relationships/tags" Target="../tags/tag1175.xml"/><Relationship Id="rId4" Type="http://schemas.openxmlformats.org/officeDocument/2006/relationships/tags" Target="../tags/tag1148.xml"/><Relationship Id="rId9" Type="http://schemas.openxmlformats.org/officeDocument/2006/relationships/tags" Target="../tags/tag1153.xml"/><Relationship Id="rId14" Type="http://schemas.openxmlformats.org/officeDocument/2006/relationships/tags" Target="../tags/tag1158.xml"/><Relationship Id="rId22" Type="http://schemas.openxmlformats.org/officeDocument/2006/relationships/tags" Target="../tags/tag1166.xml"/><Relationship Id="rId27" Type="http://schemas.openxmlformats.org/officeDocument/2006/relationships/tags" Target="../tags/tag1171.xml"/><Relationship Id="rId30" Type="http://schemas.openxmlformats.org/officeDocument/2006/relationships/tags" Target="../tags/tag1174.xml"/><Relationship Id="rId35" Type="http://schemas.openxmlformats.org/officeDocument/2006/relationships/tags" Target="../tags/tag1179.xml"/><Relationship Id="rId8" Type="http://schemas.openxmlformats.org/officeDocument/2006/relationships/tags" Target="../tags/tag1152.xml"/><Relationship Id="rId3" Type="http://schemas.openxmlformats.org/officeDocument/2006/relationships/tags" Target="../tags/tag1147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195.xml"/><Relationship Id="rId18" Type="http://schemas.openxmlformats.org/officeDocument/2006/relationships/tags" Target="../tags/tag1200.xml"/><Relationship Id="rId26" Type="http://schemas.openxmlformats.org/officeDocument/2006/relationships/tags" Target="../tags/tag1208.xml"/><Relationship Id="rId39" Type="http://schemas.openxmlformats.org/officeDocument/2006/relationships/notesSlide" Target="../notesSlides/notesSlide39.xml"/><Relationship Id="rId21" Type="http://schemas.openxmlformats.org/officeDocument/2006/relationships/tags" Target="../tags/tag1203.xml"/><Relationship Id="rId34" Type="http://schemas.openxmlformats.org/officeDocument/2006/relationships/tags" Target="../tags/tag1216.xml"/><Relationship Id="rId7" Type="http://schemas.openxmlformats.org/officeDocument/2006/relationships/tags" Target="../tags/tag1189.xml"/><Relationship Id="rId12" Type="http://schemas.openxmlformats.org/officeDocument/2006/relationships/tags" Target="../tags/tag1194.xml"/><Relationship Id="rId17" Type="http://schemas.openxmlformats.org/officeDocument/2006/relationships/tags" Target="../tags/tag1199.xml"/><Relationship Id="rId25" Type="http://schemas.openxmlformats.org/officeDocument/2006/relationships/tags" Target="../tags/tag1207.xml"/><Relationship Id="rId33" Type="http://schemas.openxmlformats.org/officeDocument/2006/relationships/tags" Target="../tags/tag1215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1184.xml"/><Relationship Id="rId16" Type="http://schemas.openxmlformats.org/officeDocument/2006/relationships/tags" Target="../tags/tag1198.xml"/><Relationship Id="rId20" Type="http://schemas.openxmlformats.org/officeDocument/2006/relationships/tags" Target="../tags/tag1202.xml"/><Relationship Id="rId29" Type="http://schemas.openxmlformats.org/officeDocument/2006/relationships/tags" Target="../tags/tag1211.xml"/><Relationship Id="rId1" Type="http://schemas.openxmlformats.org/officeDocument/2006/relationships/tags" Target="../tags/tag1183.xml"/><Relationship Id="rId6" Type="http://schemas.openxmlformats.org/officeDocument/2006/relationships/tags" Target="../tags/tag1188.xml"/><Relationship Id="rId11" Type="http://schemas.openxmlformats.org/officeDocument/2006/relationships/tags" Target="../tags/tag1193.xml"/><Relationship Id="rId24" Type="http://schemas.openxmlformats.org/officeDocument/2006/relationships/tags" Target="../tags/tag1206.xml"/><Relationship Id="rId32" Type="http://schemas.openxmlformats.org/officeDocument/2006/relationships/tags" Target="../tags/tag1214.xml"/><Relationship Id="rId37" Type="http://schemas.openxmlformats.org/officeDocument/2006/relationships/tags" Target="../tags/tag1219.xml"/><Relationship Id="rId5" Type="http://schemas.openxmlformats.org/officeDocument/2006/relationships/tags" Target="../tags/tag1187.xml"/><Relationship Id="rId15" Type="http://schemas.openxmlformats.org/officeDocument/2006/relationships/tags" Target="../tags/tag1197.xml"/><Relationship Id="rId23" Type="http://schemas.openxmlformats.org/officeDocument/2006/relationships/tags" Target="../tags/tag1205.xml"/><Relationship Id="rId28" Type="http://schemas.openxmlformats.org/officeDocument/2006/relationships/tags" Target="../tags/tag1210.xml"/><Relationship Id="rId36" Type="http://schemas.openxmlformats.org/officeDocument/2006/relationships/tags" Target="../tags/tag1218.xml"/><Relationship Id="rId10" Type="http://schemas.openxmlformats.org/officeDocument/2006/relationships/tags" Target="../tags/tag1192.xml"/><Relationship Id="rId19" Type="http://schemas.openxmlformats.org/officeDocument/2006/relationships/tags" Target="../tags/tag1201.xml"/><Relationship Id="rId31" Type="http://schemas.openxmlformats.org/officeDocument/2006/relationships/tags" Target="../tags/tag1213.xml"/><Relationship Id="rId4" Type="http://schemas.openxmlformats.org/officeDocument/2006/relationships/tags" Target="../tags/tag1186.xml"/><Relationship Id="rId9" Type="http://schemas.openxmlformats.org/officeDocument/2006/relationships/tags" Target="../tags/tag1191.xml"/><Relationship Id="rId14" Type="http://schemas.openxmlformats.org/officeDocument/2006/relationships/tags" Target="../tags/tag1196.xml"/><Relationship Id="rId22" Type="http://schemas.openxmlformats.org/officeDocument/2006/relationships/tags" Target="../tags/tag1204.xml"/><Relationship Id="rId27" Type="http://schemas.openxmlformats.org/officeDocument/2006/relationships/tags" Target="../tags/tag1209.xml"/><Relationship Id="rId30" Type="http://schemas.openxmlformats.org/officeDocument/2006/relationships/tags" Target="../tags/tag1212.xml"/><Relationship Id="rId35" Type="http://schemas.openxmlformats.org/officeDocument/2006/relationships/tags" Target="../tags/tag1217.xml"/><Relationship Id="rId8" Type="http://schemas.openxmlformats.org/officeDocument/2006/relationships/tags" Target="../tags/tag1190.xml"/><Relationship Id="rId3" Type="http://schemas.openxmlformats.org/officeDocument/2006/relationships/tags" Target="../tags/tag118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227.xml"/><Relationship Id="rId13" Type="http://schemas.openxmlformats.org/officeDocument/2006/relationships/tags" Target="../tags/tag1232.xml"/><Relationship Id="rId18" Type="http://schemas.openxmlformats.org/officeDocument/2006/relationships/customXml" Target="../ink/ink33.xml"/><Relationship Id="rId3" Type="http://schemas.openxmlformats.org/officeDocument/2006/relationships/tags" Target="../tags/tag1222.xml"/><Relationship Id="rId7" Type="http://schemas.openxmlformats.org/officeDocument/2006/relationships/tags" Target="../tags/tag1226.xml"/><Relationship Id="rId12" Type="http://schemas.openxmlformats.org/officeDocument/2006/relationships/tags" Target="../tags/tag1231.xml"/><Relationship Id="rId17" Type="http://schemas.openxmlformats.org/officeDocument/2006/relationships/notesSlide" Target="../notesSlides/notesSlide40.xml"/><Relationship Id="rId2" Type="http://schemas.openxmlformats.org/officeDocument/2006/relationships/tags" Target="../tags/tag1221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220.xml"/><Relationship Id="rId6" Type="http://schemas.openxmlformats.org/officeDocument/2006/relationships/tags" Target="../tags/tag1225.xml"/><Relationship Id="rId11" Type="http://schemas.openxmlformats.org/officeDocument/2006/relationships/tags" Target="../tags/tag1230.xml"/><Relationship Id="rId5" Type="http://schemas.openxmlformats.org/officeDocument/2006/relationships/tags" Target="../tags/tag1224.xml"/><Relationship Id="rId15" Type="http://schemas.openxmlformats.org/officeDocument/2006/relationships/tags" Target="../tags/tag1234.xml"/><Relationship Id="rId10" Type="http://schemas.openxmlformats.org/officeDocument/2006/relationships/tags" Target="../tags/tag1229.xml"/><Relationship Id="rId19" Type="http://schemas.openxmlformats.org/officeDocument/2006/relationships/image" Target="../media/image39.emf"/><Relationship Id="rId4" Type="http://schemas.openxmlformats.org/officeDocument/2006/relationships/tags" Target="../tags/tag1223.xml"/><Relationship Id="rId9" Type="http://schemas.openxmlformats.org/officeDocument/2006/relationships/tags" Target="../tags/tag1228.xml"/><Relationship Id="rId14" Type="http://schemas.openxmlformats.org/officeDocument/2006/relationships/tags" Target="../tags/tag123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242.xml"/><Relationship Id="rId13" Type="http://schemas.openxmlformats.org/officeDocument/2006/relationships/tags" Target="../tags/tag1247.xml"/><Relationship Id="rId18" Type="http://schemas.openxmlformats.org/officeDocument/2006/relationships/tags" Target="../tags/tag1252.xml"/><Relationship Id="rId26" Type="http://schemas.openxmlformats.org/officeDocument/2006/relationships/tags" Target="../tags/tag1260.xml"/><Relationship Id="rId3" Type="http://schemas.openxmlformats.org/officeDocument/2006/relationships/tags" Target="../tags/tag1237.xml"/><Relationship Id="rId21" Type="http://schemas.openxmlformats.org/officeDocument/2006/relationships/tags" Target="../tags/tag1255.xml"/><Relationship Id="rId7" Type="http://schemas.openxmlformats.org/officeDocument/2006/relationships/tags" Target="../tags/tag1241.xml"/><Relationship Id="rId12" Type="http://schemas.openxmlformats.org/officeDocument/2006/relationships/tags" Target="../tags/tag1246.xml"/><Relationship Id="rId17" Type="http://schemas.openxmlformats.org/officeDocument/2006/relationships/tags" Target="../tags/tag1251.xml"/><Relationship Id="rId25" Type="http://schemas.openxmlformats.org/officeDocument/2006/relationships/tags" Target="../tags/tag1259.xml"/><Relationship Id="rId2" Type="http://schemas.openxmlformats.org/officeDocument/2006/relationships/tags" Target="../tags/tag1236.xml"/><Relationship Id="rId16" Type="http://schemas.openxmlformats.org/officeDocument/2006/relationships/tags" Target="../tags/tag1250.xml"/><Relationship Id="rId20" Type="http://schemas.openxmlformats.org/officeDocument/2006/relationships/tags" Target="../tags/tag1254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235.xml"/><Relationship Id="rId6" Type="http://schemas.openxmlformats.org/officeDocument/2006/relationships/tags" Target="../tags/tag1240.xml"/><Relationship Id="rId11" Type="http://schemas.openxmlformats.org/officeDocument/2006/relationships/tags" Target="../tags/tag1245.xml"/><Relationship Id="rId24" Type="http://schemas.openxmlformats.org/officeDocument/2006/relationships/tags" Target="../tags/tag1258.xml"/><Relationship Id="rId5" Type="http://schemas.openxmlformats.org/officeDocument/2006/relationships/tags" Target="../tags/tag1239.xml"/><Relationship Id="rId15" Type="http://schemas.openxmlformats.org/officeDocument/2006/relationships/tags" Target="../tags/tag1249.xml"/><Relationship Id="rId23" Type="http://schemas.openxmlformats.org/officeDocument/2006/relationships/tags" Target="../tags/tag1257.xml"/><Relationship Id="rId28" Type="http://schemas.openxmlformats.org/officeDocument/2006/relationships/tags" Target="../tags/tag1262.xml"/><Relationship Id="rId10" Type="http://schemas.openxmlformats.org/officeDocument/2006/relationships/tags" Target="../tags/tag1244.xml"/><Relationship Id="rId19" Type="http://schemas.openxmlformats.org/officeDocument/2006/relationships/tags" Target="../tags/tag1253.xml"/><Relationship Id="rId4" Type="http://schemas.openxmlformats.org/officeDocument/2006/relationships/tags" Target="../tags/tag1238.xml"/><Relationship Id="rId9" Type="http://schemas.openxmlformats.org/officeDocument/2006/relationships/tags" Target="../tags/tag1243.xml"/><Relationship Id="rId14" Type="http://schemas.openxmlformats.org/officeDocument/2006/relationships/tags" Target="../tags/tag1248.xml"/><Relationship Id="rId22" Type="http://schemas.openxmlformats.org/officeDocument/2006/relationships/tags" Target="../tags/tag1256.xml"/><Relationship Id="rId27" Type="http://schemas.openxmlformats.org/officeDocument/2006/relationships/tags" Target="../tags/tag1261.xml"/><Relationship Id="rId30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27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265.xml"/><Relationship Id="rId7" Type="http://schemas.openxmlformats.org/officeDocument/2006/relationships/tags" Target="../tags/tag1269.xml"/><Relationship Id="rId12" Type="http://schemas.openxmlformats.org/officeDocument/2006/relationships/tags" Target="../tags/tag1274.xml"/><Relationship Id="rId2" Type="http://schemas.openxmlformats.org/officeDocument/2006/relationships/tags" Target="../tags/tag1264.xml"/><Relationship Id="rId1" Type="http://schemas.openxmlformats.org/officeDocument/2006/relationships/tags" Target="../tags/tag1263.xml"/><Relationship Id="rId6" Type="http://schemas.openxmlformats.org/officeDocument/2006/relationships/tags" Target="../tags/tag1268.xml"/><Relationship Id="rId11" Type="http://schemas.openxmlformats.org/officeDocument/2006/relationships/tags" Target="../tags/tag1273.xml"/><Relationship Id="rId5" Type="http://schemas.openxmlformats.org/officeDocument/2006/relationships/tags" Target="../tags/tag1267.xml"/><Relationship Id="rId10" Type="http://schemas.openxmlformats.org/officeDocument/2006/relationships/tags" Target="../tags/tag1272.xml"/><Relationship Id="rId4" Type="http://schemas.openxmlformats.org/officeDocument/2006/relationships/tags" Target="../tags/tag1266.xml"/><Relationship Id="rId9" Type="http://schemas.openxmlformats.org/officeDocument/2006/relationships/tags" Target="../tags/tag1271.xml"/><Relationship Id="rId14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277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276.xml"/><Relationship Id="rId1" Type="http://schemas.openxmlformats.org/officeDocument/2006/relationships/tags" Target="../tags/tag12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9.xml"/><Relationship Id="rId4" Type="http://schemas.openxmlformats.org/officeDocument/2006/relationships/tags" Target="../tags/tag127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287.xml"/><Relationship Id="rId13" Type="http://schemas.openxmlformats.org/officeDocument/2006/relationships/tags" Target="../tags/tag1292.xml"/><Relationship Id="rId18" Type="http://schemas.openxmlformats.org/officeDocument/2006/relationships/tags" Target="../tags/tag1297.xml"/><Relationship Id="rId3" Type="http://schemas.openxmlformats.org/officeDocument/2006/relationships/tags" Target="../tags/tag1282.xml"/><Relationship Id="rId21" Type="http://schemas.openxmlformats.org/officeDocument/2006/relationships/notesSlide" Target="../notesSlides/notesSlide44.xml"/><Relationship Id="rId7" Type="http://schemas.openxmlformats.org/officeDocument/2006/relationships/tags" Target="../tags/tag1286.xml"/><Relationship Id="rId12" Type="http://schemas.openxmlformats.org/officeDocument/2006/relationships/tags" Target="../tags/tag1291.xml"/><Relationship Id="rId17" Type="http://schemas.openxmlformats.org/officeDocument/2006/relationships/tags" Target="../tags/tag1296.xml"/><Relationship Id="rId2" Type="http://schemas.openxmlformats.org/officeDocument/2006/relationships/tags" Target="../tags/tag1281.xml"/><Relationship Id="rId16" Type="http://schemas.openxmlformats.org/officeDocument/2006/relationships/tags" Target="../tags/tag129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280.xml"/><Relationship Id="rId6" Type="http://schemas.openxmlformats.org/officeDocument/2006/relationships/tags" Target="../tags/tag1285.xml"/><Relationship Id="rId11" Type="http://schemas.openxmlformats.org/officeDocument/2006/relationships/tags" Target="../tags/tag1290.xml"/><Relationship Id="rId5" Type="http://schemas.openxmlformats.org/officeDocument/2006/relationships/tags" Target="../tags/tag1284.xml"/><Relationship Id="rId15" Type="http://schemas.openxmlformats.org/officeDocument/2006/relationships/tags" Target="../tags/tag1294.xml"/><Relationship Id="rId23" Type="http://schemas.openxmlformats.org/officeDocument/2006/relationships/image" Target="../media/image40.emf"/><Relationship Id="rId10" Type="http://schemas.openxmlformats.org/officeDocument/2006/relationships/tags" Target="../tags/tag1289.xml"/><Relationship Id="rId19" Type="http://schemas.openxmlformats.org/officeDocument/2006/relationships/tags" Target="../tags/tag1298.xml"/><Relationship Id="rId4" Type="http://schemas.openxmlformats.org/officeDocument/2006/relationships/tags" Target="../tags/tag1283.xml"/><Relationship Id="rId9" Type="http://schemas.openxmlformats.org/officeDocument/2006/relationships/tags" Target="../tags/tag1288.xml"/><Relationship Id="rId14" Type="http://schemas.openxmlformats.org/officeDocument/2006/relationships/tags" Target="../tags/tag1293.xml"/><Relationship Id="rId22" Type="http://schemas.openxmlformats.org/officeDocument/2006/relationships/customXml" Target="../ink/ink3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306.xml"/><Relationship Id="rId3" Type="http://schemas.openxmlformats.org/officeDocument/2006/relationships/tags" Target="../tags/tag1301.xml"/><Relationship Id="rId7" Type="http://schemas.openxmlformats.org/officeDocument/2006/relationships/tags" Target="../tags/tag1305.xml"/><Relationship Id="rId2" Type="http://schemas.openxmlformats.org/officeDocument/2006/relationships/tags" Target="../tags/tag1300.xml"/><Relationship Id="rId1" Type="http://schemas.openxmlformats.org/officeDocument/2006/relationships/tags" Target="../tags/tag1299.xml"/><Relationship Id="rId6" Type="http://schemas.openxmlformats.org/officeDocument/2006/relationships/tags" Target="../tags/tag1304.xml"/><Relationship Id="rId11" Type="http://schemas.openxmlformats.org/officeDocument/2006/relationships/notesSlide" Target="../notesSlides/notesSlide45.xml"/><Relationship Id="rId5" Type="http://schemas.openxmlformats.org/officeDocument/2006/relationships/tags" Target="../tags/tag130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02.xml"/><Relationship Id="rId9" Type="http://schemas.openxmlformats.org/officeDocument/2006/relationships/tags" Target="../tags/tag130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315.xml"/><Relationship Id="rId3" Type="http://schemas.openxmlformats.org/officeDocument/2006/relationships/tags" Target="../tags/tag1310.xml"/><Relationship Id="rId7" Type="http://schemas.openxmlformats.org/officeDocument/2006/relationships/tags" Target="../tags/tag1314.xml"/><Relationship Id="rId12" Type="http://schemas.openxmlformats.org/officeDocument/2006/relationships/notesSlide" Target="../notesSlides/notesSlide46.xml"/><Relationship Id="rId2" Type="http://schemas.openxmlformats.org/officeDocument/2006/relationships/tags" Target="../tags/tag1309.xml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12.xml"/><Relationship Id="rId10" Type="http://schemas.openxmlformats.org/officeDocument/2006/relationships/tags" Target="../tags/tag1317.xml"/><Relationship Id="rId4" Type="http://schemas.openxmlformats.org/officeDocument/2006/relationships/tags" Target="../tags/tag1311.xml"/><Relationship Id="rId9" Type="http://schemas.openxmlformats.org/officeDocument/2006/relationships/tags" Target="../tags/tag13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customXml" Target="../ink/ink5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325.xml"/><Relationship Id="rId3" Type="http://schemas.openxmlformats.org/officeDocument/2006/relationships/tags" Target="../tags/tag1320.xml"/><Relationship Id="rId7" Type="http://schemas.openxmlformats.org/officeDocument/2006/relationships/tags" Target="../tags/tag1324.xml"/><Relationship Id="rId12" Type="http://schemas.openxmlformats.org/officeDocument/2006/relationships/notesSlide" Target="../notesSlides/notesSlide47.xml"/><Relationship Id="rId2" Type="http://schemas.openxmlformats.org/officeDocument/2006/relationships/tags" Target="../tags/tag1319.xml"/><Relationship Id="rId1" Type="http://schemas.openxmlformats.org/officeDocument/2006/relationships/tags" Target="../tags/tag1318.xml"/><Relationship Id="rId6" Type="http://schemas.openxmlformats.org/officeDocument/2006/relationships/tags" Target="../tags/tag132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22.xml"/><Relationship Id="rId10" Type="http://schemas.openxmlformats.org/officeDocument/2006/relationships/tags" Target="../tags/tag1327.xml"/><Relationship Id="rId4" Type="http://schemas.openxmlformats.org/officeDocument/2006/relationships/tags" Target="../tags/tag1321.xml"/><Relationship Id="rId9" Type="http://schemas.openxmlformats.org/officeDocument/2006/relationships/tags" Target="../tags/tag132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335.xml"/><Relationship Id="rId3" Type="http://schemas.openxmlformats.org/officeDocument/2006/relationships/tags" Target="../tags/tag1330.xml"/><Relationship Id="rId7" Type="http://schemas.openxmlformats.org/officeDocument/2006/relationships/tags" Target="../tags/tag1334.xml"/><Relationship Id="rId12" Type="http://schemas.openxmlformats.org/officeDocument/2006/relationships/notesSlide" Target="../notesSlides/notesSlide48.xml"/><Relationship Id="rId2" Type="http://schemas.openxmlformats.org/officeDocument/2006/relationships/tags" Target="../tags/tag1329.xml"/><Relationship Id="rId1" Type="http://schemas.openxmlformats.org/officeDocument/2006/relationships/tags" Target="../tags/tag1328.xml"/><Relationship Id="rId6" Type="http://schemas.openxmlformats.org/officeDocument/2006/relationships/tags" Target="../tags/tag133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32.xml"/><Relationship Id="rId10" Type="http://schemas.openxmlformats.org/officeDocument/2006/relationships/tags" Target="../tags/tag1337.xml"/><Relationship Id="rId4" Type="http://schemas.openxmlformats.org/officeDocument/2006/relationships/tags" Target="../tags/tag1331.xml"/><Relationship Id="rId9" Type="http://schemas.openxmlformats.org/officeDocument/2006/relationships/tags" Target="../tags/tag1336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1350.xml"/><Relationship Id="rId18" Type="http://schemas.openxmlformats.org/officeDocument/2006/relationships/tags" Target="../tags/tag1355.xml"/><Relationship Id="rId26" Type="http://schemas.openxmlformats.org/officeDocument/2006/relationships/tags" Target="../tags/tag1363.xml"/><Relationship Id="rId39" Type="http://schemas.openxmlformats.org/officeDocument/2006/relationships/notesSlide" Target="../notesSlides/notesSlide49.xml"/><Relationship Id="rId21" Type="http://schemas.openxmlformats.org/officeDocument/2006/relationships/tags" Target="../tags/tag1358.xml"/><Relationship Id="rId34" Type="http://schemas.openxmlformats.org/officeDocument/2006/relationships/tags" Target="../tags/tag1371.xml"/><Relationship Id="rId7" Type="http://schemas.openxmlformats.org/officeDocument/2006/relationships/tags" Target="../tags/tag1344.xml"/><Relationship Id="rId12" Type="http://schemas.openxmlformats.org/officeDocument/2006/relationships/tags" Target="../tags/tag1349.xml"/><Relationship Id="rId17" Type="http://schemas.openxmlformats.org/officeDocument/2006/relationships/tags" Target="../tags/tag1354.xml"/><Relationship Id="rId25" Type="http://schemas.openxmlformats.org/officeDocument/2006/relationships/tags" Target="../tags/tag1362.xml"/><Relationship Id="rId33" Type="http://schemas.openxmlformats.org/officeDocument/2006/relationships/tags" Target="../tags/tag1370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339.xml"/><Relationship Id="rId16" Type="http://schemas.openxmlformats.org/officeDocument/2006/relationships/tags" Target="../tags/tag1353.xml"/><Relationship Id="rId20" Type="http://schemas.openxmlformats.org/officeDocument/2006/relationships/tags" Target="../tags/tag1357.xml"/><Relationship Id="rId29" Type="http://schemas.openxmlformats.org/officeDocument/2006/relationships/tags" Target="../tags/tag1366.xml"/><Relationship Id="rId1" Type="http://schemas.openxmlformats.org/officeDocument/2006/relationships/tags" Target="../tags/tag1338.xml"/><Relationship Id="rId6" Type="http://schemas.openxmlformats.org/officeDocument/2006/relationships/tags" Target="../tags/tag1343.xml"/><Relationship Id="rId11" Type="http://schemas.openxmlformats.org/officeDocument/2006/relationships/tags" Target="../tags/tag1348.xml"/><Relationship Id="rId24" Type="http://schemas.openxmlformats.org/officeDocument/2006/relationships/tags" Target="../tags/tag1361.xml"/><Relationship Id="rId32" Type="http://schemas.openxmlformats.org/officeDocument/2006/relationships/tags" Target="../tags/tag1369.xml"/><Relationship Id="rId37" Type="http://schemas.openxmlformats.org/officeDocument/2006/relationships/tags" Target="../tags/tag1374.xml"/><Relationship Id="rId5" Type="http://schemas.openxmlformats.org/officeDocument/2006/relationships/tags" Target="../tags/tag1342.xml"/><Relationship Id="rId15" Type="http://schemas.openxmlformats.org/officeDocument/2006/relationships/tags" Target="../tags/tag1352.xml"/><Relationship Id="rId23" Type="http://schemas.openxmlformats.org/officeDocument/2006/relationships/tags" Target="../tags/tag1360.xml"/><Relationship Id="rId28" Type="http://schemas.openxmlformats.org/officeDocument/2006/relationships/tags" Target="../tags/tag1365.xml"/><Relationship Id="rId36" Type="http://schemas.openxmlformats.org/officeDocument/2006/relationships/tags" Target="../tags/tag1373.xml"/><Relationship Id="rId10" Type="http://schemas.openxmlformats.org/officeDocument/2006/relationships/tags" Target="../tags/tag1347.xml"/><Relationship Id="rId19" Type="http://schemas.openxmlformats.org/officeDocument/2006/relationships/tags" Target="../tags/tag1356.xml"/><Relationship Id="rId31" Type="http://schemas.openxmlformats.org/officeDocument/2006/relationships/tags" Target="../tags/tag1368.xml"/><Relationship Id="rId4" Type="http://schemas.openxmlformats.org/officeDocument/2006/relationships/tags" Target="../tags/tag1341.xml"/><Relationship Id="rId9" Type="http://schemas.openxmlformats.org/officeDocument/2006/relationships/tags" Target="../tags/tag1346.xml"/><Relationship Id="rId14" Type="http://schemas.openxmlformats.org/officeDocument/2006/relationships/tags" Target="../tags/tag1351.xml"/><Relationship Id="rId22" Type="http://schemas.openxmlformats.org/officeDocument/2006/relationships/tags" Target="../tags/tag1359.xml"/><Relationship Id="rId27" Type="http://schemas.openxmlformats.org/officeDocument/2006/relationships/tags" Target="../tags/tag1364.xml"/><Relationship Id="rId30" Type="http://schemas.openxmlformats.org/officeDocument/2006/relationships/tags" Target="../tags/tag1367.xml"/><Relationship Id="rId35" Type="http://schemas.openxmlformats.org/officeDocument/2006/relationships/tags" Target="../tags/tag1372.xml"/><Relationship Id="rId8" Type="http://schemas.openxmlformats.org/officeDocument/2006/relationships/tags" Target="../tags/tag1345.xml"/><Relationship Id="rId3" Type="http://schemas.openxmlformats.org/officeDocument/2006/relationships/tags" Target="../tags/tag134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382.xml"/><Relationship Id="rId13" Type="http://schemas.openxmlformats.org/officeDocument/2006/relationships/tags" Target="../tags/tag1387.xml"/><Relationship Id="rId18" Type="http://schemas.openxmlformats.org/officeDocument/2006/relationships/tags" Target="../tags/tag1392.xml"/><Relationship Id="rId3" Type="http://schemas.openxmlformats.org/officeDocument/2006/relationships/tags" Target="../tags/tag1377.xml"/><Relationship Id="rId21" Type="http://schemas.openxmlformats.org/officeDocument/2006/relationships/tags" Target="../tags/tag1395.xml"/><Relationship Id="rId7" Type="http://schemas.openxmlformats.org/officeDocument/2006/relationships/tags" Target="../tags/tag1381.xml"/><Relationship Id="rId12" Type="http://schemas.openxmlformats.org/officeDocument/2006/relationships/tags" Target="../tags/tag1386.xml"/><Relationship Id="rId17" Type="http://schemas.openxmlformats.org/officeDocument/2006/relationships/tags" Target="../tags/tag1391.xml"/><Relationship Id="rId25" Type="http://schemas.openxmlformats.org/officeDocument/2006/relationships/notesSlide" Target="../notesSlides/notesSlide50.xml"/><Relationship Id="rId2" Type="http://schemas.openxmlformats.org/officeDocument/2006/relationships/tags" Target="../tags/tag1376.xml"/><Relationship Id="rId16" Type="http://schemas.openxmlformats.org/officeDocument/2006/relationships/tags" Target="../tags/tag1390.xml"/><Relationship Id="rId20" Type="http://schemas.openxmlformats.org/officeDocument/2006/relationships/tags" Target="../tags/tag1394.xml"/><Relationship Id="rId1" Type="http://schemas.openxmlformats.org/officeDocument/2006/relationships/tags" Target="../tags/tag1375.xml"/><Relationship Id="rId6" Type="http://schemas.openxmlformats.org/officeDocument/2006/relationships/tags" Target="../tags/tag1380.xml"/><Relationship Id="rId11" Type="http://schemas.openxmlformats.org/officeDocument/2006/relationships/tags" Target="../tags/tag138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379.xml"/><Relationship Id="rId15" Type="http://schemas.openxmlformats.org/officeDocument/2006/relationships/tags" Target="../tags/tag1389.xml"/><Relationship Id="rId23" Type="http://schemas.openxmlformats.org/officeDocument/2006/relationships/tags" Target="../tags/tag1397.xml"/><Relationship Id="rId10" Type="http://schemas.openxmlformats.org/officeDocument/2006/relationships/tags" Target="../tags/tag1384.xml"/><Relationship Id="rId19" Type="http://schemas.openxmlformats.org/officeDocument/2006/relationships/tags" Target="../tags/tag1393.xml"/><Relationship Id="rId4" Type="http://schemas.openxmlformats.org/officeDocument/2006/relationships/tags" Target="../tags/tag1378.xml"/><Relationship Id="rId9" Type="http://schemas.openxmlformats.org/officeDocument/2006/relationships/tags" Target="../tags/tag1383.xml"/><Relationship Id="rId14" Type="http://schemas.openxmlformats.org/officeDocument/2006/relationships/tags" Target="../tags/tag1388.xml"/><Relationship Id="rId22" Type="http://schemas.openxmlformats.org/officeDocument/2006/relationships/tags" Target="../tags/tag139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405.xml"/><Relationship Id="rId13" Type="http://schemas.openxmlformats.org/officeDocument/2006/relationships/tags" Target="../tags/tag1410.xml"/><Relationship Id="rId18" Type="http://schemas.openxmlformats.org/officeDocument/2006/relationships/tags" Target="../tags/tag1415.xml"/><Relationship Id="rId26" Type="http://schemas.openxmlformats.org/officeDocument/2006/relationships/tags" Target="../tags/tag1423.xml"/><Relationship Id="rId3" Type="http://schemas.openxmlformats.org/officeDocument/2006/relationships/tags" Target="../tags/tag1400.xml"/><Relationship Id="rId21" Type="http://schemas.openxmlformats.org/officeDocument/2006/relationships/tags" Target="../tags/tag1418.xml"/><Relationship Id="rId7" Type="http://schemas.openxmlformats.org/officeDocument/2006/relationships/tags" Target="../tags/tag1404.xml"/><Relationship Id="rId12" Type="http://schemas.openxmlformats.org/officeDocument/2006/relationships/tags" Target="../tags/tag1409.xml"/><Relationship Id="rId17" Type="http://schemas.openxmlformats.org/officeDocument/2006/relationships/tags" Target="../tags/tag1414.xml"/><Relationship Id="rId25" Type="http://schemas.openxmlformats.org/officeDocument/2006/relationships/tags" Target="../tags/tag1422.xml"/><Relationship Id="rId2" Type="http://schemas.openxmlformats.org/officeDocument/2006/relationships/tags" Target="../tags/tag1399.xml"/><Relationship Id="rId16" Type="http://schemas.openxmlformats.org/officeDocument/2006/relationships/tags" Target="../tags/tag1413.xml"/><Relationship Id="rId20" Type="http://schemas.openxmlformats.org/officeDocument/2006/relationships/tags" Target="../tags/tag141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398.xml"/><Relationship Id="rId6" Type="http://schemas.openxmlformats.org/officeDocument/2006/relationships/tags" Target="../tags/tag1403.xml"/><Relationship Id="rId11" Type="http://schemas.openxmlformats.org/officeDocument/2006/relationships/tags" Target="../tags/tag1408.xml"/><Relationship Id="rId24" Type="http://schemas.openxmlformats.org/officeDocument/2006/relationships/tags" Target="../tags/tag1421.xml"/><Relationship Id="rId5" Type="http://schemas.openxmlformats.org/officeDocument/2006/relationships/tags" Target="../tags/tag1402.xml"/><Relationship Id="rId15" Type="http://schemas.openxmlformats.org/officeDocument/2006/relationships/tags" Target="../tags/tag1412.xml"/><Relationship Id="rId23" Type="http://schemas.openxmlformats.org/officeDocument/2006/relationships/tags" Target="../tags/tag1420.xml"/><Relationship Id="rId28" Type="http://schemas.openxmlformats.org/officeDocument/2006/relationships/tags" Target="../tags/tag1425.xml"/><Relationship Id="rId10" Type="http://schemas.openxmlformats.org/officeDocument/2006/relationships/tags" Target="../tags/tag1407.xml"/><Relationship Id="rId19" Type="http://schemas.openxmlformats.org/officeDocument/2006/relationships/tags" Target="../tags/tag1416.xml"/><Relationship Id="rId4" Type="http://schemas.openxmlformats.org/officeDocument/2006/relationships/tags" Target="../tags/tag1401.xml"/><Relationship Id="rId9" Type="http://schemas.openxmlformats.org/officeDocument/2006/relationships/tags" Target="../tags/tag1406.xml"/><Relationship Id="rId14" Type="http://schemas.openxmlformats.org/officeDocument/2006/relationships/tags" Target="../tags/tag1411.xml"/><Relationship Id="rId22" Type="http://schemas.openxmlformats.org/officeDocument/2006/relationships/tags" Target="../tags/tag1419.xml"/><Relationship Id="rId27" Type="http://schemas.openxmlformats.org/officeDocument/2006/relationships/tags" Target="../tags/tag1424.xml"/><Relationship Id="rId30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1438.xml"/><Relationship Id="rId18" Type="http://schemas.openxmlformats.org/officeDocument/2006/relationships/tags" Target="../tags/tag1443.xml"/><Relationship Id="rId26" Type="http://schemas.openxmlformats.org/officeDocument/2006/relationships/tags" Target="../tags/tag1451.xml"/><Relationship Id="rId3" Type="http://schemas.openxmlformats.org/officeDocument/2006/relationships/tags" Target="../tags/tag1428.xml"/><Relationship Id="rId21" Type="http://schemas.openxmlformats.org/officeDocument/2006/relationships/tags" Target="../tags/tag1446.xml"/><Relationship Id="rId7" Type="http://schemas.openxmlformats.org/officeDocument/2006/relationships/tags" Target="../tags/tag1432.xml"/><Relationship Id="rId12" Type="http://schemas.openxmlformats.org/officeDocument/2006/relationships/tags" Target="../tags/tag1437.xml"/><Relationship Id="rId17" Type="http://schemas.openxmlformats.org/officeDocument/2006/relationships/tags" Target="../tags/tag1442.xml"/><Relationship Id="rId25" Type="http://schemas.openxmlformats.org/officeDocument/2006/relationships/tags" Target="../tags/tag1450.xml"/><Relationship Id="rId33" Type="http://schemas.openxmlformats.org/officeDocument/2006/relationships/notesSlide" Target="../notesSlides/notesSlide52.xml"/><Relationship Id="rId2" Type="http://schemas.openxmlformats.org/officeDocument/2006/relationships/tags" Target="../tags/tag1427.xml"/><Relationship Id="rId16" Type="http://schemas.openxmlformats.org/officeDocument/2006/relationships/tags" Target="../tags/tag1441.xml"/><Relationship Id="rId20" Type="http://schemas.openxmlformats.org/officeDocument/2006/relationships/tags" Target="../tags/tag1445.xml"/><Relationship Id="rId29" Type="http://schemas.openxmlformats.org/officeDocument/2006/relationships/tags" Target="../tags/tag1454.xml"/><Relationship Id="rId1" Type="http://schemas.openxmlformats.org/officeDocument/2006/relationships/tags" Target="../tags/tag1426.xml"/><Relationship Id="rId6" Type="http://schemas.openxmlformats.org/officeDocument/2006/relationships/tags" Target="../tags/tag1431.xml"/><Relationship Id="rId11" Type="http://schemas.openxmlformats.org/officeDocument/2006/relationships/tags" Target="../tags/tag1436.xml"/><Relationship Id="rId24" Type="http://schemas.openxmlformats.org/officeDocument/2006/relationships/tags" Target="../tags/tag144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430.xml"/><Relationship Id="rId15" Type="http://schemas.openxmlformats.org/officeDocument/2006/relationships/tags" Target="../tags/tag1440.xml"/><Relationship Id="rId23" Type="http://schemas.openxmlformats.org/officeDocument/2006/relationships/tags" Target="../tags/tag1448.xml"/><Relationship Id="rId28" Type="http://schemas.openxmlformats.org/officeDocument/2006/relationships/tags" Target="../tags/tag1453.xml"/><Relationship Id="rId10" Type="http://schemas.openxmlformats.org/officeDocument/2006/relationships/tags" Target="../tags/tag1435.xml"/><Relationship Id="rId19" Type="http://schemas.openxmlformats.org/officeDocument/2006/relationships/tags" Target="../tags/tag1444.xml"/><Relationship Id="rId31" Type="http://schemas.openxmlformats.org/officeDocument/2006/relationships/tags" Target="../tags/tag1456.xml"/><Relationship Id="rId4" Type="http://schemas.openxmlformats.org/officeDocument/2006/relationships/tags" Target="../tags/tag1429.xml"/><Relationship Id="rId9" Type="http://schemas.openxmlformats.org/officeDocument/2006/relationships/tags" Target="../tags/tag1434.xml"/><Relationship Id="rId14" Type="http://schemas.openxmlformats.org/officeDocument/2006/relationships/tags" Target="../tags/tag1439.xml"/><Relationship Id="rId22" Type="http://schemas.openxmlformats.org/officeDocument/2006/relationships/tags" Target="../tags/tag1447.xml"/><Relationship Id="rId27" Type="http://schemas.openxmlformats.org/officeDocument/2006/relationships/tags" Target="../tags/tag1452.xml"/><Relationship Id="rId30" Type="http://schemas.openxmlformats.org/officeDocument/2006/relationships/tags" Target="../tags/tag1455.xml"/><Relationship Id="rId8" Type="http://schemas.openxmlformats.org/officeDocument/2006/relationships/tags" Target="../tags/tag1433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1469.xml"/><Relationship Id="rId18" Type="http://schemas.openxmlformats.org/officeDocument/2006/relationships/tags" Target="../tags/tag1474.xml"/><Relationship Id="rId26" Type="http://schemas.openxmlformats.org/officeDocument/2006/relationships/tags" Target="../tags/tag1482.xml"/><Relationship Id="rId3" Type="http://schemas.openxmlformats.org/officeDocument/2006/relationships/tags" Target="../tags/tag1459.xml"/><Relationship Id="rId21" Type="http://schemas.openxmlformats.org/officeDocument/2006/relationships/tags" Target="../tags/tag1477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1463.xml"/><Relationship Id="rId12" Type="http://schemas.openxmlformats.org/officeDocument/2006/relationships/tags" Target="../tags/tag1468.xml"/><Relationship Id="rId17" Type="http://schemas.openxmlformats.org/officeDocument/2006/relationships/tags" Target="../tags/tag1473.xml"/><Relationship Id="rId25" Type="http://schemas.openxmlformats.org/officeDocument/2006/relationships/tags" Target="../tags/tag1481.xml"/><Relationship Id="rId33" Type="http://schemas.openxmlformats.org/officeDocument/2006/relationships/tags" Target="../tags/tag1489.xml"/><Relationship Id="rId2" Type="http://schemas.openxmlformats.org/officeDocument/2006/relationships/tags" Target="../tags/tag1458.xml"/><Relationship Id="rId16" Type="http://schemas.openxmlformats.org/officeDocument/2006/relationships/tags" Target="../tags/tag1472.xml"/><Relationship Id="rId20" Type="http://schemas.openxmlformats.org/officeDocument/2006/relationships/tags" Target="../tags/tag1476.xml"/><Relationship Id="rId29" Type="http://schemas.openxmlformats.org/officeDocument/2006/relationships/tags" Target="../tags/tag1485.xml"/><Relationship Id="rId1" Type="http://schemas.openxmlformats.org/officeDocument/2006/relationships/tags" Target="../tags/tag1457.xml"/><Relationship Id="rId6" Type="http://schemas.openxmlformats.org/officeDocument/2006/relationships/tags" Target="../tags/tag1462.xml"/><Relationship Id="rId11" Type="http://schemas.openxmlformats.org/officeDocument/2006/relationships/tags" Target="../tags/tag1467.xml"/><Relationship Id="rId24" Type="http://schemas.openxmlformats.org/officeDocument/2006/relationships/tags" Target="../tags/tag1480.xml"/><Relationship Id="rId32" Type="http://schemas.openxmlformats.org/officeDocument/2006/relationships/tags" Target="../tags/tag1488.xml"/><Relationship Id="rId5" Type="http://schemas.openxmlformats.org/officeDocument/2006/relationships/tags" Target="../tags/tag1461.xml"/><Relationship Id="rId15" Type="http://schemas.openxmlformats.org/officeDocument/2006/relationships/tags" Target="../tags/tag1471.xml"/><Relationship Id="rId23" Type="http://schemas.openxmlformats.org/officeDocument/2006/relationships/tags" Target="../tags/tag1479.xml"/><Relationship Id="rId28" Type="http://schemas.openxmlformats.org/officeDocument/2006/relationships/tags" Target="../tags/tag1484.xml"/><Relationship Id="rId10" Type="http://schemas.openxmlformats.org/officeDocument/2006/relationships/tags" Target="../tags/tag1466.xml"/><Relationship Id="rId19" Type="http://schemas.openxmlformats.org/officeDocument/2006/relationships/tags" Target="../tags/tag1475.xml"/><Relationship Id="rId31" Type="http://schemas.openxmlformats.org/officeDocument/2006/relationships/tags" Target="../tags/tag1487.xml"/><Relationship Id="rId4" Type="http://schemas.openxmlformats.org/officeDocument/2006/relationships/tags" Target="../tags/tag1460.xml"/><Relationship Id="rId9" Type="http://schemas.openxmlformats.org/officeDocument/2006/relationships/tags" Target="../tags/tag1465.xml"/><Relationship Id="rId14" Type="http://schemas.openxmlformats.org/officeDocument/2006/relationships/tags" Target="../tags/tag1470.xml"/><Relationship Id="rId22" Type="http://schemas.openxmlformats.org/officeDocument/2006/relationships/tags" Target="../tags/tag1478.xml"/><Relationship Id="rId27" Type="http://schemas.openxmlformats.org/officeDocument/2006/relationships/tags" Target="../tags/tag1483.xml"/><Relationship Id="rId30" Type="http://schemas.openxmlformats.org/officeDocument/2006/relationships/tags" Target="../tags/tag1486.xml"/><Relationship Id="rId35" Type="http://schemas.openxmlformats.org/officeDocument/2006/relationships/notesSlide" Target="../notesSlides/notesSlide53.xml"/><Relationship Id="rId8" Type="http://schemas.openxmlformats.org/officeDocument/2006/relationships/tags" Target="../tags/tag146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497.xml"/><Relationship Id="rId13" Type="http://schemas.openxmlformats.org/officeDocument/2006/relationships/tags" Target="../tags/tag1502.xml"/><Relationship Id="rId18" Type="http://schemas.openxmlformats.org/officeDocument/2006/relationships/tags" Target="../tags/tag1507.xml"/><Relationship Id="rId26" Type="http://schemas.openxmlformats.org/officeDocument/2006/relationships/tags" Target="../tags/tag1515.xml"/><Relationship Id="rId3" Type="http://schemas.openxmlformats.org/officeDocument/2006/relationships/tags" Target="../tags/tag1492.xml"/><Relationship Id="rId21" Type="http://schemas.openxmlformats.org/officeDocument/2006/relationships/tags" Target="../tags/tag1510.xml"/><Relationship Id="rId7" Type="http://schemas.openxmlformats.org/officeDocument/2006/relationships/tags" Target="../tags/tag1496.xml"/><Relationship Id="rId12" Type="http://schemas.openxmlformats.org/officeDocument/2006/relationships/tags" Target="../tags/tag1501.xml"/><Relationship Id="rId17" Type="http://schemas.openxmlformats.org/officeDocument/2006/relationships/tags" Target="../tags/tag1506.xml"/><Relationship Id="rId25" Type="http://schemas.openxmlformats.org/officeDocument/2006/relationships/tags" Target="../tags/tag1514.xml"/><Relationship Id="rId2" Type="http://schemas.openxmlformats.org/officeDocument/2006/relationships/tags" Target="../tags/tag1491.xml"/><Relationship Id="rId16" Type="http://schemas.openxmlformats.org/officeDocument/2006/relationships/tags" Target="../tags/tag1505.xml"/><Relationship Id="rId20" Type="http://schemas.openxmlformats.org/officeDocument/2006/relationships/tags" Target="../tags/tag1509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1490.xml"/><Relationship Id="rId6" Type="http://schemas.openxmlformats.org/officeDocument/2006/relationships/tags" Target="../tags/tag1495.xml"/><Relationship Id="rId11" Type="http://schemas.openxmlformats.org/officeDocument/2006/relationships/tags" Target="../tags/tag1500.xml"/><Relationship Id="rId24" Type="http://schemas.openxmlformats.org/officeDocument/2006/relationships/tags" Target="../tags/tag1513.xml"/><Relationship Id="rId5" Type="http://schemas.openxmlformats.org/officeDocument/2006/relationships/tags" Target="../tags/tag1494.xml"/><Relationship Id="rId15" Type="http://schemas.openxmlformats.org/officeDocument/2006/relationships/tags" Target="../tags/tag1504.xml"/><Relationship Id="rId23" Type="http://schemas.openxmlformats.org/officeDocument/2006/relationships/tags" Target="../tags/tag1512.xml"/><Relationship Id="rId28" Type="http://schemas.openxmlformats.org/officeDocument/2006/relationships/tags" Target="../tags/tag1517.xml"/><Relationship Id="rId10" Type="http://schemas.openxmlformats.org/officeDocument/2006/relationships/tags" Target="../tags/tag1499.xml"/><Relationship Id="rId19" Type="http://schemas.openxmlformats.org/officeDocument/2006/relationships/tags" Target="../tags/tag1508.xml"/><Relationship Id="rId4" Type="http://schemas.openxmlformats.org/officeDocument/2006/relationships/tags" Target="../tags/tag1493.xml"/><Relationship Id="rId9" Type="http://schemas.openxmlformats.org/officeDocument/2006/relationships/tags" Target="../tags/tag1498.xml"/><Relationship Id="rId14" Type="http://schemas.openxmlformats.org/officeDocument/2006/relationships/tags" Target="../tags/tag1503.xml"/><Relationship Id="rId22" Type="http://schemas.openxmlformats.org/officeDocument/2006/relationships/tags" Target="../tags/tag1511.xml"/><Relationship Id="rId27" Type="http://schemas.openxmlformats.org/officeDocument/2006/relationships/tags" Target="../tags/tag1516.xml"/><Relationship Id="rId30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530.xml"/><Relationship Id="rId18" Type="http://schemas.openxmlformats.org/officeDocument/2006/relationships/tags" Target="../tags/tag1535.xml"/><Relationship Id="rId26" Type="http://schemas.openxmlformats.org/officeDocument/2006/relationships/tags" Target="../tags/tag1543.xml"/><Relationship Id="rId3" Type="http://schemas.openxmlformats.org/officeDocument/2006/relationships/tags" Target="../tags/tag1520.xml"/><Relationship Id="rId21" Type="http://schemas.openxmlformats.org/officeDocument/2006/relationships/tags" Target="../tags/tag1538.xml"/><Relationship Id="rId34" Type="http://schemas.openxmlformats.org/officeDocument/2006/relationships/notesSlide" Target="../notesSlides/notesSlide55.xml"/><Relationship Id="rId7" Type="http://schemas.openxmlformats.org/officeDocument/2006/relationships/tags" Target="../tags/tag1524.xml"/><Relationship Id="rId12" Type="http://schemas.openxmlformats.org/officeDocument/2006/relationships/tags" Target="../tags/tag1529.xml"/><Relationship Id="rId17" Type="http://schemas.openxmlformats.org/officeDocument/2006/relationships/tags" Target="../tags/tag1534.xml"/><Relationship Id="rId25" Type="http://schemas.openxmlformats.org/officeDocument/2006/relationships/tags" Target="../tags/tag1542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1519.xml"/><Relationship Id="rId16" Type="http://schemas.openxmlformats.org/officeDocument/2006/relationships/tags" Target="../tags/tag1533.xml"/><Relationship Id="rId20" Type="http://schemas.openxmlformats.org/officeDocument/2006/relationships/tags" Target="../tags/tag1537.xml"/><Relationship Id="rId29" Type="http://schemas.openxmlformats.org/officeDocument/2006/relationships/tags" Target="../tags/tag1546.xml"/><Relationship Id="rId1" Type="http://schemas.openxmlformats.org/officeDocument/2006/relationships/tags" Target="../tags/tag1518.xml"/><Relationship Id="rId6" Type="http://schemas.openxmlformats.org/officeDocument/2006/relationships/tags" Target="../tags/tag1523.xml"/><Relationship Id="rId11" Type="http://schemas.openxmlformats.org/officeDocument/2006/relationships/tags" Target="../tags/tag1528.xml"/><Relationship Id="rId24" Type="http://schemas.openxmlformats.org/officeDocument/2006/relationships/tags" Target="../tags/tag1541.xml"/><Relationship Id="rId32" Type="http://schemas.openxmlformats.org/officeDocument/2006/relationships/tags" Target="../tags/tag1549.xml"/><Relationship Id="rId5" Type="http://schemas.openxmlformats.org/officeDocument/2006/relationships/tags" Target="../tags/tag1522.xml"/><Relationship Id="rId15" Type="http://schemas.openxmlformats.org/officeDocument/2006/relationships/tags" Target="../tags/tag1532.xml"/><Relationship Id="rId23" Type="http://schemas.openxmlformats.org/officeDocument/2006/relationships/tags" Target="../tags/tag1540.xml"/><Relationship Id="rId28" Type="http://schemas.openxmlformats.org/officeDocument/2006/relationships/tags" Target="../tags/tag1545.xml"/><Relationship Id="rId36" Type="http://schemas.openxmlformats.org/officeDocument/2006/relationships/image" Target="../media/image41.emf"/><Relationship Id="rId10" Type="http://schemas.openxmlformats.org/officeDocument/2006/relationships/tags" Target="../tags/tag1527.xml"/><Relationship Id="rId19" Type="http://schemas.openxmlformats.org/officeDocument/2006/relationships/tags" Target="../tags/tag1536.xml"/><Relationship Id="rId31" Type="http://schemas.openxmlformats.org/officeDocument/2006/relationships/tags" Target="../tags/tag1548.xml"/><Relationship Id="rId4" Type="http://schemas.openxmlformats.org/officeDocument/2006/relationships/tags" Target="../tags/tag1521.xml"/><Relationship Id="rId9" Type="http://schemas.openxmlformats.org/officeDocument/2006/relationships/tags" Target="../tags/tag1526.xml"/><Relationship Id="rId14" Type="http://schemas.openxmlformats.org/officeDocument/2006/relationships/tags" Target="../tags/tag1531.xml"/><Relationship Id="rId22" Type="http://schemas.openxmlformats.org/officeDocument/2006/relationships/tags" Target="../tags/tag1539.xml"/><Relationship Id="rId27" Type="http://schemas.openxmlformats.org/officeDocument/2006/relationships/tags" Target="../tags/tag1544.xml"/><Relationship Id="rId30" Type="http://schemas.openxmlformats.org/officeDocument/2006/relationships/tags" Target="../tags/tag1547.xml"/><Relationship Id="rId35" Type="http://schemas.openxmlformats.org/officeDocument/2006/relationships/customXml" Target="../ink/ink35.xml"/><Relationship Id="rId8" Type="http://schemas.openxmlformats.org/officeDocument/2006/relationships/tags" Target="../tags/tag152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557.xml"/><Relationship Id="rId13" Type="http://schemas.openxmlformats.org/officeDocument/2006/relationships/tags" Target="../tags/tag156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52.xml"/><Relationship Id="rId7" Type="http://schemas.openxmlformats.org/officeDocument/2006/relationships/tags" Target="../tags/tag1556.xml"/><Relationship Id="rId12" Type="http://schemas.openxmlformats.org/officeDocument/2006/relationships/tags" Target="../tags/tag1561.xml"/><Relationship Id="rId17" Type="http://schemas.openxmlformats.org/officeDocument/2006/relationships/tags" Target="../tags/tag1566.xml"/><Relationship Id="rId2" Type="http://schemas.openxmlformats.org/officeDocument/2006/relationships/tags" Target="../tags/tag1551.xml"/><Relationship Id="rId16" Type="http://schemas.openxmlformats.org/officeDocument/2006/relationships/tags" Target="../tags/tag1565.xml"/><Relationship Id="rId1" Type="http://schemas.openxmlformats.org/officeDocument/2006/relationships/tags" Target="../tags/tag1550.xml"/><Relationship Id="rId6" Type="http://schemas.openxmlformats.org/officeDocument/2006/relationships/tags" Target="../tags/tag1555.xml"/><Relationship Id="rId11" Type="http://schemas.openxmlformats.org/officeDocument/2006/relationships/tags" Target="../tags/tag1560.xml"/><Relationship Id="rId5" Type="http://schemas.openxmlformats.org/officeDocument/2006/relationships/tags" Target="../tags/tag1554.xml"/><Relationship Id="rId15" Type="http://schemas.openxmlformats.org/officeDocument/2006/relationships/tags" Target="../tags/tag1564.xml"/><Relationship Id="rId10" Type="http://schemas.openxmlformats.org/officeDocument/2006/relationships/tags" Target="../tags/tag1559.xml"/><Relationship Id="rId19" Type="http://schemas.openxmlformats.org/officeDocument/2006/relationships/notesSlide" Target="../notesSlides/notesSlide56.xml"/><Relationship Id="rId4" Type="http://schemas.openxmlformats.org/officeDocument/2006/relationships/tags" Target="../tags/tag1553.xml"/><Relationship Id="rId9" Type="http://schemas.openxmlformats.org/officeDocument/2006/relationships/tags" Target="../tags/tag1558.xml"/><Relationship Id="rId14" Type="http://schemas.openxmlformats.org/officeDocument/2006/relationships/tags" Target="../tags/tag15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customXml" Target="../ink/ink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569.xml"/><Relationship Id="rId2" Type="http://schemas.openxmlformats.org/officeDocument/2006/relationships/tags" Target="../tags/tag1568.xml"/><Relationship Id="rId1" Type="http://schemas.openxmlformats.org/officeDocument/2006/relationships/tags" Target="../tags/tag15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1.xml"/><Relationship Id="rId4" Type="http://schemas.openxmlformats.org/officeDocument/2006/relationships/tags" Target="../tags/tag1570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1584.xml"/><Relationship Id="rId18" Type="http://schemas.openxmlformats.org/officeDocument/2006/relationships/tags" Target="../tags/tag1589.xml"/><Relationship Id="rId26" Type="http://schemas.openxmlformats.org/officeDocument/2006/relationships/tags" Target="../tags/tag1597.xml"/><Relationship Id="rId39" Type="http://schemas.openxmlformats.org/officeDocument/2006/relationships/customXml" Target="../ink/ink36.xml"/><Relationship Id="rId21" Type="http://schemas.openxmlformats.org/officeDocument/2006/relationships/tags" Target="../tags/tag1592.xml"/><Relationship Id="rId34" Type="http://schemas.openxmlformats.org/officeDocument/2006/relationships/tags" Target="../tags/tag1605.xml"/><Relationship Id="rId7" Type="http://schemas.openxmlformats.org/officeDocument/2006/relationships/tags" Target="../tags/tag1578.xml"/><Relationship Id="rId12" Type="http://schemas.openxmlformats.org/officeDocument/2006/relationships/tags" Target="../tags/tag1583.xml"/><Relationship Id="rId17" Type="http://schemas.openxmlformats.org/officeDocument/2006/relationships/tags" Target="../tags/tag1588.xml"/><Relationship Id="rId25" Type="http://schemas.openxmlformats.org/officeDocument/2006/relationships/tags" Target="../tags/tag1596.xml"/><Relationship Id="rId33" Type="http://schemas.openxmlformats.org/officeDocument/2006/relationships/tags" Target="../tags/tag1604.xml"/><Relationship Id="rId38" Type="http://schemas.openxmlformats.org/officeDocument/2006/relationships/notesSlide" Target="../notesSlides/notesSlide57.xml"/><Relationship Id="rId2" Type="http://schemas.openxmlformats.org/officeDocument/2006/relationships/tags" Target="../tags/tag1573.xml"/><Relationship Id="rId16" Type="http://schemas.openxmlformats.org/officeDocument/2006/relationships/tags" Target="../tags/tag1587.xml"/><Relationship Id="rId20" Type="http://schemas.openxmlformats.org/officeDocument/2006/relationships/tags" Target="../tags/tag1591.xml"/><Relationship Id="rId29" Type="http://schemas.openxmlformats.org/officeDocument/2006/relationships/tags" Target="../tags/tag1600.xml"/><Relationship Id="rId1" Type="http://schemas.openxmlformats.org/officeDocument/2006/relationships/tags" Target="../tags/tag1572.xml"/><Relationship Id="rId6" Type="http://schemas.openxmlformats.org/officeDocument/2006/relationships/tags" Target="../tags/tag1577.xml"/><Relationship Id="rId11" Type="http://schemas.openxmlformats.org/officeDocument/2006/relationships/tags" Target="../tags/tag1582.xml"/><Relationship Id="rId24" Type="http://schemas.openxmlformats.org/officeDocument/2006/relationships/tags" Target="../tags/tag1595.xml"/><Relationship Id="rId32" Type="http://schemas.openxmlformats.org/officeDocument/2006/relationships/tags" Target="../tags/tag1603.xml"/><Relationship Id="rId37" Type="http://schemas.openxmlformats.org/officeDocument/2006/relationships/slideLayout" Target="../slideLayouts/slideLayout3.xml"/><Relationship Id="rId40" Type="http://schemas.openxmlformats.org/officeDocument/2006/relationships/image" Target="../media/image42.emf"/><Relationship Id="rId5" Type="http://schemas.openxmlformats.org/officeDocument/2006/relationships/tags" Target="../tags/tag1576.xml"/><Relationship Id="rId15" Type="http://schemas.openxmlformats.org/officeDocument/2006/relationships/tags" Target="../tags/tag1586.xml"/><Relationship Id="rId23" Type="http://schemas.openxmlformats.org/officeDocument/2006/relationships/tags" Target="../tags/tag1594.xml"/><Relationship Id="rId28" Type="http://schemas.openxmlformats.org/officeDocument/2006/relationships/tags" Target="../tags/tag1599.xml"/><Relationship Id="rId36" Type="http://schemas.openxmlformats.org/officeDocument/2006/relationships/tags" Target="../tags/tag1607.xml"/><Relationship Id="rId10" Type="http://schemas.openxmlformats.org/officeDocument/2006/relationships/tags" Target="../tags/tag1581.xml"/><Relationship Id="rId19" Type="http://schemas.openxmlformats.org/officeDocument/2006/relationships/tags" Target="../tags/tag1590.xml"/><Relationship Id="rId31" Type="http://schemas.openxmlformats.org/officeDocument/2006/relationships/tags" Target="../tags/tag1602.xml"/><Relationship Id="rId4" Type="http://schemas.openxmlformats.org/officeDocument/2006/relationships/tags" Target="../tags/tag1575.xml"/><Relationship Id="rId9" Type="http://schemas.openxmlformats.org/officeDocument/2006/relationships/tags" Target="../tags/tag1580.xml"/><Relationship Id="rId14" Type="http://schemas.openxmlformats.org/officeDocument/2006/relationships/tags" Target="../tags/tag1585.xml"/><Relationship Id="rId22" Type="http://schemas.openxmlformats.org/officeDocument/2006/relationships/tags" Target="../tags/tag1593.xml"/><Relationship Id="rId27" Type="http://schemas.openxmlformats.org/officeDocument/2006/relationships/tags" Target="../tags/tag1598.xml"/><Relationship Id="rId30" Type="http://schemas.openxmlformats.org/officeDocument/2006/relationships/tags" Target="../tags/tag1601.xml"/><Relationship Id="rId35" Type="http://schemas.openxmlformats.org/officeDocument/2006/relationships/tags" Target="../tags/tag1606.xml"/><Relationship Id="rId8" Type="http://schemas.openxmlformats.org/officeDocument/2006/relationships/tags" Target="../tags/tag1579.xml"/><Relationship Id="rId3" Type="http://schemas.openxmlformats.org/officeDocument/2006/relationships/tags" Target="../tags/tag157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615.xml"/><Relationship Id="rId13" Type="http://schemas.openxmlformats.org/officeDocument/2006/relationships/tags" Target="../tags/tag1620.xml"/><Relationship Id="rId3" Type="http://schemas.openxmlformats.org/officeDocument/2006/relationships/tags" Target="../tags/tag1610.xml"/><Relationship Id="rId7" Type="http://schemas.openxmlformats.org/officeDocument/2006/relationships/tags" Target="../tags/tag1614.xml"/><Relationship Id="rId12" Type="http://schemas.openxmlformats.org/officeDocument/2006/relationships/tags" Target="../tags/tag1619.xml"/><Relationship Id="rId17" Type="http://schemas.openxmlformats.org/officeDocument/2006/relationships/image" Target="../media/image43.emf"/><Relationship Id="rId2" Type="http://schemas.openxmlformats.org/officeDocument/2006/relationships/tags" Target="../tags/tag1609.xml"/><Relationship Id="rId16" Type="http://schemas.openxmlformats.org/officeDocument/2006/relationships/customXml" Target="../ink/ink37.xml"/><Relationship Id="rId1" Type="http://schemas.openxmlformats.org/officeDocument/2006/relationships/tags" Target="../tags/tag1608.xml"/><Relationship Id="rId6" Type="http://schemas.openxmlformats.org/officeDocument/2006/relationships/tags" Target="../tags/tag1613.xml"/><Relationship Id="rId11" Type="http://schemas.openxmlformats.org/officeDocument/2006/relationships/tags" Target="../tags/tag1618.xml"/><Relationship Id="rId5" Type="http://schemas.openxmlformats.org/officeDocument/2006/relationships/tags" Target="../tags/tag1612.xml"/><Relationship Id="rId15" Type="http://schemas.openxmlformats.org/officeDocument/2006/relationships/notesSlide" Target="../notesSlides/notesSlide58.xml"/><Relationship Id="rId10" Type="http://schemas.openxmlformats.org/officeDocument/2006/relationships/tags" Target="../tags/tag1617.xml"/><Relationship Id="rId4" Type="http://schemas.openxmlformats.org/officeDocument/2006/relationships/tags" Target="../tags/tag1611.xml"/><Relationship Id="rId9" Type="http://schemas.openxmlformats.org/officeDocument/2006/relationships/tags" Target="../tags/tag1616.xml"/><Relationship Id="rId14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tags" Target="../tags/tag1623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1622.xml"/><Relationship Id="rId1" Type="http://schemas.openxmlformats.org/officeDocument/2006/relationships/tags" Target="../tags/tag16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5.xml"/><Relationship Id="rId4" Type="http://schemas.openxmlformats.org/officeDocument/2006/relationships/tags" Target="../tags/tag1624.xml"/><Relationship Id="rId9" Type="http://schemas.openxmlformats.org/officeDocument/2006/relationships/image" Target="../media/image44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633.xml"/><Relationship Id="rId13" Type="http://schemas.openxmlformats.org/officeDocument/2006/relationships/tags" Target="../tags/tag1638.xml"/><Relationship Id="rId18" Type="http://schemas.openxmlformats.org/officeDocument/2006/relationships/tags" Target="../tags/tag1643.xml"/><Relationship Id="rId3" Type="http://schemas.openxmlformats.org/officeDocument/2006/relationships/tags" Target="../tags/tag1628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632.xml"/><Relationship Id="rId12" Type="http://schemas.openxmlformats.org/officeDocument/2006/relationships/tags" Target="../tags/tag1637.xml"/><Relationship Id="rId17" Type="http://schemas.openxmlformats.org/officeDocument/2006/relationships/tags" Target="../tags/tag1642.xml"/><Relationship Id="rId2" Type="http://schemas.openxmlformats.org/officeDocument/2006/relationships/tags" Target="../tags/tag1627.xml"/><Relationship Id="rId16" Type="http://schemas.openxmlformats.org/officeDocument/2006/relationships/tags" Target="../tags/tag1641.xml"/><Relationship Id="rId20" Type="http://schemas.openxmlformats.org/officeDocument/2006/relationships/tags" Target="../tags/tag1645.xml"/><Relationship Id="rId1" Type="http://schemas.openxmlformats.org/officeDocument/2006/relationships/tags" Target="../tags/tag1626.xml"/><Relationship Id="rId6" Type="http://schemas.openxmlformats.org/officeDocument/2006/relationships/tags" Target="../tags/tag1631.xml"/><Relationship Id="rId11" Type="http://schemas.openxmlformats.org/officeDocument/2006/relationships/tags" Target="../tags/tag1636.xml"/><Relationship Id="rId24" Type="http://schemas.openxmlformats.org/officeDocument/2006/relationships/image" Target="../media/image45.emf"/><Relationship Id="rId5" Type="http://schemas.openxmlformats.org/officeDocument/2006/relationships/tags" Target="../tags/tag1630.xml"/><Relationship Id="rId15" Type="http://schemas.openxmlformats.org/officeDocument/2006/relationships/tags" Target="../tags/tag1640.xml"/><Relationship Id="rId23" Type="http://schemas.openxmlformats.org/officeDocument/2006/relationships/customXml" Target="../ink/ink39.xml"/><Relationship Id="rId10" Type="http://schemas.openxmlformats.org/officeDocument/2006/relationships/tags" Target="../tags/tag1635.xml"/><Relationship Id="rId19" Type="http://schemas.openxmlformats.org/officeDocument/2006/relationships/tags" Target="../tags/tag1644.xml"/><Relationship Id="rId4" Type="http://schemas.openxmlformats.org/officeDocument/2006/relationships/tags" Target="../tags/tag1629.xml"/><Relationship Id="rId9" Type="http://schemas.openxmlformats.org/officeDocument/2006/relationships/tags" Target="../tags/tag1634.xml"/><Relationship Id="rId14" Type="http://schemas.openxmlformats.org/officeDocument/2006/relationships/tags" Target="../tags/tag1639.xml"/><Relationship Id="rId22" Type="http://schemas.openxmlformats.org/officeDocument/2006/relationships/notesSlide" Target="../notesSlides/notesSlid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648.xml"/><Relationship Id="rId2" Type="http://schemas.openxmlformats.org/officeDocument/2006/relationships/tags" Target="../tags/tag1647.xml"/><Relationship Id="rId1" Type="http://schemas.openxmlformats.org/officeDocument/2006/relationships/tags" Target="../tags/tag16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0.xml"/><Relationship Id="rId4" Type="http://schemas.openxmlformats.org/officeDocument/2006/relationships/tags" Target="../tags/tag164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658.xml"/><Relationship Id="rId13" Type="http://schemas.openxmlformats.org/officeDocument/2006/relationships/tags" Target="../tags/tag1663.xml"/><Relationship Id="rId18" Type="http://schemas.openxmlformats.org/officeDocument/2006/relationships/tags" Target="../tags/tag1668.xml"/><Relationship Id="rId3" Type="http://schemas.openxmlformats.org/officeDocument/2006/relationships/tags" Target="../tags/tag1653.xml"/><Relationship Id="rId21" Type="http://schemas.openxmlformats.org/officeDocument/2006/relationships/notesSlide" Target="../notesSlides/notesSlide61.xml"/><Relationship Id="rId7" Type="http://schemas.openxmlformats.org/officeDocument/2006/relationships/tags" Target="../tags/tag1657.xml"/><Relationship Id="rId12" Type="http://schemas.openxmlformats.org/officeDocument/2006/relationships/tags" Target="../tags/tag1662.xml"/><Relationship Id="rId17" Type="http://schemas.openxmlformats.org/officeDocument/2006/relationships/tags" Target="../tags/tag1667.xml"/><Relationship Id="rId2" Type="http://schemas.openxmlformats.org/officeDocument/2006/relationships/tags" Target="../tags/tag1652.xml"/><Relationship Id="rId16" Type="http://schemas.openxmlformats.org/officeDocument/2006/relationships/tags" Target="../tags/tag166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651.xml"/><Relationship Id="rId6" Type="http://schemas.openxmlformats.org/officeDocument/2006/relationships/tags" Target="../tags/tag1656.xml"/><Relationship Id="rId11" Type="http://schemas.openxmlformats.org/officeDocument/2006/relationships/tags" Target="../tags/tag1661.xml"/><Relationship Id="rId5" Type="http://schemas.openxmlformats.org/officeDocument/2006/relationships/tags" Target="../tags/tag1655.xml"/><Relationship Id="rId15" Type="http://schemas.openxmlformats.org/officeDocument/2006/relationships/tags" Target="../tags/tag1665.xml"/><Relationship Id="rId10" Type="http://schemas.openxmlformats.org/officeDocument/2006/relationships/tags" Target="../tags/tag1660.xml"/><Relationship Id="rId19" Type="http://schemas.openxmlformats.org/officeDocument/2006/relationships/tags" Target="../tags/tag1669.xml"/><Relationship Id="rId4" Type="http://schemas.openxmlformats.org/officeDocument/2006/relationships/tags" Target="../tags/tag1654.xml"/><Relationship Id="rId9" Type="http://schemas.openxmlformats.org/officeDocument/2006/relationships/tags" Target="../tags/tag1659.xml"/><Relationship Id="rId14" Type="http://schemas.openxmlformats.org/officeDocument/2006/relationships/tags" Target="../tags/tag166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677.xml"/><Relationship Id="rId13" Type="http://schemas.openxmlformats.org/officeDocument/2006/relationships/tags" Target="../tags/tag1682.xml"/><Relationship Id="rId18" Type="http://schemas.openxmlformats.org/officeDocument/2006/relationships/tags" Target="../tags/tag1687.xml"/><Relationship Id="rId3" Type="http://schemas.openxmlformats.org/officeDocument/2006/relationships/tags" Target="../tags/tag1672.xml"/><Relationship Id="rId21" Type="http://schemas.openxmlformats.org/officeDocument/2006/relationships/tags" Target="../tags/tag1690.xml"/><Relationship Id="rId7" Type="http://schemas.openxmlformats.org/officeDocument/2006/relationships/tags" Target="../tags/tag1676.xml"/><Relationship Id="rId12" Type="http://schemas.openxmlformats.org/officeDocument/2006/relationships/tags" Target="../tags/tag1681.xml"/><Relationship Id="rId17" Type="http://schemas.openxmlformats.org/officeDocument/2006/relationships/tags" Target="../tags/tag1686.xml"/><Relationship Id="rId2" Type="http://schemas.openxmlformats.org/officeDocument/2006/relationships/tags" Target="../tags/tag1671.xml"/><Relationship Id="rId16" Type="http://schemas.openxmlformats.org/officeDocument/2006/relationships/tags" Target="../tags/tag1685.xml"/><Relationship Id="rId20" Type="http://schemas.openxmlformats.org/officeDocument/2006/relationships/tags" Target="../tags/tag1689.xml"/><Relationship Id="rId1" Type="http://schemas.openxmlformats.org/officeDocument/2006/relationships/tags" Target="../tags/tag1670.xml"/><Relationship Id="rId6" Type="http://schemas.openxmlformats.org/officeDocument/2006/relationships/tags" Target="../tags/tag1675.xml"/><Relationship Id="rId11" Type="http://schemas.openxmlformats.org/officeDocument/2006/relationships/tags" Target="../tags/tag1680.xml"/><Relationship Id="rId5" Type="http://schemas.openxmlformats.org/officeDocument/2006/relationships/tags" Target="../tags/tag1674.xml"/><Relationship Id="rId15" Type="http://schemas.openxmlformats.org/officeDocument/2006/relationships/tags" Target="../tags/tag1684.xml"/><Relationship Id="rId10" Type="http://schemas.openxmlformats.org/officeDocument/2006/relationships/tags" Target="../tags/tag1679.xml"/><Relationship Id="rId19" Type="http://schemas.openxmlformats.org/officeDocument/2006/relationships/tags" Target="../tags/tag1688.xml"/><Relationship Id="rId4" Type="http://schemas.openxmlformats.org/officeDocument/2006/relationships/tags" Target="../tags/tag1673.xml"/><Relationship Id="rId9" Type="http://schemas.openxmlformats.org/officeDocument/2006/relationships/tags" Target="../tags/tag1678.xml"/><Relationship Id="rId14" Type="http://schemas.openxmlformats.org/officeDocument/2006/relationships/tags" Target="../tags/tag1683.xml"/><Relationship Id="rId22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698.xml"/><Relationship Id="rId13" Type="http://schemas.openxmlformats.org/officeDocument/2006/relationships/tags" Target="../tags/tag1703.xml"/><Relationship Id="rId18" Type="http://schemas.openxmlformats.org/officeDocument/2006/relationships/tags" Target="../tags/tag1708.xml"/><Relationship Id="rId3" Type="http://schemas.openxmlformats.org/officeDocument/2006/relationships/tags" Target="../tags/tag1693.xml"/><Relationship Id="rId21" Type="http://schemas.openxmlformats.org/officeDocument/2006/relationships/tags" Target="../tags/tag1711.xml"/><Relationship Id="rId7" Type="http://schemas.openxmlformats.org/officeDocument/2006/relationships/tags" Target="../tags/tag1697.xml"/><Relationship Id="rId12" Type="http://schemas.openxmlformats.org/officeDocument/2006/relationships/tags" Target="../tags/tag1702.xml"/><Relationship Id="rId17" Type="http://schemas.openxmlformats.org/officeDocument/2006/relationships/tags" Target="../tags/tag1707.xml"/><Relationship Id="rId2" Type="http://schemas.openxmlformats.org/officeDocument/2006/relationships/tags" Target="../tags/tag1692.xml"/><Relationship Id="rId16" Type="http://schemas.openxmlformats.org/officeDocument/2006/relationships/tags" Target="../tags/tag1706.xml"/><Relationship Id="rId20" Type="http://schemas.openxmlformats.org/officeDocument/2006/relationships/tags" Target="../tags/tag1710.xml"/><Relationship Id="rId1" Type="http://schemas.openxmlformats.org/officeDocument/2006/relationships/tags" Target="../tags/tag1691.xml"/><Relationship Id="rId6" Type="http://schemas.openxmlformats.org/officeDocument/2006/relationships/tags" Target="../tags/tag1696.xml"/><Relationship Id="rId11" Type="http://schemas.openxmlformats.org/officeDocument/2006/relationships/tags" Target="../tags/tag1701.xml"/><Relationship Id="rId24" Type="http://schemas.openxmlformats.org/officeDocument/2006/relationships/notesSlide" Target="../notesSlides/notesSlide62.xml"/><Relationship Id="rId5" Type="http://schemas.openxmlformats.org/officeDocument/2006/relationships/tags" Target="../tags/tag1695.xml"/><Relationship Id="rId15" Type="http://schemas.openxmlformats.org/officeDocument/2006/relationships/tags" Target="../tags/tag1705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700.xml"/><Relationship Id="rId19" Type="http://schemas.openxmlformats.org/officeDocument/2006/relationships/tags" Target="../tags/tag1709.xml"/><Relationship Id="rId4" Type="http://schemas.openxmlformats.org/officeDocument/2006/relationships/tags" Target="../tags/tag1694.xml"/><Relationship Id="rId9" Type="http://schemas.openxmlformats.org/officeDocument/2006/relationships/tags" Target="../tags/tag1699.xml"/><Relationship Id="rId14" Type="http://schemas.openxmlformats.org/officeDocument/2006/relationships/tags" Target="../tags/tag1704.xml"/><Relationship Id="rId22" Type="http://schemas.openxmlformats.org/officeDocument/2006/relationships/tags" Target="../tags/tag17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720.xml"/><Relationship Id="rId13" Type="http://schemas.openxmlformats.org/officeDocument/2006/relationships/tags" Target="../tags/tag1725.xml"/><Relationship Id="rId18" Type="http://schemas.openxmlformats.org/officeDocument/2006/relationships/tags" Target="../tags/tag1730.xml"/><Relationship Id="rId26" Type="http://schemas.openxmlformats.org/officeDocument/2006/relationships/tags" Target="../tags/tag1738.xml"/><Relationship Id="rId3" Type="http://schemas.openxmlformats.org/officeDocument/2006/relationships/tags" Target="../tags/tag1715.xml"/><Relationship Id="rId21" Type="http://schemas.openxmlformats.org/officeDocument/2006/relationships/tags" Target="../tags/tag1733.xml"/><Relationship Id="rId7" Type="http://schemas.openxmlformats.org/officeDocument/2006/relationships/tags" Target="../tags/tag1719.xml"/><Relationship Id="rId12" Type="http://schemas.openxmlformats.org/officeDocument/2006/relationships/tags" Target="../tags/tag1724.xml"/><Relationship Id="rId17" Type="http://schemas.openxmlformats.org/officeDocument/2006/relationships/tags" Target="../tags/tag1729.xml"/><Relationship Id="rId25" Type="http://schemas.openxmlformats.org/officeDocument/2006/relationships/tags" Target="../tags/tag1737.xml"/><Relationship Id="rId2" Type="http://schemas.openxmlformats.org/officeDocument/2006/relationships/tags" Target="../tags/tag1714.xml"/><Relationship Id="rId16" Type="http://schemas.openxmlformats.org/officeDocument/2006/relationships/tags" Target="../tags/tag1728.xml"/><Relationship Id="rId20" Type="http://schemas.openxmlformats.org/officeDocument/2006/relationships/tags" Target="../tags/tag1732.xml"/><Relationship Id="rId1" Type="http://schemas.openxmlformats.org/officeDocument/2006/relationships/tags" Target="../tags/tag1713.xml"/><Relationship Id="rId6" Type="http://schemas.openxmlformats.org/officeDocument/2006/relationships/tags" Target="../tags/tag1718.xml"/><Relationship Id="rId11" Type="http://schemas.openxmlformats.org/officeDocument/2006/relationships/tags" Target="../tags/tag1723.xml"/><Relationship Id="rId24" Type="http://schemas.openxmlformats.org/officeDocument/2006/relationships/tags" Target="../tags/tag1736.xml"/><Relationship Id="rId5" Type="http://schemas.openxmlformats.org/officeDocument/2006/relationships/tags" Target="../tags/tag1717.xml"/><Relationship Id="rId15" Type="http://schemas.openxmlformats.org/officeDocument/2006/relationships/tags" Target="../tags/tag1727.xml"/><Relationship Id="rId23" Type="http://schemas.openxmlformats.org/officeDocument/2006/relationships/tags" Target="../tags/tag1735.xml"/><Relationship Id="rId28" Type="http://schemas.openxmlformats.org/officeDocument/2006/relationships/notesSlide" Target="../notesSlides/notesSlide63.xml"/><Relationship Id="rId10" Type="http://schemas.openxmlformats.org/officeDocument/2006/relationships/tags" Target="../tags/tag1722.xml"/><Relationship Id="rId19" Type="http://schemas.openxmlformats.org/officeDocument/2006/relationships/tags" Target="../tags/tag1731.xml"/><Relationship Id="rId4" Type="http://schemas.openxmlformats.org/officeDocument/2006/relationships/tags" Target="../tags/tag1716.xml"/><Relationship Id="rId9" Type="http://schemas.openxmlformats.org/officeDocument/2006/relationships/tags" Target="../tags/tag1721.xml"/><Relationship Id="rId14" Type="http://schemas.openxmlformats.org/officeDocument/2006/relationships/tags" Target="../tags/tag1726.xml"/><Relationship Id="rId22" Type="http://schemas.openxmlformats.org/officeDocument/2006/relationships/tags" Target="../tags/tag1734.xml"/><Relationship Id="rId27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13.emf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customXml" Target="../ink/ink7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746.xml"/><Relationship Id="rId13" Type="http://schemas.openxmlformats.org/officeDocument/2006/relationships/tags" Target="../tags/tag1751.xml"/><Relationship Id="rId18" Type="http://schemas.openxmlformats.org/officeDocument/2006/relationships/tags" Target="../tags/tag1756.xml"/><Relationship Id="rId3" Type="http://schemas.openxmlformats.org/officeDocument/2006/relationships/tags" Target="../tags/tag1741.xml"/><Relationship Id="rId7" Type="http://schemas.openxmlformats.org/officeDocument/2006/relationships/tags" Target="../tags/tag1745.xml"/><Relationship Id="rId12" Type="http://schemas.openxmlformats.org/officeDocument/2006/relationships/tags" Target="../tags/tag1750.xml"/><Relationship Id="rId17" Type="http://schemas.openxmlformats.org/officeDocument/2006/relationships/tags" Target="../tags/tag1755.xml"/><Relationship Id="rId2" Type="http://schemas.openxmlformats.org/officeDocument/2006/relationships/tags" Target="../tags/tag1740.xml"/><Relationship Id="rId16" Type="http://schemas.openxmlformats.org/officeDocument/2006/relationships/tags" Target="../tags/tag175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739.xml"/><Relationship Id="rId6" Type="http://schemas.openxmlformats.org/officeDocument/2006/relationships/tags" Target="../tags/tag1744.xml"/><Relationship Id="rId11" Type="http://schemas.openxmlformats.org/officeDocument/2006/relationships/tags" Target="../tags/tag1749.xml"/><Relationship Id="rId5" Type="http://schemas.openxmlformats.org/officeDocument/2006/relationships/tags" Target="../tags/tag1743.xml"/><Relationship Id="rId15" Type="http://schemas.openxmlformats.org/officeDocument/2006/relationships/tags" Target="../tags/tag1753.xml"/><Relationship Id="rId10" Type="http://schemas.openxmlformats.org/officeDocument/2006/relationships/tags" Target="../tags/tag1748.xml"/><Relationship Id="rId19" Type="http://schemas.openxmlformats.org/officeDocument/2006/relationships/tags" Target="../tags/tag1757.xml"/><Relationship Id="rId4" Type="http://schemas.openxmlformats.org/officeDocument/2006/relationships/tags" Target="../tags/tag1742.xml"/><Relationship Id="rId9" Type="http://schemas.openxmlformats.org/officeDocument/2006/relationships/tags" Target="../tags/tag1747.xml"/><Relationship Id="rId14" Type="http://schemas.openxmlformats.org/officeDocument/2006/relationships/tags" Target="../tags/tag175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765.xml"/><Relationship Id="rId13" Type="http://schemas.openxmlformats.org/officeDocument/2006/relationships/tags" Target="../tags/tag1770.xml"/><Relationship Id="rId18" Type="http://schemas.openxmlformats.org/officeDocument/2006/relationships/tags" Target="../tags/tag1775.xml"/><Relationship Id="rId3" Type="http://schemas.openxmlformats.org/officeDocument/2006/relationships/tags" Target="../tags/tag1760.xml"/><Relationship Id="rId21" Type="http://schemas.openxmlformats.org/officeDocument/2006/relationships/tags" Target="../tags/tag1778.xml"/><Relationship Id="rId7" Type="http://schemas.openxmlformats.org/officeDocument/2006/relationships/tags" Target="../tags/tag1764.xml"/><Relationship Id="rId12" Type="http://schemas.openxmlformats.org/officeDocument/2006/relationships/tags" Target="../tags/tag1769.xml"/><Relationship Id="rId17" Type="http://schemas.openxmlformats.org/officeDocument/2006/relationships/tags" Target="../tags/tag1774.xml"/><Relationship Id="rId2" Type="http://schemas.openxmlformats.org/officeDocument/2006/relationships/tags" Target="../tags/tag1759.xml"/><Relationship Id="rId16" Type="http://schemas.openxmlformats.org/officeDocument/2006/relationships/tags" Target="../tags/tag1773.xml"/><Relationship Id="rId20" Type="http://schemas.openxmlformats.org/officeDocument/2006/relationships/tags" Target="../tags/tag1777.xml"/><Relationship Id="rId1" Type="http://schemas.openxmlformats.org/officeDocument/2006/relationships/tags" Target="../tags/tag1758.xml"/><Relationship Id="rId6" Type="http://schemas.openxmlformats.org/officeDocument/2006/relationships/tags" Target="../tags/tag1763.xml"/><Relationship Id="rId11" Type="http://schemas.openxmlformats.org/officeDocument/2006/relationships/tags" Target="../tags/tag1768.xml"/><Relationship Id="rId24" Type="http://schemas.openxmlformats.org/officeDocument/2006/relationships/notesSlide" Target="../notesSlides/notesSlide64.xml"/><Relationship Id="rId5" Type="http://schemas.openxmlformats.org/officeDocument/2006/relationships/tags" Target="../tags/tag1762.xml"/><Relationship Id="rId15" Type="http://schemas.openxmlformats.org/officeDocument/2006/relationships/tags" Target="../tags/tag1772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767.xml"/><Relationship Id="rId19" Type="http://schemas.openxmlformats.org/officeDocument/2006/relationships/tags" Target="../tags/tag1776.xml"/><Relationship Id="rId4" Type="http://schemas.openxmlformats.org/officeDocument/2006/relationships/tags" Target="../tags/tag1761.xml"/><Relationship Id="rId9" Type="http://schemas.openxmlformats.org/officeDocument/2006/relationships/tags" Target="../tags/tag1766.xml"/><Relationship Id="rId14" Type="http://schemas.openxmlformats.org/officeDocument/2006/relationships/tags" Target="../tags/tag1771.xml"/><Relationship Id="rId22" Type="http://schemas.openxmlformats.org/officeDocument/2006/relationships/tags" Target="../tags/tag1779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787.xml"/><Relationship Id="rId3" Type="http://schemas.openxmlformats.org/officeDocument/2006/relationships/tags" Target="../tags/tag1782.xml"/><Relationship Id="rId7" Type="http://schemas.openxmlformats.org/officeDocument/2006/relationships/tags" Target="../tags/tag1786.xml"/><Relationship Id="rId2" Type="http://schemas.openxmlformats.org/officeDocument/2006/relationships/tags" Target="../tags/tag1781.xml"/><Relationship Id="rId1" Type="http://schemas.openxmlformats.org/officeDocument/2006/relationships/tags" Target="../tags/tag1780.xml"/><Relationship Id="rId6" Type="http://schemas.openxmlformats.org/officeDocument/2006/relationships/tags" Target="../tags/tag178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784.xml"/><Relationship Id="rId10" Type="http://schemas.openxmlformats.org/officeDocument/2006/relationships/tags" Target="../tags/tag1789.xml"/><Relationship Id="rId4" Type="http://schemas.openxmlformats.org/officeDocument/2006/relationships/tags" Target="../tags/tag1783.xml"/><Relationship Id="rId9" Type="http://schemas.openxmlformats.org/officeDocument/2006/relationships/tags" Target="../tags/tag178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792.xml"/><Relationship Id="rId7" Type="http://schemas.openxmlformats.org/officeDocument/2006/relationships/notesSlide" Target="../notesSlides/notesSlide65.xml"/><Relationship Id="rId2" Type="http://schemas.openxmlformats.org/officeDocument/2006/relationships/tags" Target="../tags/tag1791.xml"/><Relationship Id="rId1" Type="http://schemas.openxmlformats.org/officeDocument/2006/relationships/tags" Target="../tags/tag17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94.xml"/><Relationship Id="rId4" Type="http://schemas.openxmlformats.org/officeDocument/2006/relationships/tags" Target="../tags/tag17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customXml" Target="../ink/ink8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</a:p>
          <a:p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grpSp>
        <p:nvGrpSpPr>
          <p:cNvPr id="33" name="Group 32"/>
          <p:cNvGrpSpPr/>
          <p:nvPr>
            <p:custDataLst>
              <p:tags r:id="rId25"/>
            </p:custDataLst>
          </p:nvPr>
        </p:nvGrpSpPr>
        <p:grpSpPr>
          <a:xfrm>
            <a:off x="1952793" y="3200400"/>
            <a:ext cx="1019007" cy="1066800"/>
            <a:chOff x="1952793" y="3200400"/>
            <a:chExt cx="1019007" cy="1066800"/>
          </a:xfrm>
        </p:grpSpPr>
        <p:cxnSp>
          <p:nvCxnSpPr>
            <p:cNvPr id="34" name="Straight Connector 33"/>
            <p:cNvCxnSpPr/>
            <p:nvPr>
              <p:custDataLst>
                <p:tags r:id="rId28"/>
              </p:custDataLst>
            </p:nvPr>
          </p:nvCxnSpPr>
          <p:spPr bwMode="auto">
            <a:xfrm>
              <a:off x="1952793" y="3200400"/>
              <a:ext cx="914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>
              <p:custDataLst>
                <p:tags r:id="rId29"/>
              </p:custDataLst>
            </p:nvPr>
          </p:nvCxnSpPr>
          <p:spPr bwMode="auto">
            <a:xfrm>
              <a:off x="2341249" y="4267200"/>
              <a:ext cx="401951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>
              <p:custDataLst>
                <p:tags r:id="rId30"/>
              </p:custDataLst>
            </p:nvPr>
          </p:nvCxnSpPr>
          <p:spPr bwMode="auto">
            <a:xfrm>
              <a:off x="2324100" y="4071993"/>
              <a:ext cx="6477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1"/>
              </p:custDataLst>
            </p:nvPr>
          </p:nvCxnSpPr>
          <p:spPr bwMode="auto">
            <a:xfrm>
              <a:off x="2341249" y="3429000"/>
              <a:ext cx="630551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Date Placeholder 40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3699" y="4992629"/>
            <a:ext cx="1292225" cy="398706"/>
          </a:xfrm>
          <a:prstGeom prst="rect">
            <a:avLst/>
          </a:prstGeom>
          <a:solidFill>
            <a:srgbClr val="FF950E">
              <a:alpha val="2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/>
              <a:t>IA32 Call Stack: </a:t>
            </a:r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pPr lvl="0">
              <a:defRPr/>
            </a:pPr>
            <a:r>
              <a:rPr lang="en-US" dirty="0" err="1">
                <a:latin typeface="Courier New" pitchFamily="49" charset="0"/>
              </a:rPr>
              <a:t>popl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 smtClean="0"/>
              <a:t>Dest</a:t>
            </a:r>
            <a:endParaRPr lang="en-US" i="1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Load value from address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Write value to </a:t>
            </a:r>
            <a:r>
              <a:rPr lang="en-US" i="1" dirty="0" err="1">
                <a:solidFill>
                  <a:srgbClr val="000000"/>
                </a:solidFill>
              </a:rPr>
              <a:t>Dest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Increment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 smtClean="0">
                <a:latin typeface="Courier New" pitchFamily="49" charset="0"/>
              </a:rPr>
              <a:t>popl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%</a:t>
            </a:r>
            <a:r>
              <a:rPr lang="en-US" sz="2400" b="1" dirty="0" err="1">
                <a:latin typeface="Courier New" pitchFamily="49" charset="0"/>
              </a:rPr>
              <a:t>ecx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dirty="0"/>
              <a:t>Stores contents </a:t>
            </a:r>
            <a:r>
              <a:rPr lang="en-US" dirty="0" smtClean="0"/>
              <a:t>of top of stack into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ecx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adjust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esp</a:t>
            </a: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30800" y="482080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5794" y="4582216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35288" y="1306864"/>
            <a:ext cx="1292225" cy="3282842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70010" y="596258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58348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dirty="0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33700" y="4587682"/>
            <a:ext cx="1292225" cy="398706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30800" y="5263868"/>
            <a:ext cx="50800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9755" y="4943026"/>
            <a:ext cx="299121" cy="33855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+4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9" name="Down Arrow 28"/>
          <p:cNvSpPr/>
          <p:nvPr>
            <p:custDataLst>
              <p:tags r:id="rId22"/>
            </p:custDataLst>
          </p:nvPr>
        </p:nvSpPr>
        <p:spPr bwMode="auto">
          <a:xfrm flipV="1">
            <a:off x="5040406" y="5028082"/>
            <a:ext cx="369794" cy="1905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3"/>
            </p:custDataLst>
          </p:nvPr>
        </p:nvSpPr>
        <p:spPr>
          <a:xfrm>
            <a:off x="152400" y="4038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2912040" y="3238200"/>
              <a:ext cx="3393720" cy="218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99080" y="3225240"/>
                <a:ext cx="3420360" cy="22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5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3699" y="4984537"/>
            <a:ext cx="1292225" cy="398706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/>
              <a:t>IA32 Call Stack: </a:t>
            </a:r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pPr lvl="0">
              <a:defRPr/>
            </a:pPr>
            <a:r>
              <a:rPr lang="en-US" dirty="0" err="1">
                <a:latin typeface="Courier New" pitchFamily="49" charset="0"/>
              </a:rPr>
              <a:t>popl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 smtClean="0"/>
              <a:t>Dest</a:t>
            </a:r>
            <a:endParaRPr lang="en-US" i="1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Load value from address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Write value to </a:t>
            </a:r>
            <a:r>
              <a:rPr lang="en-US" i="1" dirty="0" err="1">
                <a:solidFill>
                  <a:srgbClr val="000000"/>
                </a:solidFill>
              </a:rPr>
              <a:t>Dest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Increment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by 4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30800" y="482080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5794" y="4582216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35288" y="1306864"/>
            <a:ext cx="1292225" cy="3282842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70010" y="596258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58348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33700" y="4587682"/>
            <a:ext cx="1292225" cy="398706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30800" y="5263868"/>
            <a:ext cx="50800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9755" y="4943026"/>
            <a:ext cx="299121" cy="33855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+4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9" name="Down Arrow 28"/>
          <p:cNvSpPr/>
          <p:nvPr>
            <p:custDataLst>
              <p:tags r:id="rId22"/>
            </p:custDataLst>
          </p:nvPr>
        </p:nvSpPr>
        <p:spPr bwMode="auto">
          <a:xfrm flipV="1">
            <a:off x="5040406" y="5028082"/>
            <a:ext cx="369794" cy="1905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3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1" name="Straight Arrow Connector 30"/>
          <p:cNvCxnSpPr>
            <a:stCxn id="30" idx="3"/>
          </p:cNvCxnSpPr>
          <p:nvPr>
            <p:custDataLst>
              <p:tags r:id="rId24"/>
            </p:custDataLst>
          </p:nvPr>
        </p:nvCxnSpPr>
        <p:spPr bwMode="auto">
          <a:xfrm flipV="1">
            <a:off x="4419600" y="5218582"/>
            <a:ext cx="1447800" cy="112438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874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smtClean="0"/>
              <a:t>Procedure Call Overview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1269926"/>
            <a:ext cx="91311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3333CC"/>
                </a:solidFill>
                <a:latin typeface="Calibri" pitchFamily="34" charset="0"/>
              </a:rPr>
              <a:t>Caller</a:t>
            </a:r>
            <a:endParaRPr lang="en-US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1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1777852"/>
            <a:ext cx="958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Callee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925" y="3962400"/>
            <a:ext cx="8194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Calle</a:t>
            </a:r>
            <a:r>
              <a:rPr lang="en-US" kern="0" dirty="0" err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kern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kern="0" dirty="0" smtClean="0">
                <a:latin typeface="Calibri"/>
                <a:cs typeface="Calibri"/>
              </a:rPr>
              <a:t>must know where to find </a:t>
            </a:r>
            <a:r>
              <a:rPr lang="en-US" kern="0" dirty="0" err="1" smtClean="0">
                <a:latin typeface="Calibri"/>
                <a:cs typeface="Calibri"/>
              </a:rPr>
              <a:t>args</a:t>
            </a:r>
            <a:endParaRPr lang="en-US" kern="0" dirty="0" smtClean="0">
              <a:latin typeface="Calibri"/>
              <a:cs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kern="0" dirty="0" err="1" smtClean="0">
                <a:solidFill>
                  <a:srgbClr val="FF0000"/>
                </a:solidFill>
                <a:latin typeface="Calibri"/>
                <a:cs typeface="Calibri"/>
              </a:rPr>
              <a:t>Callee</a:t>
            </a:r>
            <a:r>
              <a:rPr lang="en-US" kern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kern="0" dirty="0" smtClean="0">
                <a:latin typeface="Calibri"/>
                <a:cs typeface="Calibri"/>
              </a:rPr>
              <a:t>must know where to find “return address”</a:t>
            </a:r>
            <a:endParaRPr lang="en-US" kern="0" dirty="0" smtClean="0">
              <a:latin typeface="Calibri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kern="0" dirty="0" smtClean="0">
                <a:solidFill>
                  <a:schemeClr val="accent2"/>
                </a:solidFill>
                <a:latin typeface="Calibri"/>
                <a:cs typeface="Calibri"/>
              </a:rPr>
              <a:t>Caller </a:t>
            </a:r>
            <a:r>
              <a:rPr lang="en-US" kern="0" dirty="0" smtClean="0">
                <a:latin typeface="Calibri"/>
                <a:cs typeface="Calibri"/>
              </a:rPr>
              <a:t>must know where to find return </a:t>
            </a:r>
            <a:r>
              <a:rPr lang="en-US" kern="0" dirty="0" err="1" smtClean="0">
                <a:latin typeface="Calibri"/>
                <a:cs typeface="Calibri"/>
              </a:rPr>
              <a:t>val</a:t>
            </a:r>
            <a:endParaRPr lang="en-US" kern="0" dirty="0" smtClean="0">
              <a:latin typeface="Calibri"/>
              <a:cs typeface="Calibri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kern="0" dirty="0" smtClean="0">
                <a:solidFill>
                  <a:schemeClr val="accent2"/>
                </a:solidFill>
                <a:latin typeface="Calibri"/>
                <a:cs typeface="Calibri"/>
              </a:rPr>
              <a:t>Caller </a:t>
            </a:r>
            <a:r>
              <a:rPr lang="en-US" kern="0" dirty="0" smtClean="0">
                <a:latin typeface="Calibri"/>
                <a:cs typeface="Calibri"/>
              </a:rPr>
              <a:t>and </a:t>
            </a:r>
            <a:r>
              <a:rPr lang="en-US" kern="0" dirty="0" err="1" smtClean="0">
                <a:solidFill>
                  <a:srgbClr val="FF0000"/>
                </a:solidFill>
                <a:latin typeface="Calibri"/>
                <a:cs typeface="Calibri"/>
              </a:rPr>
              <a:t>Callee</a:t>
            </a:r>
            <a:r>
              <a:rPr lang="en-US" kern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kern="0" dirty="0" smtClean="0">
                <a:latin typeface="Calibri"/>
                <a:cs typeface="Calibri"/>
              </a:rPr>
              <a:t>run on same CPU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→</a:t>
            </a:r>
            <a:r>
              <a:rPr lang="en-US" kern="0" dirty="0" smtClean="0">
                <a:latin typeface="Calibri"/>
                <a:cs typeface="Calibri"/>
              </a:rPr>
              <a:t> use the same registers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000" b="0" kern="0" dirty="0" smtClean="0">
                <a:solidFill>
                  <a:srgbClr val="000000"/>
                </a:solidFill>
                <a:latin typeface="Calibri"/>
                <a:cs typeface="Calibri"/>
              </a:rPr>
              <a:t>So how do we deal with register reuse?</a:t>
            </a:r>
            <a:endParaRPr lang="en-US" sz="2000" b="0" kern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200" y="1727126"/>
            <a:ext cx="2133600" cy="1813317"/>
          </a:xfrm>
          <a:prstGeom prst="rect">
            <a:avLst/>
          </a:prstGeom>
          <a:solidFill>
            <a:schemeClr val="bg1"/>
          </a:solidFill>
          <a:ln w="127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/>
                <a:cs typeface="Calibri"/>
              </a:rPr>
              <a:t>    …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&lt;set up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args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call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&lt;clean up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args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&lt;find return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val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alibri"/>
                <a:cs typeface="Calibri"/>
              </a:rPr>
              <a:t>    …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cxnSp>
        <p:nvCxnSpPr>
          <p:cNvPr id="34" name="Straight Arrow Connector 33"/>
          <p:cNvCxnSpPr/>
          <p:nvPr>
            <p:custDataLst>
              <p:tags r:id="rId7"/>
            </p:custDataLst>
          </p:nvPr>
        </p:nvCxnSpPr>
        <p:spPr bwMode="auto">
          <a:xfrm>
            <a:off x="2286000" y="2412926"/>
            <a:ext cx="2514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0600" y="2260526"/>
            <a:ext cx="2590800" cy="132087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&lt;create local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vars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   …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&lt;set up return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val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&lt;destroy local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vars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return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9"/>
            </p:custDataLst>
          </p:nvPr>
        </p:nvCxnSpPr>
        <p:spPr bwMode="auto">
          <a:xfrm rot="10800000">
            <a:off x="3200400" y="2717726"/>
            <a:ext cx="16002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3886200" y="1295400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Calibri" pitchFamily="34" charset="0"/>
              </a:rPr>
              <a:t>procedures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1"/>
            </p:custDataLst>
          </p:nvPr>
        </p:nvCxnSpPr>
        <p:spPr bwMode="auto">
          <a:xfrm flipH="1">
            <a:off x="3810000" y="1676400"/>
            <a:ext cx="304800" cy="228600"/>
          </a:xfrm>
          <a:prstGeom prst="straightConnector1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>
            <p:custDataLst>
              <p:tags r:id="rId12"/>
            </p:custDataLst>
          </p:nvPr>
        </p:nvCxnSpPr>
        <p:spPr bwMode="auto">
          <a:xfrm>
            <a:off x="4648200" y="1676400"/>
            <a:ext cx="533400" cy="533400"/>
          </a:xfrm>
          <a:prstGeom prst="straightConnector1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328760" y="1625760"/>
              <a:ext cx="5038200" cy="3713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19400" y="1618200"/>
                <a:ext cx="5051160" cy="37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13" grpId="0" build="allAtOnce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1269926"/>
            <a:ext cx="91311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3333CC"/>
                </a:solidFill>
                <a:latin typeface="Calibri" pitchFamily="34" charset="0"/>
              </a:rPr>
              <a:t>Caller</a:t>
            </a:r>
            <a:endParaRPr lang="en-US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1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1971209"/>
            <a:ext cx="958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Callee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1727126"/>
            <a:ext cx="2133600" cy="2305759"/>
          </a:xfrm>
          <a:prstGeom prst="rect">
            <a:avLst/>
          </a:prstGeom>
          <a:solidFill>
            <a:schemeClr val="bg1"/>
          </a:solidFill>
          <a:ln w="127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/>
                <a:cs typeface="Calibri"/>
              </a:rPr>
              <a:t>    …</a:t>
            </a:r>
          </a:p>
          <a:p>
            <a:pPr>
              <a:lnSpc>
                <a:spcPct val="100000"/>
              </a:lnSpc>
            </a:pPr>
            <a:r>
              <a:rPr lang="en-US" sz="1600" i="1" dirty="0" smtClean="0">
                <a:solidFill>
                  <a:schemeClr val="accent2"/>
                </a:solidFill>
                <a:latin typeface="Calibri"/>
                <a:cs typeface="Calibri"/>
              </a:rPr>
              <a:t>&lt;save </a:t>
            </a:r>
            <a:r>
              <a:rPr lang="en-US" sz="160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regs</a:t>
            </a:r>
            <a:r>
              <a:rPr lang="en-US" sz="1600" i="1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  <a:endParaRPr lang="en-US" sz="1600" dirty="0" smtClean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&lt;set up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args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call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&lt;clean up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args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i="1" dirty="0" smtClean="0">
                <a:solidFill>
                  <a:schemeClr val="accent2"/>
                </a:solidFill>
                <a:latin typeface="Calibri"/>
                <a:cs typeface="Calibri"/>
              </a:rPr>
              <a:t>&lt;restore </a:t>
            </a:r>
            <a:r>
              <a:rPr lang="en-US" sz="160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regs</a:t>
            </a:r>
            <a:r>
              <a:rPr lang="en-US" sz="1600" i="1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&lt;find return </a:t>
            </a:r>
            <a:r>
              <a:rPr lang="en-US" sz="1600" dirty="0" err="1" smtClean="0">
                <a:solidFill>
                  <a:schemeClr val="accent2"/>
                </a:solidFill>
                <a:latin typeface="Calibri"/>
                <a:cs typeface="Calibri"/>
              </a:rPr>
              <a:t>val</a:t>
            </a:r>
            <a:r>
              <a:rPr lang="en-US" sz="1600" dirty="0" smtClean="0">
                <a:solidFill>
                  <a:schemeClr val="accent2"/>
                </a:solidFill>
                <a:latin typeface="Calibri"/>
                <a:cs typeface="Calibri"/>
              </a:rPr>
              <a:t>&gt;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alibri"/>
                <a:cs typeface="Calibri"/>
              </a:rPr>
              <a:t>    …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cxnSp>
        <p:nvCxnSpPr>
          <p:cNvPr id="34" name="Straight Arrow Connector 33"/>
          <p:cNvCxnSpPr/>
          <p:nvPr>
            <p:custDataLst>
              <p:tags r:id="rId6"/>
            </p:custDataLst>
          </p:nvPr>
        </p:nvCxnSpPr>
        <p:spPr bwMode="auto">
          <a:xfrm>
            <a:off x="2286000" y="2666999"/>
            <a:ext cx="2514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0600" y="2453883"/>
            <a:ext cx="2590800" cy="181331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 smtClean="0">
                <a:solidFill>
                  <a:srgbClr val="FF0000"/>
                </a:solidFill>
                <a:latin typeface="Calibri"/>
                <a:cs typeface="Calibri"/>
              </a:rPr>
              <a:t>&lt;save </a:t>
            </a:r>
            <a:r>
              <a:rPr lang="en-US" sz="1600" i="1" dirty="0" err="1" smtClean="0">
                <a:solidFill>
                  <a:srgbClr val="FF0000"/>
                </a:solidFill>
                <a:latin typeface="Calibri"/>
                <a:cs typeface="Calibri"/>
              </a:rPr>
              <a:t>regs</a:t>
            </a:r>
            <a:r>
              <a:rPr lang="en-US" sz="1600" i="1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&lt;create local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vars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   …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&lt;set up return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val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&lt;destroy local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vars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i="1" dirty="0" smtClean="0">
                <a:solidFill>
                  <a:srgbClr val="FF0000"/>
                </a:solidFill>
                <a:latin typeface="Calibri"/>
                <a:cs typeface="Calibri"/>
              </a:rPr>
              <a:t>&lt;restore </a:t>
            </a:r>
            <a:r>
              <a:rPr lang="en-US" sz="1600" i="1" dirty="0" err="1" smtClean="0">
                <a:solidFill>
                  <a:srgbClr val="FF0000"/>
                </a:solidFill>
                <a:latin typeface="Calibri"/>
                <a:cs typeface="Calibri"/>
              </a:rPr>
              <a:t>regs</a:t>
            </a:r>
            <a:r>
              <a:rPr lang="en-US" sz="1600" i="1" dirty="0" smtClean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return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 bwMode="auto">
          <a:xfrm flipH="1" flipV="1">
            <a:off x="3200400" y="2971799"/>
            <a:ext cx="1600200" cy="114300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925" y="4495800"/>
            <a:ext cx="8194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kern="0" dirty="0" smtClean="0">
                <a:latin typeface="Calibri"/>
                <a:cs typeface="Calibri"/>
              </a:rPr>
              <a:t>The </a:t>
            </a:r>
            <a:r>
              <a:rPr lang="en-US" u="sng" kern="0" dirty="0" smtClean="0">
                <a:latin typeface="Calibri"/>
                <a:cs typeface="Calibri"/>
              </a:rPr>
              <a:t>convention</a:t>
            </a:r>
            <a:r>
              <a:rPr lang="en-US" kern="0" dirty="0" smtClean="0">
                <a:latin typeface="Calibri"/>
                <a:cs typeface="Calibri"/>
              </a:rPr>
              <a:t> of where to leave/find things is called the calling convention (or procedure call linkage).</a:t>
            </a:r>
            <a:endParaRPr lang="en-US" kern="0" dirty="0" smtClean="0">
              <a:latin typeface="Calibri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000000"/>
                </a:solidFill>
                <a:latin typeface="Calibri" pitchFamily="34" charset="0"/>
              </a:rPr>
              <a:t>Details vary between systems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US" sz="2000" b="0" kern="0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We will see the convention for </a:t>
            </a:r>
            <a:r>
              <a:rPr lang="en-US" sz="2000" b="0" u="sng" kern="0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IA32/Linux</a:t>
            </a:r>
            <a:r>
              <a:rPr lang="en-US" sz="2000" b="0" kern="0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in detail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</a:pPr>
            <a:r>
              <a:rPr lang="en-US" sz="2000" b="0" kern="0" dirty="0">
                <a:solidFill>
                  <a:srgbClr val="000000"/>
                </a:solidFill>
                <a:latin typeface="Calibri" pitchFamily="34" charset="0"/>
                <a:cs typeface="Calibri"/>
              </a:rPr>
              <a:t>What could happen if our program didn’t follow these conventions?</a:t>
            </a:r>
            <a:endParaRPr lang="en-US" kern="0" dirty="0" smtClean="0">
              <a:latin typeface="Calibri"/>
              <a:cs typeface="Calibri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63575"/>
            <a:ext cx="6789738" cy="555625"/>
          </a:xfrm>
          <a:noFill/>
          <a:ln/>
        </p:spPr>
        <p:txBody>
          <a:bodyPr/>
          <a:lstStyle/>
          <a:p>
            <a:r>
              <a:rPr lang="en-US"/>
              <a:t>Procedure 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307387" cy="5105400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>
                <a:solidFill>
                  <a:srgbClr val="C00000"/>
                </a:solidFill>
              </a:rPr>
              <a:t>Procedure </a:t>
            </a:r>
            <a:r>
              <a:rPr lang="en-US" dirty="0" smtClean="0">
                <a:solidFill>
                  <a:srgbClr val="C00000"/>
                </a:solidFill>
              </a:rPr>
              <a:t>call: </a:t>
            </a:r>
            <a:r>
              <a:rPr lang="en-US" dirty="0" smtClean="0">
                <a:latin typeface="Courier New" pitchFamily="49" charset="0"/>
              </a:rPr>
              <a:t>call </a:t>
            </a:r>
            <a:r>
              <a:rPr lang="en-US" i="1" dirty="0" smtClean="0">
                <a:latin typeface="Courier New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Push </a:t>
            </a:r>
            <a:r>
              <a:rPr lang="en-US" dirty="0"/>
              <a:t>return address on </a:t>
            </a:r>
            <a:r>
              <a:rPr lang="en-US" dirty="0" smtClean="0"/>
              <a:t>stack (</a:t>
            </a:r>
            <a:r>
              <a:rPr lang="en-US" i="1" dirty="0" smtClean="0">
                <a:solidFill>
                  <a:srgbClr val="FF0000"/>
                </a:solidFill>
              </a:rPr>
              <a:t>why?, and which exact address?</a:t>
            </a:r>
            <a:r>
              <a:rPr lang="en-US" dirty="0" smtClean="0"/>
              <a:t>)</a:t>
            </a:r>
            <a:endParaRPr lang="en-US" i="1" dirty="0" smtClean="0"/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Jump </a:t>
            </a:r>
            <a:r>
              <a:rPr lang="en-US" dirty="0"/>
              <a:t>to </a:t>
            </a:r>
            <a:r>
              <a:rPr lang="en-US" b="1" i="1" dirty="0" smtClean="0">
                <a:latin typeface="Courier New" pitchFamily="49" charset="0"/>
              </a:rPr>
              <a:t>label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292840" y="689400"/>
              <a:ext cx="5178600" cy="233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6000" y="675360"/>
                <a:ext cx="5190840" cy="235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63575"/>
            <a:ext cx="6789738" cy="555625"/>
          </a:xfrm>
          <a:noFill/>
          <a:ln/>
        </p:spPr>
        <p:txBody>
          <a:bodyPr/>
          <a:lstStyle/>
          <a:p>
            <a:r>
              <a:rPr lang="en-US"/>
              <a:t>Procedure 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307387" cy="5105400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>
                <a:solidFill>
                  <a:srgbClr val="C00000"/>
                </a:solidFill>
              </a:rPr>
              <a:t>Procedure </a:t>
            </a:r>
            <a:r>
              <a:rPr lang="en-US" dirty="0" smtClean="0">
                <a:solidFill>
                  <a:srgbClr val="C00000"/>
                </a:solidFill>
              </a:rPr>
              <a:t>call: </a:t>
            </a:r>
            <a:r>
              <a:rPr lang="en-US" dirty="0" smtClean="0">
                <a:latin typeface="Courier New" pitchFamily="49" charset="0"/>
              </a:rPr>
              <a:t>call </a:t>
            </a:r>
            <a:r>
              <a:rPr lang="en-US" i="1" dirty="0" smtClean="0">
                <a:latin typeface="Courier New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Push </a:t>
            </a:r>
            <a:r>
              <a:rPr lang="en-US" dirty="0"/>
              <a:t>return address on </a:t>
            </a:r>
            <a:r>
              <a:rPr lang="en-US" dirty="0" smtClean="0"/>
              <a:t>stack</a:t>
            </a:r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Jump </a:t>
            </a:r>
            <a:r>
              <a:rPr lang="en-US" dirty="0"/>
              <a:t>to </a:t>
            </a:r>
            <a:r>
              <a:rPr lang="en-US" b="1" i="1" dirty="0">
                <a:latin typeface="Courier New" pitchFamily="49" charset="0"/>
              </a:rPr>
              <a:t>label</a:t>
            </a:r>
            <a:endParaRPr lang="en-US" b="1" dirty="0"/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/>
              <a:t>Return </a:t>
            </a:r>
            <a:r>
              <a:rPr lang="en-US" dirty="0" smtClean="0"/>
              <a:t>address:</a:t>
            </a:r>
            <a:endParaRPr lang="en-US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/>
              <a:t>Address of instruction after </a:t>
            </a:r>
            <a:r>
              <a:rPr lang="en-US" b="1" dirty="0">
                <a:latin typeface="Courier New" pitchFamily="49" charset="0"/>
              </a:rPr>
              <a:t>call</a:t>
            </a:r>
            <a:endParaRPr lang="en-US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/>
              <a:t>Example from </a:t>
            </a:r>
            <a:r>
              <a:rPr lang="en-US" dirty="0" smtClean="0"/>
              <a:t>disassembly: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b="1" dirty="0" smtClean="0">
                <a:latin typeface="Courier New" pitchFamily="49" charset="0"/>
              </a:rPr>
              <a:t>804854e:	e8 3d 06 00 00 	call   8048b90 &lt;main&gt;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b="1" dirty="0" smtClean="0">
                <a:latin typeface="Courier New" pitchFamily="49" charset="0"/>
              </a:rPr>
              <a:t>8048553:	03 45 08		</a:t>
            </a:r>
            <a:r>
              <a:rPr lang="en-US" b="1" dirty="0" err="1" smtClean="0">
                <a:latin typeface="Courier New" pitchFamily="49" charset="0"/>
              </a:rPr>
              <a:t>addl</a:t>
            </a:r>
            <a:r>
              <a:rPr lang="en-US" b="1" dirty="0" smtClean="0">
                <a:latin typeface="Courier New" pitchFamily="49" charset="0"/>
              </a:rPr>
              <a:t>   0x08(%</a:t>
            </a:r>
            <a:r>
              <a:rPr lang="en-US" b="1" dirty="0" err="1" smtClean="0">
                <a:latin typeface="Courier New" pitchFamily="49" charset="0"/>
              </a:rPr>
              <a:t>ebp</a:t>
            </a:r>
            <a:r>
              <a:rPr lang="en-US" b="1" dirty="0" smtClean="0">
                <a:latin typeface="Courier New" pitchFamily="49" charset="0"/>
              </a:rPr>
              <a:t>),%</a:t>
            </a:r>
            <a:r>
              <a:rPr lang="en-US" b="1" dirty="0" err="1" smtClean="0">
                <a:latin typeface="Courier New" pitchFamily="49" charset="0"/>
              </a:rPr>
              <a:t>eax</a:t>
            </a:r>
            <a:endParaRPr lang="en-US" b="1" dirty="0" smtClean="0">
              <a:latin typeface="Courier New" pitchFamily="49" charset="0"/>
            </a:endParaRP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b="1" dirty="0" smtClean="0">
                <a:latin typeface="Courier New" pitchFamily="49" charset="0"/>
              </a:rPr>
              <a:t>			</a:t>
            </a:r>
            <a:r>
              <a:rPr lang="en-US" dirty="0" smtClean="0"/>
              <a:t>Return address = </a:t>
            </a:r>
            <a:r>
              <a:rPr lang="en-US" b="1" dirty="0" smtClean="0">
                <a:latin typeface="Courier New" pitchFamily="49" charset="0"/>
              </a:rPr>
              <a:t>0x8048553</a:t>
            </a:r>
            <a:endParaRPr lang="en-US" b="1" dirty="0" smtClean="0"/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Procedure return: </a:t>
            </a:r>
            <a:r>
              <a:rPr lang="en-US" b="1" dirty="0" smtClean="0">
                <a:latin typeface="Courier New" pitchFamily="49" charset="0"/>
              </a:rPr>
              <a:t>ret</a:t>
            </a:r>
            <a:endParaRPr lang="en-US" dirty="0" smtClean="0">
              <a:latin typeface="Courier New" pitchFamily="49" charset="0"/>
            </a:endParaRPr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Pop return </a:t>
            </a:r>
            <a:r>
              <a:rPr lang="en-US" dirty="0"/>
              <a:t>address from </a:t>
            </a:r>
            <a:r>
              <a:rPr lang="en-US" dirty="0" smtClean="0"/>
              <a:t>stack</a:t>
            </a:r>
          </a:p>
          <a:p>
            <a:pPr marL="857250" lvl="1" indent="-457200">
              <a:buFont typeface="+mj-lt"/>
              <a:buAutoNum type="arabicPeriod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dirty="0" smtClean="0"/>
              <a:t>Jump </a:t>
            </a:r>
            <a:r>
              <a:rPr lang="en-US" dirty="0"/>
              <a:t>to address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762000" y="4168329"/>
            <a:ext cx="7848600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6491098" y="5486400"/>
            <a:ext cx="2734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next instruction</a:t>
            </a:r>
          </a:p>
          <a:p>
            <a:r>
              <a:rPr lang="en-US" sz="1800" dirty="0" smtClean="0">
                <a:latin typeface="Calibri" pitchFamily="34" charset="0"/>
              </a:rPr>
              <a:t>just happens to be an add,</a:t>
            </a:r>
          </a:p>
          <a:p>
            <a:r>
              <a:rPr lang="en-US" sz="1800" dirty="0">
                <a:latin typeface="Calibri" pitchFamily="34" charset="0"/>
              </a:rPr>
              <a:t>b</a:t>
            </a:r>
            <a:r>
              <a:rPr lang="en-US" sz="1800" dirty="0" smtClean="0">
                <a:latin typeface="Calibri" pitchFamily="34" charset="0"/>
              </a:rPr>
              <a:t>ut could be anything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6"/>
            </p:custDataLst>
          </p:nvPr>
        </p:nvCxnSpPr>
        <p:spPr bwMode="auto">
          <a:xfrm flipH="1" flipV="1">
            <a:off x="5791200" y="4953001"/>
            <a:ext cx="685800" cy="68579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66760" y="3781440"/>
              <a:ext cx="5418360" cy="1884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800" y="3772080"/>
                <a:ext cx="5435640" cy="19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01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62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8768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2463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86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32454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4864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0x804854e</a:t>
            </a:r>
          </a:p>
        </p:txBody>
      </p:sp>
      <p:sp>
        <p:nvSpPr>
          <p:cNvPr id="232458" name="Rectangle 103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457200"/>
            <a:ext cx="8001000" cy="573088"/>
          </a:xfrm>
        </p:spPr>
        <p:txBody>
          <a:bodyPr/>
          <a:lstStyle/>
          <a:p>
            <a:r>
              <a:rPr lang="en-US"/>
              <a:t>Procedure Call Example</a:t>
            </a:r>
          </a:p>
        </p:txBody>
      </p:sp>
      <p:sp>
        <p:nvSpPr>
          <p:cNvPr id="232459" name="Rectangle 10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810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60" name="Rectangle 10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429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32461" name="Rectangle 10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48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32464" name="Rectangle 10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71600" y="3810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32465" name="Rectangle 10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71600" y="25908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32466" name="Rectangle 10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71600" y="48768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74" name="Rectangle 105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4025" y="1187450"/>
            <a:ext cx="773498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804854e:	e8 3d 06 00 00 	call   8048b90 &lt;main&gt;</a:t>
            </a:r>
          </a:p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8048553:	03 45 08		</a:t>
            </a:r>
            <a:r>
              <a:rPr lang="en-US" sz="1800" dirty="0" err="1">
                <a:latin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</a:rPr>
              <a:t>   0x08(%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232483" name="Text Box 10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" name="Text Box 104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24300" y="2147887"/>
            <a:ext cx="2095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call   8048b90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300240" y="1333440"/>
              <a:ext cx="1779120" cy="99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8360" y="1321560"/>
                <a:ext cx="1793520" cy="101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62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8768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2463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86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32477" name="Rectangle 10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8768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2478" name="Rectangle 10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5486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32486" name="Rectangle 106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54864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0x804854e</a:t>
            </a:r>
          </a:p>
        </p:txBody>
      </p:sp>
      <p:sp>
        <p:nvSpPr>
          <p:cNvPr id="232484" name="Rectangle 106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48768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50" name="Rectangle 10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3810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51" name="Rectangle 10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3429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32452" name="Rectangle 10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5600" y="3048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32453" name="Rectangle 10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191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0x104</a:t>
            </a:r>
          </a:p>
        </p:txBody>
      </p:sp>
      <p:sp>
        <p:nvSpPr>
          <p:cNvPr id="232454" name="Rectangle 10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1600" y="54864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0x804854e</a:t>
            </a:r>
          </a:p>
        </p:txBody>
      </p:sp>
      <p:sp>
        <p:nvSpPr>
          <p:cNvPr id="232456" name="Rectangle 10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3810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32457" name="Rectangle 10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25908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32458" name="Rectangle 103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>
          <a:xfrm>
            <a:off x="533400" y="457200"/>
            <a:ext cx="8001000" cy="573088"/>
          </a:xfrm>
        </p:spPr>
        <p:txBody>
          <a:bodyPr/>
          <a:lstStyle/>
          <a:p>
            <a:r>
              <a:rPr lang="en-US"/>
              <a:t>Procedure Call Example</a:t>
            </a:r>
          </a:p>
        </p:txBody>
      </p:sp>
      <p:sp>
        <p:nvSpPr>
          <p:cNvPr id="232459" name="Rectangle 10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3810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60" name="Rectangle 10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429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32461" name="Rectangle 10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3048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32464" name="Rectangle 10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71600" y="3810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32465" name="Rectangle 10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1600" y="25908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32466" name="Rectangle 10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1600" y="48768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67" name="Text Box 104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24300" y="2147887"/>
            <a:ext cx="2095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call   8048b90</a:t>
            </a:r>
          </a:p>
        </p:txBody>
      </p:sp>
      <p:sp>
        <p:nvSpPr>
          <p:cNvPr id="232474" name="Rectangle 10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4025" y="1187450"/>
            <a:ext cx="773498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804854e:	e8 3d 06 00 00 	call   8048b90 &lt;main&gt;</a:t>
            </a:r>
          </a:p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8048553:	03 45 08		</a:t>
            </a:r>
            <a:r>
              <a:rPr lang="en-US" sz="1800" dirty="0" err="1">
                <a:latin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</a:rPr>
              <a:t>   0x08(%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232475" name="Rectangle 105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8055" y="5486400"/>
            <a:ext cx="1371600" cy="381000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0x8048553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2476" name="Rectangle 10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4876800"/>
            <a:ext cx="1371600" cy="3810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0x104</a:t>
            </a:r>
          </a:p>
        </p:txBody>
      </p:sp>
      <p:sp>
        <p:nvSpPr>
          <p:cNvPr id="232483" name="Text Box 105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" name="Rectangle 10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67200" y="4191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232455" name="Rectangle 10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67200" y="419100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0x8048553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167400" y="1440720"/>
              <a:ext cx="6798240" cy="381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5880" y="1427400"/>
                <a:ext cx="6822720" cy="38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nimBg="1"/>
      <p:bldP spid="232475" grpId="0" animBg="1"/>
      <p:bldP spid="232476" grpId="0" animBg="1"/>
      <p:bldP spid="30" grpId="0" animBg="1"/>
      <p:bldP spid="2324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62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8768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2463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486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32477" name="Rectangle 10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8768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2478" name="Rectangle 10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5486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32486" name="Rectangle 106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54864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0x8048553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2484" name="Rectangle 106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7200" y="48768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50" name="Rectangle 10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3810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51" name="Rectangle 10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3429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32452" name="Rectangle 10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5600" y="3048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32453" name="Rectangle 10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191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32454" name="Rectangle 10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1600" y="54864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0x804854e</a:t>
            </a:r>
          </a:p>
        </p:txBody>
      </p:sp>
      <p:sp>
        <p:nvSpPr>
          <p:cNvPr id="232455" name="Rectangle 103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419100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32456" name="Rectangle 103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3810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32457" name="Rectangle 103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25908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32458" name="Rectangle 1034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>
          <a:xfrm>
            <a:off x="533400" y="457200"/>
            <a:ext cx="8001000" cy="573088"/>
          </a:xfrm>
        </p:spPr>
        <p:txBody>
          <a:bodyPr/>
          <a:lstStyle/>
          <a:p>
            <a:r>
              <a:rPr lang="en-US"/>
              <a:t>Procedure Call Example</a:t>
            </a:r>
          </a:p>
        </p:txBody>
      </p:sp>
      <p:sp>
        <p:nvSpPr>
          <p:cNvPr id="232459" name="Rectangle 103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810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60" name="Rectangle 103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3429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32461" name="Rectangle 10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3048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0x110</a:t>
            </a:r>
          </a:p>
        </p:txBody>
      </p:sp>
      <p:sp>
        <p:nvSpPr>
          <p:cNvPr id="232464" name="Rectangle 104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71600" y="38100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32465" name="Rectangle 10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71600" y="25908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32466" name="Rectangle 104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71600" y="48768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32467" name="Text Box 104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24300" y="2147887"/>
            <a:ext cx="2095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call   8048b90</a:t>
            </a:r>
          </a:p>
        </p:txBody>
      </p:sp>
      <p:sp>
        <p:nvSpPr>
          <p:cNvPr id="232474" name="Rectangle 10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4025" y="1187450"/>
            <a:ext cx="773498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804854e:	e8 3d 06 00 00 	call   8048b90 &lt;main&gt;</a:t>
            </a:r>
          </a:p>
          <a:p>
            <a:pPr marL="112713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8048553:	03 45 08		</a:t>
            </a:r>
            <a:r>
              <a:rPr lang="en-US" sz="1800" dirty="0" err="1">
                <a:latin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</a:rPr>
              <a:t>   0x08(%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232475" name="Rectangle 10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78054" y="6268001"/>
            <a:ext cx="1371600" cy="381000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0x8048b90</a:t>
            </a:r>
          </a:p>
        </p:txBody>
      </p:sp>
      <p:sp>
        <p:nvSpPr>
          <p:cNvPr id="232476" name="Rectangle 105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67200" y="4876800"/>
            <a:ext cx="1371600" cy="3810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32483" name="Text Box 10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962084" y="587285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+ 0x000063d</a:t>
            </a:r>
          </a:p>
        </p:txBody>
      </p:sp>
      <p:sp>
        <p:nvSpPr>
          <p:cNvPr id="2" name="TextBox 1"/>
          <p:cNvSpPr txBox="1"/>
          <p:nvPr>
            <p:custDataLst>
              <p:tags r:id="rId29"/>
            </p:custDataLst>
          </p:nvPr>
        </p:nvSpPr>
        <p:spPr>
          <a:xfrm>
            <a:off x="6324600" y="5334000"/>
            <a:ext cx="289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relative address</a:t>
            </a:r>
          </a:p>
          <a:p>
            <a:r>
              <a:rPr lang="en-US" sz="1800" dirty="0" smtClean="0">
                <a:latin typeface="Calibri" pitchFamily="34" charset="0"/>
              </a:rPr>
              <a:t>just like jumps…</a:t>
            </a:r>
          </a:p>
          <a:p>
            <a:r>
              <a:rPr lang="en-US" sz="1600" b="0" dirty="0" smtClean="0">
                <a:latin typeface="Calibri" pitchFamily="34" charset="0"/>
              </a:rPr>
              <a:t>(chosen by compiler; </a:t>
            </a:r>
          </a:p>
          <a:p>
            <a:r>
              <a:rPr lang="en-US" sz="1600" b="0" dirty="0" smtClean="0">
                <a:latin typeface="Calibri" pitchFamily="34" charset="0"/>
              </a:rPr>
              <a:t>there’s also an absolute call)</a:t>
            </a:r>
          </a:p>
        </p:txBody>
      </p:sp>
      <p:cxnSp>
        <p:nvCxnSpPr>
          <p:cNvPr id="4" name="Straight Arrow Connector 3"/>
          <p:cNvCxnSpPr>
            <a:endCxn id="30" idx="3"/>
          </p:cNvCxnSpPr>
          <p:nvPr>
            <p:custDataLst>
              <p:tags r:id="rId30"/>
            </p:custDataLst>
          </p:nvPr>
        </p:nvCxnSpPr>
        <p:spPr bwMode="auto">
          <a:xfrm flipH="1">
            <a:off x="5672809" y="5638800"/>
            <a:ext cx="651791" cy="41872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>
            <p:custDataLst>
              <p:tags r:id="rId31"/>
            </p:custDataLst>
          </p:nvPr>
        </p:nvSpPr>
        <p:spPr bwMode="auto">
          <a:xfrm>
            <a:off x="2667000" y="1219200"/>
            <a:ext cx="1752600" cy="3810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32"/>
            </p:custDataLst>
          </p:nvPr>
        </p:nvCxnSpPr>
        <p:spPr bwMode="auto">
          <a:xfrm flipH="1" flipV="1">
            <a:off x="4267200" y="1600200"/>
            <a:ext cx="2133600" cy="3733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ate Placeholder 3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28E-6 -9.11615E-7 L 0.00018 -0.1119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5" grpId="0" animBg="1"/>
      <p:bldP spid="232475" grpId="1" animBg="1"/>
      <p:bldP spid="3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5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038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5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1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5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53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56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5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58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59" name="Rectangle 19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>
          <a:xfrm>
            <a:off x="533400" y="533400"/>
            <a:ext cx="8001000" cy="573088"/>
          </a:xfrm>
        </p:spPr>
        <p:txBody>
          <a:bodyPr/>
          <a:lstStyle/>
          <a:p>
            <a:r>
              <a:rPr lang="en-US" dirty="0"/>
              <a:t>Procedure Return Example</a:t>
            </a:r>
          </a:p>
        </p:txBody>
      </p:sp>
      <p:sp>
        <p:nvSpPr>
          <p:cNvPr id="266273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1371600"/>
            <a:ext cx="6647974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indent="-344488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8048591:	c3             	</a:t>
            </a:r>
            <a:r>
              <a:rPr lang="en-US" sz="1800" dirty="0" smtClean="0">
                <a:latin typeface="Courier New" pitchFamily="49" charset="0"/>
              </a:rPr>
              <a:t>ret		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Text Box 10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20574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 and Call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371725"/>
          </a:xfrm>
        </p:spPr>
        <p:txBody>
          <a:bodyPr/>
          <a:lstStyle/>
          <a:p>
            <a:r>
              <a:rPr lang="en-US" dirty="0" smtClean="0"/>
              <a:t>How do I pass arguments to a procedure?</a:t>
            </a:r>
          </a:p>
          <a:p>
            <a:r>
              <a:rPr lang="en-US" dirty="0" smtClean="0"/>
              <a:t>How do I get a return value from a procedure?</a:t>
            </a:r>
          </a:p>
          <a:p>
            <a:r>
              <a:rPr lang="en-US" dirty="0" smtClean="0"/>
              <a:t>Where do I put local variables?</a:t>
            </a:r>
          </a:p>
          <a:p>
            <a:r>
              <a:rPr lang="en-US" dirty="0" smtClean="0"/>
              <a:t>When a function returns, how does it know where to return?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0"/>
            <a:r>
              <a:rPr lang="en-US" dirty="0" smtClean="0"/>
              <a:t>To answer these questions, we need a </a:t>
            </a:r>
            <a:r>
              <a:rPr lang="en-US" i="1" dirty="0" smtClean="0"/>
              <a:t>call stack</a:t>
            </a:r>
            <a:r>
              <a:rPr lang="en-US" dirty="0" smtClean="0"/>
              <a:t> …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584440" y="353160"/>
              <a:ext cx="6127200" cy="561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0120" y="338760"/>
                <a:ext cx="6138360" cy="564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5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038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4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79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2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5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5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5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5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5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59" name="Rectangle 1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533400" y="533400"/>
            <a:ext cx="8001000" cy="573088"/>
          </a:xfrm>
        </p:spPr>
        <p:txBody>
          <a:bodyPr/>
          <a:lstStyle/>
          <a:p>
            <a:r>
              <a:rPr lang="en-US" dirty="0"/>
              <a:t>Procedure Return Example</a:t>
            </a:r>
          </a:p>
        </p:txBody>
      </p:sp>
      <p:sp>
        <p:nvSpPr>
          <p:cNvPr id="266267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68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69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3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70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15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71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15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73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" y="1371600"/>
            <a:ext cx="6647974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indent="-344488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8048591:	c3             	</a:t>
            </a:r>
            <a:r>
              <a:rPr lang="en-US" sz="1800" dirty="0" smtClean="0">
                <a:latin typeface="Courier New" pitchFamily="49" charset="0"/>
              </a:rPr>
              <a:t>ret		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66280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5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9" name="Text Box 105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96200" y="20574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5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038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4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79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2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5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5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0x110</a:t>
            </a:r>
          </a:p>
        </p:txBody>
      </p:sp>
      <p:sp>
        <p:nvSpPr>
          <p:cNvPr id="26625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5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5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59" name="Rectangle 1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533400" y="533400"/>
            <a:ext cx="8001000" cy="573088"/>
          </a:xfrm>
        </p:spPr>
        <p:txBody>
          <a:bodyPr/>
          <a:lstStyle/>
          <a:p>
            <a:r>
              <a:rPr lang="en-US" dirty="0"/>
              <a:t>Procedure Return Example</a:t>
            </a:r>
          </a:p>
        </p:txBody>
      </p:sp>
      <p:sp>
        <p:nvSpPr>
          <p:cNvPr id="266267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68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69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3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70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15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71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15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72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96200" y="20574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</a:t>
            </a:r>
          </a:p>
        </p:txBody>
      </p:sp>
      <p:sp>
        <p:nvSpPr>
          <p:cNvPr id="266273" name="Rectangle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200" y="1371600"/>
            <a:ext cx="6647974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indent="-344488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8048591:	c3             	</a:t>
            </a:r>
            <a:r>
              <a:rPr lang="en-US" sz="1800" dirty="0" smtClean="0">
                <a:latin typeface="Courier New" pitchFamily="49" charset="0"/>
              </a:rPr>
              <a:t>ret		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66278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0" y="5334000"/>
            <a:ext cx="1371600" cy="381000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80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15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9" name="Text Box 10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7203960" y="5748480"/>
              <a:ext cx="905760" cy="3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98560" y="5744520"/>
                <a:ext cx="9151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5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5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4038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4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47244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624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3340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%eip</a:t>
            </a:r>
          </a:p>
        </p:txBody>
      </p:sp>
      <p:sp>
        <p:nvSpPr>
          <p:cNvPr id="266279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2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5334000"/>
            <a:ext cx="1371600" cy="3810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0x8048591</a:t>
            </a:r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7200" y="4724400"/>
            <a:ext cx="1371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26625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5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5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95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5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7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5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26625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59" name="Rectangle 1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533400" y="533400"/>
            <a:ext cx="8001000" cy="573088"/>
          </a:xfrm>
        </p:spPr>
        <p:txBody>
          <a:bodyPr/>
          <a:lstStyle/>
          <a:p>
            <a:r>
              <a:rPr lang="en-US" dirty="0"/>
              <a:t>Procedure Return Example</a:t>
            </a:r>
          </a:p>
        </p:txBody>
      </p:sp>
      <p:sp>
        <p:nvSpPr>
          <p:cNvPr id="266267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3657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68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276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266269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3600" y="2895600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</a:t>
            </a:r>
          </a:p>
        </p:txBody>
      </p:sp>
      <p:sp>
        <p:nvSpPr>
          <p:cNvPr id="266271" name="Rectangl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15200" y="2438400"/>
            <a:ext cx="13716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266272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0" y="20574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</a:t>
            </a:r>
          </a:p>
        </p:txBody>
      </p:sp>
      <p:sp>
        <p:nvSpPr>
          <p:cNvPr id="266273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" y="1371600"/>
            <a:ext cx="6647974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indent="-344488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8048591:	c3             	</a:t>
            </a:r>
            <a:r>
              <a:rPr lang="en-US" sz="1800" dirty="0" smtClean="0">
                <a:latin typeface="Courier New" pitchFamily="49" charset="0"/>
              </a:rPr>
              <a:t>ret		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66276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5200" y="4724400"/>
            <a:ext cx="1371600" cy="3810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</a:t>
            </a:r>
          </a:p>
        </p:txBody>
      </p:sp>
      <p:sp>
        <p:nvSpPr>
          <p:cNvPr id="266278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15200" y="5334000"/>
            <a:ext cx="1371600" cy="381000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0x8048553</a:t>
            </a:r>
          </a:p>
        </p:txBody>
      </p:sp>
      <p:sp>
        <p:nvSpPr>
          <p:cNvPr id="266280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15200" y="4038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0x8048553</a:t>
            </a:r>
          </a:p>
        </p:txBody>
      </p:sp>
      <p:sp>
        <p:nvSpPr>
          <p:cNvPr id="29" name="Text Box 10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800" y="6400800"/>
            <a:ext cx="261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eip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</a:rPr>
              <a:t>: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program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counter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Rectangle 1"/>
          <p:cNvSpPr/>
          <p:nvPr>
            <p:custDataLst>
              <p:tags r:id="rId28"/>
            </p:custDataLst>
          </p:nvPr>
        </p:nvSpPr>
        <p:spPr bwMode="auto">
          <a:xfrm>
            <a:off x="7086600" y="4038600"/>
            <a:ext cx="1752600" cy="457200"/>
          </a:xfrm>
          <a:prstGeom prst="rect">
            <a:avLst/>
          </a:prstGeom>
          <a:solidFill>
            <a:schemeClr val="bg1">
              <a:alpha val="4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627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315200" y="3657600"/>
            <a:ext cx="1371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704880" y="2226960"/>
              <a:ext cx="7581960" cy="288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360" y="2216880"/>
                <a:ext cx="7597080" cy="29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0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IA32 Return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By convention, values returned by procedures are placed in the %</a:t>
            </a:r>
            <a:r>
              <a:rPr lang="en-US" dirty="0" err="1" smtClean="0"/>
              <a:t>eax</a:t>
            </a:r>
            <a:r>
              <a:rPr lang="en-US" dirty="0" smtClean="0"/>
              <a:t> register</a:t>
            </a:r>
          </a:p>
          <a:p>
            <a:pPr lvl="1"/>
            <a:r>
              <a:rPr lang="en-US" dirty="0" smtClean="0"/>
              <a:t>Choice of %</a:t>
            </a:r>
            <a:r>
              <a:rPr lang="en-US" dirty="0" err="1" smtClean="0"/>
              <a:t>eax</a:t>
            </a:r>
            <a:r>
              <a:rPr lang="en-US" dirty="0" smtClean="0"/>
              <a:t> is arbitrary, could have easily been a different register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must make sure to save the contents of %</a:t>
            </a:r>
            <a:r>
              <a:rPr lang="en-US" dirty="0" err="1" smtClean="0"/>
              <a:t>eax</a:t>
            </a:r>
            <a:r>
              <a:rPr lang="en-US" dirty="0" smtClean="0"/>
              <a:t> before calling a </a:t>
            </a:r>
            <a:r>
              <a:rPr lang="en-US" dirty="0" err="1" smtClean="0">
                <a:solidFill>
                  <a:srgbClr val="FF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returns a value</a:t>
            </a:r>
          </a:p>
          <a:p>
            <a:pPr lvl="1"/>
            <a:r>
              <a:rPr lang="en-US" dirty="0" smtClean="0"/>
              <a:t>Part of register-saving convention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places return value into the %</a:t>
            </a:r>
            <a:r>
              <a:rPr lang="en-US" dirty="0" err="1" smtClean="0"/>
              <a:t>eax</a:t>
            </a:r>
            <a:r>
              <a:rPr lang="en-US" dirty="0" smtClean="0"/>
              <a:t> register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type that can fit in 4 bytes – integer, float, pointer,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return values greater than 4 bytes, best to return a pointer to them</a:t>
            </a:r>
          </a:p>
          <a:p>
            <a:r>
              <a:rPr lang="en-US" dirty="0" smtClean="0"/>
              <a:t>Upon return, </a:t>
            </a:r>
            <a:r>
              <a:rPr lang="en-US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finds the return value in the %</a:t>
            </a:r>
            <a:r>
              <a:rPr lang="en-US" dirty="0" err="1" smtClean="0"/>
              <a:t>eax</a:t>
            </a:r>
            <a:r>
              <a:rPr lang="en-US" dirty="0" smtClean="0"/>
              <a:t> register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602000" y="2522880"/>
              <a:ext cx="5908320" cy="2855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8760" y="2515320"/>
                <a:ext cx="5915160" cy="28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57200"/>
            <a:ext cx="6858000" cy="555625"/>
          </a:xfrm>
          <a:noFill/>
          <a:ln/>
        </p:spPr>
        <p:txBody>
          <a:bodyPr/>
          <a:lstStyle/>
          <a:p>
            <a:r>
              <a:rPr lang="en-US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5613" y="1174750"/>
            <a:ext cx="8307387" cy="5530850"/>
          </a:xfrm>
          <a:noFill/>
          <a:ln/>
        </p:spPr>
        <p:txBody>
          <a:bodyPr lIns="90487" tIns="44450" rIns="90487" bIns="44450"/>
          <a:lstStyle/>
          <a:p>
            <a:r>
              <a:rPr lang="en-US" sz="2000" dirty="0"/>
              <a:t>Languages that </a:t>
            </a:r>
            <a:r>
              <a:rPr lang="en-US" sz="2000" dirty="0" smtClean="0"/>
              <a:t>support recursion</a:t>
            </a:r>
            <a:endParaRPr lang="en-US" sz="2000" dirty="0"/>
          </a:p>
          <a:p>
            <a:pPr lvl="1"/>
            <a:r>
              <a:rPr lang="en-US" sz="1800" dirty="0"/>
              <a:t>e.g., </a:t>
            </a:r>
            <a:r>
              <a:rPr lang="en-US" sz="1800" dirty="0" smtClean="0"/>
              <a:t>C, Java, most modern languages</a:t>
            </a:r>
            <a:endParaRPr lang="en-US" sz="1800" dirty="0"/>
          </a:p>
          <a:p>
            <a:pPr lvl="1"/>
            <a:r>
              <a:rPr lang="en-US" sz="1800" dirty="0"/>
              <a:t>Code must be</a:t>
            </a:r>
            <a:r>
              <a:rPr lang="en-US" sz="1800" dirty="0" smtClean="0"/>
              <a:t> </a:t>
            </a:r>
            <a:r>
              <a:rPr lang="en-US" sz="1800" i="1" u="sng" dirty="0" smtClean="0">
                <a:solidFill>
                  <a:srgbClr val="CC0000"/>
                </a:solidFill>
              </a:rPr>
              <a:t>re-entrant</a:t>
            </a:r>
            <a:endParaRPr lang="en-US" sz="1800" u="sng" dirty="0" smtClean="0">
              <a:solidFill>
                <a:srgbClr val="CC0000"/>
              </a:solidFill>
            </a:endParaRPr>
          </a:p>
          <a:p>
            <a:pPr lvl="2"/>
            <a:r>
              <a:rPr lang="en-US" sz="1800" dirty="0"/>
              <a:t>Multiple simultaneous instantiations of single </a:t>
            </a:r>
            <a:r>
              <a:rPr lang="en-US" sz="1800" dirty="0" smtClean="0"/>
              <a:t>procedure</a:t>
            </a:r>
          </a:p>
          <a:p>
            <a:pPr lvl="1"/>
            <a:r>
              <a:rPr lang="en-US" sz="1800" dirty="0"/>
              <a:t>Need some place to store state of each instantiation</a:t>
            </a:r>
          </a:p>
          <a:p>
            <a:pPr lvl="2"/>
            <a:r>
              <a:rPr lang="en-US" sz="1800" dirty="0"/>
              <a:t>Arguments</a:t>
            </a:r>
          </a:p>
          <a:p>
            <a:pPr lvl="2"/>
            <a:r>
              <a:rPr lang="en-US" sz="1800" dirty="0"/>
              <a:t>Local variables</a:t>
            </a:r>
          </a:p>
          <a:p>
            <a:pPr lvl="2"/>
            <a:r>
              <a:rPr lang="en-US" sz="1800" dirty="0"/>
              <a:t>Return pointer</a:t>
            </a:r>
          </a:p>
          <a:p>
            <a:r>
              <a:rPr lang="en-US" sz="2000" dirty="0"/>
              <a:t>Stack </a:t>
            </a:r>
            <a:r>
              <a:rPr lang="en-US" sz="2000" dirty="0" smtClean="0"/>
              <a:t>discipline</a:t>
            </a:r>
            <a:endParaRPr lang="en-US" sz="2000" dirty="0"/>
          </a:p>
          <a:p>
            <a:pPr lvl="1"/>
            <a:r>
              <a:rPr lang="en-US" sz="1800" dirty="0"/>
              <a:t>State for</a:t>
            </a:r>
            <a:r>
              <a:rPr lang="en-US" sz="1800" dirty="0" smtClean="0"/>
              <a:t> a given </a:t>
            </a:r>
            <a:r>
              <a:rPr lang="en-US" sz="1800" dirty="0"/>
              <a:t>procedure needed for</a:t>
            </a:r>
            <a:r>
              <a:rPr lang="en-US" sz="1800" dirty="0" smtClean="0"/>
              <a:t> a limited </a:t>
            </a:r>
            <a:r>
              <a:rPr lang="en-US" sz="1800" dirty="0"/>
              <a:t>time</a:t>
            </a:r>
            <a:endParaRPr lang="en-US" sz="1800" dirty="0" smtClean="0"/>
          </a:p>
          <a:p>
            <a:pPr lvl="2"/>
            <a:r>
              <a:rPr lang="en-US" sz="1800" dirty="0" smtClean="0"/>
              <a:t>Starting from when it is called </a:t>
            </a:r>
            <a:r>
              <a:rPr lang="en-US" sz="1800" dirty="0"/>
              <a:t>to when</a:t>
            </a:r>
            <a:r>
              <a:rPr lang="en-US" sz="1800" dirty="0" smtClean="0"/>
              <a:t> it returns</a:t>
            </a:r>
          </a:p>
          <a:p>
            <a:pPr lvl="1"/>
            <a:r>
              <a:rPr lang="en-US" sz="1800" dirty="0" err="1"/>
              <a:t>Callee</a:t>
            </a:r>
            <a:r>
              <a:rPr lang="en-US" sz="1800" dirty="0" smtClean="0"/>
              <a:t> always returns </a:t>
            </a:r>
            <a:r>
              <a:rPr lang="en-US" sz="1800" dirty="0"/>
              <a:t>before caller does</a:t>
            </a:r>
          </a:p>
          <a:p>
            <a:r>
              <a:rPr lang="en-US" sz="2000" dirty="0"/>
              <a:t>Stack </a:t>
            </a:r>
            <a:r>
              <a:rPr lang="en-US" sz="2000" dirty="0" smtClean="0"/>
              <a:t>allocated </a:t>
            </a:r>
            <a:r>
              <a:rPr lang="en-US" sz="2000" dirty="0"/>
              <a:t>in</a:t>
            </a:r>
            <a:r>
              <a:rPr lang="en-US" sz="2000" dirty="0" smtClean="0"/>
              <a:t> </a:t>
            </a:r>
            <a:r>
              <a:rPr lang="en-US" sz="2000" i="1" u="sng" dirty="0" smtClean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sz="1800" dirty="0" smtClean="0"/>
              <a:t>State </a:t>
            </a:r>
            <a:r>
              <a:rPr lang="en-US" sz="1800" dirty="0"/>
              <a:t>for</a:t>
            </a:r>
            <a:r>
              <a:rPr lang="en-US" sz="1800" dirty="0" smtClean="0"/>
              <a:t> a single </a:t>
            </a:r>
            <a:r>
              <a:rPr lang="en-US" sz="1800" dirty="0"/>
              <a:t>procedure instantiation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595160" y="931320"/>
              <a:ext cx="2155680" cy="318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9040" y="920160"/>
                <a:ext cx="2164320" cy="32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8300" y="533400"/>
            <a:ext cx="6261100" cy="573088"/>
          </a:xfrm>
          <a:noFill/>
          <a:ln/>
        </p:spPr>
        <p:txBody>
          <a:bodyPr/>
          <a:lstStyle/>
          <a:p>
            <a:r>
              <a:rPr lang="en-US"/>
              <a:t>Call Chain Example</a:t>
            </a:r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r>
              <a:rPr lang="en-US" sz="1800" dirty="0" smtClean="0">
                <a:latin typeface="Courier New" pitchFamily="49" charset="0"/>
              </a:rPr>
              <a:t>(…)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who(…)</a:t>
            </a:r>
          </a:p>
          <a:p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r>
              <a:rPr lang="en-US" sz="1800" dirty="0" err="1">
                <a:latin typeface="Courier New" pitchFamily="49" charset="0"/>
              </a:rPr>
              <a:t>}</a:t>
            </a: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•</a:t>
            </a:r>
          </a:p>
          <a:p>
            <a:r>
              <a:rPr lang="en-US" sz="1800" dirty="0" smtClean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 smtClean="0">
                <a:latin typeface="Courier New" pitchFamily="49" charset="0"/>
              </a:rPr>
              <a:t>amI</a:t>
            </a:r>
            <a:r>
              <a:rPr lang="en-US" sz="1800" dirty="0" smtClean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}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83400" y="1676400"/>
            <a:ext cx="14986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4507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7713" y="19050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4508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7713" y="2590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234509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32654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23451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97713" y="39624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23451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97713" y="47244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234512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4513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4514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451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81800" y="1066800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Call </a:t>
            </a:r>
            <a:r>
              <a:rPr lang="en-US" sz="1800" dirty="0">
                <a:latin typeface="Calibri" pitchFamily="34" charset="0"/>
              </a:rPr>
              <a:t>Chain</a:t>
            </a:r>
          </a:p>
        </p:txBody>
      </p:sp>
      <p:sp>
        <p:nvSpPr>
          <p:cNvPr id="234519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64463" y="32654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23452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dirty="0" smtClean="0">
                <a:latin typeface="Calibri" pitchFamily="34" charset="0"/>
              </a:rPr>
              <a:t>Procedure  </a:t>
            </a:r>
            <a:r>
              <a:rPr lang="en-US" sz="1800" dirty="0" err="1" smtClean="0">
                <a:latin typeface="Courier New" pitchFamily="49" charset="0"/>
              </a:rPr>
              <a:t>amI</a:t>
            </a:r>
            <a:r>
              <a:rPr lang="en-US" sz="1800" dirty="0">
                <a:latin typeface="Calibri" pitchFamily="34" charset="0"/>
              </a:rPr>
              <a:t>  is recursive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(calls itself)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1252080" y="1658160"/>
              <a:ext cx="6422040" cy="237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46320" y="1651680"/>
                <a:ext cx="6432480" cy="238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3" name="Line 103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324600" y="2244458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5534" name="Rectangle 10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98899" y="2069387"/>
            <a:ext cx="242570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Frame Pointer: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5543" name="Rectangle 104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533400"/>
            <a:ext cx="5029200" cy="573088"/>
          </a:xfrm>
        </p:spPr>
        <p:txBody>
          <a:bodyPr/>
          <a:lstStyle/>
          <a:p>
            <a:r>
              <a:rPr lang="en-US" dirty="0"/>
              <a:t>Stack </a:t>
            </a:r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235544" name="Rectangle 1048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66713" y="1295400"/>
            <a:ext cx="5462434" cy="5224463"/>
          </a:xfrm>
        </p:spPr>
        <p:txBody>
          <a:bodyPr/>
          <a:lstStyle/>
          <a:p>
            <a:r>
              <a:rPr lang="en-US" dirty="0"/>
              <a:t>Contents</a:t>
            </a:r>
          </a:p>
          <a:p>
            <a:pPr lvl="1"/>
            <a:r>
              <a:rPr lang="en-US" dirty="0"/>
              <a:t>Function arguments</a:t>
            </a:r>
          </a:p>
          <a:p>
            <a:pPr lvl="1"/>
            <a:r>
              <a:rPr lang="en-US" dirty="0"/>
              <a:t>Return </a:t>
            </a:r>
            <a:r>
              <a:rPr lang="en-US" dirty="0" smtClean="0"/>
              <a:t>address</a:t>
            </a:r>
            <a:endParaRPr lang="en-US" dirty="0"/>
          </a:p>
          <a:p>
            <a:pPr lvl="1"/>
            <a:r>
              <a:rPr lang="en-US" dirty="0" smtClean="0"/>
              <a:t>Local </a:t>
            </a:r>
            <a:r>
              <a:rPr lang="en-US" dirty="0"/>
              <a:t>variables</a:t>
            </a:r>
          </a:p>
          <a:p>
            <a:pPr lvl="1"/>
            <a:r>
              <a:rPr lang="en-US" dirty="0" smtClean="0"/>
              <a:t>Temporary space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/>
              <a:t>Space allocated when</a:t>
            </a:r>
            <a:r>
              <a:rPr lang="en-US" dirty="0" smtClean="0"/>
              <a:t> procedure is entered</a:t>
            </a:r>
          </a:p>
          <a:p>
            <a:pPr lvl="2"/>
            <a:r>
              <a:rPr lang="en-US" dirty="0"/>
              <a:t>“Set-up” code</a:t>
            </a:r>
            <a:endParaRPr lang="en-US" dirty="0" smtClean="0"/>
          </a:p>
          <a:p>
            <a:pPr lvl="1"/>
            <a:r>
              <a:rPr lang="en-US" dirty="0" smtClean="0"/>
              <a:t>Space </a:t>
            </a:r>
            <a:r>
              <a:rPr lang="en-US" dirty="0" err="1" smtClean="0"/>
              <a:t>deallocated</a:t>
            </a:r>
            <a:r>
              <a:rPr lang="en-US" dirty="0" smtClean="0"/>
              <a:t> upon return</a:t>
            </a:r>
            <a:endParaRPr lang="en-US" dirty="0"/>
          </a:p>
          <a:p>
            <a:pPr lvl="2"/>
            <a:r>
              <a:rPr lang="en-US" dirty="0"/>
              <a:t>“Finish”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6" name="Line 103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34572" y="3943529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8871" y="3768458"/>
            <a:ext cx="242570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Stack Pointer: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9775" y="533400"/>
            <a:ext cx="1292225" cy="1567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Previous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Frame</a:t>
            </a: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 useBgFill="1">
        <p:nvSpPr>
          <p:cNvPr id="19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449390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>
        <p:nvSpPr>
          <p:cNvPr id="20" name="Down Arrow 19"/>
          <p:cNvSpPr/>
          <p:nvPr>
            <p:custDataLst>
              <p:tags r:id="rId9"/>
            </p:custDataLst>
          </p:nvPr>
        </p:nvSpPr>
        <p:spPr bwMode="auto">
          <a:xfrm flipV="1">
            <a:off x="7462608" y="411480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89775" y="2092058"/>
            <a:ext cx="1292225" cy="1946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Frame for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current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proc</a:t>
            </a:r>
            <a:endParaRPr lang="en-US" dirty="0">
              <a:latin typeface="Courier New" pitchFamily="49" charset="0"/>
            </a:endParaRPr>
          </a:p>
        </p:txBody>
      </p:sp>
      <p:cxnSp>
        <p:nvCxnSpPr>
          <p:cNvPr id="3" name="Straight Connector 2"/>
          <p:cNvCxnSpPr/>
          <p:nvPr>
            <p:custDataLst>
              <p:tags r:id="rId12"/>
            </p:custDataLst>
          </p:nvPr>
        </p:nvCxnSpPr>
        <p:spPr bwMode="auto">
          <a:xfrm>
            <a:off x="3352800" y="1828800"/>
            <a:ext cx="0" cy="13716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>
            <p:custDataLst>
              <p:tags r:id="rId13"/>
            </p:custDataLst>
          </p:nvPr>
        </p:nvCxnSpPr>
        <p:spPr bwMode="auto">
          <a:xfrm>
            <a:off x="3352800" y="2514600"/>
            <a:ext cx="4038600" cy="5334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Date Placeholder 14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546560" y="728280"/>
              <a:ext cx="6820920" cy="520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7200" y="713880"/>
                <a:ext cx="6844680" cy="52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71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		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r>
              <a:rPr lang="en-US" sz="1800" dirty="0">
                <a:latin typeface="Courier New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1742227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1567156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2487810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2293868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72062" y="2133600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879480" y="1627920"/>
              <a:ext cx="7427520" cy="184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3360" y="1615680"/>
                <a:ext cx="7438320" cy="186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who(…)</a:t>
            </a:r>
          </a:p>
          <a:p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marL="342900" lvl="1"/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		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26629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24879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34085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32146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1981200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 smtClean="0">
                <a:latin typeface="Courier New" pitchFamily="49" charset="0"/>
              </a:rPr>
              <a:t>•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		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35773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34023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43229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41290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21261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Layout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50912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1790" y="495300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46537"/>
            <a:ext cx="3200400" cy="906463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32138"/>
            <a:ext cx="3200400" cy="906462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38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600"/>
            <a:ext cx="3200400" cy="906463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literals (e.g., 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/>
              <a:t>static</a:t>
            </a:r>
            <a:r>
              <a:rPr lang="en-US" sz="1500" dirty="0"/>
              <a:t> variables</a:t>
            </a:r>
          </a:p>
          <a:p>
            <a:r>
              <a:rPr lang="en-US" sz="1500" dirty="0"/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variables allocated with</a:t>
            </a:r>
            <a:br>
              <a:rPr lang="en-US" sz="1500" dirty="0"/>
            </a:br>
            <a:r>
              <a:rPr lang="en-US" sz="1500" i="1" dirty="0"/>
              <a:t>new</a:t>
            </a:r>
            <a:r>
              <a:rPr lang="en-US" sz="1500" dirty="0"/>
              <a:t> or </a:t>
            </a:r>
            <a:r>
              <a:rPr lang="en-US" sz="1500" i="1" dirty="0"/>
              <a:t>malloc</a:t>
            </a:r>
            <a:endParaRPr lang="en-US" sz="1500" dirty="0"/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local variables;</a:t>
            </a:r>
            <a:br>
              <a:rPr lang="en-US" sz="1500" dirty="0"/>
            </a:br>
            <a:r>
              <a:rPr lang="en-US" sz="1500" dirty="0"/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0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Memory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Addresses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1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2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/>
              <p14:cNvContentPartPr/>
              <p14:nvPr/>
            </p14:nvContentPartPr>
            <p14:xfrm>
              <a:off x="606960" y="961920"/>
              <a:ext cx="5391000" cy="564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360" y="952560"/>
                <a:ext cx="5413680" cy="56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68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		recursive 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44917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43167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52373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50434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21261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10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34200" y="43905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 smtClean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/>
              <a:t>(another) </a:t>
            </a:r>
            <a:r>
              <a:rPr lang="en-US" dirty="0" smtClean="0"/>
              <a:t>recursive 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54061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52311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61517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59578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3048000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10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34200" y="43905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 smtClean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Rectangle 10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34200" y="53049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 smtClean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/>
              <p14:cNvContentPartPr/>
              <p14:nvPr/>
            </p14:nvContentPartPr>
            <p14:xfrm>
              <a:off x="5203800" y="4522680"/>
              <a:ext cx="1723680" cy="187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1920" y="4512240"/>
                <a:ext cx="1746720" cy="189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from: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44917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43167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52373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50434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3048000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Rectangle 103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34200" y="43905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 smtClean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32" name="Rectangle 10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34200" y="53049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from: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35773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34023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43229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41290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30405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31" name="Rectangle 10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34200" y="43905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10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34200" y="53049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who(…)</a:t>
            </a:r>
          </a:p>
          <a:p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r>
              <a:rPr lang="en-US" sz="1800" dirty="0" err="1">
                <a:latin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Return from: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26629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24879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34085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32146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2514600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8" name="Rectangle 10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9" name="Rectangle 10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34200" y="43905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31" name="Rectangle 10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34200" y="53049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 smtClean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r>
              <a:rPr lang="en-US" sz="1800" dirty="0">
                <a:latin typeface="Courier New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amI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r>
              <a:rPr lang="en-US" sz="1800" dirty="0">
                <a:latin typeface="Courier New" pitchFamily="49" charset="0"/>
              </a:rPr>
              <a:t>  }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 smtClean="0"/>
              <a:t>(second) </a:t>
            </a:r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35773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34023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43229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41290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31167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Rectangle 10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amI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4478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who(…)</a:t>
            </a:r>
          </a:p>
          <a:p>
            <a:r>
              <a:rPr lang="en-US" sz="1800" dirty="0" err="1">
                <a:latin typeface="Courier New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itchFamily="49" charset="0"/>
              </a:rPr>
              <a:t>amI();</a:t>
            </a:r>
          </a:p>
          <a:p>
            <a:pPr marL="342900" lvl="1"/>
            <a:r>
              <a:rPr lang="en-US" sz="1800" dirty="0">
                <a:latin typeface="Courier New" pitchFamily="49" charset="0"/>
              </a:rPr>
              <a:t>• </a:t>
            </a:r>
          </a:p>
          <a:p>
            <a:r>
              <a:rPr lang="en-US" sz="1800" dirty="0" err="1">
                <a:latin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Example from: </a:t>
            </a:r>
            <a:br>
              <a:rPr lang="en-US" dirty="0"/>
            </a:br>
            <a:r>
              <a:rPr lang="en-US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(second) </a:t>
            </a:r>
            <a:r>
              <a:rPr lang="en-US" dirty="0" smtClean="0"/>
              <a:t>call </a:t>
            </a: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266299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2487921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3408575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3214633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57200" y="30405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Rectangle 103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latin typeface="Courier New" pitchFamily="49" charset="0"/>
              </a:rPr>
              <a:t>who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8" name="Rectangle 10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Return from: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r>
              <a:rPr lang="en-US" sz="1800" dirty="0">
                <a:latin typeface="Courier New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6313" y="14478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16313" y="21336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who</a:t>
            </a:r>
          </a:p>
        </p:txBody>
      </p:sp>
      <p:sp>
        <p:nvSpPr>
          <p:cNvPr id="7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200" y="2808288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16313" y="3505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313" y="4267200"/>
            <a:ext cx="6064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063" y="2796301"/>
            <a:ext cx="6064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amI</a:t>
            </a:r>
          </a:p>
        </p:txBody>
      </p:sp>
      <p:sp>
        <p:nvSpPr>
          <p:cNvPr id="15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0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4200" y="1642726"/>
            <a:ext cx="1292225" cy="920765"/>
          </a:xfrm>
          <a:prstGeom prst="rect">
            <a:avLst/>
          </a:prstGeom>
          <a:solidFill>
            <a:srgbClr val="F6F5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 smtClean="0">
                <a:latin typeface="Courier New" pitchFamily="49" charset="0"/>
              </a:rPr>
              <a:t>yoo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17" name="Line 10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82172" y="1742227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" name="Rectangle 10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1567156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92144" y="2487810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0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0172" y="2293868"/>
            <a:ext cx="77197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Rectangle 10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831835"/>
            <a:ext cx="1292225" cy="8284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 anchor="ctr" anchorCtr="1">
            <a:spAutoFit/>
          </a:bodyPr>
          <a:lstStyle/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7138071" y="381000"/>
            <a:ext cx="86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</a:t>
            </a:r>
          </a:p>
        </p:txBody>
      </p:sp>
      <p:sp>
        <p:nvSpPr>
          <p:cNvPr id="30" name="Right Arrow 29"/>
          <p:cNvSpPr/>
          <p:nvPr>
            <p:custDataLst>
              <p:tags r:id="rId21"/>
            </p:custDataLst>
          </p:nvPr>
        </p:nvSpPr>
        <p:spPr bwMode="auto">
          <a:xfrm>
            <a:off x="472062" y="2888181"/>
            <a:ext cx="594738" cy="388419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23"/>
            </p:custDataLst>
          </p:nvPr>
        </p:nvSpPr>
        <p:spPr>
          <a:xfrm>
            <a:off x="228600" y="6336268"/>
            <a:ext cx="806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How did we remember where to point %</a:t>
            </a:r>
            <a:r>
              <a:rPr lang="en-US" dirty="0" err="1" smtClean="0">
                <a:latin typeface="Calibri" pitchFamily="34" charset="0"/>
              </a:rPr>
              <a:t>ebp</a:t>
            </a:r>
            <a:r>
              <a:rPr lang="en-US" dirty="0" smtClean="0">
                <a:latin typeface="Calibri" pitchFamily="34" charset="0"/>
              </a:rPr>
              <a:t> when returning?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9" name="Rectangle 10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34200" y="3476164"/>
            <a:ext cx="1292225" cy="920765"/>
          </a:xfrm>
          <a:prstGeom prst="rect">
            <a:avLst/>
          </a:prstGeom>
          <a:solidFill>
            <a:srgbClr val="F1C7C7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amI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10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37375" y="2560572"/>
            <a:ext cx="1292225" cy="920765"/>
          </a:xfrm>
          <a:prstGeom prst="rect">
            <a:avLst/>
          </a:prstGeom>
          <a:solidFill>
            <a:srgbClr val="D5F1CF">
              <a:alpha val="25000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pPr algn="ctr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</a:rPr>
              <a:t>who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569912"/>
            <a:ext cx="6743700" cy="573088"/>
          </a:xfrm>
          <a:noFill/>
          <a:ln/>
        </p:spPr>
        <p:txBody>
          <a:bodyPr/>
          <a:lstStyle/>
          <a:p>
            <a:r>
              <a:rPr lang="en-US" dirty="0"/>
              <a:t>IA32/Linux Stack Frame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16852"/>
            <a:ext cx="5562600" cy="5011738"/>
          </a:xfrm>
          <a:noFill/>
          <a:ln/>
        </p:spPr>
        <p:txBody>
          <a:bodyPr lIns="90487" tIns="44450" rIns="90487" bIns="44450"/>
          <a:lstStyle/>
          <a:p>
            <a:r>
              <a:rPr lang="en-US" dirty="0">
                <a:solidFill>
                  <a:schemeClr val="accent2"/>
                </a:solidFill>
              </a:rPr>
              <a:t>Caller’s</a:t>
            </a:r>
            <a:r>
              <a:rPr lang="en-US" dirty="0"/>
              <a:t> Stack Frame</a:t>
            </a:r>
          </a:p>
          <a:p>
            <a:pPr lvl="1"/>
            <a:r>
              <a:rPr lang="en-US" sz="1800" dirty="0"/>
              <a:t>Arguments for this call</a:t>
            </a:r>
          </a:p>
          <a:p>
            <a:pPr lvl="1"/>
            <a:r>
              <a:rPr lang="en-US" sz="1800" dirty="0" smtClean="0"/>
              <a:t>Return </a:t>
            </a:r>
            <a:r>
              <a:rPr lang="en-US" sz="1800" dirty="0"/>
              <a:t>address</a:t>
            </a:r>
          </a:p>
          <a:p>
            <a:pPr lvl="2"/>
            <a:r>
              <a:rPr lang="en-US" sz="1800" dirty="0"/>
              <a:t>Pushed by </a:t>
            </a:r>
            <a:r>
              <a:rPr lang="en-US" sz="1800" b="1" kern="1200" dirty="0">
                <a:latin typeface="Courier New" pitchFamily="49" charset="0"/>
              </a:rPr>
              <a:t>call</a:t>
            </a:r>
            <a:r>
              <a:rPr lang="en-US" sz="1800" dirty="0"/>
              <a:t> instruction</a:t>
            </a:r>
          </a:p>
          <a:p>
            <a:r>
              <a:rPr lang="en-US" dirty="0" smtClean="0"/>
              <a:t>Current /</a:t>
            </a:r>
            <a:r>
              <a:rPr lang="en-US" dirty="0" err="1" smtClean="0">
                <a:solidFill>
                  <a:srgbClr val="FF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Stack Frame</a:t>
            </a:r>
          </a:p>
          <a:p>
            <a:pPr lvl="1"/>
            <a:r>
              <a:rPr lang="en-US" sz="1800" dirty="0" smtClean="0"/>
              <a:t>Old frame pointer (for caller)</a:t>
            </a:r>
          </a:p>
          <a:p>
            <a:pPr lvl="1"/>
            <a:r>
              <a:rPr lang="en-US" sz="1800" dirty="0" smtClean="0"/>
              <a:t>Saved </a:t>
            </a:r>
            <a:r>
              <a:rPr lang="en-US" sz="1800" dirty="0"/>
              <a:t>register context </a:t>
            </a:r>
            <a:br>
              <a:rPr lang="en-US" sz="1800" dirty="0"/>
            </a:br>
            <a:r>
              <a:rPr lang="en-US" sz="1800" dirty="0"/>
              <a:t>(when reusing registers)</a:t>
            </a:r>
          </a:p>
          <a:p>
            <a:pPr lvl="1"/>
            <a:r>
              <a:rPr lang="en-US" sz="1800" dirty="0"/>
              <a:t>Local variables</a:t>
            </a:r>
            <a:br>
              <a:rPr lang="en-US" sz="1800" dirty="0"/>
            </a:br>
            <a:r>
              <a:rPr lang="en-US" sz="1800" dirty="0"/>
              <a:t>(if can’t be kept in registers)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/>
              <a:t>Argument build” </a:t>
            </a:r>
            <a:r>
              <a:rPr lang="en-US" sz="1800" dirty="0" smtClean="0"/>
              <a:t>area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(if </a:t>
            </a:r>
            <a:r>
              <a:rPr lang="en-US" sz="1800" dirty="0" err="1" smtClean="0"/>
              <a:t>callee</a:t>
            </a:r>
            <a:r>
              <a:rPr lang="en-US" sz="1800" dirty="0" smtClean="0"/>
              <a:t> needs to call another function - parameters </a:t>
            </a:r>
            <a:r>
              <a:rPr lang="en-US" sz="1800" dirty="0"/>
              <a:t>for function </a:t>
            </a:r>
            <a:br>
              <a:rPr lang="en-US" sz="1800" dirty="0"/>
            </a:br>
            <a:r>
              <a:rPr lang="en-US" sz="1800" dirty="0"/>
              <a:t>about to be called)</a:t>
            </a:r>
          </a:p>
          <a:p>
            <a:endParaRPr lang="en-US" dirty="0" smtClean="0"/>
          </a:p>
        </p:txBody>
      </p:sp>
      <p:sp>
        <p:nvSpPr>
          <p:cNvPr id="236553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0" y="3276600"/>
            <a:ext cx="1375918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Return </a:t>
            </a:r>
            <a:r>
              <a:rPr lang="en-US" sz="1800" dirty="0" err="1">
                <a:latin typeface="Calibri" pitchFamily="34" charset="0"/>
              </a:rPr>
              <a:t>Addr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655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3886200"/>
            <a:ext cx="1371600" cy="181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Saved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Registers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Local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Variables</a:t>
            </a:r>
          </a:p>
        </p:txBody>
      </p:sp>
      <p:sp>
        <p:nvSpPr>
          <p:cNvPr id="236555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5200" y="5700201"/>
            <a:ext cx="1371600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Argument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Build</a:t>
            </a:r>
          </a:p>
        </p:txBody>
      </p:sp>
      <p:sp>
        <p:nvSpPr>
          <p:cNvPr id="236556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1295400"/>
            <a:ext cx="1375918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36557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5200" y="3581400"/>
            <a:ext cx="1371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%</a:t>
            </a:r>
            <a:r>
              <a:rPr lang="en-US" sz="1800" dirty="0" err="1">
                <a:latin typeface="Calibri" pitchFamily="34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655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15200" y="2667000"/>
            <a:ext cx="1375918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Arguments</a:t>
            </a:r>
          </a:p>
        </p:txBody>
      </p:sp>
      <p:sp>
        <p:nvSpPr>
          <p:cNvPr id="236559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23279" y="2126043"/>
            <a:ext cx="78393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Caller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Frame</a:t>
            </a:r>
          </a:p>
        </p:txBody>
      </p:sp>
      <p:sp>
        <p:nvSpPr>
          <p:cNvPr id="236560" name="AutoShape 1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983412" y="1295400"/>
            <a:ext cx="228600" cy="228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" name="Line 10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469956" y="3732919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6013" y="3269043"/>
            <a:ext cx="1551500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Frame pointer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Line 103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479928" y="6366142"/>
            <a:ext cx="7179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9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02212" y="5897628"/>
            <a:ext cx="1477716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Stack pointer</a:t>
            </a:r>
          </a:p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3" name="TextBox 22"/>
          <p:cNvSpPr txBox="1"/>
          <p:nvPr>
            <p:custDataLst>
              <p:tags r:id="rId18"/>
            </p:custDataLst>
          </p:nvPr>
        </p:nvSpPr>
        <p:spPr>
          <a:xfrm>
            <a:off x="7860230" y="6510281"/>
            <a:ext cx="128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 Addresses</a:t>
            </a:r>
          </a:p>
        </p:txBody>
      </p:sp>
      <p:sp>
        <p:nvSpPr>
          <p:cNvPr id="25" name="TextBox 24"/>
          <p:cNvSpPr txBox="1"/>
          <p:nvPr>
            <p:custDataLst>
              <p:tags r:id="rId19"/>
            </p:custDataLst>
          </p:nvPr>
        </p:nvSpPr>
        <p:spPr>
          <a:xfrm>
            <a:off x="7696200" y="304800"/>
            <a:ext cx="132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 Addresses</a:t>
            </a:r>
          </a:p>
        </p:txBody>
      </p:sp>
    </p:spTree>
    <p:extLst>
      <p:ext uri="{BB962C8B-B14F-4D97-AF65-F5344CB8AC3E}">
        <p14:creationId xmlns:p14="http://schemas.microsoft.com/office/powerpoint/2010/main" val="247087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57200"/>
            <a:ext cx="5883275" cy="573088"/>
          </a:xfrm>
        </p:spPr>
        <p:txBody>
          <a:bodyPr/>
          <a:lstStyle/>
          <a:p>
            <a:r>
              <a:rPr lang="en-US"/>
              <a:t>Revisiting </a:t>
            </a:r>
            <a:r>
              <a:rPr lang="en-US">
                <a:latin typeface="Courier New" pitchFamily="49" charset="0"/>
              </a:rPr>
              <a:t>swap</a:t>
            </a:r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1148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2375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zip1 = 15213;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zip2 = </a:t>
            </a:r>
            <a:r>
              <a:rPr lang="en-US" sz="1800" dirty="0" smtClean="0">
                <a:latin typeface="Courier New" pitchFamily="49" charset="0"/>
              </a:rPr>
              <a:t>98195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call_swap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swap(&amp;zip1, &amp;zip2);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800640" y="1040040"/>
              <a:ext cx="2472840" cy="2044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800" y="1027800"/>
                <a:ext cx="2484000" cy="206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rocedures/stacks/calling conventions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Machine Code &amp; C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283920" y="3120840"/>
              <a:ext cx="2652120" cy="1511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680" y="3114360"/>
                <a:ext cx="2672280" cy="15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5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57200"/>
            <a:ext cx="5883275" cy="573088"/>
          </a:xfrm>
        </p:spPr>
        <p:txBody>
          <a:bodyPr/>
          <a:lstStyle/>
          <a:p>
            <a:r>
              <a:rPr lang="en-US"/>
              <a:t>Revisiting </a:t>
            </a:r>
            <a:r>
              <a:rPr lang="en-US">
                <a:latin typeface="Courier New" pitchFamily="49" charset="0"/>
              </a:rPr>
              <a:t>swap</a:t>
            </a:r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1148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2375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zip1 = 15213;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zip2 = </a:t>
            </a:r>
            <a:r>
              <a:rPr lang="en-US" sz="1800" dirty="0" smtClean="0">
                <a:latin typeface="Courier New" pitchFamily="49" charset="0"/>
              </a:rPr>
              <a:t>98195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call_swap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swap(&amp;zip1, &amp;zip2);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375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4267200" cy="173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>
                <a:latin typeface="Courier New" pitchFamily="49" charset="0"/>
              </a:rPr>
              <a:t>call_swap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$zip2	# Global </a:t>
            </a:r>
            <a:r>
              <a:rPr lang="en-US" sz="1800" dirty="0" err="1">
                <a:latin typeface="Courier New" pitchFamily="49" charset="0"/>
              </a:rPr>
              <a:t>Var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$zip1	# Global </a:t>
            </a:r>
            <a:r>
              <a:rPr lang="en-US" sz="1800" dirty="0" err="1">
                <a:latin typeface="Courier New" pitchFamily="49" charset="0"/>
              </a:rPr>
              <a:t>Var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call swap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66800"/>
            <a:ext cx="349236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Calling </a:t>
            </a:r>
            <a:r>
              <a:rPr lang="en-US" sz="2000" dirty="0">
                <a:latin typeface="Courier New" pitchFamily="49" charset="0"/>
              </a:rPr>
              <a:t>swap</a:t>
            </a:r>
            <a:r>
              <a:rPr lang="en-US" sz="2000" dirty="0">
                <a:latin typeface="Calibri" pitchFamily="34" charset="0"/>
              </a:rPr>
              <a:t> from </a:t>
            </a:r>
            <a:r>
              <a:rPr lang="en-US" sz="2000" dirty="0" err="1">
                <a:latin typeface="Courier New" pitchFamily="49" charset="0"/>
              </a:rPr>
              <a:t>call_swap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5029200" y="3505200"/>
            <a:ext cx="222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we know the address</a:t>
            </a:r>
          </a:p>
        </p:txBody>
      </p:sp>
      <p:cxnSp>
        <p:nvCxnSpPr>
          <p:cNvPr id="7" name="Straight Arrow Connector 6"/>
          <p:cNvCxnSpPr/>
          <p:nvPr>
            <p:custDataLst>
              <p:tags r:id="rId8"/>
            </p:custDataLst>
          </p:nvPr>
        </p:nvCxnSpPr>
        <p:spPr bwMode="auto">
          <a:xfrm flipH="1" flipV="1">
            <a:off x="6553200" y="2590800"/>
            <a:ext cx="152400" cy="9906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16720" y="2210760"/>
              <a:ext cx="6476040" cy="176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6280" y="2201400"/>
                <a:ext cx="6492960" cy="17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57200"/>
            <a:ext cx="5883275" cy="573088"/>
          </a:xfrm>
        </p:spPr>
        <p:txBody>
          <a:bodyPr/>
          <a:lstStyle/>
          <a:p>
            <a:r>
              <a:rPr lang="en-US"/>
              <a:t>Revisiting </a:t>
            </a:r>
            <a:r>
              <a:rPr lang="en-US">
                <a:latin typeface="Courier New" pitchFamily="49" charset="0"/>
              </a:rPr>
              <a:t>swap</a:t>
            </a:r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1148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2375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zip1 = 15213;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zip2 = </a:t>
            </a:r>
            <a:r>
              <a:rPr lang="en-US" sz="1800" dirty="0" smtClean="0">
                <a:latin typeface="Courier New" pitchFamily="49" charset="0"/>
              </a:rPr>
              <a:t>98195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call_swap</a:t>
            </a:r>
            <a:r>
              <a:rPr lang="en-US" sz="1800" dirty="0">
                <a:latin typeface="Courier New" pitchFamily="49" charset="0"/>
              </a:rPr>
              <a:t>()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swap(&amp;zip1, &amp;zip2);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375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447800"/>
            <a:ext cx="4267200" cy="173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>
                <a:latin typeface="Courier New" pitchFamily="49" charset="0"/>
              </a:rPr>
              <a:t>call_swap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$zip2	# Global </a:t>
            </a:r>
            <a:r>
              <a:rPr lang="en-US" sz="1800" dirty="0" err="1">
                <a:latin typeface="Courier New" pitchFamily="49" charset="0"/>
              </a:rPr>
              <a:t>Var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$zip1	# Global </a:t>
            </a:r>
            <a:r>
              <a:rPr lang="en-US" sz="1800" dirty="0" err="1">
                <a:latin typeface="Courier New" pitchFamily="49" charset="0"/>
              </a:rPr>
              <a:t>Var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call swap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</p:txBody>
      </p:sp>
      <p:sp>
        <p:nvSpPr>
          <p:cNvPr id="23757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9800" y="4953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757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5334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757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9800" y="571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757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102475" y="58864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57150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3505200"/>
            <a:ext cx="1168333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Resulting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23758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5052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758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1066800"/>
            <a:ext cx="349236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Calling </a:t>
            </a:r>
            <a:r>
              <a:rPr lang="en-US" sz="2000" dirty="0">
                <a:latin typeface="Courier New" pitchFamily="49" charset="0"/>
              </a:rPr>
              <a:t>swap</a:t>
            </a:r>
            <a:r>
              <a:rPr lang="en-US" sz="2000" dirty="0">
                <a:latin typeface="Calibri" pitchFamily="34" charset="0"/>
              </a:rPr>
              <a:t> from </a:t>
            </a:r>
            <a:r>
              <a:rPr lang="en-US" sz="2000" dirty="0" err="1">
                <a:latin typeface="Courier New" pitchFamily="49" charset="0"/>
              </a:rPr>
              <a:t>call_swap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2236680" y="461880"/>
              <a:ext cx="4318560" cy="3601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5160" y="450720"/>
                <a:ext cx="4345200" cy="36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93712"/>
            <a:ext cx="5883275" cy="573088"/>
          </a:xfrm>
        </p:spPr>
        <p:txBody>
          <a:bodyPr/>
          <a:lstStyle/>
          <a:p>
            <a:r>
              <a:rPr lang="en-US"/>
              <a:t>Revisiting </a:t>
            </a:r>
            <a:r>
              <a:rPr lang="en-US">
                <a:latin typeface="Courier New" pitchFamily="49" charset="0"/>
              </a:rPr>
              <a:t>swap</a:t>
            </a:r>
            <a:endParaRPr lang="en-US"/>
          </a:p>
        </p:txBody>
      </p:sp>
      <p:sp>
        <p:nvSpPr>
          <p:cNvPr id="2385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8288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2385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1308100"/>
            <a:ext cx="3352800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12(%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ecx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(%</a:t>
            </a:r>
            <a:r>
              <a:rPr lang="en-US" sz="1800" dirty="0" err="1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(%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238597" name="AutoShap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48600" y="27559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53400" y="3365500"/>
            <a:ext cx="6703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Body</a:t>
            </a:r>
          </a:p>
        </p:txBody>
      </p:sp>
      <p:sp>
        <p:nvSpPr>
          <p:cNvPr id="238599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848600" y="16891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60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53400" y="17653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238601" name="AutoShap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848600" y="46609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53400" y="49657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2544120" y="1095120"/>
              <a:ext cx="4697640" cy="140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38360" y="1083600"/>
                <a:ext cx="4705920" cy="141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Setup, step #1</a:t>
            </a:r>
            <a:endParaRPr lang="en-US" dirty="0"/>
          </a:p>
        </p:txBody>
      </p:sp>
      <p:sp>
        <p:nvSpPr>
          <p:cNvPr id="239626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02275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28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9629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9630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997075" y="42100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40386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702" y="1276290"/>
            <a:ext cx="16962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Entering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34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9812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6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74925" y="18097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198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073900" y="1993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67625" y="18224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7808744" y="4800906"/>
            <a:ext cx="128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Low Addresses</a:t>
            </a:r>
          </a:p>
        </p:txBody>
      </p:sp>
      <p:sp>
        <p:nvSpPr>
          <p:cNvPr id="31" name="TextBox 30"/>
          <p:cNvSpPr txBox="1"/>
          <p:nvPr>
            <p:custDataLst>
              <p:tags r:id="rId22"/>
            </p:custDataLst>
          </p:nvPr>
        </p:nvSpPr>
        <p:spPr>
          <a:xfrm>
            <a:off x="7808744" y="304800"/>
            <a:ext cx="132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High Addresses</a:t>
            </a:r>
          </a:p>
        </p:txBody>
      </p:sp>
      <p:grpSp>
        <p:nvGrpSpPr>
          <p:cNvPr id="4" name="Group 3"/>
          <p:cNvGrpSpPr/>
          <p:nvPr>
            <p:custDataLst>
              <p:tags r:id="rId23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2" name="Rectangle 103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Rectangle 103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Rectangle 103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10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" name="Rectangle 1"/>
            <p:cNvSpPr/>
            <p:nvPr>
              <p:custDataLst>
                <p:tags r:id="rId35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8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5105400"/>
            <a:ext cx="5029200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AutoShape 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038600" y="5562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43400" y="56388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41" name="Rectangle 1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-48533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-478303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0x060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24760" y="4075893"/>
            <a:ext cx="13716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0x060</a:t>
            </a:r>
            <a:endParaRPr lang="en-US" sz="1800" dirty="0"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" name="Ink 2"/>
              <p14:cNvContentPartPr/>
              <p14:nvPr/>
            </p14:nvContentPartPr>
            <p14:xfrm>
              <a:off x="4862520" y="5654520"/>
              <a:ext cx="155160" cy="47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56760" y="5645160"/>
                <a:ext cx="173520" cy="48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Setup, step </a:t>
            </a:r>
            <a:r>
              <a:rPr lang="en-US" dirty="0"/>
              <a:t>#1</a:t>
            </a:r>
          </a:p>
        </p:txBody>
      </p:sp>
      <p:sp>
        <p:nvSpPr>
          <p:cNvPr id="2396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5105400"/>
            <a:ext cx="5029200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2275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28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9629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9630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97075" y="42100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0800" y="40386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9702" y="1276290"/>
            <a:ext cx="16962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Entering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34" name="Rectangl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9812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6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4925" y="18097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7073900" y="1993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67625" y="18224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98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934200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7064375" y="46164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58100" y="44450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6" name="AutoShape 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038600" y="5562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43400" y="56388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0" name="Group 29"/>
          <p:cNvGrpSpPr/>
          <p:nvPr>
            <p:custDataLst>
              <p:tags r:id="rId28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1" name="Rectangle 103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Rectangle 103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Rectangle 10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Rectangle 10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37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6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-48533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0x100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720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38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-478303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39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24760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" name="Ink 1"/>
              <p14:cNvContentPartPr/>
              <p14:nvPr/>
            </p14:nvContentPartPr>
            <p14:xfrm>
              <a:off x="7923960" y="2119680"/>
              <a:ext cx="221040" cy="2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15680" y="2108880"/>
                <a:ext cx="23904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Setup, step </a:t>
            </a:r>
            <a:r>
              <a:rPr lang="en-US" dirty="0"/>
              <a:t>#2</a:t>
            </a:r>
          </a:p>
        </p:txBody>
      </p:sp>
      <p:sp>
        <p:nvSpPr>
          <p:cNvPr id="2396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5105400"/>
            <a:ext cx="5029200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esp,%ebp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28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9629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9630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997075" y="42100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40386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702" y="1276290"/>
            <a:ext cx="16962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Entering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34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9812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6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74925" y="18097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073900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7625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198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934200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086600" y="4681536"/>
            <a:ext cx="479425" cy="11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58100" y="46624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02275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6" name="AutoShape 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4038600" y="5562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343400" y="56388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0" name="Group 29"/>
          <p:cNvGrpSpPr/>
          <p:nvPr>
            <p:custDataLst>
              <p:tags r:id="rId28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1" name="Rectangle 103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Rectangle 103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Rectangle 10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Rectangle 10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37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6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-48533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37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720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38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-478303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39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24760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Setup, step </a:t>
            </a:r>
            <a:r>
              <a:rPr lang="en-US" dirty="0"/>
              <a:t>#3</a:t>
            </a:r>
          </a:p>
        </p:txBody>
      </p:sp>
      <p:sp>
        <p:nvSpPr>
          <p:cNvPr id="2396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5105400"/>
            <a:ext cx="5029200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ebx</a:t>
            </a:r>
            <a:endParaRPr lang="en-US" sz="1800" u="sng" dirty="0">
              <a:latin typeface="Courier New" pitchFamily="49" charset="0"/>
            </a:endParaRPr>
          </a:p>
        </p:txBody>
      </p:sp>
      <p:sp>
        <p:nvSpPr>
          <p:cNvPr id="239628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9629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9630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997075" y="42100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40386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702" y="1276290"/>
            <a:ext cx="16962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Entering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34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9812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6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74925" y="18097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073900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7625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198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934200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2275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58100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9800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7086600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AutoShape 7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038600" y="5562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43400" y="56388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3" name="Group 32"/>
          <p:cNvGrpSpPr/>
          <p:nvPr>
            <p:custDataLst>
              <p:tags r:id="rId29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4" name="Rectangle 103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10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3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7" name="Rectangle 104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8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9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-48533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0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1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478303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42" name="Rectangle 1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624760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>
            <p:custDataLst>
              <p:tags r:id="rId1"/>
            </p:custDataLst>
          </p:nvPr>
        </p:nvSpPr>
        <p:spPr bwMode="auto">
          <a:xfrm>
            <a:off x="1981200" y="3276600"/>
            <a:ext cx="4038600" cy="381000"/>
          </a:xfrm>
          <a:prstGeom prst="rect">
            <a:avLst/>
          </a:prstGeom>
          <a:solidFill>
            <a:srgbClr val="D5F1C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12</a:t>
            </a: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 bwMode="auto">
          <a:xfrm>
            <a:off x="1981200" y="3657600"/>
            <a:ext cx="4038600" cy="381000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8</a:t>
            </a: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 bwMode="auto">
          <a:xfrm>
            <a:off x="1981200" y="4038600"/>
            <a:ext cx="4038600" cy="3810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4</a:t>
            </a: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swap</a:t>
            </a:r>
            <a:r>
              <a:rPr lang="en-US"/>
              <a:t> Body</a:t>
            </a:r>
          </a:p>
        </p:txBody>
      </p:sp>
      <p:sp>
        <p:nvSpPr>
          <p:cNvPr id="239628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&amp;zip2</a:t>
            </a:r>
          </a:p>
        </p:txBody>
      </p:sp>
      <p:sp>
        <p:nvSpPr>
          <p:cNvPr id="239629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&amp;zip1</a:t>
            </a:r>
          </a:p>
        </p:txBody>
      </p:sp>
      <p:sp>
        <p:nvSpPr>
          <p:cNvPr id="239630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31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97075" y="42100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40386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702" y="1276290"/>
            <a:ext cx="16962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Entering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9634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9812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74925" y="18097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9800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19800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7073900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67625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9800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934200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58100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02275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086600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9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" y="5410200"/>
            <a:ext cx="4876800" cy="912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	movl 12(%ebp),%ecx  # get yp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	movl  8(%ebp),%edx  # get xp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	. . .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4397333" y="2635879"/>
            <a:ext cx="1598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Offset relative </a:t>
            </a:r>
            <a:b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to new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ebp</a:t>
            </a:r>
            <a:endParaRPr lang="en-US" sz="1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1" name="AutoShape 5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876800" y="54864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6096000"/>
            <a:ext cx="6703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Body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6" name="Group 35"/>
          <p:cNvGrpSpPr/>
          <p:nvPr>
            <p:custDataLst>
              <p:tags r:id="rId33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7" name="Rectangle 103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8" name="Rectangle 103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9" name="Rectangle 10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0" name="Rectangle 104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1" name="Rectangle 40"/>
            <p:cNvSpPr/>
            <p:nvPr>
              <p:custDataLst>
                <p:tags r:id="rId41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2" name="Rectangle 1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-48533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3" name="Rectangle 1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4" name="Rectangle 1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-478303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" name="Ink 1"/>
              <p14:cNvContentPartPr/>
              <p14:nvPr/>
            </p14:nvContentPartPr>
            <p14:xfrm>
              <a:off x="1622160" y="2985840"/>
              <a:ext cx="6859440" cy="297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17120" y="2976480"/>
                <a:ext cx="6877800" cy="299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Finish, step #1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-4(%ebp),%ebx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ebp,%esp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41" name="Text 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2" name="AutoShape 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8100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27" name="Group 26"/>
          <p:cNvGrpSpPr/>
          <p:nvPr>
            <p:custDataLst>
              <p:tags r:id="rId21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28" name="Rectangle 103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9" name="Rectangle 103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2" name="Rectangle 10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Rectangle 104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41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5" name="Rectangle 1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-485336" y="187943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37" name="Rectangle 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-478303" y="4046808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39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515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40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515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515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515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4" name="Line 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9056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4993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46" name="Rectangle 1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515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7" name="Freeform 2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67659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898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50" name="Rectangle 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15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Line 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9183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3" name="Rectangle 1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55944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" name="Ink 1"/>
              <p14:cNvContentPartPr/>
              <p14:nvPr/>
            </p14:nvContentPartPr>
            <p14:xfrm>
              <a:off x="1842120" y="5789880"/>
              <a:ext cx="1665360" cy="2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33120" y="5782320"/>
                <a:ext cx="1676880" cy="4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Finish, step #1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),%</a:t>
            </a:r>
            <a:r>
              <a:rPr lang="en-US" sz="1800" u="sng" dirty="0" err="1">
                <a:latin typeface="Courier New" pitchFamily="49" charset="0"/>
              </a:rPr>
              <a:t>ebx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515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515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515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15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9056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993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15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Freeform 2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7659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4898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41" name="Text Box 1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515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9183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26"/>
            </p:custDataLst>
          </p:nvPr>
        </p:nvSpPr>
        <p:spPr>
          <a:xfrm>
            <a:off x="5398478" y="381000"/>
            <a:ext cx="3445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C00000"/>
                </a:solidFill>
                <a:latin typeface="Calibri" pitchFamily="34" charset="0"/>
              </a:rPr>
              <a:t>Observation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: The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saved </a:t>
            </a:r>
            <a:b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and restored register </a:t>
            </a:r>
            <a:r>
              <a:rPr lang="en-US" sz="2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2000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ebx</a:t>
            </a:r>
            <a:endParaRPr lang="en-US" sz="2000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7" name="AutoShape 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38100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148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49" name="Text Box 1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50" name="Group 49"/>
          <p:cNvGrpSpPr/>
          <p:nvPr>
            <p:custDataLst>
              <p:tags r:id="rId33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51" name="Rectangle 103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2" name="Rectangle 103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3" name="Rectangle 103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4" name="Rectangle 104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5" name="Rectangle 54"/>
            <p:cNvSpPr/>
            <p:nvPr>
              <p:custDataLst>
                <p:tags r:id="rId42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56" name="Rectangle 1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-34465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7" name="Rectangle 1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8" name="Rectangle 1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-381000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59" name="Rectangle 1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55944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" name="Ink 1"/>
              <p14:cNvContentPartPr/>
              <p14:nvPr/>
            </p14:nvContentPartPr>
            <p14:xfrm>
              <a:off x="7651440" y="1033200"/>
              <a:ext cx="802800" cy="7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40280" y="1028160"/>
                <a:ext cx="81900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6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50912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1790" y="495300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46537"/>
            <a:ext cx="3200400" cy="906463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32138"/>
            <a:ext cx="3200400" cy="906462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38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600"/>
            <a:ext cx="3200400" cy="906463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/>
              <a:t>Managed “automatically”</a:t>
            </a:r>
            <a:br>
              <a:rPr lang="en-US" sz="1500"/>
            </a:br>
            <a:r>
              <a:rPr lang="en-US" sz="1500"/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/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/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/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/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/>
              <a:t>read</a:t>
            </a:r>
            <a:r>
              <a:rPr lang="en-US" sz="1500" dirty="0"/>
              <a:t>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/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/>
              <a:t>read</a:t>
            </a:r>
            <a:r>
              <a:rPr lang="en-US" sz="1500" dirty="0"/>
              <a:t>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87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segmentation faults?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2224440" y="806760"/>
              <a:ext cx="6828120" cy="206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4360" y="792720"/>
                <a:ext cx="6843240" cy="20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68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Finish, step #2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ebp,%esp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515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515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515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15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9056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993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15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Freeform 2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7659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15226" y="46624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43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6918325" y="4724399"/>
            <a:ext cx="457200" cy="9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340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9" name="AutoShape 9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38100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148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41" name="Text Box 1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45" name="Group 44"/>
          <p:cNvGrpSpPr/>
          <p:nvPr>
            <p:custDataLst>
              <p:tags r:id="rId31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46" name="Rectangle 103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7" name="Rectangle 103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8" name="Rectangle 10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9" name="Rectangle 10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0" name="Rectangle 49"/>
            <p:cNvSpPr/>
            <p:nvPr>
              <p:custDataLst>
                <p:tags r:id="rId40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52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34465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3" name="Rectangle 1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-381000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55" name="Rectangle 1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55944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1016280" y="1869840"/>
              <a:ext cx="7079040" cy="4452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5120" y="1857960"/>
                <a:ext cx="7094880" cy="447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Finish, step #3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ebp,%esp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popl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277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277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277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981825" y="1993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75550" y="18224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45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277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7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972300" y="4224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66025" y="4052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6" name="AutoShape 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8100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148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34" name="Text Box 1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7" name="Group 36"/>
          <p:cNvGrpSpPr/>
          <p:nvPr>
            <p:custDataLst>
              <p:tags r:id="rId29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8" name="Rectangle 103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9" name="Rectangle 10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0" name="Rectangle 103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1" name="Rectangle 104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3" name="Rectangle 42"/>
            <p:cNvSpPr/>
            <p:nvPr>
              <p:custDataLst>
                <p:tags r:id="rId38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6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-34465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9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29794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0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-381000" y="4007901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51" name="Rectangle 1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12216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Finish, step #4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ebp,%esp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>
                <a:latin typeface="Courier New" pitchFamily="49" charset="0"/>
              </a:rPr>
              <a:t>ret</a:t>
            </a: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77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277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981825" y="1993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75550" y="18224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45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277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7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972300" y="383751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66025" y="366606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02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7" name="AutoShape 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8100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148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grpSp>
        <p:nvGrpSpPr>
          <p:cNvPr id="36" name="Group 35"/>
          <p:cNvGrpSpPr/>
          <p:nvPr>
            <p:custDataLst>
              <p:tags r:id="rId28"/>
            </p:custDataLst>
          </p:nvPr>
        </p:nvGrpSpPr>
        <p:grpSpPr>
          <a:xfrm>
            <a:off x="6287281" y="5524499"/>
            <a:ext cx="2856719" cy="1333501"/>
            <a:chOff x="7354081" y="4571999"/>
            <a:chExt cx="2856719" cy="1333501"/>
          </a:xfrm>
        </p:grpSpPr>
        <p:sp>
          <p:nvSpPr>
            <p:cNvPr id="37" name="Rectangle 103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354081" y="47097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8" name="Rectangle 103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54081" y="5319321"/>
              <a:ext cx="1371600" cy="3810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9" name="Rectangle 10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725681" y="53193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0" name="Rectangle 10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725681" y="4709721"/>
              <a:ext cx="1371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1" name="Rectangle 40"/>
            <p:cNvSpPr/>
            <p:nvPr>
              <p:custDataLst>
                <p:tags r:id="rId37"/>
              </p:custDataLst>
            </p:nvPr>
          </p:nvSpPr>
          <p:spPr bwMode="auto">
            <a:xfrm>
              <a:off x="8032750" y="4571999"/>
              <a:ext cx="2178050" cy="13335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43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-344656" y="184052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49" name="Rectangle 1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-381000" y="403860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  <p:sp>
        <p:nvSpPr>
          <p:cNvPr id="51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29794" y="1809750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0x100</a:t>
            </a:r>
          </a:p>
        </p:txBody>
      </p:sp>
      <p:sp>
        <p:nvSpPr>
          <p:cNvPr id="52" name="Rectangle 1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512216" y="4075893"/>
            <a:ext cx="1371600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800" dirty="0">
                <a:latin typeface="Courier New" pitchFamily="49" charset="0"/>
              </a:rPr>
              <a:t>0x060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33400"/>
            <a:ext cx="5883275" cy="573088"/>
          </a:xfrm>
        </p:spPr>
        <p:txBody>
          <a:bodyPr/>
          <a:lstStyle/>
          <a:p>
            <a:r>
              <a:rPr lang="en-US"/>
              <a:t>Disassembled </a:t>
            </a:r>
            <a:r>
              <a:rPr lang="en-US">
                <a:latin typeface="Courier New" pitchFamily="49" charset="0"/>
              </a:rPr>
              <a:t>swap</a:t>
            </a:r>
            <a:endParaRPr lang="en-US"/>
          </a:p>
        </p:txBody>
      </p:sp>
      <p:sp>
        <p:nvSpPr>
          <p:cNvPr id="371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70012"/>
            <a:ext cx="6400800" cy="365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080483a4 &lt;swap&gt;: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80483a4:   55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80483a5:   89 e5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80483a7:   53          push  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80483a8:   8b 55 08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0x8(%ebp),%edx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80483ab:   8b 4d 0c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0xc(%ebp),%ecx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80483ae:   8b 1a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(%</a:t>
            </a:r>
            <a:r>
              <a:rPr lang="en-US" sz="1800" dirty="0" err="1">
                <a:latin typeface="Courier New" pitchFamily="49" charset="0"/>
              </a:rPr>
              <a:t>edx),%ebx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80483b0:   8b 01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(%</a:t>
            </a:r>
            <a:r>
              <a:rPr lang="en-US" sz="1800" dirty="0" err="1">
                <a:latin typeface="Courier New" pitchFamily="49" charset="0"/>
              </a:rPr>
              <a:t>ecx),%eax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80483b2:   89 02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eax,(%edx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80483b4:   89 19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ebx,(%ecx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80483b6:   5b          pop   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80483b7:   c9          leave 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80483b8:   c3          ret    </a:t>
            </a:r>
          </a:p>
        </p:txBody>
      </p:sp>
      <p:sp>
        <p:nvSpPr>
          <p:cNvPr id="37172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5686425"/>
            <a:ext cx="7924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8048409:   e8 96 ff ff ff   call 80483a4 &lt;swap&gt;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804840e:   8b 45 f8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0xfffffff8(%ebp),%eax</a:t>
            </a:r>
          </a:p>
        </p:txBody>
      </p:sp>
      <p:sp>
        <p:nvSpPr>
          <p:cNvPr id="371724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257800"/>
            <a:ext cx="140198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Calling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1" name="Group 10"/>
          <p:cNvGrpSpPr/>
          <p:nvPr>
            <p:custDataLst>
              <p:tags r:id="rId6"/>
            </p:custDataLst>
          </p:nvPr>
        </p:nvGrpSpPr>
        <p:grpSpPr>
          <a:xfrm>
            <a:off x="4578963" y="4185261"/>
            <a:ext cx="4407233" cy="646331"/>
            <a:chOff x="4578963" y="4185261"/>
            <a:chExt cx="4407233" cy="646331"/>
          </a:xfrm>
        </p:grpSpPr>
        <p:sp>
          <p:nvSpPr>
            <p:cNvPr id="8" name="TextBox 7"/>
            <p:cNvSpPr txBox="1"/>
            <p:nvPr>
              <p:custDataLst>
                <p:tags r:id="rId14"/>
              </p:custDataLst>
            </p:nvPr>
          </p:nvSpPr>
          <p:spPr>
            <a:xfrm>
              <a:off x="6585178" y="4185261"/>
              <a:ext cx="240101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tabLst>
                  <a:tab pos="457200" algn="l"/>
                  <a:tab pos="1485900" algn="l"/>
                  <a:tab pos="3149600" algn="l"/>
                </a:tabLst>
              </a:pPr>
              <a:r>
                <a:rPr lang="en-US" sz="1800" dirty="0" err="1" smtClean="0">
                  <a:solidFill>
                    <a:srgbClr val="FF0000"/>
                  </a:solidFill>
                  <a:latin typeface="Courier New" pitchFamily="49" charset="0"/>
                </a:rPr>
                <a:t>mov</a:t>
              </a: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</a:rPr>
                <a:t>    %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 New" pitchFamily="49" charset="0"/>
                </a:rPr>
                <a:t>ebp,%esp</a:t>
              </a:r>
              <a:endParaRPr lang="en-US" sz="1800" dirty="0" smtClean="0">
                <a:solidFill>
                  <a:srgbClr val="FF0000"/>
                </a:solidFill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457200" algn="l"/>
                  <a:tab pos="1485900" algn="l"/>
                  <a:tab pos="3149600" algn="l"/>
                </a:tabLst>
              </a:pPr>
              <a:r>
                <a:rPr lang="en-US" sz="1800" dirty="0" smtClean="0">
                  <a:solidFill>
                    <a:srgbClr val="FF0000"/>
                  </a:solidFill>
                  <a:latin typeface="Courier New" pitchFamily="49" charset="0"/>
                </a:rPr>
                <a:t>pop    %</a:t>
              </a:r>
              <a:r>
                <a:rPr lang="en-US" sz="1800" dirty="0" err="1" smtClean="0">
                  <a:solidFill>
                    <a:srgbClr val="FF0000"/>
                  </a:solidFill>
                  <a:latin typeface="Courier New" pitchFamily="49" charset="0"/>
                </a:rPr>
                <a:t>ebp</a:t>
              </a:r>
              <a:endParaRPr lang="en-US" sz="1800" dirty="0" smtClean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cxnSp>
          <p:nvCxnSpPr>
            <p:cNvPr id="10" name="Straight Arrow Connector 9"/>
            <p:cNvCxnSpPr>
              <a:endCxn id="8" idx="1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4578963" y="4508427"/>
              <a:ext cx="2006215" cy="92351"/>
            </a:xfrm>
            <a:prstGeom prst="straightConnector1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lg" len="med"/>
            </a:ln>
            <a:effectLst/>
          </p:spPr>
        </p:cxnSp>
      </p:grpSp>
      <p:sp>
        <p:nvSpPr>
          <p:cNvPr id="2" name="Rectangle 1"/>
          <p:cNvSpPr/>
          <p:nvPr>
            <p:custDataLst>
              <p:tags r:id="rId7"/>
            </p:custDataLst>
          </p:nvPr>
        </p:nvSpPr>
        <p:spPr bwMode="auto">
          <a:xfrm>
            <a:off x="2438400" y="5715000"/>
            <a:ext cx="1752600" cy="3048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8"/>
            </p:custDataLst>
          </p:nvPr>
        </p:nvSpPr>
        <p:spPr>
          <a:xfrm>
            <a:off x="2514600" y="6412468"/>
            <a:ext cx="305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relative address (little endian)</a:t>
            </a:r>
          </a:p>
        </p:txBody>
      </p:sp>
      <p:cxnSp>
        <p:nvCxnSpPr>
          <p:cNvPr id="5" name="Straight Arrow Connector 4"/>
          <p:cNvCxnSpPr>
            <a:endCxn id="2" idx="2"/>
          </p:cNvCxnSpPr>
          <p:nvPr>
            <p:custDataLst>
              <p:tags r:id="rId9"/>
            </p:custDataLst>
          </p:nvPr>
        </p:nvCxnSpPr>
        <p:spPr bwMode="auto">
          <a:xfrm flipH="1" flipV="1">
            <a:off x="3314700" y="6019800"/>
            <a:ext cx="26670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>
            <p:custDataLst>
              <p:tags r:id="rId10"/>
            </p:custDataLst>
          </p:nvPr>
        </p:nvCxnSpPr>
        <p:spPr bwMode="auto">
          <a:xfrm>
            <a:off x="4191000" y="5715000"/>
            <a:ext cx="990600" cy="76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11"/>
            </p:custDataLst>
          </p:nvPr>
        </p:nvCxnSpPr>
        <p:spPr bwMode="auto">
          <a:xfrm flipV="1">
            <a:off x="1600200" y="5715000"/>
            <a:ext cx="838200" cy="76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Date Placeholder 14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3756960" y="4690440"/>
              <a:ext cx="1135440" cy="4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46880" y="4678920"/>
                <a:ext cx="1149840" cy="6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5438775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swap</a:t>
            </a:r>
            <a:r>
              <a:rPr lang="en-US" dirty="0"/>
              <a:t> </a:t>
            </a:r>
            <a:r>
              <a:rPr lang="en-US" dirty="0" smtClean="0"/>
              <a:t>Finish #4</a:t>
            </a:r>
            <a:endParaRPr lang="en-US" dirty="0"/>
          </a:p>
        </p:txBody>
      </p:sp>
      <p:sp>
        <p:nvSpPr>
          <p:cNvPr id="239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3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09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925" y="4038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925" y="4419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96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05025" y="46053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8750" y="4433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396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509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9637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965325" y="1981200"/>
            <a:ext cx="10033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288" y="1536"/>
              </a:cxn>
              <a:cxn ang="0">
                <a:pos x="528" y="1296"/>
              </a:cxn>
              <a:cxn ang="0">
                <a:pos x="624" y="864"/>
              </a:cxn>
              <a:cxn ang="0">
                <a:pos x="576" y="432"/>
              </a:cxn>
              <a:cxn ang="0">
                <a:pos x="336" y="96"/>
              </a:cxn>
              <a:cxn ang="0">
                <a:pos x="96" y="0"/>
              </a:cxn>
            </a:cxnLst>
            <a:rect l="0" t="0" r="r" b="b"/>
            <a:pathLst>
              <a:path w="632" h="1584">
                <a:moveTo>
                  <a:pt x="0" y="1584"/>
                </a:moveTo>
                <a:cubicBezTo>
                  <a:pt x="100" y="1584"/>
                  <a:pt x="200" y="1584"/>
                  <a:pt x="288" y="1536"/>
                </a:cubicBezTo>
                <a:cubicBezTo>
                  <a:pt x="376" y="1488"/>
                  <a:pt x="472" y="1408"/>
                  <a:pt x="528" y="1296"/>
                </a:cubicBezTo>
                <a:cubicBezTo>
                  <a:pt x="584" y="1184"/>
                  <a:pt x="616" y="1008"/>
                  <a:pt x="624" y="864"/>
                </a:cubicBezTo>
                <a:cubicBezTo>
                  <a:pt x="632" y="720"/>
                  <a:pt x="624" y="560"/>
                  <a:pt x="576" y="432"/>
                </a:cubicBezTo>
                <a:cubicBezTo>
                  <a:pt x="528" y="304"/>
                  <a:pt x="416" y="168"/>
                  <a:pt x="336" y="96"/>
                </a:cubicBezTo>
                <a:cubicBezTo>
                  <a:pt x="256" y="24"/>
                  <a:pt x="136" y="16"/>
                  <a:pt x="9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9639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5" y="48148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50925" y="48006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7725" y="498686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999" y="5486400"/>
            <a:ext cx="3124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ebp,%esp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31496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>
                <a:latin typeface="Courier New" pitchFamily="49" charset="0"/>
              </a:rPr>
              <a:t>ret</a:t>
            </a: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7725" y="3276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27725" y="36576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xp</a:t>
            </a:r>
          </a:p>
        </p:txBody>
      </p:sp>
      <p:sp>
        <p:nvSpPr>
          <p:cNvPr id="42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981825" y="1993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75550" y="182245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45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27725" y="1828800"/>
            <a:ext cx="10668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7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972300" y="383751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66025" y="366606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%esp</a:t>
            </a:r>
          </a:p>
        </p:txBody>
      </p:sp>
      <p:sp>
        <p:nvSpPr>
          <p:cNvPr id="26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02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Resulting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Rectangle 1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3962400" y="5087938"/>
            <a:ext cx="5119687" cy="11604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Observation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Saved &amp; restored register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ebx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but not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eax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ecx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, or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</a:rPr>
              <a:t>edx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4" name="AutoShape 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505200" y="5562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57600" y="5867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36" name="Text Box 1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" y="1276290"/>
            <a:ext cx="204152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Finishing Stack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7467600" cy="573088"/>
          </a:xfrm>
          <a:noFill/>
          <a:ln/>
        </p:spPr>
        <p:txBody>
          <a:bodyPr/>
          <a:lstStyle/>
          <a:p>
            <a:r>
              <a:rPr lang="en-US"/>
              <a:t>Register Saving Conventions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3213" y="1220788"/>
            <a:ext cx="8281987" cy="522446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" pitchFamily="49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" pitchFamily="49" charset="0"/>
              </a:rPr>
              <a:t>who</a:t>
            </a:r>
            <a:r>
              <a:rPr lang="en-US" dirty="0"/>
              <a:t>:</a:t>
            </a:r>
          </a:p>
          <a:p>
            <a:pPr lvl="1"/>
            <a:r>
              <a:rPr lang="en-US" b="1" dirty="0" err="1" smtClean="0">
                <a:latin typeface="Courier New" pitchFamily="49" charset="0"/>
              </a:rPr>
              <a:t>yoo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b="1" i="1" dirty="0" smtClean="0">
                <a:solidFill>
                  <a:schemeClr val="accent2"/>
                </a:solidFill>
              </a:rPr>
              <a:t>caller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latin typeface="Courier New" pitchFamily="49" charset="0"/>
              </a:rPr>
              <a:t>who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b="1" i="1" dirty="0" err="1" smtClean="0">
                <a:solidFill>
                  <a:srgbClr val="C00000"/>
                </a:solidFill>
              </a:rPr>
              <a:t>callee</a:t>
            </a:r>
            <a:endParaRPr lang="en-US" b="1" i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Can a register </a:t>
            </a:r>
            <a:r>
              <a:rPr lang="en-US" dirty="0"/>
              <a:t>be </a:t>
            </a: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temporary storage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Contents of register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edx</a:t>
            </a:r>
            <a:r>
              <a:rPr lang="en-US" b="1" dirty="0"/>
              <a:t> </a:t>
            </a:r>
            <a:r>
              <a:rPr lang="en-US" dirty="0"/>
              <a:t>overwritten by </a:t>
            </a:r>
            <a:r>
              <a:rPr lang="en-US" b="1" dirty="0">
                <a:latin typeface="Courier New" pitchFamily="49" charset="0"/>
              </a:rPr>
              <a:t>who</a:t>
            </a:r>
            <a:endParaRPr lang="en-US" b="1" dirty="0"/>
          </a:p>
        </p:txBody>
      </p:sp>
      <p:sp>
        <p:nvSpPr>
          <p:cNvPr id="2478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3297238"/>
            <a:ext cx="3781425" cy="203676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 err="1">
                <a:latin typeface="Courier New" pitchFamily="49" charset="0"/>
              </a:rPr>
              <a:t>yoo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</a:t>
            </a:r>
            <a:r>
              <a:rPr lang="en-US" sz="1800" dirty="0" smtClean="0">
                <a:latin typeface="Courier New" pitchFamily="49" charset="0"/>
              </a:rPr>
              <a:t>12345,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edx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call who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 err="1">
                <a:latin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eax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ret</a:t>
            </a:r>
          </a:p>
        </p:txBody>
      </p:sp>
      <p:sp>
        <p:nvSpPr>
          <p:cNvPr id="2478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2975" y="3297238"/>
            <a:ext cx="3781425" cy="1762125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who:</a:t>
            </a: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8(%ebp), %</a:t>
            </a:r>
            <a:r>
              <a:rPr lang="en-US" sz="1800" dirty="0" err="1">
                <a:latin typeface="Courier New" pitchFamily="49" charset="0"/>
              </a:rPr>
              <a:t>edx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 err="1">
                <a:latin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</a:rPr>
              <a:t> $</a:t>
            </a:r>
            <a:r>
              <a:rPr lang="en-US" sz="1800" dirty="0" smtClean="0">
                <a:latin typeface="Courier New" pitchFamily="49" charset="0"/>
              </a:rPr>
              <a:t>98195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edx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	• • •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1800" dirty="0">
                <a:latin typeface="Courier New" pitchFamily="49" charset="0"/>
              </a:rPr>
              <a:t>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 bwMode="auto">
          <a:xfrm>
            <a:off x="7086600" y="3886200"/>
            <a:ext cx="838200" cy="3048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 bwMode="auto">
          <a:xfrm>
            <a:off x="1905000" y="4419600"/>
            <a:ext cx="838200" cy="3048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 bwMode="auto">
          <a:xfrm>
            <a:off x="2971800" y="3886200"/>
            <a:ext cx="838200" cy="3048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9"/>
            </p:custDataLst>
          </p:nvPr>
        </p:nvCxnSpPr>
        <p:spPr bwMode="auto">
          <a:xfrm flipH="1">
            <a:off x="2743200" y="4191000"/>
            <a:ext cx="228600" cy="2286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>
            <p:custDataLst>
              <p:tags r:id="rId10"/>
            </p:custDataLst>
          </p:nvPr>
        </p:nvSpPr>
        <p:spPr>
          <a:xfrm>
            <a:off x="2971800" y="4114800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93712"/>
            <a:ext cx="7467600" cy="573088"/>
          </a:xfrm>
          <a:noFill/>
          <a:ln/>
        </p:spPr>
        <p:txBody>
          <a:bodyPr/>
          <a:lstStyle/>
          <a:p>
            <a:r>
              <a:rPr lang="en-US"/>
              <a:t>Register Saving Conventions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3213" y="1220788"/>
            <a:ext cx="8281987" cy="522446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" pitchFamily="49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" pitchFamily="49" charset="0"/>
              </a:rPr>
              <a:t>who</a:t>
            </a:r>
            <a:r>
              <a:rPr lang="en-US" dirty="0"/>
              <a:t>:</a:t>
            </a:r>
          </a:p>
          <a:p>
            <a:pPr lvl="1"/>
            <a:r>
              <a:rPr lang="en-US" b="1" dirty="0" err="1" smtClean="0">
                <a:latin typeface="Courier New" pitchFamily="49" charset="0"/>
              </a:rPr>
              <a:t>yoo</a:t>
            </a:r>
            <a:r>
              <a:rPr lang="en-US" dirty="0" smtClean="0"/>
              <a:t> is the </a:t>
            </a:r>
            <a:r>
              <a:rPr lang="en-US" b="1" i="1" dirty="0" smtClean="0">
                <a:solidFill>
                  <a:schemeClr val="accent2"/>
                </a:solidFill>
              </a:rPr>
              <a:t>caller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latin typeface="Courier New" pitchFamily="49" charset="0"/>
              </a:rPr>
              <a:t>who</a:t>
            </a:r>
            <a:r>
              <a:rPr lang="en-US" dirty="0" smtClean="0"/>
              <a:t> is the </a:t>
            </a:r>
            <a:r>
              <a:rPr lang="en-US" b="1" i="1" dirty="0" err="1" smtClean="0">
                <a:solidFill>
                  <a:srgbClr val="C00000"/>
                </a:solidFill>
              </a:rPr>
              <a:t>callee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 register </a:t>
            </a:r>
            <a:r>
              <a:rPr lang="en-US" dirty="0"/>
              <a:t>be </a:t>
            </a: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temporary storage</a:t>
            </a:r>
            <a:r>
              <a:rPr lang="en-US" dirty="0"/>
              <a:t>?</a:t>
            </a:r>
          </a:p>
          <a:p>
            <a:r>
              <a:rPr lang="en-US" dirty="0"/>
              <a:t>Conventions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“</a:t>
            </a:r>
            <a:r>
              <a:rPr lang="en-US" b="1" i="1" dirty="0" smtClean="0">
                <a:solidFill>
                  <a:schemeClr val="accent2"/>
                </a:solidFill>
              </a:rPr>
              <a:t>Caller</a:t>
            </a:r>
            <a:r>
              <a:rPr lang="en-US" b="1" i="1" dirty="0" smtClean="0">
                <a:solidFill>
                  <a:srgbClr val="C00000"/>
                </a:solidFill>
              </a:rPr>
              <a:t> Save”</a:t>
            </a:r>
          </a:p>
          <a:p>
            <a:pPr lvl="2"/>
            <a:r>
              <a:rPr lang="en-US" dirty="0"/>
              <a:t>Caller saves temporary values in its frame before calling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“</a:t>
            </a:r>
            <a:r>
              <a:rPr lang="en-US" b="1" i="1" dirty="0" err="1" smtClean="0">
                <a:solidFill>
                  <a:srgbClr val="C00000"/>
                </a:solidFill>
              </a:rPr>
              <a:t>Callee</a:t>
            </a:r>
            <a:r>
              <a:rPr lang="en-US" b="1" i="1" dirty="0" smtClean="0">
                <a:solidFill>
                  <a:srgbClr val="C00000"/>
                </a:solidFill>
              </a:rPr>
              <a:t> Save”</a:t>
            </a:r>
          </a:p>
          <a:p>
            <a:pPr lvl="2"/>
            <a:r>
              <a:rPr lang="en-US" dirty="0" err="1"/>
              <a:t>Callee</a:t>
            </a:r>
            <a:r>
              <a:rPr lang="en-US" dirty="0"/>
              <a:t> saves temporary values in its frame before </a:t>
            </a:r>
            <a:r>
              <a:rPr lang="en-US" dirty="0" smtClean="0"/>
              <a:t>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533400"/>
            <a:ext cx="7061200" cy="573088"/>
          </a:xfrm>
        </p:spPr>
        <p:txBody>
          <a:bodyPr/>
          <a:lstStyle/>
          <a:p>
            <a:r>
              <a:rPr lang="en-US" dirty="0"/>
              <a:t>IA32/Linux Register Usage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0512" y="1252538"/>
            <a:ext cx="8624887" cy="5224462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ecx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 saves prior to call if</a:t>
            </a:r>
            <a:br>
              <a:rPr lang="en-US" dirty="0" smtClean="0"/>
            </a:br>
            <a:r>
              <a:rPr lang="en-US" dirty="0" smtClean="0"/>
              <a:t>values are to be used after </a:t>
            </a:r>
            <a:br>
              <a:rPr lang="en-US" dirty="0" smtClean="0"/>
            </a:br>
            <a:r>
              <a:rPr lang="en-US" dirty="0" smtClean="0"/>
              <a:t>returning from the call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also used to return</a:t>
            </a:r>
            <a:br>
              <a:rPr lang="en-US" dirty="0" smtClean="0"/>
            </a:br>
            <a:r>
              <a:rPr lang="en-US" dirty="0" smtClean="0"/>
              <a:t>integer value</a:t>
            </a:r>
          </a:p>
          <a:p>
            <a:pPr lvl="1"/>
            <a:endParaRPr lang="en-US" sz="1400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ebx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esi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Callee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saves if wants to</a:t>
            </a:r>
            <a:br>
              <a:rPr lang="en-US" dirty="0" smtClean="0"/>
            </a:br>
            <a:r>
              <a:rPr lang="en-US" dirty="0" smtClean="0"/>
              <a:t>use them</a:t>
            </a:r>
          </a:p>
          <a:p>
            <a:pPr lvl="1"/>
            <a:endParaRPr lang="en-US" sz="1400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ebp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special form of </a:t>
            </a:r>
            <a:r>
              <a:rPr lang="en-US" b="1" dirty="0" smtClean="0">
                <a:solidFill>
                  <a:srgbClr val="FF0000"/>
                </a:solidFill>
              </a:rPr>
              <a:t>callee</a:t>
            </a:r>
            <a:r>
              <a:rPr lang="en-US" dirty="0" smtClean="0"/>
              <a:t> save – restored to original values upon exit from procedure</a:t>
            </a:r>
          </a:p>
          <a:p>
            <a:endParaRPr lang="en-US" dirty="0"/>
          </a:p>
        </p:txBody>
      </p:sp>
      <p:sp>
        <p:nvSpPr>
          <p:cNvPr id="2488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600" y="1600200"/>
            <a:ext cx="2514600" cy="3810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%eax</a:t>
            </a:r>
          </a:p>
        </p:txBody>
      </p:sp>
      <p:sp>
        <p:nvSpPr>
          <p:cNvPr id="2488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2057400"/>
            <a:ext cx="2514600" cy="3810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%edx</a:t>
            </a:r>
          </a:p>
        </p:txBody>
      </p:sp>
      <p:sp>
        <p:nvSpPr>
          <p:cNvPr id="2488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2514600"/>
            <a:ext cx="2514600" cy="3810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%ecx</a:t>
            </a:r>
          </a:p>
        </p:txBody>
      </p:sp>
      <p:sp>
        <p:nvSpPr>
          <p:cNvPr id="24883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4600" y="2971800"/>
            <a:ext cx="2514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%ebx</a:t>
            </a:r>
          </a:p>
        </p:txBody>
      </p:sp>
      <p:sp>
        <p:nvSpPr>
          <p:cNvPr id="2488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4600" y="3429000"/>
            <a:ext cx="2514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%esi</a:t>
            </a:r>
          </a:p>
        </p:txBody>
      </p:sp>
      <p:sp>
        <p:nvSpPr>
          <p:cNvPr id="24884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4600" y="3886200"/>
            <a:ext cx="2514600" cy="3810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%edi</a:t>
            </a:r>
          </a:p>
        </p:txBody>
      </p:sp>
      <p:sp>
        <p:nvSpPr>
          <p:cNvPr id="24884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4343400"/>
            <a:ext cx="2514600" cy="3810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%esp</a:t>
            </a:r>
          </a:p>
        </p:txBody>
      </p:sp>
      <p:sp>
        <p:nvSpPr>
          <p:cNvPr id="24884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4800600"/>
            <a:ext cx="2514600" cy="3810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%ebp</a:t>
            </a:r>
          </a:p>
        </p:txBody>
      </p:sp>
      <p:sp>
        <p:nvSpPr>
          <p:cNvPr id="248844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867400" y="1600200"/>
            <a:ext cx="304800" cy="1295400"/>
          </a:xfrm>
          <a:prstGeom prst="leftBrace">
            <a:avLst>
              <a:gd name="adj1" fmla="val 2023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8845" name="AutoShape 1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867400" y="2971800"/>
            <a:ext cx="304800" cy="1295400"/>
          </a:xfrm>
          <a:prstGeom prst="leftBrace">
            <a:avLst>
              <a:gd name="adj1" fmla="val 2023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8846" name="AutoShap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867400" y="4343400"/>
            <a:ext cx="304800" cy="838200"/>
          </a:xfrm>
          <a:prstGeom prst="leftBrace">
            <a:avLst>
              <a:gd name="adj1" fmla="val 130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884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83481" y="1905000"/>
            <a:ext cx="136351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</a:rPr>
              <a:t>Caller</a:t>
            </a:r>
            <a:r>
              <a:rPr lang="en-US" sz="1800" dirty="0">
                <a:latin typeface="Calibri" pitchFamily="34" charset="0"/>
              </a:rPr>
              <a:t>-Save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Temporaries</a:t>
            </a:r>
          </a:p>
        </p:txBody>
      </p:sp>
      <p:sp>
        <p:nvSpPr>
          <p:cNvPr id="24884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03887" y="3276600"/>
            <a:ext cx="136351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Callee</a:t>
            </a:r>
            <a:r>
              <a:rPr lang="en-US" sz="1800" dirty="0">
                <a:latin typeface="Calibri" pitchFamily="34" charset="0"/>
              </a:rPr>
              <a:t>-Save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Temporaries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74580" y="4572000"/>
            <a:ext cx="85472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Special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775760" y="360000"/>
              <a:ext cx="4176000" cy="540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66040" y="354240"/>
                <a:ext cx="4196880" cy="542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Example: Pointers to Local Variables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560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3425" y="1676400"/>
            <a:ext cx="3705225" cy="31226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s_helper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if (x &lt;= 1)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else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 =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* x;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= z;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 (x-1,accum);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420" y="16764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219200"/>
            <a:ext cx="192822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Top-Level Call</a:t>
            </a:r>
          </a:p>
        </p:txBody>
      </p:sp>
      <p:sp>
        <p:nvSpPr>
          <p:cNvPr id="2560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219200"/>
            <a:ext cx="27823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Recursive Procedure</a:t>
            </a:r>
          </a:p>
        </p:txBody>
      </p:sp>
      <p:sp>
        <p:nvSpPr>
          <p:cNvPr id="22" name="Rectangle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5638800"/>
            <a:ext cx="42814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 pointer to update location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Example: Pointers to Local Variables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560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3425" y="1676400"/>
            <a:ext cx="3705225" cy="31226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s_helper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if (x &lt;= 1)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else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 =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* x;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= z;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 (x-1,accum);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420" y="16764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219200"/>
            <a:ext cx="192822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Top-Level Call</a:t>
            </a:r>
          </a:p>
        </p:txBody>
      </p:sp>
      <p:sp>
        <p:nvSpPr>
          <p:cNvPr id="2560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219200"/>
            <a:ext cx="27823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Recursive Procedure</a:t>
            </a:r>
          </a:p>
        </p:txBody>
      </p:sp>
      <p:sp>
        <p:nvSpPr>
          <p:cNvPr id="22" name="Rectangle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5638800"/>
            <a:ext cx="42814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 pointer to update location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228600" y="4191000"/>
            <a:ext cx="403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sfact</a:t>
            </a:r>
            <a:r>
              <a:rPr lang="en-US" dirty="0" smtClean="0">
                <a:latin typeface="Calibri" pitchFamily="34" charset="0"/>
              </a:rPr>
              <a:t>(3)	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1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(3,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/>
              <a:t>IA32 Call Stack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r>
              <a:rPr lang="en-US" dirty="0"/>
              <a:t>Region of memory managed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a stack “discipline”</a:t>
            </a:r>
          </a:p>
          <a:p>
            <a:pPr lvl="1"/>
            <a:r>
              <a:rPr lang="en-US" dirty="0" smtClean="0"/>
              <a:t>Grows </a:t>
            </a:r>
            <a:r>
              <a:rPr lang="en-US" dirty="0"/>
              <a:t>toward lower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smtClean="0"/>
              <a:t>Customarily shown “upside-down”</a:t>
            </a:r>
          </a:p>
          <a:p>
            <a:endParaRPr lang="en-US" dirty="0" smtClean="0"/>
          </a:p>
          <a:p>
            <a:r>
              <a:rPr lang="en-US" dirty="0" smtClean="0"/>
              <a:t>Register </a:t>
            </a: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esp</a:t>
            </a:r>
            <a:r>
              <a:rPr lang="en-US" dirty="0"/>
              <a:t> </a:t>
            </a:r>
            <a:r>
              <a:rPr lang="en-US" dirty="0" smtClean="0"/>
              <a:t>contains </a:t>
            </a:r>
            <a:br>
              <a:rPr lang="en-US" dirty="0" smtClean="0"/>
            </a:br>
            <a:r>
              <a:rPr lang="en-US" dirty="0" smtClean="0"/>
              <a:t>lowest </a:t>
            </a:r>
            <a:r>
              <a:rPr lang="en-US" dirty="0"/>
              <a:t>stack </a:t>
            </a:r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= address </a:t>
            </a:r>
            <a:r>
              <a:rPr lang="en-US" dirty="0"/>
              <a:t>of </a:t>
            </a:r>
            <a:r>
              <a:rPr lang="en-US" dirty="0" smtClean="0"/>
              <a:t>“top” </a:t>
            </a:r>
            <a:r>
              <a:rPr lang="en-US" dirty="0"/>
              <a:t>element</a:t>
            </a:r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130800" y="5257776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35794" y="5019184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5288" y="1306863"/>
            <a:ext cx="1292225" cy="4133509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0010" y="596258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>
        <p:nvSpPr>
          <p:cNvPr id="26420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33700" y="503254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58348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5909040" y="1099800"/>
              <a:ext cx="2988720" cy="420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95720" y="1094760"/>
                <a:ext cx="3015000" cy="421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Example: Pointers to Local Variables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560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3425" y="1676400"/>
            <a:ext cx="3705225" cy="31226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s_helper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if (x &lt;= 1)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else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 =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* x;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= z;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 (x-1,accum);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420" y="16764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219200"/>
            <a:ext cx="192822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Top-Level Call</a:t>
            </a:r>
          </a:p>
        </p:txBody>
      </p:sp>
      <p:sp>
        <p:nvSpPr>
          <p:cNvPr id="2560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219200"/>
            <a:ext cx="27823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Recursive Procedure</a:t>
            </a:r>
          </a:p>
        </p:txBody>
      </p:sp>
      <p:sp>
        <p:nvSpPr>
          <p:cNvPr id="22" name="Rectangle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5638800"/>
            <a:ext cx="42814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 pointer to update location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228600" y="4191000"/>
            <a:ext cx="40317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sfact</a:t>
            </a:r>
            <a:r>
              <a:rPr lang="en-US" dirty="0" smtClean="0">
                <a:latin typeface="Calibri" pitchFamily="34" charset="0"/>
              </a:rPr>
              <a:t>(3)	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1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(3,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3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(2,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Example: Pointers to Local Variables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560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3425" y="1676400"/>
            <a:ext cx="3705225" cy="31226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s_helper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if (x &lt;= 1)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else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z =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* x;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accum</a:t>
            </a:r>
            <a:r>
              <a:rPr lang="en-US" sz="1800" dirty="0">
                <a:latin typeface="Courier New" pitchFamily="49" charset="0"/>
              </a:rPr>
              <a:t> = z;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 (x-1,accum);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420" y="16764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6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219200"/>
            <a:ext cx="192822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Top-Level Call</a:t>
            </a:r>
          </a:p>
        </p:txBody>
      </p:sp>
      <p:sp>
        <p:nvSpPr>
          <p:cNvPr id="2560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219200"/>
            <a:ext cx="27823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Recursive Procedure</a:t>
            </a:r>
          </a:p>
        </p:txBody>
      </p:sp>
      <p:sp>
        <p:nvSpPr>
          <p:cNvPr id="22" name="Rectangle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5638800"/>
            <a:ext cx="42814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Pass pointer to update location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228600" y="4191000"/>
            <a:ext cx="4031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sfact</a:t>
            </a:r>
            <a:r>
              <a:rPr lang="en-US" dirty="0" smtClean="0">
                <a:latin typeface="Calibri" pitchFamily="34" charset="0"/>
              </a:rPr>
              <a:t>(3)	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1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(3,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3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(2,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 = 6</a:t>
            </a:r>
          </a:p>
          <a:p>
            <a:r>
              <a:rPr lang="en-US" dirty="0" err="1" smtClean="0">
                <a:latin typeface="Calibri" pitchFamily="34" charset="0"/>
              </a:rPr>
              <a:t>s_helper</a:t>
            </a:r>
            <a:r>
              <a:rPr lang="en-US" dirty="0" smtClean="0">
                <a:latin typeface="Calibri" pitchFamily="34" charset="0"/>
              </a:rPr>
              <a:t>(1, &amp;</a:t>
            </a:r>
            <a:r>
              <a:rPr lang="en-US" dirty="0" err="1" smtClean="0">
                <a:latin typeface="Calibri" pitchFamily="34" charset="0"/>
              </a:rPr>
              <a:t>val</a:t>
            </a:r>
            <a:r>
              <a:rPr lang="en-US" dirty="0" smtClean="0">
                <a:latin typeface="Calibri" pitchFamily="34" charset="0"/>
              </a:rPr>
              <a:t>)	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5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2900" y="4648200"/>
            <a:ext cx="2222500" cy="1524000"/>
            <a:chOff x="4128" y="1776"/>
            <a:chExt cx="1400" cy="960"/>
          </a:xfrm>
        </p:grpSpPr>
        <p:sp>
          <p:nvSpPr>
            <p:cNvPr id="257047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28" y="1776"/>
              <a:ext cx="672" cy="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Temp.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Space</a:t>
              </a:r>
            </a:p>
          </p:txBody>
        </p:sp>
        <p:sp>
          <p:nvSpPr>
            <p:cNvPr id="257040" name="Line 1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810" y="26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41" name="Text Box 1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068" y="2496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0199" y="493712"/>
            <a:ext cx="8264525" cy="573088"/>
          </a:xfrm>
        </p:spPr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&amp; </a:t>
            </a:r>
            <a:r>
              <a:rPr lang="en-US" dirty="0"/>
              <a:t>Initializing Local </a:t>
            </a:r>
            <a:r>
              <a:rPr lang="en-US" dirty="0" err="1" smtClean="0"/>
              <a:t>Var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</a:t>
            </a:r>
            <a:r>
              <a:rPr lang="en-US" sz="1800" i="1" dirty="0">
                <a:latin typeface="Courier New" pitchFamily="49" charset="0"/>
              </a:rPr>
              <a:t>&amp;</a:t>
            </a:r>
            <a:r>
              <a:rPr lang="en-US" sz="1800" i="1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7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407932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_sfact: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</a:t>
            </a:r>
            <a:r>
              <a:rPr lang="en-US" sz="1800" u="sng">
                <a:latin typeface="Courier New" pitchFamily="49" charset="0"/>
              </a:rPr>
              <a:t>pushl %ebp	# Save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%esp,%ebp	# Set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subl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8(%ebp),%edx	# edx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$1,-4(%ebp)	# val = 1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419600" y="1524000"/>
            <a:ext cx="4495800" cy="1676400"/>
          </a:xfrm>
        </p:spPr>
        <p:txBody>
          <a:bodyPr/>
          <a:lstStyle/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dirty="0" smtClean="0"/>
              <a:t>Because: Need </a:t>
            </a:r>
            <a:r>
              <a:rPr lang="en-US" sz="1800" dirty="0"/>
              <a:t>to create pointer to it</a:t>
            </a:r>
          </a:p>
          <a:p>
            <a:endParaRPr lang="en-US" sz="1800" dirty="0"/>
          </a:p>
        </p:txBody>
      </p:sp>
      <p:sp>
        <p:nvSpPr>
          <p:cNvPr id="2570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599" y="4038600"/>
            <a:ext cx="24000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Initial part of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2900" y="3505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703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92900" y="3886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92900" y="42672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4267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703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3886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703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505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8 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4648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grpSp>
        <p:nvGrpSpPr>
          <p:cNvPr id="4" name="Group 2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697133" y="4648200"/>
            <a:ext cx="1066800" cy="1524000"/>
            <a:chOff x="4128" y="1776"/>
            <a:chExt cx="672" cy="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7039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128" y="1776"/>
              <a:ext cx="672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val = 1</a:t>
              </a:r>
            </a:p>
          </p:txBody>
        </p:sp>
        <p:sp>
          <p:nvSpPr>
            <p:cNvPr id="257043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28" y="2016"/>
              <a:ext cx="672" cy="72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Unused</a:t>
              </a:r>
            </a:p>
          </p:txBody>
        </p:sp>
      </p:grpSp>
      <p:sp>
        <p:nvSpPr>
          <p:cNvPr id="257044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5410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-12 </a:t>
            </a:r>
          </a:p>
        </p:txBody>
      </p:sp>
      <p:sp>
        <p:nvSpPr>
          <p:cNvPr id="257045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5029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704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7912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sp>
        <p:nvSpPr>
          <p:cNvPr id="25705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411107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esp,%ebp</a:t>
            </a:r>
            <a:r>
              <a:rPr lang="en-US" sz="1800" u="sng" dirty="0">
                <a:latin typeface="Courier New" pitchFamily="49" charset="0"/>
              </a:rPr>
              <a:t>	# Set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4408770"/>
            <a:ext cx="51816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subl</a:t>
            </a:r>
            <a:r>
              <a:rPr lang="en-US" sz="1800" u="sng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3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411107"/>
            <a:ext cx="57150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=%esp-16bytes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$1,-4(%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	# </a:t>
            </a:r>
            <a:r>
              <a:rPr lang="en-US" sz="1800" u="sng" dirty="0" err="1">
                <a:latin typeface="Courier New" pitchFamily="49" charset="0"/>
              </a:rPr>
              <a:t>val</a:t>
            </a:r>
            <a:r>
              <a:rPr lang="en-US" sz="1800" u="sng" dirty="0">
                <a:latin typeface="Courier New" pitchFamily="49" charset="0"/>
              </a:rPr>
              <a:t> = 1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22"/>
            </p:custDataLst>
          </p:nvPr>
        </p:nvGrpSpPr>
        <p:grpSpPr>
          <a:xfrm>
            <a:off x="7772400" y="3900487"/>
            <a:ext cx="1139825" cy="366713"/>
            <a:chOff x="7896225" y="3581400"/>
            <a:chExt cx="1139825" cy="366713"/>
          </a:xfrm>
        </p:grpSpPr>
        <p:sp>
          <p:nvSpPr>
            <p:cNvPr id="33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896225" y="375285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305800" y="3581400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7" name="Group 6"/>
          <p:cNvGrpSpPr/>
          <p:nvPr>
            <p:custDataLst>
              <p:tags r:id="rId23"/>
            </p:custDataLst>
          </p:nvPr>
        </p:nvGrpSpPr>
        <p:grpSpPr>
          <a:xfrm>
            <a:off x="7772400" y="4572000"/>
            <a:ext cx="1187450" cy="366713"/>
            <a:chOff x="7772400" y="4572000"/>
            <a:chExt cx="1187450" cy="366713"/>
          </a:xfrm>
        </p:grpSpPr>
        <p:sp>
          <p:nvSpPr>
            <p:cNvPr id="37" name="Line 1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7772400" y="4572000"/>
              <a:ext cx="504825" cy="171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29600" y="4572000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59700" y="4281487"/>
            <a:ext cx="1155700" cy="366713"/>
            <a:chOff x="4800" y="1524"/>
            <a:chExt cx="728" cy="231"/>
          </a:xfrm>
        </p:grpSpPr>
        <p:sp>
          <p:nvSpPr>
            <p:cNvPr id="257034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35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68" y="1524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65E-6 -4.86349E-6 L -1.8065E-6 0.060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3" grpId="0" animBg="1" autoUpdateAnimBg="0"/>
      <p:bldP spid="257051" grpId="0" animBg="1" autoUpdateAnimBg="0"/>
      <p:bldP spid="257052" grpId="0" animBg="1" autoUpdateAnimBg="0"/>
      <p:bldP spid="257053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30199" y="493712"/>
            <a:ext cx="8813801" cy="573088"/>
          </a:xfrm>
        </p:spPr>
        <p:txBody>
          <a:bodyPr/>
          <a:lstStyle/>
          <a:p>
            <a:r>
              <a:rPr lang="en-US" dirty="0"/>
              <a:t>Creating &amp; Initializing Local </a:t>
            </a:r>
            <a:r>
              <a:rPr lang="en-US" dirty="0" err="1" smtClean="0"/>
              <a:t>Var</a:t>
            </a:r>
            <a:r>
              <a:rPr lang="en-US" dirty="0" smtClean="0"/>
              <a:t> (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= 1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</a:t>
            </a:r>
            <a:r>
              <a:rPr lang="en-US" sz="1800" i="1" dirty="0">
                <a:latin typeface="Courier New" pitchFamily="49" charset="0"/>
              </a:rPr>
              <a:t>&amp;</a:t>
            </a:r>
            <a:r>
              <a:rPr lang="en-US" sz="1800" i="1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7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407932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_sfact: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</a:t>
            </a:r>
            <a:r>
              <a:rPr lang="en-US" sz="1800" u="sng">
                <a:latin typeface="Courier New" pitchFamily="49" charset="0"/>
              </a:rPr>
              <a:t>pushl %ebp	# Save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%esp,%ebp	# Set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subl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8(%ebp),%edx	# edx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$1,-4(%ebp)	# val = 1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419600" y="1524000"/>
            <a:ext cx="4495800" cy="1676400"/>
          </a:xfrm>
        </p:spPr>
        <p:txBody>
          <a:bodyPr/>
          <a:lstStyle/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dirty="0" smtClean="0"/>
              <a:t>Because: Need </a:t>
            </a:r>
            <a:r>
              <a:rPr lang="en-US" sz="1800" dirty="0"/>
              <a:t>to create pointer to it</a:t>
            </a:r>
          </a:p>
          <a:p>
            <a:endParaRPr lang="en-US" sz="1800" dirty="0"/>
          </a:p>
        </p:txBody>
      </p:sp>
      <p:sp>
        <p:nvSpPr>
          <p:cNvPr id="2570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5599" y="4038600"/>
            <a:ext cx="24000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Initial part of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92900" y="3505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70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2900" y="3886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4267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70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0" y="3886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703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3505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4648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sp>
        <p:nvSpPr>
          <p:cNvPr id="25704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5410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-12 </a:t>
            </a:r>
          </a:p>
        </p:txBody>
      </p:sp>
      <p:sp>
        <p:nvSpPr>
          <p:cNvPr id="257045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5029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7046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57912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sp>
        <p:nvSpPr>
          <p:cNvPr id="257051" name="Rectangle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4411107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esp,%ebp</a:t>
            </a:r>
            <a:r>
              <a:rPr lang="en-US" sz="1800" u="sng" dirty="0">
                <a:latin typeface="Courier New" pitchFamily="49" charset="0"/>
              </a:rPr>
              <a:t>	# Set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2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4408770"/>
            <a:ext cx="51816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subl</a:t>
            </a:r>
            <a:r>
              <a:rPr lang="en-US" sz="1800" u="sng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3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" y="4411107"/>
            <a:ext cx="56388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%</a:t>
            </a:r>
            <a:r>
              <a:rPr lang="en-US" sz="1800" dirty="0" err="1">
                <a:latin typeface="Courier New" pitchFamily="49" charset="0"/>
              </a:rPr>
              <a:t>esp</a:t>
            </a:r>
            <a:r>
              <a:rPr lang="en-US" sz="1800" dirty="0">
                <a:latin typeface="Courier New" pitchFamily="49" charset="0"/>
              </a:rPr>
              <a:t>=%esp-16bytes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19"/>
            </p:custDataLst>
          </p:nvPr>
        </p:nvGrpSpPr>
        <p:grpSpPr>
          <a:xfrm>
            <a:off x="7772400" y="3900487"/>
            <a:ext cx="1139825" cy="366713"/>
            <a:chOff x="7896225" y="3581400"/>
            <a:chExt cx="1139825" cy="366713"/>
          </a:xfrm>
        </p:grpSpPr>
        <p:sp>
          <p:nvSpPr>
            <p:cNvPr id="33" name="Line 1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7896225" y="375285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05800" y="3581400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2900" y="4648200"/>
            <a:ext cx="2222500" cy="1524000"/>
            <a:chOff x="4128" y="1776"/>
            <a:chExt cx="1400" cy="960"/>
          </a:xfrm>
        </p:grpSpPr>
        <p:sp>
          <p:nvSpPr>
            <p:cNvPr id="257047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28" y="1776"/>
              <a:ext cx="672" cy="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Temp.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Space</a:t>
              </a:r>
            </a:p>
          </p:txBody>
        </p:sp>
        <p:sp>
          <p:nvSpPr>
            <p:cNvPr id="257040" name="Line 1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810" y="26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41" name="Text Box 1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68" y="2496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0200" y="493712"/>
            <a:ext cx="8890000" cy="573088"/>
          </a:xfrm>
        </p:spPr>
        <p:txBody>
          <a:bodyPr/>
          <a:lstStyle/>
          <a:p>
            <a:r>
              <a:rPr lang="en-US" dirty="0"/>
              <a:t>Creating &amp; Initializing Local </a:t>
            </a:r>
            <a:r>
              <a:rPr lang="en-US" dirty="0" err="1" smtClean="0"/>
              <a:t>Var</a:t>
            </a:r>
            <a:r>
              <a:rPr lang="en-US" dirty="0" smtClean="0"/>
              <a:t> (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</a:t>
            </a:r>
            <a:r>
              <a:rPr lang="en-US" sz="1800" i="1" dirty="0">
                <a:latin typeface="Courier New" pitchFamily="49" charset="0"/>
              </a:rPr>
              <a:t>&amp;</a:t>
            </a:r>
            <a:r>
              <a:rPr lang="en-US" sz="1800" i="1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7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407932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_sfact: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</a:t>
            </a:r>
            <a:r>
              <a:rPr lang="en-US" sz="1800" u="sng">
                <a:latin typeface="Courier New" pitchFamily="49" charset="0"/>
              </a:rPr>
              <a:t>pushl %ebp	# Save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%esp,%ebp	# Set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subl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8(%ebp),%edx	# edx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$1,-4(%ebp)	# val = 1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419600" y="1524000"/>
            <a:ext cx="4495800" cy="1676400"/>
          </a:xfrm>
        </p:spPr>
        <p:txBody>
          <a:bodyPr/>
          <a:lstStyle/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dirty="0" smtClean="0"/>
              <a:t>Because: Need </a:t>
            </a:r>
            <a:r>
              <a:rPr lang="en-US" sz="1800" dirty="0"/>
              <a:t>to create pointer to it</a:t>
            </a:r>
          </a:p>
          <a:p>
            <a:endParaRPr lang="en-US" sz="1800" dirty="0"/>
          </a:p>
        </p:txBody>
      </p:sp>
      <p:sp>
        <p:nvSpPr>
          <p:cNvPr id="2570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599" y="4038600"/>
            <a:ext cx="24000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Initial part of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2900" y="3505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703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92900" y="3886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92900" y="42672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4267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703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3886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703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505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4648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sp>
        <p:nvSpPr>
          <p:cNvPr id="257044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5410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-12 </a:t>
            </a:r>
          </a:p>
        </p:txBody>
      </p:sp>
      <p:sp>
        <p:nvSpPr>
          <p:cNvPr id="257045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5029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7046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57912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sp>
        <p:nvSpPr>
          <p:cNvPr id="257051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" y="4411107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esp,%ebp</a:t>
            </a:r>
            <a:r>
              <a:rPr lang="en-US" sz="1800" u="sng" dirty="0">
                <a:latin typeface="Courier New" pitchFamily="49" charset="0"/>
              </a:rPr>
              <a:t>	# Set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2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408770"/>
            <a:ext cx="51816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subl</a:t>
            </a:r>
            <a:r>
              <a:rPr lang="en-US" sz="1800" u="sng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3" name="Rectangl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4411107"/>
            <a:ext cx="56388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subl</a:t>
            </a:r>
            <a:r>
              <a:rPr lang="en-US" sz="1800" u="sng" dirty="0">
                <a:latin typeface="Courier New" pitchFamily="49" charset="0"/>
              </a:rPr>
              <a:t> $16,%esp	#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</a:t>
            </a:r>
            <a:r>
              <a:rPr lang="en-US" sz="1800" dirty="0">
                <a:latin typeface="Courier New" pitchFamily="49" charset="0"/>
              </a:rPr>
              <a:t>=%esp-16bytes 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3" name="Group 2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759700" y="4281487"/>
            <a:ext cx="1155700" cy="366713"/>
            <a:chOff x="4800" y="1524"/>
            <a:chExt cx="728" cy="231"/>
          </a:xfrm>
        </p:grpSpPr>
        <p:sp>
          <p:nvSpPr>
            <p:cNvPr id="257034" name="Line 1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35" name="Text Box 1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068" y="1524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692900" y="4648200"/>
            <a:ext cx="2222500" cy="1524000"/>
            <a:chOff x="4128" y="1776"/>
            <a:chExt cx="1400" cy="960"/>
          </a:xfrm>
        </p:grpSpPr>
        <p:sp>
          <p:nvSpPr>
            <p:cNvPr id="257047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1776"/>
              <a:ext cx="672" cy="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Temp.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Space</a:t>
              </a:r>
            </a:p>
          </p:txBody>
        </p:sp>
        <p:sp>
          <p:nvSpPr>
            <p:cNvPr id="257040" name="Line 1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4810" y="26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41" name="Text Box 1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068" y="2496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0200" y="493712"/>
            <a:ext cx="8813800" cy="573088"/>
          </a:xfrm>
        </p:spPr>
        <p:txBody>
          <a:bodyPr/>
          <a:lstStyle/>
          <a:p>
            <a:r>
              <a:rPr lang="en-US" dirty="0"/>
              <a:t>Creating &amp; Initializing Local </a:t>
            </a:r>
            <a:r>
              <a:rPr lang="en-US" dirty="0" err="1" smtClean="0"/>
              <a:t>Var</a:t>
            </a:r>
            <a:r>
              <a:rPr lang="en-US" dirty="0" smtClean="0"/>
              <a:t> (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(x, </a:t>
            </a:r>
            <a:r>
              <a:rPr lang="en-US" sz="1800" i="1" dirty="0">
                <a:latin typeface="Courier New" pitchFamily="49" charset="0"/>
              </a:rPr>
              <a:t>&amp;</a:t>
            </a:r>
            <a:r>
              <a:rPr lang="en-US" sz="1800" i="1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7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407932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_sfact: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</a:t>
            </a:r>
            <a:r>
              <a:rPr lang="en-US" sz="1800" u="sng">
                <a:latin typeface="Courier New" pitchFamily="49" charset="0"/>
              </a:rPr>
              <a:t>pushl %ebp	# Save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%esp,%ebp	# Set %ebp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subl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8(%ebp),%edx	# edx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>
                <a:latin typeface="Courier New" pitchFamily="49" charset="0"/>
              </a:rPr>
              <a:t>	movl $1,-4(%ebp)	# val = 1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419600" y="1524000"/>
            <a:ext cx="4495800" cy="1676400"/>
          </a:xfrm>
        </p:spPr>
        <p:txBody>
          <a:bodyPr/>
          <a:lstStyle/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dirty="0" smtClean="0"/>
              <a:t>Because: Need </a:t>
            </a:r>
            <a:r>
              <a:rPr lang="en-US" sz="1800" dirty="0"/>
              <a:t>to create pointer to </a:t>
            </a:r>
            <a:r>
              <a:rPr lang="en-US" sz="1800" dirty="0" smtClean="0"/>
              <a:t>it</a:t>
            </a:r>
            <a:endParaRPr lang="en-US" sz="1800" dirty="0"/>
          </a:p>
        </p:txBody>
      </p:sp>
      <p:sp>
        <p:nvSpPr>
          <p:cNvPr id="2570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599" y="4038600"/>
            <a:ext cx="24000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Initial part of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703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2900" y="3505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703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92900" y="3886200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92900" y="42672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703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4267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703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3886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703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505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4648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grpSp>
        <p:nvGrpSpPr>
          <p:cNvPr id="4" name="Group 2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697133" y="4648200"/>
            <a:ext cx="1066800" cy="1524000"/>
            <a:chOff x="4128" y="1776"/>
            <a:chExt cx="672" cy="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7039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28" y="1776"/>
              <a:ext cx="672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val = 1</a:t>
              </a:r>
            </a:p>
          </p:txBody>
        </p:sp>
        <p:sp>
          <p:nvSpPr>
            <p:cNvPr id="257043" name="Rectangle 1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128" y="2016"/>
              <a:ext cx="672" cy="72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Unused</a:t>
              </a:r>
            </a:p>
          </p:txBody>
        </p:sp>
      </p:grpSp>
      <p:sp>
        <p:nvSpPr>
          <p:cNvPr id="257044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5410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-12 </a:t>
            </a:r>
          </a:p>
        </p:txBody>
      </p:sp>
      <p:sp>
        <p:nvSpPr>
          <p:cNvPr id="257045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5029200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704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791200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sp>
        <p:nvSpPr>
          <p:cNvPr id="25705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411107"/>
            <a:ext cx="5181600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esp,%ebp</a:t>
            </a:r>
            <a:r>
              <a:rPr lang="en-US" sz="1800" u="sng" dirty="0">
                <a:latin typeface="Courier New" pitchFamily="49" charset="0"/>
              </a:rPr>
              <a:t>	# Set 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4408770"/>
            <a:ext cx="51816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subl</a:t>
            </a:r>
            <a:r>
              <a:rPr lang="en-US" sz="1800" u="sng" dirty="0">
                <a:latin typeface="Courier New" pitchFamily="49" charset="0"/>
              </a:rPr>
              <a:t> $16,%esp	# Add 16 bytes 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 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$1,-4(%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	#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</a:t>
            </a:r>
          </a:p>
        </p:txBody>
      </p:sp>
      <p:sp>
        <p:nvSpPr>
          <p:cNvPr id="257053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411107"/>
            <a:ext cx="5638800" cy="17517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_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	# Save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esp,%ebp</a:t>
            </a:r>
            <a:r>
              <a:rPr lang="en-US" sz="1800" dirty="0">
                <a:latin typeface="Courier New" pitchFamily="49" charset="0"/>
              </a:rPr>
              <a:t>	# Set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subl</a:t>
            </a:r>
            <a:r>
              <a:rPr lang="en-US" sz="1800" dirty="0">
                <a:latin typeface="Courier New" pitchFamily="49" charset="0"/>
              </a:rPr>
              <a:t> $16,%esp	# %</a:t>
            </a:r>
            <a:r>
              <a:rPr lang="en-US" sz="1800" dirty="0" err="1">
                <a:latin typeface="Courier New" pitchFamily="49" charset="0"/>
              </a:rPr>
              <a:t>esp</a:t>
            </a:r>
            <a:r>
              <a:rPr lang="en-US" sz="1800" dirty="0">
                <a:latin typeface="Courier New" pitchFamily="49" charset="0"/>
              </a:rPr>
              <a:t>=%esp-16bytes 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</a:t>
            </a: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= x</a:t>
            </a:r>
          </a:p>
          <a:p>
            <a:pPr>
              <a:lnSpc>
                <a:spcPct val="100000"/>
              </a:lnSpc>
              <a:tabLst>
                <a:tab pos="342900" algn="l"/>
                <a:tab pos="28575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movl</a:t>
            </a:r>
            <a:r>
              <a:rPr lang="en-US" sz="1800" u="sng" dirty="0">
                <a:latin typeface="Courier New" pitchFamily="49" charset="0"/>
              </a:rPr>
              <a:t> $1,-4(%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	# </a:t>
            </a:r>
            <a:r>
              <a:rPr lang="en-US" sz="1800" u="sng" dirty="0" err="1">
                <a:latin typeface="Courier New" pitchFamily="49" charset="0"/>
              </a:rPr>
              <a:t>val</a:t>
            </a:r>
            <a:r>
              <a:rPr lang="en-US" sz="1800" u="sng" dirty="0">
                <a:latin typeface="Courier New" pitchFamily="49" charset="0"/>
              </a:rPr>
              <a:t> = 1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3" name="Group 2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7759700" y="4281487"/>
            <a:ext cx="1155700" cy="366713"/>
            <a:chOff x="4800" y="1524"/>
            <a:chExt cx="728" cy="231"/>
          </a:xfrm>
        </p:grpSpPr>
        <p:sp>
          <p:nvSpPr>
            <p:cNvPr id="257034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7035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68" y="1524"/>
              <a:ext cx="4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ebp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5905500" cy="573088"/>
          </a:xfrm>
        </p:spPr>
        <p:txBody>
          <a:bodyPr/>
          <a:lstStyle/>
          <a:p>
            <a:r>
              <a:rPr lang="en-US" dirty="0"/>
              <a:t>Passing </a:t>
            </a:r>
            <a:r>
              <a:rPr lang="en-US" dirty="0" smtClean="0"/>
              <a:t>Pointer to Local Val</a:t>
            </a:r>
            <a:endParaRPr lang="en-US" dirty="0"/>
          </a:p>
        </p:txBody>
      </p:sp>
      <p:sp>
        <p:nvSpPr>
          <p:cNvPr id="2580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775" y="14478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s_helper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(x, </a:t>
            </a:r>
            <a:r>
              <a:rPr lang="en-US" sz="1800" i="1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i="1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return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8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" y="4575175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leal</a:t>
            </a:r>
            <a:r>
              <a:rPr lang="en-US" sz="1800" u="sng" dirty="0">
                <a:latin typeface="Courier New" pitchFamily="49" charset="0"/>
              </a:rPr>
              <a:t> 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),%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Compute &amp;</a:t>
            </a:r>
            <a:r>
              <a:rPr lang="en-US" sz="1800" u="sng" dirty="0" err="1">
                <a:latin typeface="Courier New" pitchFamily="49" charset="0"/>
              </a:rPr>
              <a:t>val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4171890"/>
            <a:ext cx="358469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Calling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s_helper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from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80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3005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80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3386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3767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620000" y="39195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7480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9150" y="3767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3386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99150" y="3005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806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148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val = 1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99150" y="4148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sp>
        <p:nvSpPr>
          <p:cNvPr id="25806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3200" y="4529137"/>
            <a:ext cx="1066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Unused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99150" y="4910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-12 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9150" y="4529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806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99150" y="529113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grpSp>
        <p:nvGrpSpPr>
          <p:cNvPr id="5" name="Group 4"/>
          <p:cNvGrpSpPr/>
          <p:nvPr>
            <p:custDataLst>
              <p:tags r:id="rId19"/>
            </p:custDataLst>
          </p:nvPr>
        </p:nvGrpSpPr>
        <p:grpSpPr>
          <a:xfrm>
            <a:off x="7620000" y="5410200"/>
            <a:ext cx="1323975" cy="366713"/>
            <a:chOff x="7620000" y="6110287"/>
            <a:chExt cx="1323975" cy="366713"/>
          </a:xfrm>
        </p:grpSpPr>
        <p:sp>
          <p:nvSpPr>
            <p:cNvPr id="258063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7620000" y="6281737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8064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13725" y="6110287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</p:grpSp>
      <p:sp>
        <p:nvSpPr>
          <p:cNvPr id="25807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53200" y="6053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553200" y="4264025"/>
            <a:ext cx="1944688" cy="1789112"/>
            <a:chOff x="4128" y="1849"/>
            <a:chExt cx="1225" cy="1127"/>
          </a:xfrm>
        </p:grpSpPr>
        <p:sp>
          <p:nvSpPr>
            <p:cNvPr id="258070" name="Rect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128" y="2736"/>
              <a:ext cx="672" cy="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&amp;val</a:t>
              </a:r>
            </a:p>
          </p:txBody>
        </p:sp>
        <p:sp>
          <p:nvSpPr>
            <p:cNvPr id="258072" name="Freeform 2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704" y="1849"/>
              <a:ext cx="649" cy="1003"/>
            </a:xfrm>
            <a:custGeom>
              <a:avLst/>
              <a:gdLst/>
              <a:ahLst/>
              <a:cxnLst>
                <a:cxn ang="0">
                  <a:pos x="0" y="983"/>
                </a:cxn>
                <a:cxn ang="0">
                  <a:pos x="336" y="935"/>
                </a:cxn>
                <a:cxn ang="0">
                  <a:pos x="560" y="695"/>
                </a:cxn>
                <a:cxn ang="0">
                  <a:pos x="624" y="367"/>
                </a:cxn>
                <a:cxn ang="0">
                  <a:pos x="408" y="55"/>
                </a:cxn>
                <a:cxn ang="0">
                  <a:pos x="104" y="39"/>
                </a:cxn>
              </a:cxnLst>
              <a:rect l="0" t="0" r="r" b="b"/>
              <a:pathLst>
                <a:path w="649" h="1003">
                  <a:moveTo>
                    <a:pt x="0" y="983"/>
                  </a:moveTo>
                  <a:cubicBezTo>
                    <a:pt x="120" y="1003"/>
                    <a:pt x="243" y="983"/>
                    <a:pt x="336" y="935"/>
                  </a:cubicBezTo>
                  <a:cubicBezTo>
                    <a:pt x="429" y="887"/>
                    <a:pt x="512" y="789"/>
                    <a:pt x="560" y="695"/>
                  </a:cubicBezTo>
                  <a:cubicBezTo>
                    <a:pt x="608" y="601"/>
                    <a:pt x="649" y="474"/>
                    <a:pt x="624" y="367"/>
                  </a:cubicBezTo>
                  <a:cubicBezTo>
                    <a:pt x="599" y="260"/>
                    <a:pt x="495" y="110"/>
                    <a:pt x="408" y="55"/>
                  </a:cubicBezTo>
                  <a:cubicBezTo>
                    <a:pt x="321" y="0"/>
                    <a:pt x="167" y="42"/>
                    <a:pt x="104" y="39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58073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2971800"/>
            <a:ext cx="21217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Stack at time of call:</a:t>
            </a:r>
          </a:p>
        </p:txBody>
      </p:sp>
      <p:sp>
        <p:nvSpPr>
          <p:cNvPr id="258074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edx</a:t>
            </a:r>
            <a:r>
              <a:rPr lang="en-US" sz="1800" u="sng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77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>
                <a:latin typeface="Courier New" pitchFamily="49" charset="0"/>
              </a:rPr>
              <a:t>call </a:t>
            </a:r>
            <a:r>
              <a:rPr lang="en-US" sz="1800" u="sng" dirty="0" err="1">
                <a:latin typeface="Courier New" pitchFamily="49" charset="0"/>
              </a:rPr>
              <a:t>s_helper</a:t>
            </a:r>
            <a:r>
              <a:rPr lang="en-US" sz="1800" u="sng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80" name="Rectangle 3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53200" y="4148137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 smtClean="0">
                <a:latin typeface="Courier New" pitchFamily="49" charset="0"/>
              </a:rPr>
              <a:t>val</a:t>
            </a:r>
            <a:r>
              <a:rPr lang="en-US" sz="1800" dirty="0" smtClean="0">
                <a:latin typeface="Courier New" pitchFamily="49" charset="0"/>
              </a:rPr>
              <a:t>=x</a:t>
            </a:r>
            <a:r>
              <a:rPr lang="en-US" sz="1800" dirty="0">
                <a:latin typeface="Courier New" pitchFamily="49" charset="0"/>
              </a:rPr>
              <a:t>!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4" name="Rectangle 5"/>
          <p:cNvSpPr txBox="1">
            <a:spLocks noChangeArrowheads="1"/>
          </p:cNvSpPr>
          <p:nvPr>
            <p:custDataLst>
              <p:tags r:id="rId27"/>
            </p:custDataLst>
          </p:nvPr>
        </p:nvSpPr>
        <p:spPr>
          <a:xfrm>
            <a:off x="4419600" y="1219200"/>
            <a:ext cx="44958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b="0" dirty="0" smtClean="0"/>
              <a:t>Because: Need </a:t>
            </a:r>
            <a:r>
              <a:rPr lang="en-US" sz="1800" b="0" dirty="0"/>
              <a:t>to create pointer to it</a:t>
            </a:r>
          </a:p>
          <a:p>
            <a:r>
              <a:rPr lang="en-US" sz="1800" dirty="0"/>
              <a:t>Compute pointer as </a:t>
            </a:r>
            <a:r>
              <a:rPr lang="en-US" sz="1800" dirty="0">
                <a:latin typeface="Courier New" pitchFamily="49" charset="0"/>
              </a:rPr>
              <a:t>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</a:t>
            </a:r>
            <a:endParaRPr lang="en-US" sz="1800" dirty="0"/>
          </a:p>
          <a:p>
            <a:r>
              <a:rPr lang="en-US" sz="1800" dirty="0"/>
              <a:t>Push on stack as second argument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986E-6 4.22952E-6 L 3.32986E-6 0.0400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005 L -3.33333E-6 0.095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1" grpId="0" animBg="1"/>
      <p:bldP spid="258074" grpId="0" animBg="1" autoUpdateAnimBg="0"/>
      <p:bldP spid="258077" grpId="0" animBg="1" autoUpdateAnimBg="0"/>
      <p:bldP spid="258080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67600" cy="573088"/>
          </a:xfrm>
        </p:spPr>
        <p:txBody>
          <a:bodyPr/>
          <a:lstStyle/>
          <a:p>
            <a:r>
              <a:rPr lang="en-US" dirty="0"/>
              <a:t>Passing Pointer to Local Val (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2580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775" y="14478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s_helper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(x, </a:t>
            </a:r>
            <a:r>
              <a:rPr lang="en-US" sz="1800" i="1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i="1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8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" y="4575175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leal</a:t>
            </a:r>
            <a:r>
              <a:rPr lang="en-US" sz="1800" u="sng" dirty="0">
                <a:latin typeface="Courier New" pitchFamily="49" charset="0"/>
              </a:rPr>
              <a:t> 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),%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Compute &amp;</a:t>
            </a:r>
            <a:r>
              <a:rPr lang="en-US" sz="1800" u="sng" dirty="0" err="1">
                <a:latin typeface="Courier New" pitchFamily="49" charset="0"/>
              </a:rPr>
              <a:t>val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4171890"/>
            <a:ext cx="358469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Calling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s_helper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from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80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3005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80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3386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3767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620000" y="39195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7480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9150" y="3767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3386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99150" y="3005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806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148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val = 1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99150" y="4148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sp>
        <p:nvSpPr>
          <p:cNvPr id="25806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3200" y="4529137"/>
            <a:ext cx="1066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Unused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99150" y="4910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-12 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9150" y="4529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806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99150" y="529113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grpSp>
        <p:nvGrpSpPr>
          <p:cNvPr id="5" name="Group 4"/>
          <p:cNvGrpSpPr/>
          <p:nvPr>
            <p:custDataLst>
              <p:tags r:id="rId19"/>
            </p:custDataLst>
          </p:nvPr>
        </p:nvGrpSpPr>
        <p:grpSpPr>
          <a:xfrm>
            <a:off x="7620000" y="5410200"/>
            <a:ext cx="1323975" cy="366713"/>
            <a:chOff x="7620000" y="6110287"/>
            <a:chExt cx="1323975" cy="366713"/>
          </a:xfrm>
        </p:grpSpPr>
        <p:sp>
          <p:nvSpPr>
            <p:cNvPr id="258063" name="Line 1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7620000" y="6281737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8064" name="Text Box 1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13725" y="6110287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</p:grpSp>
      <p:sp>
        <p:nvSpPr>
          <p:cNvPr id="258073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8600" y="2971800"/>
            <a:ext cx="18084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Stack 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</a:rPr>
              <a:t>before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call:</a:t>
            </a:r>
          </a:p>
        </p:txBody>
      </p:sp>
      <p:sp>
        <p:nvSpPr>
          <p:cNvPr id="258074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edx</a:t>
            </a:r>
            <a:r>
              <a:rPr lang="en-US" sz="1800" u="sng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77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4" name="Rectangle 5"/>
          <p:cNvSpPr txBox="1">
            <a:spLocks noChangeArrowheads="1"/>
          </p:cNvSpPr>
          <p:nvPr>
            <p:custDataLst>
              <p:tags r:id="rId24"/>
            </p:custDataLst>
          </p:nvPr>
        </p:nvSpPr>
        <p:spPr>
          <a:xfrm>
            <a:off x="4419600" y="1219200"/>
            <a:ext cx="44958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b="0" dirty="0" smtClean="0"/>
              <a:t>Because: Need </a:t>
            </a:r>
            <a:r>
              <a:rPr lang="en-US" sz="1800" b="0" dirty="0"/>
              <a:t>to create pointer to it</a:t>
            </a:r>
          </a:p>
          <a:p>
            <a:r>
              <a:rPr lang="en-US" sz="1800" dirty="0"/>
              <a:t>Compute pointer as </a:t>
            </a:r>
            <a:r>
              <a:rPr lang="en-US" sz="1800" dirty="0">
                <a:latin typeface="Courier New" pitchFamily="49" charset="0"/>
              </a:rPr>
              <a:t>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</a:t>
            </a:r>
            <a:endParaRPr lang="en-US" sz="1800" dirty="0"/>
          </a:p>
          <a:p>
            <a:r>
              <a:rPr lang="en-US" sz="1800" dirty="0"/>
              <a:t>Push on stack as second argument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239000" cy="573088"/>
          </a:xfrm>
        </p:spPr>
        <p:txBody>
          <a:bodyPr/>
          <a:lstStyle/>
          <a:p>
            <a:r>
              <a:rPr lang="en-US" dirty="0"/>
              <a:t>Passing Pointer to Local </a:t>
            </a:r>
            <a:r>
              <a:rPr lang="en-US" dirty="0" smtClean="0"/>
              <a:t>Val</a:t>
            </a:r>
            <a:endParaRPr lang="en-US" dirty="0"/>
          </a:p>
        </p:txBody>
      </p:sp>
      <p:sp>
        <p:nvSpPr>
          <p:cNvPr id="2580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775" y="1447800"/>
            <a:ext cx="3400425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sfact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 = 1;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s_helper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(x, </a:t>
            </a:r>
            <a:r>
              <a:rPr lang="en-US" sz="1800" i="1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i="1" dirty="0" err="1">
                <a:solidFill>
                  <a:srgbClr val="FF0000"/>
                </a:solidFill>
                <a:latin typeface="Courier New" pitchFamily="49" charset="0"/>
              </a:rPr>
              <a:t>val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return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58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" y="4575175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leal</a:t>
            </a:r>
            <a:r>
              <a:rPr lang="en-US" sz="1800" u="sng" dirty="0">
                <a:latin typeface="Courier New" pitchFamily="49" charset="0"/>
              </a:rPr>
              <a:t> -4(%</a:t>
            </a:r>
            <a:r>
              <a:rPr lang="en-US" sz="1800" u="sng" dirty="0" err="1">
                <a:latin typeface="Courier New" pitchFamily="49" charset="0"/>
              </a:rPr>
              <a:t>ebp</a:t>
            </a:r>
            <a:r>
              <a:rPr lang="en-US" sz="1800" u="sng" dirty="0">
                <a:latin typeface="Courier New" pitchFamily="49" charset="0"/>
              </a:rPr>
              <a:t>),%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Compute &amp;</a:t>
            </a:r>
            <a:r>
              <a:rPr lang="en-US" sz="1800" u="sng" dirty="0" err="1">
                <a:latin typeface="Courier New" pitchFamily="49" charset="0"/>
              </a:rPr>
              <a:t>val</a:t>
            </a:r>
            <a:endParaRPr lang="en-US" sz="1800" u="sng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eax</a:t>
            </a:r>
            <a:r>
              <a:rPr lang="en-US" sz="1800" u="sng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4171890"/>
            <a:ext cx="358469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Calling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s_helper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from </a:t>
            </a:r>
            <a:r>
              <a:rPr lang="en-US" sz="2000" dirty="0" err="1">
                <a:solidFill>
                  <a:schemeClr val="tx2"/>
                </a:solidFill>
                <a:latin typeface="Courier New" pitchFamily="49" charset="0"/>
              </a:rPr>
              <a:t>sfact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80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3005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sp>
        <p:nvSpPr>
          <p:cNvPr id="2580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3386137"/>
            <a:ext cx="1066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3767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80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620000" y="391953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74808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%ebp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9150" y="3767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0 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3386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4 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99150" y="3005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8 </a:t>
            </a:r>
          </a:p>
        </p:txBody>
      </p:sp>
      <p:sp>
        <p:nvSpPr>
          <p:cNvPr id="258062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4148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val = 1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99150" y="4148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-4 </a:t>
            </a:r>
          </a:p>
        </p:txBody>
      </p:sp>
      <p:sp>
        <p:nvSpPr>
          <p:cNvPr id="25806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53200" y="4529137"/>
            <a:ext cx="1066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Unused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99150" y="4910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-12 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9150" y="4529137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-8 </a:t>
            </a:r>
          </a:p>
        </p:txBody>
      </p:sp>
      <p:sp>
        <p:nvSpPr>
          <p:cNvPr id="25806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99150" y="529113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-16</a:t>
            </a:r>
          </a:p>
        </p:txBody>
      </p:sp>
      <p:grpSp>
        <p:nvGrpSpPr>
          <p:cNvPr id="5" name="Group 4"/>
          <p:cNvGrpSpPr/>
          <p:nvPr>
            <p:custDataLst>
              <p:tags r:id="rId19"/>
            </p:custDataLst>
          </p:nvPr>
        </p:nvGrpSpPr>
        <p:grpSpPr>
          <a:xfrm>
            <a:off x="7620000" y="6029192"/>
            <a:ext cx="1323975" cy="366713"/>
            <a:chOff x="7620000" y="6729279"/>
            <a:chExt cx="1323975" cy="366713"/>
          </a:xfrm>
        </p:grpSpPr>
        <p:sp>
          <p:nvSpPr>
            <p:cNvPr id="258063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620000" y="6942933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8064" name="Text Box 1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13725" y="6729279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5807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53200" y="605313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x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553200" y="4264025"/>
            <a:ext cx="1944688" cy="1789112"/>
            <a:chOff x="4128" y="1849"/>
            <a:chExt cx="1225" cy="1127"/>
          </a:xfrm>
        </p:grpSpPr>
        <p:sp>
          <p:nvSpPr>
            <p:cNvPr id="258070" name="Rectangle 2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2736"/>
              <a:ext cx="672" cy="2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&amp;val</a:t>
              </a:r>
            </a:p>
          </p:txBody>
        </p:sp>
        <p:sp>
          <p:nvSpPr>
            <p:cNvPr id="258072" name="Freeform 2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704" y="1849"/>
              <a:ext cx="649" cy="1003"/>
            </a:xfrm>
            <a:custGeom>
              <a:avLst/>
              <a:gdLst/>
              <a:ahLst/>
              <a:cxnLst>
                <a:cxn ang="0">
                  <a:pos x="0" y="983"/>
                </a:cxn>
                <a:cxn ang="0">
                  <a:pos x="336" y="935"/>
                </a:cxn>
                <a:cxn ang="0">
                  <a:pos x="560" y="695"/>
                </a:cxn>
                <a:cxn ang="0">
                  <a:pos x="624" y="367"/>
                </a:cxn>
                <a:cxn ang="0">
                  <a:pos x="408" y="55"/>
                </a:cxn>
                <a:cxn ang="0">
                  <a:pos x="104" y="39"/>
                </a:cxn>
              </a:cxnLst>
              <a:rect l="0" t="0" r="r" b="b"/>
              <a:pathLst>
                <a:path w="649" h="1003">
                  <a:moveTo>
                    <a:pt x="0" y="983"/>
                  </a:moveTo>
                  <a:cubicBezTo>
                    <a:pt x="120" y="1003"/>
                    <a:pt x="243" y="983"/>
                    <a:pt x="336" y="935"/>
                  </a:cubicBezTo>
                  <a:cubicBezTo>
                    <a:pt x="429" y="887"/>
                    <a:pt x="512" y="789"/>
                    <a:pt x="560" y="695"/>
                  </a:cubicBezTo>
                  <a:cubicBezTo>
                    <a:pt x="608" y="601"/>
                    <a:pt x="649" y="474"/>
                    <a:pt x="624" y="367"/>
                  </a:cubicBezTo>
                  <a:cubicBezTo>
                    <a:pt x="599" y="260"/>
                    <a:pt x="495" y="110"/>
                    <a:pt x="408" y="55"/>
                  </a:cubicBezTo>
                  <a:cubicBezTo>
                    <a:pt x="321" y="0"/>
                    <a:pt x="167" y="42"/>
                    <a:pt x="104" y="39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58073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2971800"/>
            <a:ext cx="21217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Stack at time of call:</a:t>
            </a:r>
          </a:p>
        </p:txBody>
      </p:sp>
      <p:sp>
        <p:nvSpPr>
          <p:cNvPr id="258074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edx</a:t>
            </a:r>
            <a:r>
              <a:rPr lang="en-US" sz="1800" u="sng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258077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5775" y="4572000"/>
            <a:ext cx="5298834" cy="1749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Compute &amp;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Push on stack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u="sng" dirty="0" err="1">
                <a:latin typeface="Courier New" pitchFamily="49" charset="0"/>
              </a:rPr>
              <a:t>pushl</a:t>
            </a:r>
            <a:r>
              <a:rPr lang="en-US" sz="1800" u="sng" dirty="0">
                <a:latin typeface="Courier New" pitchFamily="49" charset="0"/>
              </a:rPr>
              <a:t> %</a:t>
            </a:r>
            <a:r>
              <a:rPr lang="en-US" sz="1800" u="sng" dirty="0" err="1">
                <a:latin typeface="Courier New" pitchFamily="49" charset="0"/>
              </a:rPr>
              <a:t>edx</a:t>
            </a:r>
            <a:r>
              <a:rPr lang="en-US" sz="1800" u="sng" dirty="0">
                <a:latin typeface="Courier New" pitchFamily="49" charset="0"/>
              </a:rPr>
              <a:t>	# Push x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call </a:t>
            </a:r>
            <a:r>
              <a:rPr lang="en-US" sz="1800" dirty="0" err="1">
                <a:latin typeface="Courier New" pitchFamily="49" charset="0"/>
              </a:rPr>
              <a:t>s_helper</a:t>
            </a:r>
            <a:r>
              <a:rPr lang="en-US" sz="1800" dirty="0">
                <a:latin typeface="Courier New" pitchFamily="49" charset="0"/>
              </a:rPr>
              <a:t>	# call</a:t>
            </a: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# Return </a:t>
            </a:r>
            <a:r>
              <a:rPr lang="en-US" sz="1800" dirty="0" err="1">
                <a:latin typeface="Courier New" pitchFamily="49" charset="0"/>
              </a:rPr>
              <a:t>val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342900" algn="l"/>
                <a:tab pos="2971800" algn="l"/>
              </a:tabLst>
            </a:pPr>
            <a:r>
              <a:rPr lang="en-US" sz="1800" dirty="0">
                <a:latin typeface="Courier New" pitchFamily="49" charset="0"/>
              </a:rPr>
              <a:t>	• • •	# Finish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4" name="Rectangle 5"/>
          <p:cNvSpPr txBox="1">
            <a:spLocks noChangeArrowheads="1"/>
          </p:cNvSpPr>
          <p:nvPr>
            <p:custDataLst>
              <p:tags r:id="rId26"/>
            </p:custDataLst>
          </p:nvPr>
        </p:nvSpPr>
        <p:spPr>
          <a:xfrm>
            <a:off x="4419600" y="1219200"/>
            <a:ext cx="44958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/>
              <a:t>Variable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/>
              <a:t> must be stored on stack</a:t>
            </a:r>
          </a:p>
          <a:p>
            <a:pPr lvl="1"/>
            <a:r>
              <a:rPr lang="en-US" sz="1800" b="0" dirty="0" smtClean="0"/>
              <a:t>Because: Need </a:t>
            </a:r>
            <a:r>
              <a:rPr lang="en-US" sz="1800" b="0" dirty="0"/>
              <a:t>to create pointer to it</a:t>
            </a:r>
          </a:p>
          <a:p>
            <a:r>
              <a:rPr lang="en-US" sz="1800" dirty="0"/>
              <a:t>Compute pointer as </a:t>
            </a:r>
            <a:r>
              <a:rPr lang="en-US" sz="1800" dirty="0">
                <a:latin typeface="Courier New" pitchFamily="49" charset="0"/>
              </a:rPr>
              <a:t>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</a:t>
            </a:r>
            <a:endParaRPr lang="en-US" sz="1800" dirty="0"/>
          </a:p>
          <a:p>
            <a:r>
              <a:rPr lang="en-US" sz="1800" dirty="0"/>
              <a:t>Push on stack as second argument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Ink 1"/>
              <p14:cNvContentPartPr/>
              <p14:nvPr/>
            </p14:nvContentPartPr>
            <p14:xfrm>
              <a:off x="1340640" y="669960"/>
              <a:ext cx="7413840" cy="369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31640" y="655920"/>
                <a:ext cx="7426080" cy="37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1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6934200" cy="573088"/>
          </a:xfrm>
        </p:spPr>
        <p:txBody>
          <a:bodyPr/>
          <a:lstStyle/>
          <a:p>
            <a:r>
              <a:rPr lang="en-US" dirty="0"/>
              <a:t>IA 32 Procedure Summary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95400"/>
            <a:ext cx="6537325" cy="4972050"/>
          </a:xfrm>
        </p:spPr>
        <p:txBody>
          <a:bodyPr/>
          <a:lstStyle/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IA32 procedures are a </a:t>
            </a:r>
            <a:r>
              <a:rPr lang="en-US" dirty="0">
                <a:solidFill>
                  <a:srgbClr val="C00000"/>
                </a:solidFill>
              </a:rPr>
              <a:t>combination of </a:t>
            </a:r>
            <a:r>
              <a:rPr lang="en-US" i="1" dirty="0">
                <a:solidFill>
                  <a:srgbClr val="C00000"/>
                </a:solidFill>
              </a:rPr>
              <a:t>instructions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i="1" dirty="0">
                <a:solidFill>
                  <a:srgbClr val="C00000"/>
                </a:solidFill>
              </a:rPr>
              <a:t>conventions</a:t>
            </a:r>
          </a:p>
          <a:p>
            <a:pPr lvl="2"/>
            <a:r>
              <a:rPr lang="en-US" dirty="0"/>
              <a:t>Conventions prevent functions from</a:t>
            </a:r>
            <a:br>
              <a:rPr lang="en-US" dirty="0"/>
            </a:br>
            <a:r>
              <a:rPr lang="en-US" dirty="0"/>
              <a:t>disrupting each other</a:t>
            </a:r>
          </a:p>
          <a:p>
            <a:pPr lvl="1"/>
            <a:r>
              <a:rPr lang="en-US" dirty="0"/>
              <a:t>Stack is the right data structure for procedure</a:t>
            </a:r>
            <a:br>
              <a:rPr lang="en-US" dirty="0"/>
            </a:br>
            <a:r>
              <a:rPr lang="en-US" dirty="0"/>
              <a:t>call / return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r>
              <a:rPr lang="en-US" dirty="0"/>
              <a:t>Recursion handled by normal calling conventions</a:t>
            </a:r>
          </a:p>
          <a:p>
            <a:pPr lvl="1"/>
            <a:r>
              <a:rPr lang="en-US" dirty="0"/>
              <a:t>Can safely store values in local stack frame and in callee-saved registers</a:t>
            </a:r>
          </a:p>
          <a:p>
            <a:pPr lvl="1"/>
            <a:r>
              <a:rPr lang="en-US" dirty="0"/>
              <a:t>Put function arguments at top of stack</a:t>
            </a:r>
          </a:p>
          <a:p>
            <a:pPr lvl="1"/>
            <a:r>
              <a:rPr lang="en-US" dirty="0"/>
              <a:t>Result returned in </a:t>
            </a:r>
            <a:r>
              <a:rPr lang="en-US" b="1" dirty="0">
                <a:latin typeface="Courier New"/>
                <a:cs typeface="Courier New"/>
              </a:rPr>
              <a:t>%eax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15682" y="3276600"/>
            <a:ext cx="1375918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Return </a:t>
            </a:r>
            <a:r>
              <a:rPr lang="en-US" sz="1800" dirty="0" err="1">
                <a:latin typeface="Calibri" pitchFamily="34" charset="0"/>
              </a:rPr>
              <a:t>Addr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15682" y="3886200"/>
            <a:ext cx="1371600" cy="181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Saved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Registers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Local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Variables</a:t>
            </a: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15682" y="5700201"/>
            <a:ext cx="1371600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Argument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Build</a:t>
            </a:r>
          </a:p>
        </p:txBody>
      </p:sp>
      <p:sp>
        <p:nvSpPr>
          <p:cNvPr id="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5682" y="1295400"/>
            <a:ext cx="1375918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15682" y="3581400"/>
            <a:ext cx="1371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Old %</a:t>
            </a:r>
            <a:r>
              <a:rPr lang="en-US" sz="1800" dirty="0" err="1">
                <a:latin typeface="Calibri" pitchFamily="34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15682" y="2667000"/>
            <a:ext cx="1375918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Arguments</a:t>
            </a:r>
          </a:p>
        </p:txBody>
      </p:sp>
      <p:sp>
        <p:nvSpPr>
          <p:cNvPr id="10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23761" y="2126043"/>
            <a:ext cx="78393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Caller</a:t>
            </a:r>
          </a:p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Frame</a:t>
            </a:r>
          </a:p>
        </p:txBody>
      </p:sp>
      <p:sp>
        <p:nvSpPr>
          <p:cNvPr id="11" name="AutoShape 1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283894" y="1295400"/>
            <a:ext cx="228600" cy="228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Line 10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207694" y="3732919"/>
            <a:ext cx="28074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45168" y="3553298"/>
            <a:ext cx="155150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Line 103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207694" y="6366142"/>
            <a:ext cx="290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61284" y="6186433"/>
            <a:ext cx="147771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/>
              <a:t>IA32 Call Stack: Push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pushl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/>
              <a:t>Src</a:t>
            </a:r>
            <a:endParaRPr lang="en-US" dirty="0"/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130800" y="5257776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35794" y="5019184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5288" y="1306863"/>
            <a:ext cx="1292225" cy="4133509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0010" y="596258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>
        <p:nvSpPr>
          <p:cNvPr id="26420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33700" y="503254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58348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1775880" y="1469880"/>
              <a:ext cx="910440" cy="54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1560" y="1458360"/>
                <a:ext cx="91836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5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Procedure Calling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Doubling of registers makes us less dependent on stack</a:t>
            </a:r>
          </a:p>
          <a:p>
            <a:pPr lvl="1"/>
            <a:r>
              <a:rPr lang="en-US" dirty="0" smtClean="0"/>
              <a:t>Store argument in registers</a:t>
            </a:r>
          </a:p>
          <a:p>
            <a:pPr lvl="1"/>
            <a:r>
              <a:rPr lang="en-US" dirty="0" smtClean="0"/>
              <a:t>Store temporary variables in registers</a:t>
            </a:r>
          </a:p>
          <a:p>
            <a:endParaRPr lang="en-US" dirty="0" smtClean="0"/>
          </a:p>
          <a:p>
            <a:r>
              <a:rPr lang="en-US" dirty="0" smtClean="0"/>
              <a:t>What do we do if we have too many arguments or too many temporary variables?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4478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%rax</a:t>
            </a:r>
          </a:p>
        </p:txBody>
      </p:sp>
      <p:sp>
        <p:nvSpPr>
          <p:cNvPr id="2765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0574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%rbx</a:t>
            </a: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26670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%rcx</a:t>
            </a: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32766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%rdx</a:t>
            </a:r>
          </a:p>
        </p:txBody>
      </p:sp>
      <p:sp>
        <p:nvSpPr>
          <p:cNvPr id="2765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38862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%rsi</a:t>
            </a:r>
          </a:p>
        </p:txBody>
      </p:sp>
      <p:sp>
        <p:nvSpPr>
          <p:cNvPr id="2765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44958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%rdi</a:t>
            </a:r>
          </a:p>
        </p:txBody>
      </p:sp>
      <p:sp>
        <p:nvSpPr>
          <p:cNvPr id="2765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5105400"/>
            <a:ext cx="3505200" cy="5334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%rsp</a:t>
            </a:r>
          </a:p>
        </p:txBody>
      </p:sp>
      <p:sp>
        <p:nvSpPr>
          <p:cNvPr id="2765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0" y="57150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%rbp</a:t>
            </a:r>
          </a:p>
        </p:txBody>
      </p:sp>
      <p:sp>
        <p:nvSpPr>
          <p:cNvPr id="27657" name="Rectangle 10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x86-64 64-bit Registers: Usage Conventions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7658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14478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%r8</a:t>
            </a:r>
          </a:p>
        </p:txBody>
      </p:sp>
      <p:sp>
        <p:nvSpPr>
          <p:cNvPr id="27659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20574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%r9</a:t>
            </a:r>
          </a:p>
        </p:txBody>
      </p:sp>
      <p:sp>
        <p:nvSpPr>
          <p:cNvPr id="27660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26670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%r10</a:t>
            </a:r>
          </a:p>
        </p:txBody>
      </p:sp>
      <p:sp>
        <p:nvSpPr>
          <p:cNvPr id="27661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4400" y="3276600"/>
            <a:ext cx="35052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%r11</a:t>
            </a:r>
          </a:p>
        </p:txBody>
      </p:sp>
      <p:sp>
        <p:nvSpPr>
          <p:cNvPr id="27662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8862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%r12</a:t>
            </a:r>
          </a:p>
        </p:txBody>
      </p:sp>
      <p:sp>
        <p:nvSpPr>
          <p:cNvPr id="27663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44958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%r13</a:t>
            </a:r>
          </a:p>
        </p:txBody>
      </p:sp>
      <p:sp>
        <p:nvSpPr>
          <p:cNvPr id="27664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24400" y="51054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%r14</a:t>
            </a:r>
          </a:p>
        </p:txBody>
      </p:sp>
      <p:sp>
        <p:nvSpPr>
          <p:cNvPr id="27665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24400" y="5715000"/>
            <a:ext cx="35052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>
                <a:latin typeface="Courier New" pitchFamily="-96" charset="0"/>
              </a:rPr>
              <a:t>%r15</a:t>
            </a:r>
          </a:p>
        </p:txBody>
      </p:sp>
      <p:sp>
        <p:nvSpPr>
          <p:cNvPr id="27666" name="Text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03538" y="5802313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Callee saved</a:t>
            </a:r>
          </a:p>
        </p:txBody>
      </p:sp>
      <p:sp>
        <p:nvSpPr>
          <p:cNvPr id="27667" name="Text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65938" y="5791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alibri" pitchFamily="-96" charset="0"/>
              </a:rPr>
              <a:t>Callee saved</a:t>
            </a:r>
          </a:p>
        </p:txBody>
      </p:sp>
      <p:sp>
        <p:nvSpPr>
          <p:cNvPr id="27668" name="Text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5181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alibri" pitchFamily="-96" charset="0"/>
              </a:rPr>
              <a:t>Callee saved</a:t>
            </a:r>
          </a:p>
        </p:txBody>
      </p:sp>
      <p:sp>
        <p:nvSpPr>
          <p:cNvPr id="27669" name="Text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58000" y="45720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alibri" pitchFamily="-96" charset="0"/>
              </a:rPr>
              <a:t>Callee saved</a:t>
            </a:r>
          </a:p>
        </p:txBody>
      </p:sp>
      <p:sp>
        <p:nvSpPr>
          <p:cNvPr id="27670" name="Text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51438" y="3962400"/>
            <a:ext cx="13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 smtClean="0">
                <a:latin typeface="Calibri" pitchFamily="-96" charset="0"/>
              </a:rPr>
              <a:t>Callee</a:t>
            </a:r>
            <a:r>
              <a:rPr lang="en-US" sz="1800" dirty="0" smtClean="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1" name="TextBox 4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58000" y="2743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latin typeface="Calibri" pitchFamily="-96" charset="0"/>
              </a:rPr>
              <a:t>Caller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2" name="TextBox 4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95600" y="2133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Callee saved</a:t>
            </a:r>
          </a:p>
        </p:txBody>
      </p:sp>
      <p:sp>
        <p:nvSpPr>
          <p:cNvPr id="27673" name="TextBox 4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22575" y="518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Stack pointer</a:t>
            </a:r>
          </a:p>
        </p:txBody>
      </p:sp>
      <p:sp>
        <p:nvSpPr>
          <p:cNvPr id="27674" name="TextBox 4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27250" y="3352800"/>
            <a:ext cx="1400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smtClean="0">
                <a:latin typeface="Calibri" pitchFamily="-96" charset="0"/>
              </a:rPr>
              <a:t>Caller Saved</a:t>
            </a:r>
            <a:endParaRPr lang="en-US" sz="1800" dirty="0">
              <a:latin typeface="Calibri" pitchFamily="-96" charset="0"/>
            </a:endParaRPr>
          </a:p>
        </p:txBody>
      </p:sp>
      <p:sp>
        <p:nvSpPr>
          <p:cNvPr id="27675" name="Text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67025" y="1524000"/>
            <a:ext cx="140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Return value</a:t>
            </a:r>
          </a:p>
        </p:txBody>
      </p:sp>
      <p:sp>
        <p:nvSpPr>
          <p:cNvPr id="27676" name="Text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41625" y="27543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Argument #4</a:t>
            </a:r>
          </a:p>
        </p:txBody>
      </p:sp>
      <p:sp>
        <p:nvSpPr>
          <p:cNvPr id="27677" name="Text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41625" y="4572000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Argument #1</a:t>
            </a:r>
          </a:p>
        </p:txBody>
      </p:sp>
      <p:sp>
        <p:nvSpPr>
          <p:cNvPr id="27678" name="Text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41625" y="33639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Argument #3</a:t>
            </a:r>
          </a:p>
        </p:txBody>
      </p:sp>
      <p:sp>
        <p:nvSpPr>
          <p:cNvPr id="27679" name="Text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41625" y="39735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Argument #2</a:t>
            </a:r>
          </a:p>
        </p:txBody>
      </p:sp>
      <p:sp>
        <p:nvSpPr>
          <p:cNvPr id="27680" name="Text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04025" y="2133600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alibri" pitchFamily="-96" charset="0"/>
              </a:rPr>
              <a:t>Argument #6</a:t>
            </a:r>
          </a:p>
        </p:txBody>
      </p:sp>
      <p:sp>
        <p:nvSpPr>
          <p:cNvPr id="27681" name="Text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04025" y="1524000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alibri" pitchFamily="-96" charset="0"/>
              </a:rPr>
              <a:t>Argument #5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" name="Ink 1"/>
              <p14:cNvContentPartPr/>
              <p14:nvPr/>
            </p14:nvContentPartPr>
            <p14:xfrm>
              <a:off x="1854360" y="2342520"/>
              <a:ext cx="6708240" cy="378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1400" y="2340000"/>
                <a:ext cx="6724080" cy="38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9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Revisiting swap, IA32 vs. x86-64 versions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385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3352800" cy="4483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esp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pushl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12(%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ecx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edx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(%</a:t>
            </a:r>
            <a:r>
              <a:rPr lang="en-US" sz="1800" dirty="0" err="1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(%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-4(%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ebx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movl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popl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	ret</a:t>
            </a:r>
          </a:p>
        </p:txBody>
      </p:sp>
      <p:sp>
        <p:nvSpPr>
          <p:cNvPr id="238597" name="AutoShap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505200" y="28956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3505200"/>
            <a:ext cx="6703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Body</a:t>
            </a:r>
          </a:p>
        </p:txBody>
      </p:sp>
      <p:sp>
        <p:nvSpPr>
          <p:cNvPr id="238599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505200" y="18288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60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1905000"/>
            <a:ext cx="48763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Set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Up</a:t>
            </a:r>
          </a:p>
        </p:txBody>
      </p:sp>
      <p:sp>
        <p:nvSpPr>
          <p:cNvPr id="238601" name="AutoShap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505200" y="48006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0" y="5105400"/>
            <a:ext cx="74090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Finish</a:t>
            </a: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4724400" y="1447800"/>
            <a:ext cx="3733800" cy="17543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swap (64-bit long </a:t>
            </a:r>
            <a:r>
              <a:rPr lang="en-US" sz="1800" dirty="0" err="1" smtClean="0">
                <a:latin typeface="Courier New" pitchFamily="49" charset="0"/>
              </a:rPr>
              <a:t>ints</a:t>
            </a:r>
            <a:r>
              <a:rPr lang="en-US" sz="1800" dirty="0" smtClean="0">
                <a:latin typeface="Courier New" pitchFamily="49" charset="0"/>
              </a:rPr>
              <a:t>):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rdi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rdx</a:t>
            </a: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rsi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rax</a:t>
            </a: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rax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rdi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rdx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rsi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276600"/>
            <a:ext cx="4800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Arguments passed in registers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First 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xp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) 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rdi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second 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yp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) 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%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rsi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64-bit pointers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stack operations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required (except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Avoiding stack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Can hold all local information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 registers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339800" y="1200240"/>
              <a:ext cx="4126320" cy="242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0440" y="1186920"/>
                <a:ext cx="4146840" cy="244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X86-64 procedure call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Arguments (up to first 6) in registers</a:t>
            </a:r>
          </a:p>
          <a:p>
            <a:pPr lvl="1"/>
            <a:r>
              <a:rPr lang="en-US" dirty="0" smtClean="0"/>
              <a:t>Faster to get these values from registers than from stack in memory</a:t>
            </a:r>
          </a:p>
          <a:p>
            <a:r>
              <a:rPr lang="en-US" dirty="0"/>
              <a:t>Local variables also in registers (if there is room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Registers still designated “caller-saved” or “</a:t>
            </a:r>
            <a:r>
              <a:rPr lang="en-US" dirty="0" err="1" smtClean="0"/>
              <a:t>callee</a:t>
            </a:r>
            <a:r>
              <a:rPr lang="en-US" dirty="0" smtClean="0"/>
              <a:t>-saved”</a:t>
            </a:r>
          </a:p>
          <a:p>
            <a:r>
              <a:rPr lang="en-US" dirty="0" err="1">
                <a:latin typeface="Courier New"/>
                <a:cs typeface="Courier New"/>
              </a:rPr>
              <a:t>callq</a:t>
            </a:r>
            <a:r>
              <a:rPr lang="en-US" dirty="0"/>
              <a:t> instruction stores 64-bit return address on stack </a:t>
            </a:r>
          </a:p>
          <a:p>
            <a:pPr lvl="1"/>
            <a:r>
              <a:rPr lang="en-US" dirty="0"/>
              <a:t>Address pushed onto stack, decrementing %</a:t>
            </a:r>
            <a:r>
              <a:rPr lang="en-US" dirty="0" err="1"/>
              <a:t>rsp</a:t>
            </a:r>
            <a:r>
              <a:rPr lang="en-US" dirty="0"/>
              <a:t> by 8</a:t>
            </a:r>
          </a:p>
          <a:p>
            <a:r>
              <a:rPr lang="en-US" dirty="0"/>
              <a:t>No frame pointer</a:t>
            </a:r>
          </a:p>
          <a:p>
            <a:pPr lvl="1"/>
            <a:r>
              <a:rPr lang="en-US" dirty="0"/>
              <a:t>All references to stack frame made relative to %</a:t>
            </a:r>
            <a:r>
              <a:rPr lang="en-US" dirty="0" err="1"/>
              <a:t>rsp</a:t>
            </a:r>
            <a:r>
              <a:rPr lang="en-US" dirty="0"/>
              <a:t>; eliminates need to update %</a:t>
            </a:r>
            <a:r>
              <a:rPr lang="en-US" dirty="0" err="1"/>
              <a:t>ebp</a:t>
            </a:r>
            <a:r>
              <a:rPr lang="en-US" dirty="0"/>
              <a:t>/%</a:t>
            </a:r>
            <a:r>
              <a:rPr lang="en-US" dirty="0" err="1"/>
              <a:t>rbp</a:t>
            </a:r>
            <a:r>
              <a:rPr lang="en-US" dirty="0"/>
              <a:t>, which is now available for general-purpose use</a:t>
            </a:r>
          </a:p>
          <a:p>
            <a:r>
              <a:rPr lang="en-US" dirty="0"/>
              <a:t>Functions can access memory up to 128 bytes beyond %</a:t>
            </a:r>
            <a:r>
              <a:rPr lang="en-US" dirty="0" err="1"/>
              <a:t>rsp</a:t>
            </a:r>
            <a:r>
              <a:rPr lang="en-US" dirty="0"/>
              <a:t>: the “red zone”</a:t>
            </a:r>
          </a:p>
          <a:p>
            <a:pPr lvl="1"/>
            <a:r>
              <a:rPr lang="en-US" dirty="0"/>
              <a:t>Can store some temps on stack without altering %</a:t>
            </a:r>
            <a:r>
              <a:rPr lang="en-US" dirty="0" err="1"/>
              <a:t>rsp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498320" y="1767240"/>
              <a:ext cx="5090400" cy="327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5440" y="1756800"/>
                <a:ext cx="5099760" cy="32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5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Memory Layout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50912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1790" y="495300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46537"/>
            <a:ext cx="3200400" cy="906463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32138"/>
            <a:ext cx="3200400" cy="906462"/>
          </a:xfrm>
          <a:prstGeom prst="rect">
            <a:avLst/>
          </a:prstGeom>
          <a:solidFill>
            <a:srgbClr val="8000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38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600"/>
            <a:ext cx="3200400" cy="906463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Stack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9" name="Line 103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791201" y="1981197"/>
            <a:ext cx="457200" cy="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2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752600"/>
            <a:ext cx="76200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5"/>
            </p:custDataLst>
          </p:nvPr>
        </p:nvSpPr>
        <p:spPr bwMode="auto">
          <a:xfrm>
            <a:off x="2609850" y="2057400"/>
            <a:ext cx="3200400" cy="228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6400800" y="2362200"/>
            <a:ext cx="2667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128-byte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red zone</a:t>
            </a:r>
          </a:p>
          <a:p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space lower than the stack pointer that procedures can use for data not needed across procedure calls</a:t>
            </a:r>
          </a:p>
          <a:p>
            <a:endParaRPr lang="en-US" sz="2000" b="0" i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optimization to avoid</a:t>
            </a:r>
          </a:p>
          <a:p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extra %</a:t>
            </a:r>
            <a:r>
              <a:rPr lang="en-US" sz="2000" b="0" i="1" dirty="0" err="1" smtClean="0">
                <a:solidFill>
                  <a:srgbClr val="000000"/>
                </a:solidFill>
                <a:latin typeface="Calibri" pitchFamily="34" charset="0"/>
              </a:rPr>
              <a:t>rsp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 updates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18"/>
            </p:custDataLst>
          </p:nvPr>
        </p:nvCxnSpPr>
        <p:spPr bwMode="auto">
          <a:xfrm flipH="1" flipV="1">
            <a:off x="5867400" y="2209802"/>
            <a:ext cx="533400" cy="3809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2489040" y="1900080"/>
              <a:ext cx="3289680" cy="54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8960" y="1890360"/>
                <a:ext cx="3309840" cy="5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67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Stack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Often (ideally), x86-64 functions need no stack frame at all</a:t>
            </a:r>
          </a:p>
          <a:p>
            <a:pPr lvl="1"/>
            <a:r>
              <a:rPr lang="en-US" dirty="0"/>
              <a:t>Just a return address is pushed onto the stack when a function call is made</a:t>
            </a:r>
          </a:p>
          <a:p>
            <a:r>
              <a:rPr lang="en-US" dirty="0"/>
              <a:t>A function </a:t>
            </a:r>
            <a:r>
              <a:rPr lang="en-US" i="1" dirty="0"/>
              <a:t>does</a:t>
            </a:r>
            <a:r>
              <a:rPr lang="en-US" dirty="0"/>
              <a:t> need a stack frame when it:</a:t>
            </a:r>
          </a:p>
          <a:p>
            <a:pPr lvl="1"/>
            <a:r>
              <a:rPr lang="en-US" dirty="0"/>
              <a:t>Has too many local variables to hold in registers</a:t>
            </a:r>
          </a:p>
          <a:p>
            <a:pPr lvl="1"/>
            <a:r>
              <a:rPr lang="en-US" dirty="0"/>
              <a:t>Has local variables that are arrays or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/>
              <a:t>Uses the address-of operator (&amp;) to compute the address of a local variable</a:t>
            </a:r>
          </a:p>
          <a:p>
            <a:pPr lvl="1"/>
            <a:r>
              <a:rPr lang="en-US" dirty="0"/>
              <a:t>Calls another function that takes more than six arguments</a:t>
            </a:r>
          </a:p>
          <a:p>
            <a:pPr lvl="1"/>
            <a:r>
              <a:rPr lang="en-US" dirty="0" smtClean="0"/>
              <a:t>Needs to save the state of calle</a:t>
            </a:r>
            <a:r>
              <a:rPr lang="en-US" b="1" dirty="0" smtClean="0"/>
              <a:t>r</a:t>
            </a:r>
            <a:r>
              <a:rPr lang="en-US" dirty="0" smtClean="0"/>
              <a:t>-save registers before calling a procedure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to save the state of </a:t>
            </a:r>
            <a:r>
              <a:rPr lang="en-US" dirty="0" err="1"/>
              <a:t>calle</a:t>
            </a:r>
            <a:r>
              <a:rPr lang="en-US" b="1" dirty="0" err="1"/>
              <a:t>e</a:t>
            </a:r>
            <a:r>
              <a:rPr lang="en-US" dirty="0"/>
              <a:t>-save registers before modifying them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>
            <p:custDataLst>
              <p:tags r:id="rId1"/>
            </p:custDataLst>
          </p:nvPr>
        </p:nvGrpSpPr>
        <p:grpSpPr>
          <a:xfrm>
            <a:off x="381000" y="3581400"/>
            <a:ext cx="4419600" cy="609600"/>
            <a:chOff x="4801128" y="5029200"/>
            <a:chExt cx="4419600" cy="609600"/>
          </a:xfrm>
        </p:grpSpPr>
        <p:sp>
          <p:nvSpPr>
            <p:cNvPr id="21" name="Rectangle 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77328" y="5257800"/>
              <a:ext cx="4266672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01128" y="5029200"/>
              <a:ext cx="4419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1219200"/>
            <a:ext cx="4267200" cy="20287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subq</a:t>
            </a:r>
            <a:r>
              <a:rPr lang="en-US" sz="1800" dirty="0" smtClean="0">
                <a:latin typeface="Courier New" pitchFamily="49" charset="0"/>
              </a:rPr>
              <a:t>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  $1,16(%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r>
              <a:rPr lang="en-US" sz="1800" dirty="0" smtClean="0">
                <a:latin typeface="Courier New" pitchFamily="49" charset="0"/>
              </a:rPr>
              <a:t>)	# 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 $2,24(%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r>
              <a:rPr lang="en-US" sz="1800" dirty="0" smtClean="0">
                <a:latin typeface="Courier New" pitchFamily="49" charset="0"/>
              </a:rPr>
              <a:t>)	# 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movw</a:t>
            </a:r>
            <a:r>
              <a:rPr lang="en-US" sz="1800" dirty="0" smtClean="0">
                <a:latin typeface="Courier New" pitchFamily="49" charset="0"/>
              </a:rPr>
              <a:t>  $3,28(%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r>
              <a:rPr lang="en-US" sz="1800" dirty="0" smtClean="0">
                <a:latin typeface="Courier New" pitchFamily="49" charset="0"/>
              </a:rPr>
              <a:t>)	# 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movb</a:t>
            </a:r>
            <a:r>
              <a:rPr lang="en-US" sz="1800" dirty="0" smtClean="0">
                <a:latin typeface="Courier New" pitchFamily="49" charset="0"/>
              </a:rPr>
              <a:t>  $4,31(%</a:t>
            </a:r>
            <a:r>
              <a:rPr lang="en-US" sz="1800" dirty="0" err="1" smtClean="0">
                <a:latin typeface="Courier New" pitchFamily="49" charset="0"/>
              </a:rPr>
              <a:t>rsp</a:t>
            </a:r>
            <a:r>
              <a:rPr lang="en-US" sz="1800" dirty="0" smtClean="0">
                <a:latin typeface="Courier New" pitchFamily="49" charset="0"/>
              </a:rPr>
              <a:t>)	# 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728" y="4572000"/>
            <a:ext cx="426667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2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756679" y="4191000"/>
            <a:ext cx="1163638" cy="369888"/>
            <a:chOff x="6164" y="1524"/>
            <a:chExt cx="733" cy="233"/>
          </a:xfrm>
        </p:grpSpPr>
        <p:sp>
          <p:nvSpPr>
            <p:cNvPr id="17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6164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32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solidFill>
            <a:srgbClr val="BFBFBF"/>
          </a:solidFill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0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4953000"/>
            <a:ext cx="426667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1"/>
            </p:custDataLst>
          </p:nvPr>
        </p:nvSpPr>
        <p:spPr>
          <a:xfrm>
            <a:off x="5791200" y="5867400"/>
            <a:ext cx="31242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NB: Details may vary depending on compiler.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(2) – Allocate local </a:t>
            </a:r>
            <a:r>
              <a:rPr lang="en-US" dirty="0" err="1" smtClean="0"/>
              <a:t>vars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219200"/>
            <a:ext cx="4267200" cy="20287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subq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$1,16(%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$2,24(%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movw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$3,28(%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movb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$4,31(%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28" y="4572000"/>
            <a:ext cx="21209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solidFill>
            <a:srgbClr val="BFBFBF"/>
          </a:solidFill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724929" y="5695949"/>
            <a:ext cx="1163638" cy="369888"/>
            <a:chOff x="6144" y="1505"/>
            <a:chExt cx="733" cy="233"/>
          </a:xfrm>
        </p:grpSpPr>
        <p:sp>
          <p:nvSpPr>
            <p:cNvPr id="31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144" y="1613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12" y="1505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528" y="4572000"/>
            <a:ext cx="10541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x3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728" y="4572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x4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1328" y="4572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728" y="4953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88404" y="5364699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8 </a:t>
            </a:r>
          </a:p>
        </p:txBody>
      </p:sp>
      <p:sp>
        <p:nvSpPr>
          <p:cNvPr id="21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67940" y="49553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16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56113" y="4587186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24 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45070"/>
            <a:ext cx="8786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(3) – setup </a:t>
            </a:r>
            <a:r>
              <a:rPr lang="en-US" dirty="0" err="1" smtClean="0"/>
              <a:t>params</a:t>
            </a:r>
            <a:r>
              <a:rPr lang="en-US" dirty="0" smtClean="0"/>
              <a:t>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219200"/>
            <a:ext cx="4648200" cy="36907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24(%rsp),%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=&amp;x2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16(%rsp),%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rsi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rsi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=&amp;x1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31(%rsp),%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=&amp;x4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%rax,8(%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  # arg8=&amp;4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$4,(%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     # arg7=4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28(%rsp),%r9  # %r9=&amp;x3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$3,%r8d  # %r8 = 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$2,%edx 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$1,%rdi 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rdi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1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call  proc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28" y="4572000"/>
            <a:ext cx="21209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noFill/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8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7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24936" y="5715000"/>
            <a:ext cx="1163639" cy="369888"/>
            <a:chOff x="4800" y="1524"/>
            <a:chExt cx="733" cy="233"/>
          </a:xfrm>
        </p:grpSpPr>
        <p:sp>
          <p:nvSpPr>
            <p:cNvPr id="31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68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3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528" y="4572000"/>
            <a:ext cx="10541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x3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728" y="4572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x4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1328" y="4572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728" y="4953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029200"/>
            <a:ext cx="35052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Arguments passed in (in order): rdi, rsi, rdx, rcx, r8, r9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19588" y="5364699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8 </a:t>
            </a:r>
          </a:p>
        </p:txBody>
      </p:sp>
      <p:sp>
        <p:nvSpPr>
          <p:cNvPr id="26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99124" y="49553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16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87297" y="4587186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24 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45070"/>
            <a:ext cx="8786238" cy="762000"/>
          </a:xfrm>
        </p:spPr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(4) </a:t>
            </a:r>
            <a:r>
              <a:rPr lang="en-US" dirty="0"/>
              <a:t>– setup </a:t>
            </a:r>
            <a:r>
              <a:rPr lang="en-US" dirty="0" err="1"/>
              <a:t>params</a:t>
            </a:r>
            <a:r>
              <a:rPr lang="en-US" dirty="0"/>
              <a:t>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219200"/>
            <a:ext cx="4267200" cy="36907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24(%rsp),%rcx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16(%rsp),%rsi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31(%rsp),%rax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%rax,8(%rsp)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$4,(%rsp)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leaq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28(%rsp),%r9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$3,%r8d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$2,%edx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$1,%rdi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call  proc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28" y="4572000"/>
            <a:ext cx="21209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noFill/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8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7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24936" y="5715000"/>
            <a:ext cx="1163639" cy="369888"/>
            <a:chOff x="4800" y="1524"/>
            <a:chExt cx="733" cy="233"/>
          </a:xfrm>
        </p:grpSpPr>
        <p:sp>
          <p:nvSpPr>
            <p:cNvPr id="31" name="Line 1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068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3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528" y="4572000"/>
            <a:ext cx="10541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x3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728" y="4572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x4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1328" y="4572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728" y="4953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38800" y="5029200"/>
            <a:ext cx="35052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Arguments passed in (in order): rdi, rsi, rdx, rcx, r8, r9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4"/>
            </p:custDataLst>
          </p:nvPr>
        </p:nvCxnSpPr>
        <p:spPr bwMode="auto">
          <a:xfrm flipH="1">
            <a:off x="6858000" y="36576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 bwMode="auto">
          <a:xfrm flipH="1" flipV="1">
            <a:off x="6858000" y="3886200"/>
            <a:ext cx="914400" cy="76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 bwMode="auto">
          <a:xfrm flipH="1" flipV="1">
            <a:off x="7162800" y="3124200"/>
            <a:ext cx="914400" cy="304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>
            <p:custDataLst>
              <p:tags r:id="rId17"/>
            </p:custDataLst>
          </p:nvPr>
        </p:nvSpPr>
        <p:spPr>
          <a:xfrm>
            <a:off x="7772400" y="3352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Note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sizes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8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19588" y="5364699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8 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99124" y="49553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16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87297" y="4587186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24 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/>
              <a:t>IA32 Call Stack: Push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pushl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1"/>
            <a:r>
              <a:rPr lang="en-US" dirty="0"/>
              <a:t>Fetch value from </a:t>
            </a:r>
            <a:r>
              <a:rPr lang="en-US" i="1" dirty="0" err="1"/>
              <a:t>Src</a:t>
            </a:r>
            <a:endParaRPr lang="en-US" dirty="0"/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Decrement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esp</a:t>
            </a:r>
            <a:r>
              <a:rPr lang="en-US" b="1" dirty="0"/>
              <a:t> </a:t>
            </a:r>
            <a:r>
              <a:rPr lang="en-US" dirty="0"/>
              <a:t>by 4  </a:t>
            </a:r>
            <a:r>
              <a:rPr lang="en-US" i="1" dirty="0"/>
              <a:t>(why 4?)</a:t>
            </a:r>
          </a:p>
          <a:p>
            <a:pPr lvl="1"/>
            <a:r>
              <a:rPr lang="en-US" dirty="0"/>
              <a:t>Store value at address </a:t>
            </a:r>
            <a:br>
              <a:rPr lang="en-US" dirty="0"/>
            </a:br>
            <a:r>
              <a:rPr lang="en-US" dirty="0"/>
              <a:t>given by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esp</a:t>
            </a:r>
            <a:endParaRPr lang="en-US" b="1" dirty="0" smtClean="0">
              <a:latin typeface="Courier New" pitchFamily="49" charset="0"/>
            </a:endParaRPr>
          </a:p>
          <a:p>
            <a:pPr lvl="1"/>
            <a:endParaRPr lang="en-US" sz="1100" b="1" dirty="0">
              <a:latin typeface="Courier New" pitchFamily="49" charset="0"/>
            </a:endParaRPr>
          </a:p>
          <a:p>
            <a:r>
              <a:rPr lang="en-US" dirty="0"/>
              <a:t>Example:</a:t>
            </a:r>
          </a:p>
          <a:p>
            <a:pPr lvl="1"/>
            <a:r>
              <a:rPr lang="en-US" sz="2400" b="1" dirty="0" err="1">
                <a:latin typeface="Courier New" pitchFamily="49" charset="0"/>
              </a:rPr>
              <a:t>pushl</a:t>
            </a:r>
            <a:r>
              <a:rPr lang="en-US" sz="2400" b="1" dirty="0">
                <a:latin typeface="Courier New" pitchFamily="49" charset="0"/>
              </a:rPr>
              <a:t> %</a:t>
            </a:r>
            <a:r>
              <a:rPr lang="en-US" sz="2400" b="1" dirty="0" err="1" smtClean="0">
                <a:latin typeface="Courier New" pitchFamily="49" charset="0"/>
              </a:rPr>
              <a:t>ecx</a:t>
            </a:r>
            <a:endParaRPr lang="en-US" sz="2400" b="1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Adjust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esp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store </a:t>
            </a:r>
            <a:r>
              <a:rPr lang="en-US" dirty="0"/>
              <a:t>contents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ecx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on the stack </a:t>
            </a:r>
          </a:p>
          <a:p>
            <a:pPr lvl="1"/>
            <a:endParaRPr lang="en-US" dirty="0" smtClean="0">
              <a:latin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130800" y="5257776"/>
            <a:ext cx="508000" cy="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35794" y="5423784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5288" y="1306863"/>
            <a:ext cx="1292225" cy="4133509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0010" y="6342904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>
        <p:nvSpPr>
          <p:cNvPr id="26420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33700" y="503254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963804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38209" y="5440372"/>
            <a:ext cx="1289304" cy="427028"/>
          </a:xfrm>
          <a:prstGeom prst="rect">
            <a:avLst/>
          </a:prstGeom>
          <a:solidFill>
            <a:srgbClr val="FF950E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Line 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57324" y="565968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9755" y="5279359"/>
            <a:ext cx="259045" cy="33855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-4</a:t>
            </a:r>
          </a:p>
        </p:txBody>
      </p:sp>
      <p:sp>
        <p:nvSpPr>
          <p:cNvPr id="27" name="Down Arrow 26"/>
          <p:cNvSpPr/>
          <p:nvPr>
            <p:custDataLst>
              <p:tags r:id="rId22"/>
            </p:custDataLst>
          </p:nvPr>
        </p:nvSpPr>
        <p:spPr bwMode="auto">
          <a:xfrm>
            <a:off x="5040406" y="5364415"/>
            <a:ext cx="369794" cy="1905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1194840" y="1093320"/>
              <a:ext cx="5556600" cy="473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85840" y="1084320"/>
                <a:ext cx="5574960" cy="47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9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(5) – call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219200"/>
            <a:ext cx="4267200" cy="36907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leaq</a:t>
            </a:r>
            <a:r>
              <a:rPr lang="en-US" sz="1800" dirty="0" smtClean="0">
                <a:latin typeface="Courier New" pitchFamily="49" charset="0"/>
              </a:rPr>
              <a:t>  24(%rsp),%rcx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leaq</a:t>
            </a:r>
            <a:r>
              <a:rPr lang="en-US" sz="1800" dirty="0" smtClean="0">
                <a:latin typeface="Courier New" pitchFamily="49" charset="0"/>
              </a:rPr>
              <a:t>  16(%rsp),%rsi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leaq</a:t>
            </a:r>
            <a:r>
              <a:rPr lang="en-US" sz="1800" dirty="0" smtClean="0">
                <a:latin typeface="Courier New" pitchFamily="49" charset="0"/>
              </a:rPr>
              <a:t>  31(%rsp),%rax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  %rax,8(%rsp)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 $4,(%rsp)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leaq</a:t>
            </a:r>
            <a:r>
              <a:rPr lang="en-US" sz="1800" dirty="0" smtClean="0">
                <a:latin typeface="Courier New" pitchFamily="49" charset="0"/>
              </a:rPr>
              <a:t>  28(%rsp),%r9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 $3,%r8d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 $2,%edx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movq</a:t>
            </a:r>
            <a:r>
              <a:rPr lang="en-US" sz="1800" dirty="0" smtClean="0">
                <a:latin typeface="Courier New" pitchFamily="49" charset="0"/>
              </a:rPr>
              <a:t>  $1,%rdi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call  proc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28" y="4572000"/>
            <a:ext cx="21209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noFill/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8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7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24929" y="6107112"/>
            <a:ext cx="1163638" cy="369888"/>
            <a:chOff x="4800" y="1524"/>
            <a:chExt cx="733" cy="233"/>
          </a:xfrm>
        </p:grpSpPr>
        <p:sp>
          <p:nvSpPr>
            <p:cNvPr id="31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8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33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528" y="4572000"/>
            <a:ext cx="10541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x3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728" y="4572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x4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1328" y="4572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728" y="4953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6096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line after call to proc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(6)</a:t>
            </a:r>
            <a:r>
              <a:rPr lang="en-US" dirty="0"/>
              <a:t> – </a:t>
            </a:r>
            <a:r>
              <a:rPr lang="en-US" dirty="0" smtClean="0"/>
              <a:t>after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728" y="4572000"/>
            <a:ext cx="21209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34000"/>
            <a:ext cx="4267728" cy="762000"/>
            <a:chOff x="3461" y="1776"/>
            <a:chExt cx="1339" cy="480"/>
          </a:xfrm>
          <a:noFill/>
        </p:grpSpPr>
        <p:sp>
          <p:nvSpPr>
            <p:cNvPr id="24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461" y="177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8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61" y="2016"/>
              <a:ext cx="1339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 smtClean="0">
                  <a:latin typeface="Calibri" pitchFamily="34" charset="0"/>
                </a:rPr>
                <a:t>Arg</a:t>
              </a:r>
              <a:r>
                <a:rPr lang="en-US" sz="1800" dirty="0" smtClean="0">
                  <a:latin typeface="Calibri" pitchFamily="34" charset="0"/>
                </a:rPr>
                <a:t> 7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528" y="4572000"/>
            <a:ext cx="10541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x3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728" y="4572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x4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1328" y="4572000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728" y="4953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x1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6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724400" y="5715000"/>
            <a:ext cx="1163638" cy="369888"/>
            <a:chOff x="4800" y="1524"/>
            <a:chExt cx="733" cy="233"/>
          </a:xfrm>
        </p:grpSpPr>
        <p:sp>
          <p:nvSpPr>
            <p:cNvPr id="28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68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12"/>
            </p:custDataLst>
          </p:nvPr>
        </p:nvSpPr>
        <p:spPr>
          <a:xfrm>
            <a:off x="6362128" y="4587686"/>
            <a:ext cx="2614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dirty="0">
                <a:latin typeface="Calibri" pitchFamily="34" charset="0"/>
              </a:rPr>
              <a:t> – move and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sign extend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cltq</a:t>
            </a:r>
            <a:r>
              <a:rPr lang="en-US" dirty="0" smtClean="0">
                <a:latin typeface="Calibri" pitchFamily="34" charset="0"/>
              </a:rPr>
              <a:t> - sign extend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alibri" pitchFamily="34" charset="0"/>
              </a:rPr>
              <a:t>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588" y="5364699"/>
            <a:ext cx="730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8 </a:t>
            </a:r>
          </a:p>
        </p:txBody>
      </p:sp>
      <p:sp>
        <p:nvSpPr>
          <p:cNvPr id="2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399124" y="49553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16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87297" y="4587186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24 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9748" y="1138280"/>
            <a:ext cx="5181600" cy="31367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movswl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28(%rsp),%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=x3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movsbl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31(%rsp),%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subl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=x3-x4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cltq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movslq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24(%rsp),%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16(%rsp),%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=x1+x2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imulq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#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=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rdx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addq</a:t>
            </a:r>
            <a:r>
              <a:rPr lang="en-US" sz="1800" dirty="0" smtClean="0">
                <a:latin typeface="Courier New" pitchFamily="49" charset="0"/>
              </a:rPr>
              <a:t> 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</a:t>
            </a:r>
            <a:r>
              <a:rPr lang="en-US" dirty="0" smtClean="0"/>
              <a:t>Example (7)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19200"/>
            <a:ext cx="3962400" cy="2859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long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() 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 x1 = 1;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  x2 = 2;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short x3 = 3;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char  x4 = 4;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proc(x1, &amp;x1, x2, &amp;x2,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    x3, &amp;x3, x4, &amp;x4);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return (x1+x2)*(x3-x4);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219200"/>
            <a:ext cx="4267200" cy="3136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err="1" smtClean="0">
                <a:latin typeface="Courier New" pitchFamily="49" charset="0"/>
              </a:rPr>
              <a:t>call_proc</a:t>
            </a:r>
            <a:r>
              <a:rPr lang="en-US" sz="1800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• • •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movswl</a:t>
            </a:r>
            <a:r>
              <a:rPr lang="en-US" sz="1800" dirty="0" smtClean="0">
                <a:latin typeface="Courier New" pitchFamily="49" charset="0"/>
              </a:rPr>
              <a:t> 28(%rsp),%eax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movsbl</a:t>
            </a:r>
            <a:r>
              <a:rPr lang="en-US" sz="1800" dirty="0" smtClean="0">
                <a:latin typeface="Courier New" pitchFamily="49" charset="0"/>
              </a:rPr>
              <a:t> 31(%rsp),%edx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subl</a:t>
            </a:r>
            <a:r>
              <a:rPr lang="en-US" sz="1800" dirty="0" smtClean="0">
                <a:latin typeface="Courier New" pitchFamily="49" charset="0"/>
              </a:rPr>
              <a:t>   %</a:t>
            </a:r>
            <a:r>
              <a:rPr lang="en-US" sz="1800" dirty="0" err="1" smtClean="0">
                <a:latin typeface="Courier New" pitchFamily="49" charset="0"/>
              </a:rPr>
              <a:t>edx,%eax</a:t>
            </a: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cltq</a:t>
            </a: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movslq</a:t>
            </a:r>
            <a:r>
              <a:rPr lang="en-US" sz="1800" dirty="0" smtClean="0">
                <a:latin typeface="Courier New" pitchFamily="49" charset="0"/>
              </a:rPr>
              <a:t> 24(%rsp),%rdx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addq</a:t>
            </a:r>
            <a:r>
              <a:rPr lang="en-US" sz="1800" dirty="0" smtClean="0">
                <a:latin typeface="Courier New" pitchFamily="49" charset="0"/>
              </a:rPr>
              <a:t>   16(%rsp),%rdx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imulq</a:t>
            </a:r>
            <a:r>
              <a:rPr lang="en-US" sz="1800" dirty="0" smtClean="0">
                <a:latin typeface="Courier New" pitchFamily="49" charset="0"/>
              </a:rPr>
              <a:t>  %</a:t>
            </a:r>
            <a:r>
              <a:rPr lang="en-US" sz="1800" dirty="0" err="1" smtClean="0">
                <a:latin typeface="Courier New" pitchFamily="49" charset="0"/>
              </a:rPr>
              <a:t>rdx,%rax</a:t>
            </a:r>
            <a:endParaRPr lang="en-US" sz="1800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addq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  $32,%rsp</a:t>
            </a:r>
          </a:p>
          <a:p>
            <a:pPr>
              <a:lnSpc>
                <a:spcPct val="100000"/>
              </a:lnSpc>
              <a:tabLst>
                <a:tab pos="457200" algn="l"/>
                <a:tab pos="1485900" algn="l"/>
                <a:tab pos="2349500" algn="l"/>
              </a:tabLst>
            </a:pPr>
            <a:r>
              <a:rPr lang="en-US" sz="1800" dirty="0" smtClean="0">
                <a:latin typeface="Courier New" pitchFamily="49" charset="0"/>
              </a:rPr>
              <a:t>  ret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28" y="4191000"/>
            <a:ext cx="426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Return address to caller of </a:t>
            </a:r>
            <a:r>
              <a:rPr lang="en-US" sz="1800" dirty="0" err="1" smtClean="0">
                <a:latin typeface="Calibri" pitchFamily="34" charset="0"/>
              </a:rPr>
              <a:t>call_proc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724400" y="4278312"/>
            <a:ext cx="1163638" cy="369888"/>
            <a:chOff x="4800" y="1524"/>
            <a:chExt cx="733" cy="233"/>
          </a:xfrm>
        </p:grpSpPr>
        <p:sp>
          <p:nvSpPr>
            <p:cNvPr id="28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800" y="163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68" y="1524"/>
              <a:ext cx="46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x86-64 Procedure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Heavy use of registers (faster than using stack in memory)</a:t>
            </a:r>
          </a:p>
          <a:p>
            <a:pPr lvl="1"/>
            <a:r>
              <a:rPr lang="en-US" smtClean="0"/>
              <a:t>Parameter passing</a:t>
            </a:r>
          </a:p>
          <a:p>
            <a:pPr lvl="1"/>
            <a:r>
              <a:rPr lang="en-US" smtClean="0"/>
              <a:t>More temporaries since more registers</a:t>
            </a:r>
          </a:p>
          <a:p>
            <a:pPr lvl="1"/>
            <a:endParaRPr lang="en-US" smtClean="0"/>
          </a:p>
          <a:p>
            <a:r>
              <a:rPr lang="en-US" smtClean="0"/>
              <a:t>Minimal use of stack</a:t>
            </a:r>
          </a:p>
          <a:p>
            <a:pPr lvl="1"/>
            <a:r>
              <a:rPr lang="en-US" smtClean="0"/>
              <a:t>Sometimes none</a:t>
            </a:r>
          </a:p>
          <a:p>
            <a:pPr lvl="1"/>
            <a:r>
              <a:rPr lang="en-US"/>
              <a:t>When needed, allocate/deallocate entire frame at once</a:t>
            </a:r>
          </a:p>
          <a:p>
            <a:pPr lvl="1"/>
            <a:r>
              <a:rPr lang="en-US"/>
              <a:t>No more frame pointer: address relative to stack pointer</a:t>
            </a:r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More room for compiler optimizations</a:t>
            </a:r>
          </a:p>
          <a:p>
            <a:pPr lvl="1"/>
            <a:r>
              <a:rPr lang="en-US"/>
              <a:t>Prefer to store data in registers rather than memory</a:t>
            </a:r>
          </a:p>
          <a:p>
            <a:pPr lvl="1"/>
            <a:r>
              <a:rPr lang="en-US" dirty="0"/>
              <a:t>Minimize modifications to stack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4953000" cy="573088"/>
          </a:xfrm>
        </p:spPr>
        <p:txBody>
          <a:bodyPr/>
          <a:lstStyle/>
          <a:p>
            <a:r>
              <a:rPr lang="en-US" dirty="0"/>
              <a:t>IA32 Call Stack: </a:t>
            </a:r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15925" y="1469236"/>
            <a:ext cx="5044152" cy="4474364"/>
          </a:xfrm>
        </p:spPr>
        <p:txBody>
          <a:bodyPr/>
          <a:lstStyle/>
          <a:p>
            <a:pPr lvl="0">
              <a:defRPr/>
            </a:pPr>
            <a:r>
              <a:rPr lang="en-US" dirty="0" err="1">
                <a:latin typeface="Courier New" pitchFamily="49" charset="0"/>
              </a:rPr>
              <a:t>popl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i="1" dirty="0" err="1"/>
              <a:t>Dest</a:t>
            </a:r>
            <a:endParaRPr lang="en-US" dirty="0"/>
          </a:p>
        </p:txBody>
      </p:sp>
      <p:sp>
        <p:nvSpPr>
          <p:cNvPr id="26419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130800" y="5257776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41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35794" y="5019184"/>
            <a:ext cx="275056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Pointer: </a:t>
            </a:r>
            <a:r>
              <a:rPr lang="en-US" dirty="0" smtClean="0">
                <a:latin typeface="Courier New" pitchFamily="49" charset="0"/>
              </a:rPr>
              <a:t>%</a:t>
            </a:r>
            <a:r>
              <a:rPr lang="en-US" dirty="0" err="1" smtClean="0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6419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5288" y="1306863"/>
            <a:ext cx="1292225" cy="4133509"/>
          </a:xfrm>
          <a:prstGeom prst="rect">
            <a:avLst/>
          </a:prstGeom>
          <a:solidFill>
            <a:srgbClr val="FF950E">
              <a:alpha val="5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20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6420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 useBgFill="1">
        <p:nvSpPr>
          <p:cNvPr id="26420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70010" y="5962580"/>
            <a:ext cx="1666417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“Top”</a:t>
            </a:r>
          </a:p>
        </p:txBody>
      </p:sp>
      <p:sp>
        <p:nvSpPr>
          <p:cNvPr id="26420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33700" y="503254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6420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08633" y="809452"/>
            <a:ext cx="2160848" cy="459100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Stack “Bottom”</a:t>
            </a:r>
          </a:p>
        </p:txBody>
      </p:sp>
      <p:sp>
        <p:nvSpPr>
          <p:cNvPr id="20" name="Down Arrow 19"/>
          <p:cNvSpPr/>
          <p:nvPr>
            <p:custDataLst>
              <p:tags r:id="rId13"/>
            </p:custDataLst>
          </p:nvPr>
        </p:nvSpPr>
        <p:spPr bwMode="auto">
          <a:xfrm flipV="1">
            <a:off x="6098418" y="5583480"/>
            <a:ext cx="609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Procedures and Stacks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High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Low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Addresses</a:t>
            </a:r>
          </a:p>
          <a:p>
            <a:r>
              <a:rPr lang="en-US" sz="1600" dirty="0" smtClean="0">
                <a:latin typeface="Courier New" pitchFamily="49" charset="0"/>
              </a:rPr>
              <a:t>0x00…00</a:t>
            </a:r>
            <a:endParaRPr lang="en-US" sz="1600" dirty="0"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1788120" y="1872360"/>
              <a:ext cx="483120" cy="1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6600" y="1865160"/>
                <a:ext cx="49932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8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27089</TotalTime>
  <Words>5896</Words>
  <Application>Microsoft Office PowerPoint</Application>
  <PresentationFormat>On-screen Show (4:3)</PresentationFormat>
  <Paragraphs>2357</Paragraphs>
  <Slides>83</Slides>
  <Notes>65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Arial Narrow</vt:lpstr>
      <vt:lpstr>Calibri</vt:lpstr>
      <vt:lpstr>Courier New</vt:lpstr>
      <vt:lpstr>DejaVu Sans</vt:lpstr>
      <vt:lpstr>Times New Roman</vt:lpstr>
      <vt:lpstr>Wingdings</vt:lpstr>
      <vt:lpstr>Wingdings 2</vt:lpstr>
      <vt:lpstr>template2010</vt:lpstr>
      <vt:lpstr>Roadmap</vt:lpstr>
      <vt:lpstr>Procedures and Call Stacks</vt:lpstr>
      <vt:lpstr>Memory Layout</vt:lpstr>
      <vt:lpstr>Jan 30</vt:lpstr>
      <vt:lpstr>Memory Layout</vt:lpstr>
      <vt:lpstr>IA32 Call Stack</vt:lpstr>
      <vt:lpstr>IA32 Call Stack: Push</vt:lpstr>
      <vt:lpstr>IA32 Call Stack: Push</vt:lpstr>
      <vt:lpstr>IA32 Call Stack: Pop</vt:lpstr>
      <vt:lpstr>IA32 Call Stack: Pop</vt:lpstr>
      <vt:lpstr>IA32 Call Stack: Pop</vt:lpstr>
      <vt:lpstr>Procedure Call Overview</vt:lpstr>
      <vt:lpstr>Procedure Call Overview</vt:lpstr>
      <vt:lpstr>Procedure Control Flow</vt:lpstr>
      <vt:lpstr>Procedure Control Flow</vt:lpstr>
      <vt:lpstr>Procedure Call Example</vt:lpstr>
      <vt:lpstr>Procedure Call Example</vt:lpstr>
      <vt:lpstr>Procedure Call Example</vt:lpstr>
      <vt:lpstr>Procedure Return Example</vt:lpstr>
      <vt:lpstr>Procedure Return Example</vt:lpstr>
      <vt:lpstr>Procedure Return Example</vt:lpstr>
      <vt:lpstr>Procedure Return Example</vt:lpstr>
      <vt:lpstr>IA32 Return Values</vt:lpstr>
      <vt:lpstr>Stack-Based Languages</vt:lpstr>
      <vt:lpstr>Call Chain Example</vt:lpstr>
      <vt:lpstr>Stack Frames</vt:lpstr>
      <vt:lpstr>Example:    call to yoo</vt:lpstr>
      <vt:lpstr>Example:    call to who</vt:lpstr>
      <vt:lpstr>Example:    call to amI</vt:lpstr>
      <vt:lpstr>Example:    recursive call to amI</vt:lpstr>
      <vt:lpstr>Example:   (another) recursive call to amI</vt:lpstr>
      <vt:lpstr>Return from:  (another) recursive call to amI</vt:lpstr>
      <vt:lpstr>Return from:    recursive call to amI</vt:lpstr>
      <vt:lpstr>Return from:    call to amI</vt:lpstr>
      <vt:lpstr>Example:   (second) call to amI</vt:lpstr>
      <vt:lpstr>Example from:    (second) call to amI</vt:lpstr>
      <vt:lpstr>Return from:    call to who</vt:lpstr>
      <vt:lpstr>IA32/Linux Stack Frame</vt:lpstr>
      <vt:lpstr>Revisiting swap</vt:lpstr>
      <vt:lpstr>Revisiting swap</vt:lpstr>
      <vt:lpstr>Revisiting swap</vt:lpstr>
      <vt:lpstr>Revisiting swap</vt:lpstr>
      <vt:lpstr>swap Setup, step #1</vt:lpstr>
      <vt:lpstr>swap Setup, step #1</vt:lpstr>
      <vt:lpstr>swap Setup, step #2</vt:lpstr>
      <vt:lpstr>swap Setup, step #3</vt:lpstr>
      <vt:lpstr>swap Body</vt:lpstr>
      <vt:lpstr>swap Finish, step #1</vt:lpstr>
      <vt:lpstr>swap Finish, step #1</vt:lpstr>
      <vt:lpstr>swap Finish, step #2</vt:lpstr>
      <vt:lpstr>swap Finish, step #3</vt:lpstr>
      <vt:lpstr>swap Finish, step #4</vt:lpstr>
      <vt:lpstr>Disassembled swap</vt:lpstr>
      <vt:lpstr>swap Finish #4</vt:lpstr>
      <vt:lpstr>Register Saving Conventions</vt:lpstr>
      <vt:lpstr>Register Saving Conventions</vt:lpstr>
      <vt:lpstr>IA32/Linux Register Usage</vt:lpstr>
      <vt:lpstr>Example: Pointers to Local Variables</vt:lpstr>
      <vt:lpstr>Example: Pointers to Local Variables</vt:lpstr>
      <vt:lpstr>Example: Pointers to Local Variables</vt:lpstr>
      <vt:lpstr>Example: Pointers to Local Variables</vt:lpstr>
      <vt:lpstr>Creating &amp; Initializing Local Var</vt:lpstr>
      <vt:lpstr>Creating &amp; Initializing Local Var (1)</vt:lpstr>
      <vt:lpstr>Creating &amp; Initializing Local Var (2)</vt:lpstr>
      <vt:lpstr>Creating &amp; Initializing Local Var (3)</vt:lpstr>
      <vt:lpstr>Passing Pointer to Local Val</vt:lpstr>
      <vt:lpstr>Passing Pointer to Local Val (1)</vt:lpstr>
      <vt:lpstr>Passing Pointer to Local Val</vt:lpstr>
      <vt:lpstr>IA 32 Procedure Summary</vt:lpstr>
      <vt:lpstr>x86-64 Procedure Calling Convention</vt:lpstr>
      <vt:lpstr>x86-64 64-bit Registers: Usage Conventions</vt:lpstr>
      <vt:lpstr>Revisiting swap, IA32 vs. x86-64 versions</vt:lpstr>
      <vt:lpstr>X86-64 procedure call highlights</vt:lpstr>
      <vt:lpstr>x86-64 Memory Layout</vt:lpstr>
      <vt:lpstr>x86-64 Stack Frames</vt:lpstr>
      <vt:lpstr>x86-64 Example (1)</vt:lpstr>
      <vt:lpstr>x86-64 Example (2) – Allocate local vars</vt:lpstr>
      <vt:lpstr>x86-64 Example (3) – setup params to proc</vt:lpstr>
      <vt:lpstr>x86-64 Example (4) – setup params to proc</vt:lpstr>
      <vt:lpstr>x86-64 Example (5) – call proc</vt:lpstr>
      <vt:lpstr>x86-64 Example (6) – after call to proc</vt:lpstr>
      <vt:lpstr>x86-64 Example (7)</vt:lpstr>
      <vt:lpstr>x86-64 Procedure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581</cp:revision>
  <cp:lastPrinted>2013-07-12T06:48:38Z</cp:lastPrinted>
  <dcterms:created xsi:type="dcterms:W3CDTF">2013-10-16T08:35:40Z</dcterms:created>
  <dcterms:modified xsi:type="dcterms:W3CDTF">2015-01-30T20:20:32Z</dcterms:modified>
</cp:coreProperties>
</file>