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ink/ink2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ink/ink4.xml" ContentType="application/inkml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6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7.xml" ContentType="application/vnd.openxmlformats-officedocument.presentationml.notesSlide+xml"/>
  <Override PartName="/ppt/ink/ink5.xml" ContentType="application/inkml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8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9.xml" ContentType="application/vnd.openxmlformats-officedocument.presentationml.notesSlide+xml"/>
  <Override PartName="/ppt/ink/ink6.xml" ContentType="application/inkml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0.xml" ContentType="application/vnd.openxmlformats-officedocument.presentationml.notesSlide+xml"/>
  <Override PartName="/ppt/ink/ink7.xml" ContentType="application/inkml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ink/ink8.xml" ContentType="application/inkml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11.xml" ContentType="application/vnd.openxmlformats-officedocument.presentationml.notesSlide+xml"/>
  <Override PartName="/ppt/ink/ink9.xml" ContentType="application/inkml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2.xml" ContentType="application/vnd.openxmlformats-officedocument.presentationml.notesSlide+xml"/>
  <Override PartName="/ppt/ink/ink10.xml" ContentType="application/inkml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3.xml" ContentType="application/vnd.openxmlformats-officedocument.presentationml.notesSlide+xml"/>
  <Override PartName="/ppt/ink/ink11.xml" ContentType="application/inkml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14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ink/ink12.xml" ContentType="application/inkml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15.xml" ContentType="application/vnd.openxmlformats-officedocument.presentationml.notesSlide+xml"/>
  <Override PartName="/ppt/ink/ink13.xml" ContentType="application/inkml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16.xml" ContentType="application/vnd.openxmlformats-officedocument.presentationml.notesSlide+xml"/>
  <Override PartName="/ppt/ink/ink14.xml" ContentType="application/inkml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18.xml" ContentType="application/vnd.openxmlformats-officedocument.presentationml.notesSlide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19.xml" ContentType="application/vnd.openxmlformats-officedocument.presentationml.notesSlide+xml"/>
  <Override PartName="/ppt/ink/ink15.xml" ContentType="application/inkml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notesSlides/notesSlide20.xml" ContentType="application/vnd.openxmlformats-officedocument.presentationml.notesSlide+xml"/>
  <Override PartName="/ppt/ink/ink16.xml" ContentType="application/inkml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notesSlides/notesSlide21.xml" ContentType="application/vnd.openxmlformats-officedocument.presentationml.notesSlide+xml"/>
  <Override PartName="/ppt/ink/ink17.xml" ContentType="application/inkml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notesSlides/notesSlide22.xml" ContentType="application/vnd.openxmlformats-officedocument.presentationml.notesSlide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notesSlides/notesSlide23.xml" ContentType="application/vnd.openxmlformats-officedocument.presentationml.notesSlide+xml"/>
  <Override PartName="/ppt/ink/ink18.xml" ContentType="application/inkml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notesSlides/notesSlide24.xml" ContentType="application/vnd.openxmlformats-officedocument.presentationml.notesSlide+xml"/>
  <Override PartName="/ppt/ink/ink19.xml" ContentType="application/inkml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ink/ink20.xml" ContentType="application/inkml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notesSlides/notesSlide25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ink/ink23.xml" ContentType="application/inkml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ink/ink24.xml" ContentType="application/inkml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ink/ink25.xml" ContentType="application/inkml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ink/ink26.xml" ContentType="application/inkml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ink/ink27.xml" ContentType="application/inkml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ink/ink28.xml" ContentType="application/inkml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ink/ink29.xml" ContentType="application/inkml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notesSlides/notesSlide26.xml" ContentType="application/vnd.openxmlformats-officedocument.presentationml.notesSlide+xml"/>
  <Override PartName="/ppt/ink/ink30.xml" ContentType="application/inkml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ink/ink31.xml" ContentType="application/inkml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ink/ink32.xml" ContentType="application/inkml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ink/ink33.xml" ContentType="application/inkml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ink/ink34.xml" ContentType="application/inkml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ink/ink35.xml" ContentType="application/inkml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ink/ink36.xml" ContentType="application/inkml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ink/ink37.xml" ContentType="application/inkml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ink/ink38.xml" ContentType="application/inkml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ink/ink39.xml" ContentType="application/inkml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ink/ink40.xml" ContentType="application/inkml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ink/ink41.xml" ContentType="application/inkml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ink/ink42.xml" ContentType="application/inkml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ink/ink43.xml" ContentType="application/inkml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notesSlides/notesSlide27.xml" ContentType="application/vnd.openxmlformats-officedocument.presentationml.notesSlide+xml"/>
  <Override PartName="/ppt/ink/ink44.xml" ContentType="application/inkml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notesSlides/notesSlide28.xml" ContentType="application/vnd.openxmlformats-officedocument.presentationml.notesSlide+xml"/>
  <Override PartName="/ppt/ink/ink45.xml" ContentType="application/inkml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notesSlides/notesSlide29.xml" ContentType="application/vnd.openxmlformats-officedocument.presentationml.notesSlide+xml"/>
  <Override PartName="/ppt/ink/ink46.xml" ContentType="application/inkml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notesSlides/notesSlide30.xml" ContentType="application/vnd.openxmlformats-officedocument.presentationml.notesSlide+xml"/>
  <Override PartName="/ppt/ink/ink47.xml" ContentType="application/inkml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notesSlides/notesSlide31.xml" ContentType="application/vnd.openxmlformats-officedocument.presentationml.notesSlide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notesSlides/notesSlide32.xml" ContentType="application/vnd.openxmlformats-officedocument.presentationml.notesSlide+xml"/>
  <Override PartName="/ppt/ink/ink48.xml" ContentType="application/inkml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notesSlides/notesSlide33.xml" ContentType="application/vnd.openxmlformats-officedocument.presentationml.notesSlide+xml"/>
  <Override PartName="/ppt/ink/ink49.xml" ContentType="application/inkml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notesSlides/notesSlide34.xml" ContentType="application/vnd.openxmlformats-officedocument.presentationml.notesSlide+xml"/>
  <Override PartName="/ppt/ink/ink50.xml" ContentType="application/inkml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notesSlides/notesSlide35.xml" ContentType="application/vnd.openxmlformats-officedocument.presentationml.notesSlide+xml"/>
  <Override PartName="/ppt/ink/ink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1" r:id="rId1"/>
  </p:sldMasterIdLst>
  <p:notesMasterIdLst>
    <p:notesMasterId r:id="rId65"/>
  </p:notesMasterIdLst>
  <p:handoutMasterIdLst>
    <p:handoutMasterId r:id="rId66"/>
  </p:handoutMasterIdLst>
  <p:sldIdLst>
    <p:sldId id="720" r:id="rId2"/>
    <p:sldId id="618" r:id="rId3"/>
    <p:sldId id="620" r:id="rId4"/>
    <p:sldId id="686" r:id="rId5"/>
    <p:sldId id="685" r:id="rId6"/>
    <p:sldId id="687" r:id="rId7"/>
    <p:sldId id="646" r:id="rId8"/>
    <p:sldId id="588" r:id="rId9"/>
    <p:sldId id="688" r:id="rId10"/>
    <p:sldId id="590" r:id="rId11"/>
    <p:sldId id="591" r:id="rId12"/>
    <p:sldId id="624" r:id="rId13"/>
    <p:sldId id="648" r:id="rId14"/>
    <p:sldId id="649" r:id="rId15"/>
    <p:sldId id="594" r:id="rId16"/>
    <p:sldId id="643" r:id="rId17"/>
    <p:sldId id="670" r:id="rId18"/>
    <p:sldId id="683" r:id="rId19"/>
    <p:sldId id="682" r:id="rId20"/>
    <p:sldId id="681" r:id="rId21"/>
    <p:sldId id="680" r:id="rId22"/>
    <p:sldId id="595" r:id="rId23"/>
    <p:sldId id="644" r:id="rId24"/>
    <p:sldId id="630" r:id="rId25"/>
    <p:sldId id="654" r:id="rId26"/>
    <p:sldId id="655" r:id="rId27"/>
    <p:sldId id="656" r:id="rId28"/>
    <p:sldId id="657" r:id="rId29"/>
    <p:sldId id="721" r:id="rId30"/>
    <p:sldId id="658" r:id="rId31"/>
    <p:sldId id="675" r:id="rId32"/>
    <p:sldId id="674" r:id="rId33"/>
    <p:sldId id="676" r:id="rId34"/>
    <p:sldId id="690" r:id="rId35"/>
    <p:sldId id="691" r:id="rId36"/>
    <p:sldId id="695" r:id="rId37"/>
    <p:sldId id="692" r:id="rId38"/>
    <p:sldId id="693" r:id="rId39"/>
    <p:sldId id="694" r:id="rId40"/>
    <p:sldId id="696" r:id="rId41"/>
    <p:sldId id="697" r:id="rId42"/>
    <p:sldId id="698" r:id="rId43"/>
    <p:sldId id="699" r:id="rId44"/>
    <p:sldId id="700" r:id="rId45"/>
    <p:sldId id="701" r:id="rId46"/>
    <p:sldId id="702" r:id="rId47"/>
    <p:sldId id="703" r:id="rId48"/>
    <p:sldId id="704" r:id="rId49"/>
    <p:sldId id="705" r:id="rId50"/>
    <p:sldId id="706" r:id="rId51"/>
    <p:sldId id="707" r:id="rId52"/>
    <p:sldId id="708" r:id="rId53"/>
    <p:sldId id="722" r:id="rId54"/>
    <p:sldId id="709" r:id="rId55"/>
    <p:sldId id="710" r:id="rId56"/>
    <p:sldId id="711" r:id="rId57"/>
    <p:sldId id="712" r:id="rId58"/>
    <p:sldId id="718" r:id="rId59"/>
    <p:sldId id="719" r:id="rId60"/>
    <p:sldId id="714" r:id="rId61"/>
    <p:sldId id="715" r:id="rId62"/>
    <p:sldId id="716" r:id="rId63"/>
    <p:sldId id="717" r:id="rId64"/>
  </p:sldIdLst>
  <p:sldSz cx="9144000" cy="6858000" type="screen4x3"/>
  <p:notesSz cx="7302500" cy="9586913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66"/>
    <a:srgbClr val="D1B9FF"/>
    <a:srgbClr val="FF9999"/>
    <a:srgbClr val="FFFF99"/>
    <a:srgbClr val="DCB834"/>
    <a:srgbClr val="DFC03D"/>
    <a:srgbClr val="CDF1C5"/>
    <a:srgbClr val="F1C7C7"/>
    <a:srgbClr val="EFBFBF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7336" autoAdjust="0"/>
  </p:normalViewPr>
  <p:slideViewPr>
    <p:cSldViewPr snapToObjects="1">
      <p:cViewPr varScale="1">
        <p:scale>
          <a:sx n="56" d="100"/>
          <a:sy n="56" d="100"/>
        </p:scale>
        <p:origin x="15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1812" y="-9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9:30:12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9584 2577 242 0,'0'26'95'16,"-7"-12"-21"-16,-2 8-65 15,9-22-140-15,-20 20 3 16,20-20-4-16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9:49:22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2533 3044 295 0,'0'0'154'16,"0"0"-2"-16,54-1-8 15,23-3-141-15,47 4-7 16,56 1-1-16,45-4-1 0,52-3 1 16,44-2-2-1,44-4 4-15,33 1 4 16,25-2 3 0,8 5 6-16,3 3 0 0,-5 9 4 0,-21 6-3 15,-20 15-1-15,-33 8-22 16,-39-3-120-16,-24 13-10 15,-32-11-10-15,-31 0-5 16</inkml:trace>
  <inkml:trace contextRef="#ctx0" brushRef="#br0" timeOffset="13313.0148">6799 5235 198 0,'0'0'142'16,"0"17"-1"-16,33-20-3 16,37 3-115-16,39-10-3 15,46 1-1-15,45-11-2 0,48-4-7 16,47-8-1-16,34-4-3 16,26 3-1-16,10-1-3 15,-6 8 0-15,-9 3-2 16,-29 9-2-16,-37 8-9 0,-42 18-50 15,-53-7-84-15,-49 6-8 16,-54-3-8-16,-48-8-8 16</inkml:trace>
  <inkml:trace contextRef="#ctx0" brushRef="#br0" timeOffset="23393.9565">11846 5164 145 0,'-29'-7'146'16,"9"7"1"-16,-3-12-5 15,23 12-71-15,-6-16-45 16,32 9-5-16,20-6-7 16,31 3-5-16,30 0-4 15,34-3 0-15,41 0-2 16,37 0 0-16,39-3 0 15,34 0 0-15,30 2 1 16,14 1 1-16,7 3 0 16,-4 7 0-16,-18 4 0 15,-24 9-1-15,-35 6-1 16,-41 9-1-16,-43 4-3 16,-43-3-7-16,-35 5-33 15,-41-18-103-15,-21-8-9 0,-31-26-8 16,-14-22-10-1</inkml:trace>
  <inkml:trace contextRef="#ctx0" brushRef="#br0" timeOffset="46817.5171">13894 8369 85 0,'-21'0'136'0,"6"-3"3"0,15 3 2 15,0 0-96-15,36-16-4 16,21 14 0-16,20-12-9 16,30 7-10-16,22-2-5 15,23 5-4-15,9-1-4 16,4 3-8-16,-6 4-15 15,-18-7-64-15,-13 10-67 16,-25-2-7 0,-32-6-4-1,-19-1-3-15</inkml:trace>
  <inkml:trace contextRef="#ctx0" brushRef="#br0" timeOffset="87796.5643">5955 12198 191 0,'25'-9'134'16,"12"-2"3"-16,16 2-4 0,11 0-122 0,21 8-4 16,25-3 3-1,25-1-1 1,24 0 3-16,30 2-4 15,30-2-1-15,32 1-3 16,35-3 0-16,30 4-1 16,29 3-3-16,24 6 0 0,28 1-1 15,19 7 0-15,66 2-1 16,-29 4 0-16,11-2 2 16,-1-1 3-16,-4-4 1 0,-14-3 0 0,-26-4 0 31,-29-6-8-31,-93 6-48 15,-13-12-79-15,-64 3-11 16,-61-3-10-16,-74-1-7 0</inkml:trace>
  <inkml:trace contextRef="#ctx0" brushRef="#br0" timeOffset="193496.2143">2867 14594 151 0,'10'-17'135'0,"-7"3"2"15,-3 14-53-15,-3-20-34 16,3 20-5-16,-5-18-14 16,5 18-8-16,-16-8-6 15,3 12-4-15,-5-1-2 0,0 8-3 16,-7 2-3-16,1 7-1 16,-1 4-3-16,1 2-1 0,3 1-2 31,4-4-2-31,7 2-2 0,7-8 0 15,10 0 0-15,6-8-1 16,10 0 2-16,3-7 1 16,2 6 3-16,2 3 4 0,-4 5 3 15,-3 11 4-15,-8 4-1 16,-5 6 3-16,-10 4-5 16,-5 3-3-16,-5-2-9 15,-6-9-8-15,3 1-28 16,-14-24-72-16,12 3-37 0,-3-13-4 15,18 0 3-15</inkml:trace>
  <inkml:trace contextRef="#ctx0" brushRef="#br0" timeOffset="193703.9624">3082 14639 218 0,'15'5'151'0,"-15"-5"0"16,7 25-3-16,-7-6-125 16,3 9-5-16,-3-1-13 15,0 0-11-15,1 7-32 16,-14-16-107-16,9 3-4 16,4-21-2-16,-17 10-2 0</inkml:trace>
  <inkml:trace contextRef="#ctx0" brushRef="#br0" timeOffset="194397.3885">3530 14618 57 0,'0'0'128'16,"8"-22"6"-16,-8 22 1 15,5-23-82-15,8 21-5 16,-13-13-5-16,0 15-8 0,14-15-11 16,-14 15-5-16,0 0-5 15,0 0-4-15,0 0-4 16,-17-6-2-16,-1 16-2 16,-2 9-1-16,-3 4 0 15,-1 6-1-15,3 3-1 16,4 1-3-16,11 0-2 15,6-7-2-15,12-6-2 0,5-11-1 16,9-8 1-16,4-6 4 16,1-5 6-16,-2-2 5 15,-8 3 4-15,-1 14 5 16,-11 9 2 0,0 19 2-16,-11 11-4 0,-1 12-3 15,-4 6-9 1,-4 1-8-16,2 4-10 15,-11-20-21-15,11 2-54 0,-15-25-62 16,2-11 2-16,-6-18-2 16,7-6 14-16</inkml:trace>
  <inkml:trace contextRef="#ctx0" brushRef="#br0" timeOffset="194727.7762">3973 14631 168 0,'5'-15'144'0,"-8"1"2"16,3 14 0-16,-26-2-106 16,13 20-15-16,-8-1-4 15,2 12-4-15,3 2-8 16,5 1-5-16,6-4-5 15,7-10-4-15,11-9-4 16,5-12 2-16,7-8 6 16,4-4 6-16,-6-4 6 15,0 9 6-15,-23 10 3 0,20 6 0 16,-21 10 1-16,-4 13-11 16,4 8-39-16,-2-8-125 15,12-1-7-15,-9-28-7 16,24 13-5-16</inkml:trace>
  <inkml:trace contextRef="#ctx0" brushRef="#br0" timeOffset="195362.872">5189 14349 95 0,'0'0'144'16,"13"3"-1"-1,-13-3 4-15,16 42-67 16,-15-13-32-16,11 21-12 16,-11 2-13-16,6 13-13 0,-4 0-5 15,-1 1-8-15,1 1-27 16,-14-22-76-16,11-2-45 15,-10-23-3 1,10-20 0-16</inkml:trace>
  <inkml:trace contextRef="#ctx0" brushRef="#br0" timeOffset="195849.7571">5111 14662 231 0,'0'0'150'15,"14"10"-4"-15,2 5-6 16,-1 4-131-16,3-2-15 15,10 6-19-15,-4-13-12 0,14 7-4 16,-8-15 3 0,8 4 13-16,-7-8 11 0,1-2 12 15,0-1 11 1,-6-6 15-16,7 8 10 0,-11-10 2 16,8 6-3-16,-7-12-13 15,3 3-9 1,-4-7-6-16,-5 0-3 0,-4 1-1 15,-9 1 0-15,-5 3 1 16,1 18 3-16,-19-7 1 16,5 17 1-1,-1 11-1-15,4 9 1 16,5 4-4-16,5 7-1 0,8-1-3 16,3-2-1-1,6-5-2-15,1-6 0 16,2-6-1-16,-5-11 2 0,-14-10 0 0,19 0 1 0,-19 0 2 15,6-25 1 1,-5 6 1-16,4-2 1 16,3-1 1-16,5-1 0 15,4 0-1-15,5 1-3 0,4 4-8 32,-4-4-16-32,9 15-31 15,-18-6-84-15,11 8-8 16,-10 0-1-16,3 9 0 15</inkml:trace>
  <inkml:trace contextRef="#ctx0" brushRef="#br0" timeOffset="196137.826">6057 14701 193 0,'21'-10'150'16,"6"7"2"-16,-11-11-2 16,10 8-106-16,-26 6-23 15,7-16-7 1,-7 16-7-16,-20 0-3 15,0 12-3-15,-9 4-2 16,3 4 1-16,0 4-2 16,7 2 0-16,10-4-1 15,11-5-1-15,-2-17 1 0,30 7 2 16,-1-12 3-16,1-3 4 16,2 3 3-1,-6-1 4-15,-3 12 2 16,-8 7-1-16,-4 10-2 0,-5 4-6 15,-5 2-16-15,9 10-88 16,-8-20-62-16,7-3-5 16,-9-16-6-16</inkml:trace>
  <inkml:trace contextRef="#ctx0" brushRef="#br0" timeOffset="198723.5863">7431 14770 168 0,'6'-15'134'0,"-6"15"1"15,0 0-35-15,3 14-63 0,0 9-6 16,-6 2-10-16,6 11-5 16,-5 3-5-16,2 10 0 0,-3-2-7 15,2 1-2 1,-1-3-3-16,2-9-5 16,2-9 3-16,-2-12-1 15,0-15 1-15,-6-15-1 0,3-17 0 16,-1-15 0-16,-2-12 0 15,2-11 6-15,1-5 1 16,7 0 0-16,8 6 2 16,6 10-2-1,4 11 4-15,7 18 0 16,3 16 0-16,2 15-2 16,0 16-4-16,-7 12-1 15,-5 9-2-15,-7 4 1 0,-7 4-2 16,-8-2 0-16,-6-2-3 15,-7-11-1-15,0-7-2 16,-4-12 0 0,17-12 0-16,-21-3 0 0,21-10 1 15,8-3 1-15,9 2 3 16,9 1 4-16,9 1 1 16,6 6 4-16,4 0 2 0,3 2 3 15,-4-6 0-15,3 3 2 16,-11-11-1-16,-5-2-2 15,-10-7 1-15,-10-2-4 16,-8-1-1-16,-9 5-2 0,-7 8-2 16,-4 8 0-1,-6 14-2-15,-2 9 0 16,2 15-3-16,5 5-5 16,9 11-10-16,2-9-12 15,23 5-15-15,-3-25-11 0,27-2-12 16,-7-31-11-16,22-5 6 15,-13-30 21-15,8-9 30 16,-9-12 30-16,-12-12 27 16,-1 14 21-16,-20-7 13 15,6 28 18-15,-20 1-5 16,11 33-16-16,-5 16-22 16,-9 30-19-16,3 19-11 15,6 17-14-15,3 17-11 16,-2-1-18-16,10 13-18 15,-13-20-23-15,14-1-71 16,-12-24-2-16,1-15 0 16,-1-35 34-16,-17 4 110 0,0-34 0 15,-4-15 0-15,8 5 0 16,-10-9 89-16,10 10 47 0,3 4-1 16,12 18 2-16,2-2-61 15,18 29-45-15,-1 3-14 16,11 4-6-1,5 1-7-15,4-4-1 16,-1-1-2-16,-1-7-5 16,-4-7 0-16,-6-8-2 15,-9-4 1-15,-9-3 0 0,-5 0 3 32,-9 3 3-32,3 13 5 0,-23-7 4 15,3 16 4-15,1 8 1 16,-2 3 1-16,8 6 2 15,0-1-3-15,10-2 0 16,3-23-4-16,16 17 0 16,2-18-1-16,5-4-1 15,-1-3-1-15,1 2-2 16,-4 4-4-16,-19 2-7 0,22 34-37 16,-25-11-113-16,7 7-4 15,-5-7-6-15,11-4-3 16</inkml:trace>
  <inkml:trace contextRef="#ctx0" brushRef="#br0" timeOffset="200252.3993">9781 14824 105 0,'0'0'136'0,"0"0"-1"0,6 16 2 0,-6-16-79 16,0 0-33-16,16-5-4 16,3 1-7-16,1-6-6 15,7-3-4-15,4-7 0 32,2-3-3-32,0-5-1 0,-1-1-1 15,-5 1-1 1,-7 0-1-16,-9 4 1 15,-10 1 0-15,-11 5 2 0,-10 8 0 16,-9 6 4-16,-4 7 3 16,-3 5 1-16,1 11 3 15,2 6-3-15,7 11 2 0,6 4-5 16,10 5-3-16,11 4-15 0,3-7-13 16,19 8-24-16,-7-22-20 15,22 11-17 1,-18-29 0-16,17 6 19 0,-13-19 32 15,6-5 28-15,-3 0 22 16,-8-15 26-16,11 11 26 16,-12-20 19-16,22 18 4 15,-11-19-18-15,20 13-26 32,-6-12-18-32,9 7-9 15,-4-1-8-15,-2 3-10 0,-4 6-8 16,-13-3-17-16,0 20-41 0,-29 0-79 0,0 0-2 15,0 0-1-15,-18 7 1 16</inkml:trace>
  <inkml:trace contextRef="#ctx0" brushRef="#br0" timeOffset="200415.3029">10233 14652 237 0,'0'0'151'0,"-13"-1"-1"15,25 17-3 1,-4-1-120-16,11 11-12 15,0 5-13 1,1-4-17-16,9 14-46 16,-12-14-87-16,8 3-2 0,-12-17-5 15,4 2 0-15</inkml:trace>
  <inkml:trace contextRef="#ctx0" brushRef="#br0" timeOffset="200728.7843">10763 14759 183 0,'20'-4'150'16,"1"2"-2"-16,-21 2-3 15,15-14-89-15,-15 14-45 16,-20-13-3-16,-3 7-4 16,-6 6-2-16,-7 4 0 15,-2 8 1-15,2 4-1 0,4 4 0 16,9 3-2-16,16-1 1 15,13-2-3-15,11-6 0 16,15-5 1-16,7-5 4 16,3-2 5-16,-1 1 5 15,-4 2 1-15,-7 10 1 16,-13 4 1-16,-4 7-6 16,-6 5-18-16,-11-11-142 15,17 2-8-15,-13-22-13 16,33-6-4-16</inkml:trace>
  <inkml:trace contextRef="#ctx0" brushRef="#br0" timeOffset="204962.5692">12009 14671 142 0,'0'0'142'0,"10"-19"1"16,-10 19 1-16,16-13-86 15,0 22-24-15,-16-9-6 16,27 29-8-16,-12-3-7 0,5 7-3 16,-3 7-5-1,1 4-5-15,2 5-11 16,-7-10-15-16,11 5-48 16,-9-21-75-16,5-4 0 0,-20-19-2 15,32-11 2-15</inkml:trace>
  <inkml:trace contextRef="#ctx0" brushRef="#br0" timeOffset="205102.8169">12337 14768 232 0,'0'0'150'0,"-3"13"0"15,-13 18-2-15,12 21-116 16,-17 12-24 0,0 4-17-16,5 7-24 0,-9-19-45 15,17 6-70-15,-5-23-3 16,14-10-1-16,-1-29 4 15</inkml:trace>
  <inkml:trace contextRef="#ctx0" brushRef="#br0" timeOffset="205356.8848">12497 14985 230 0,'20'6'145'0,"12"9"1"15,-5-14-6-15,14 2-120 16,-7-9-12-16,1-8-4 15,-2-12-4-15,-7-7-1 16,-7-5 2-16,-12 4 0 16,-13 3 3-16,-10 12 0 15,-11 12 3-15,-9 14-1 16,-4 17-3-16,-4 10-5 16,8 14-14-16,0-8-24 15,27 18-72-15,-1-19-36 16,22-3 2-16,5-20-4 15</inkml:trace>
  <inkml:trace contextRef="#ctx0" brushRef="#br0" timeOffset="205545.5613">13003 14479 144 0,'10'-30'146'0,"-10"30"-2"15,0 0 0 1,2 37-64-1,-18 7-62-15,3 16-4 0,-1 11-19 16,-2 0-19-16,11 12-38 16,-5-14-80-16,10-2 0 15,-1-27-3-15,12-14 1 0</inkml:trace>
  <inkml:trace contextRef="#ctx0" brushRef="#br0" timeOffset="205718.8127">13263 14483 262 0,'0'0'153'16,"13"25"-4"-16,-19 8-3 15,8 23-126-15,-2 9-17 16,1 6-18-16,12 16-65 16,-11-14-70-16,5 4-3 0,-13-20-4 15,3-9 2 1</inkml:trace>
  <inkml:trace contextRef="#ctx0" brushRef="#br0" timeOffset="205868.039">13006 14814 254 0,'-13'26'154'0,"13"8"-5"15,2-8-14-15,8-5-154 16,20 3-119-16,-4-14-6 0,17 0-3 15,1-17-4-15</inkml:trace>
  <inkml:trace contextRef="#ctx0" brushRef="#br0" timeOffset="206159.7425">13602 14835 182 0,'35'-15'135'0,"-16"-7"-4"15,-5 7-2-15,-14-5-97 16,0 20-22-16,-30-13 1 15,2 23 0-15,-11 8 0 16,0 15 4-16,-4 3-2 16,8 10 3-16,4-1-5 15,12 0-2-15,13-11-7 0,18-14-1 16,14-12 0-16,11-14 5 16,5-10 5-16,3-1 2 15,-8-4 3-15,-2 8 0 0,-13 8 1 16,-10 10-3-16,-10 11-10 31,-8 2-26-31,10 11-131 16,-15-12-9-16,14 4-2 0,-3-21-8 15</inkml:trace>
  <inkml:trace contextRef="#ctx0" brushRef="#br0" timeOffset="208096.8043">14579 14802 169 0,'0'0'129'0,"0"0"1"16,-9-13-2-16,9 13-97 0,18-8-10 0,-4 5-5 15,-1-3-5 1,7 3-3-16,-1-1 0 15,3 4-1-15,-2 0-1 16,0 0-2 0,0 0 0-16,3 1-2 0,0 1 1 15,-1 0-2-15,-2 1 0 16,-1 2-1-16,-2 2-1 16,-4 0 4-16,-13-7 1 15,9 26 3-15,-19-7 2 16,-5 5 2-16,-9 2 0 15,-2 6 4-15,-4 0-2 16,4 2 1-16,3-2-4 0,10 0-2 16,7-9-2-16,13-3-3 15,10-8-5-15,6-11-9 16,9-2-15-16,-7-18-29 16,11 7-74-16,-19-13-21 0,-1 6 1 15,-20-10-2 1</inkml:trace>
  <inkml:trace contextRef="#ctx0" brushRef="#br0" timeOffset="208455.0761">14725 14939 219 0,'-25'-1'138'16,"25"1"5"-16,0 0-4 15,12 20-100-15,8-16-17 16,12 4-7 0,5-4-9-16,6-3-5 0,2-2-5 15,-2-3-4-15,-1-2 1 16,-7-3-1-16,-6 1 0 15,-6-3-2-15,-7 3 3 0,-16 8 2 16,16-20 2-16,-16 20 4 16,1-18 0-16,-1 18 3 15,-6-13 0-15,6 13 2 16,0 0 3 0,0 0 2-16,-16-4 2 15,16 4 0-15,-8 26 0 16,5-3 1-16,-3 2-2 15,3 6 1-15,0 1-4 0,5 3-2 16,2-7-2-16,8-3-1 16,2-9-2-16,8-9-2 15,4-5-7 1,0-11-11-16,5 5-41 0,-12-20-92 0,9 7 0 16,-17-16-4-16,6 4-1 0</inkml:trace>
  <inkml:trace contextRef="#ctx0" brushRef="#br0" timeOffset="208701.3548">15423 14554 221 0,'16'-26'142'0,"4"15"1"15,-20 11 0-15,19-2-107 16,-26 18-6-16,1 23-3 15,-9 10-10-15,0 17-2 16,-4 9-7-16,1 6-7 16,7 3-11-16,2-11-14 15,19-2-21-15,-5-36-43 16,22-8-59-16,-1-30-5 16,14-17 5-16,-8-33 1 15</inkml:trace>
  <inkml:trace contextRef="#ctx0" brushRef="#br0" timeOffset="208875.5963">15726 14385 250 0,'10'-31'149'15,"6"32"-3"-15,-10 18 4 0,4 33-118 16,-12 13-7-16,5 18-6 16,-3 8-6-16,-1 4-14 15,5 2-14-15,-14-18-40 16,13 2-95-16,-16-29-1 0,6-11-2 15,-13-31-4-15</inkml:trace>
  <inkml:trace contextRef="#ctx0" brushRef="#br0" timeOffset="209325.7232">15534 14879 256 0,'-1'18'159'15,"1"-18"-5"-15,-3 29-3 0,3-29-89 16,13 22-64-1,8-6-20 1,2-18-34-16,25 11-90 0,-12-15-4 16,16 11 2-16,-7-23 59 0,11 17 53 15,-10-8 13-15,2 2 28 16,0 11 36-16,-15-11 93 16,9 9 3-1,-11-10 0-15,2 14-59 16,-15-17-48-16,-1 3-9 0,-15-6-8 15,-2 14-7-15,-29-22 2 32,0 19 2-32,-16 8 0 0,-1 11 3 15,-9 10-1-15,9 10 2 16,4 4-4-16,15 2-7 0,12-3-4 16,15-10 0-16,16-11-4 15,14-12 3-15,9-12 5 16,5-8 4-16,-3-3 7 15,0 2 4-15,-11 4 1 16,-4 14-4-16,-7 8 3 0,-5 12-8 16,2 6-9-1,0-4-36-15,16 9-127 16,-6-16-7-16,14-5-8 16,1-19-1-16</inkml:trace>
  <inkml:trace contextRef="#ctx0" brushRef="#br0" timeOffset="215856.9564">17929 14701 261 0,'2'-13'144'0,"-2"13"-2"16,0 0-2-16,0 0-105 15,5 22-25-15,4-5 2 16,-2 9-3-16,5 10-2 16,-3 9-1-16,-1 11 5 0,-3 5-3 15,-3 8-3-15,-4-1 2 16,0-3-3-16,-2-12 1 16,2-9-5-16,4-19 0 15,-2-25-9 1,0 0 6-16,23-37 4 15,-4-9-6-15,2-10 5 16,10-7-1-16,0 4 7 16,2 3-2-16,2 16 7 15,0 15-3-15,-2 19 0 16,-4 21 1-16,-3 17 0 16,-9 15-9-16,-7 9-11 15,-4 9-8-15,-8-10-31 0,11 6-99 16,-16-18-6-16,5-5 0 15,-8-24-4-15</inkml:trace>
  <inkml:trace contextRef="#ctx0" brushRef="#br0" timeOffset="216130.7191">18501 15257 341 0,'28'23'146'0,"-2"-10"7"15,8 6-8-15,-3-15-127 16,5-7-11-16,-1-11-4 31,-3-11 2-31,-9-5-6 0,-7-6 9 16,-12 4-2-1,-5 7 9-15,-15 12-2 16,-6 19 1-16,-10 16-1 16,4 23-6-16,-1 11 2 0,6 10-11 15,10 3-5-15,8-4-12 16,18-4-15-16,0-31-33 0,26-7-90 15,-7-36-1-15,8-10-1 0,-5-29 10 32</inkml:trace>
  <inkml:trace contextRef="#ctx0" brushRef="#br0" timeOffset="216348.7552">19072 14788 334 0,'13'7'156'31,"-13"-7"1"-31,4 46 0 0,-14-4-108 16,0 24-33-16,-9 12-3 15,3 12-12-15,1 4-9 16,0-5-11-16,12-1-18 0,-8-30-56 0,15-11-64 16,-1-34 2-16,14-20-2 15,1-33 9-15</inkml:trace>
  <inkml:trace contextRef="#ctx0" brushRef="#br0" timeOffset="216499.0235">19251 14870 345 0,'27'-55'153'15,"-12"19"0"-15,-2 32 1 16,-15 17-108-16,-2 33-29 16,-6 20-10-16,-5 18-9 0,-2 18-6 15,-7 10-13-15,6 7-28 16,-12-12-106-16,10-9 0 0,0-21-6 15,11-21 6 1</inkml:trace>
  <inkml:trace contextRef="#ctx0" brushRef="#br0" timeOffset="216844.6761">19640 15332 284 0,'31'-12'138'16,"-12"-1"-2"-16,-19 13-6 15,5-21-107-15,-18 18-21 16,-10 6 2-16,-9 11 2 16,-8 12 2-16,-3 12 3 15,-5 5 1-15,9 6 3 0,6 0-6 16,14-3 0-16,12-11-12 16,13-19-9-16,17-14-2 15,9-16 7 1,8-13 11-16,3-1 7 0,-4-5 8 15,-1 13 3-15,-14 3 8 16,4 21 5-16,-14 10-2 16,4 19-8-16,-6 8-12 15,6 6-8-15,6 1-14 16,1-10-17-16,15 1-134 16,-15-21-4-16,2-8-2 15,-14-18-5-15</inkml:trace>
  <inkml:trace contextRef="#ctx0" brushRef="#br0" timeOffset="217091.5732">18342 16275 446 0,'39'15'177'16,"47"-1"-7"-16,30-27-5 0,24 2-160 15,23 1-8 1,9-8-14-16,6 23-66 16,-20-14-81-16,-20 12-8 15,-35-7-1-15,-28 2-6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9:53:32.1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20593 2991 348 0,'6'-22'141'0,"-6"-15"2"0,11 15-3 15,-9-7-106-15,9 15-9 16,-5 0-6-16,-6 14-6 16,0 0-1-1,11 41-1-15,-15 3-3 0,-3 16-3 16,-5 17-2-1,-1 11-2-15,0 7-8 16,0-4-5-16,9 0-16 16,-5-25-24-16,19 1-93 0,-8-33-4 15,8-12 0-15,-10-22 1 16</inkml:trace>
  <inkml:trace contextRef="#ctx0" brushRef="#br0" timeOffset="236.5594">20512 3248 379 0,'-4'13'138'16,"-5"11"-1"-16,12 34-22 16,-5 1-95-16,10 13-6 0,0 1-11 15,4-3-1 1,4-12 0-16,2-15 4 0,3-21 2 16,2-18 1-16,-3-25 2 15,2-14 0-15,-4-17-1 16,-2-6-6-16,-1-2-8 15,-5-2-18-15,4 21-44 16,-7-5-79-16,6 27-4 16,-8 3-5-16,-5 16-2 15</inkml:trace>
  <inkml:trace contextRef="#ctx0" brushRef="#br0" timeOffset="1292.6916">20909 3734 348 0,'4'-16'140'15,"-4"16"2"-15,-9-23-6 16,-4 17-113-16,-10-7-6 16,0 0-6-16,-7-4-5 15,-5 0-3-15,-7-3-1 16,-4-1-1-1,-9 1 0-15,-5 3 1 0,-5 4 1 0,-3 9 0 16,-3 8 0-16,-2 10 0 16,-4 12 0-16,-1 12 1 15,-1 9-3-15,1 8-2 16,-1 9 0-16,2 4 0 16,4 2 1-16,8 8-2 15,9 4 1 1,14 4-2-16,19 6 2 0,23 7 5 0,26 5-4 15,28 3-3-15,33-9 2 16,31-11-2-16,35-24 3 16,25-24 0-16,19-30 3 0,18-32-2 15,0-33 5-15,-4-33 4 16,-19-22-1-16,-30-17 0 16,-37-12 1-16,-34-6-1 15,-45 2-2-15,-44 11-2 31,-46 14-3-31,-45 25-7 0,-37 36-12 0,-40 28-35 32,-24 51-104-32,-25 21-4 0,-3 30-11 15,-3 13-5-15</inkml:trace>
  <inkml:trace contextRef="#ctx0" brushRef="#br0" timeOffset="14903.1931">20046 4754 280 0,'0'0'150'16,"0"0"-4"-16,27 0 0 15,30-7-114-15,19-9-14 16,24 5 2-16,9-4-14 16,10 2-4-16,-1 7-23 15,-14-7-121-15,-8 18-7 16,-28-4-3-16,-23 8-7 0</inkml:trace>
  <inkml:trace contextRef="#ctx0" brushRef="#br0" timeOffset="18337.6817">24318 5113 139 0,'5'-17'123'0,"-5"-3"5"16,0 20-22-16,1-30-42 15,-1 30-7 1,10-22-8-16,-10 22-11 0,14-16-11 16,-14 16-9-16,0 0-5 15,13-3-5 1,-13 3-3-16,-17 28-2 15,-3-1-2-15,-9 9 0 0,-7 9-3 0,-9 5-2 16,1 5-7-16,-5 0-5 16,10 4-13-16,-3-17-22 15,24 3-23-15,-2-24-48 16,20-2-12-16,0-19 47 16,22-14 37-16,-8-12 24 31,5-6 26-31,0 8 33 15,-15-13 30-15,6 17 55 0,-14 0 13 16,4 20-43-16,-23 3-30 16,16 20-19-16,-11 0-11 15,11 9-15-15,0-3-2 16,8-2-9-16,7-4 4 16,4-8-9-16,9-11-1 15,-1-13-9-15,10-2-30 16,-12-17-92-16,7 8-6 0,-7-7 1 15,-2 7-6-15</inkml:trace>
  <inkml:trace contextRef="#ctx0" brushRef="#br0" timeOffset="18721.0796">24374 5966 271 0,'0'0'140'0,"0"0"1"0,0 0-5 16,-14 3-113-16,-8 14-8 16,1 9-5-16,-8 9-12 15,-3 1-10-15,3 10-20 16,-8-13-31-16,15 8-75 15,-1-11-2-15,10-7-2 16,13-23-1-16</inkml:trace>
  <inkml:trace contextRef="#ctx0" brushRef="#br0" timeOffset="25675.7951">15827 6373 48 0,'-22'15'104'16,"22"-15"4"-16,-17 17-2 15,17-17-44-15,-12 34-31 16,5-9-1-16,12 10 4 0,-4-4-3 31,12 10 2-31,0-12 1 16,17 4 2-16,1-19-7 16,10-2-5-16,0-22-2 15,8-9-6-15,-3-16-2 0,0-8-5 16,-8-9-8-16,-9-1 1 15,-12-1-2-15,-11 5 2 16,-16 10-2-16,-11 10 3 16,-13 11-4-16,-7 13 3 15,-6 11 3-15,-2 7 0 0,3 7-6 16,4-1-27-16,19 8-116 16,1 1-4-1,16-2-2-15,5-7-4 0</inkml:trace>
  <inkml:trace contextRef="#ctx0" brushRef="#br0" timeOffset="27029.5413">16032 9607 148 0,'-2'-21'140'16,"2"21"6"-16,0 0-3 0,0 0-90 15,-8 31-13-15,3-5-12 16,7 15-6-16,-4 6-8 31,5 9-3-31,0 2-4 16,3-1-2-16,1-2-9 0,-2-12-14 15,8 4-49-15,-11-20-84 0,6-7-1 16,-8-20-3-16,0 0-1 16</inkml:trace>
  <inkml:trace contextRef="#ctx0" brushRef="#br0" timeOffset="28015.3611">15961 13068 154 0,'0'0'142'0,"-7"-16"2"16,7 16-1 0,-7-20-86-16,7 20-12 15,10-19-10-15,4 10-11 16,1-5-8-16,6 2-4 0,5 1-6 15,3 2-1-15,1 6-5 16,-2 5-1-16,-5 8-2 16,-9 7 0-16,-11 11 0 15,-10 6 2-15,-13 8 2 0,-8 6 2 16,-6 1 3-16,1 1 3 0,-2-4 1 16,10-2 2-1,10-10-1-15,10-5-1 0,13-10-2 16,10-7-3-16,8-7-6 15,3-6-6-15,9-1-16 16,-15-15-47-16,7 13-87 16,-11-6-5-16,0 10 0 15,-19 0-5-15</inkml:trace>
  <inkml:trace contextRef="#ctx0" brushRef="#br0" timeOffset="28983.144">15997 16146 282 0,'-1'-24'155'0,"1"24"-7"16,4-31-5 0,-4 31-99-16,22-28-41 15,-2 12 11-15,7 1-18 16,8 3 12-16,4 5-15 15,0 7 5-15,-4 8 8 16,-7 11-12-16,-9 7 13 0,-13 10-11 16,-16 12 12-1,-15 8-13-15,-11 2 13 16,-4 1-4-16,-1-7-3 16,7-6 1-16,8-11-2 0,16-12-1 15,10-23 2-15,39 3 0 0,3-15 0 16,9-2-2-16,7 2 0 15,0 6 1-15,-8 11 0 16,-9 6 2-16,-15 14-1 0,-16 4 3 16,-14 10-1-1,-12 7 2 1,-7-1-1-16,-5-5 9 16,-5-1-9-16,0-9 6 15,0-4-8-15,2-7 3 16,5-6-12-16,0-13-8 0,11 10-66 0,-9-14-76 15,11 4 0-15,-4-6-6 16,17 6-2-16</inkml:trace>
  <inkml:trace contextRef="#ctx0" brushRef="#br0" timeOffset="30697.7132">17599 3588 189 0,'-15'-27'114'15,"1"1"0"-15,-3-4-2 16,1 8-72-16,-4-5-13 16,4 9-4-16,-7-3-6 15,1 3-6-15,-4 0-1 0,0 2 0 16,-7-4 0-1,0 2-1-15,-6 2-1 16,0 3-2-16,-3 6 0 16,2 3-2-16,-2 4-3 0,0 4 0 15,1 5-1-15,0 5 0 0,-3 2 1 16,0 3 1 0,-5-3 1-16,-1 1 1 0,1-1 0 15,0 1 0-15,2-2 0 16,2 2 1-16,2 0 0 15,2 3-2-15,2 5-1 16,0 2-1 0,2 4 0-16,-1 2 1 0,-2 2 1 15,-2 2 0-15,-1 1 0 16,0 2 1-16,-2-1-1 16,2 1-3-16,1 4 4 0,3 2-4 15,0 6 1-15,6 4-5 16,5 5 2-16,11 2-2 15,2 5 2-15,11 1 2 32,6 0-3-32,5 1 2 0,7-3 1 15,8 0-3-15,5-2 2 16,6-2-2-16,16 1 2 16,8-1-3-16,15-1 2 15,10 3-3-15,13-4 2 16,9-3 0-16,7-5 0 15,9-5 0-15,3-7 0 0,1-10 2 16,3-14 0-16,3-17 2 0,2-20 2 16,8-15 1-16,5-17 5 15,-2-11-1-15,-5-17 0 32,-4-8 2-32,-11-10-2 0,-6-3 2 15,-16-7-3-15,-15-6 1 16,-18-1-5-16,-13-5 5 0,-18-1 0 15,-13-2 1-15,-22-3-1 16,-17 8 1-16,-23 7-2 16,-24 13 0-16,-25 10-2 15,-25 13-4 1,-19 14-5-16,-17 9-12 16,4 25-22-16,-12-8-56 15,22 30-48-15,7-7-2 16,26 12-8-16,15-3-2 0</inkml:trace>
  <inkml:trace contextRef="#ctx0" brushRef="#br0" timeOffset="32558.1236">12394 6223 1 0,'0'0'69'15,"-17"-7"41"-15,17 7 0 16,0 0-53-16,-16 14-6 0,10 6-5 15,-11-5-4-15,7 17-6 0,-9-1-4 32,8 17-5-32,1 2-5 15,10 8-7-15,8-4-6 0,20-2 2 16,9-12-2-16,14-11-1 16,11-19 0-16,7-20 0 15,2-19 1-15,-2-17 0 16,-10-19-5-16,-10-7 0 15,-20-8-1-15,-13 2 3 0,-22 6-1 16,-14 15 0-16,-20 10-2 16,-14 19 1-16,-15 16-2 15,-9 16-6 1,2 18-20-16,-5 0-61 0,19 19-62 0,7 3 0 16,20-1-4-16,15-3-2 15</inkml:trace>
  <inkml:trace contextRef="#ctx0" brushRef="#br0" timeOffset="33217.067">13334 4197 259 0,'-5'15'145'0,"5"-15"0"15,24 5-5-15,10-10-116 16,22 3-2-16,11-4-4 16,14 2-10-16,7 0-10 15,-2-2-23 1,7 7-113-16,-21-1-7 0,-7 9-5 0,-22-10-6 15</inkml:trace>
  <inkml:trace contextRef="#ctx0" brushRef="#br0" timeOffset="34135.4112">12175 13902 219 0,'13'-10'145'0,"-13"10"-1"16,-4 27-2-16,-2 2-121 15,3 13-1-15,-1 7-5 16,4 12-7-16,1 5-2 15,4 5-7-15,3-2-6 16,-1-11-16-16,11 5-46 0,-10-23-78 16,8-5-2-16,-16-35-2 15,15 19-3-15</inkml:trace>
  <inkml:trace contextRef="#ctx0" brushRef="#br0" timeOffset="49785.7515">17299 1909 359 0,'-6'-48'149'16,"6"15"-4"-16,-9-2 1 15,5 11-123-15,4 24-2 16,0 0 0-16,-9 14-10 15,8 28-1-15,-5 12-4 16,0 18-1-16,-4 16-9 16,-1 10-8-16,2 12-18 0,-7-9-33 15,16 1-81-15,-10-21-6 16,9-5 3-16,-10-31-5 16</inkml:trace>
  <inkml:trace contextRef="#ctx0" brushRef="#br0" timeOffset="50041.2051">17114 2339 331 0,'3'-26'142'0,"-3"9"-5"0,0 17-1 15,9 31-106-15,2 23-12 16,-5 15-9-16,1 18-4 16,-1 8-4-16,0 0 2 15,-2-13 3-15,2-2 4 16,1-23-1-16,4-22 3 15,4-34-4-15,5-25 0 16,2-35 0-16,2-15-3 16,2-1-3-16,-3-9-9 0,-2 12-7 15,-11 3-31-15,6 33-95 16,-11 7-10 0,-5 29-1-16,13 27-11 0</inkml:trace>
  <inkml:trace contextRef="#ctx0" brushRef="#br0" timeOffset="51788.9223">17013 7322 265 0,'0'0'151'0,"-16"8"3"15,29-5-1-15,13-22-87 16,23 13-36-16,10-8-7 15,18 1-6-15,4-2-6 0,2-1-4 32,0 5-4-32,-10 1-4 15,-9 7-10-15,-18-6-28 16,-3 12-115-16,-20-7-2 0,-7 1-4 16,-16 3-2-16</inkml:trace>
  <inkml:trace contextRef="#ctx0" brushRef="#br0" timeOffset="52357.1125">17114 7813 250 0,'-1'19'138'16,"1"1"-1"-16,5 5-3 0,-2-10-99 15,15 7-11-15,-1-13-5 16,6-5-11-16,-1-11 4 16,2-9 0-16,-2-11-3 15,-2-7-1-15,-8-5-1 16,-7 2-2-16,-10 4 1 16,-10 8 0-16,-11 11-4 15,-7 9-1-15,-5 17-4 0,-3 10-3 16,3 14-13-16,-1-3-17 15,17 16-37-15,-2-9-77 16,22-1-5-16,8-8 2 16,10-10 2-16</inkml:trace>
  <inkml:trace contextRef="#ctx0" brushRef="#br0" timeOffset="52608.8321">17368 7924 255 0,'3'28'139'0,"10"-2"3"16,6-12 4-16,20-4-113 15,-3-14-14-15,7-8 2 16,-1-11-9-16,-5-6 2 16,-11-4 0-16,-11 3 1 0,-23 7-2 15,-12 11-8-15,-17 14 1 16,-9 11-12-1,-5 18-26-15,-7 4-124 16,17 2-7-16,9 0-2 0,16-13-5 16</inkml:trace>
  <inkml:trace contextRef="#ctx0" brushRef="#br0" timeOffset="68641.4095">18087 8615 223 0,'-34'6'142'16,"4"-5"-2"-16,14 4 2 16,16-5-100-16,0 0-13 15,39-6-10-15,17 3-8 16,22-4-4-16,28 1-2 0,21 0-3 16,10 5-1-16,8 1-2 15,1 3 0-15,-2 3-1 0,-2 4-1 16,-9 1-1-16,-14-2 0 15,-9-5 1 1,-10-4-1 0,-5-3-9-16,-14-11-24 15,-2 1-98-15,-17-3-8 16,-9 0 1-16,-15 3-8 16</inkml:trace>
  <inkml:trace contextRef="#ctx0" brushRef="#br0" timeOffset="69380.6407">18019 11852 269 0,'-19'11'142'0,"12"4"3"16,7-15-3 0,26 23-114-16,13-20-5 0,30-1 0 15,23-10-6-15,29-2-2 16,19-9-3-16,15 0-2 16,4-4-4-16,2 1 2 15,-4 1-6-15,-7 1-1 16,-15 5-2-16,-20 2-1 15,-18 6 0-15,-18 3-1 0,-11 2-4 0,-16-1-14 16,1 15-69 0,-15-11-64-16,-2 1-1 15,-6-9-7-15,0-14-1 16</inkml:trace>
  <inkml:trace contextRef="#ctx0" brushRef="#br0" timeOffset="71003.5686">16430 9198 129 0,'13'7'136'0,"6"1"-1"0,7-1 0 16,6-7-96-16,18 10-13 16,8-4-9-16,17 1-7 15,16-6-6 1,14-1-1-16,12-4-3 0,8-5 1 16,4-1 1-16,1-3 1 15,-3-1 3-15,-5 2 0 0,-11 1 2 0,-11 5 0 16,-16 0 0-16,-12 6 0 15,-13-1-3-15,-10 1-10 16,-6 6-37-16,-15-8-95 16,-5-1-3-16,-9-1-3 31,-14 4-4-31</inkml:trace>
  <inkml:trace contextRef="#ctx0" brushRef="#br0" timeOffset="72155.2428">23815 8736 111 0,'3'-14'124'16,"-3"14"9"-16,2-27-22 0,-2 27-48 0,3-21-18 15,-3 21-9-15,3-20-17 16,-3 20-3-16,-4-20-6 16,4 20-4-16,-16-24-3 0,0 13-1 15,-6 0-1-15,-6 2-1 16,-6 1 1-16,-7-1 0 15,-7 2 1-15,-4-1 0 16,-3 3 1 0,-1 0-1-16,1 2 1 0,-1 1 1 15,-2 0-1-15,5 1 0 16,-2 1 0-16,0 1 0 16,-1 2 1-16,-2 0 0 15,-3 1 1 1,2 2 0-16,-3 0 0 15,0 2 0-15,0 1-1 16,2 1 1-16,2 2-2 0,4 1 1 0,4 3-2 16,1 1-1-16,4 7 4 15,3 2-5-15,2 3 3 16,2 2-3-16,4 3 3 16,1 5-5-16,5 3 3 15,5 3-3-15,7 1-2 31,10 6 0-31,15 6-3 16,13-1 2-16,20 1-2 0,17 0 3 16,22-6-2-16,17-8 5 15,17-9 0-15,15-12 2 16,13-14 3-16,7-12-1 16,0-16 1-16,-1-11-1 15,-8-12 1-15,-11-11-4 16,-15-8 2-16,-15-3-3 15,-24 1 2-15,-19 0-2 16,-26 5 1-16,-19 2-4 16,-19 6-4-16,-18 7-1 15,-12 13-19-15,-20-3-29 0,4 13-90 0,-11 4 0 16,7 7-5-16,-5 12 3 16</inkml:trace>
  <inkml:trace contextRef="#ctx0" brushRef="#br0" timeOffset="73544.4148">16899 11147 68 0,'-13'-10'111'15,"13"10"5"-15,0 0-9 0,-19 2-43 16,19-2-19-16,-11 17-4 0,5 5-9 15,-4-5-4 1,4 13-1-16,0-7-2 16,6 9 1-16,3-12-3 0,12-2-3 15,3-12-7-15,11-8-2 16,3-12-2-16,4-9-2 16,-1-11 0-16,-5-5-2 0,-10 0 0 15,-7 3 1-15,-14 5-1 16,-6 8 1-1,-12 5 0-15,-6 12 0 16,-6 11-3-16,0 12-6 16,5 6-6-16,3 2-13 15,14 9-19-15,-3-11-34 16,19 8-76-16,3-10 1 16,13 0-2-16,1-14 6 15</inkml:trace>
  <inkml:trace contextRef="#ctx0" brushRef="#br0" timeOffset="74244.1724">17343 11065 48 0,'2'-16'119'0,"-2"16"3"15,0 0 9-15,9-15-58 16,-9 15-8-16,0 0-6 16,0 0-10-1,0 0-11-15,0 0-9 0,0 0-8 16,-11 20-7-16,0-4-5 16,5 5-3-16,-1 5-3 15,3 6-2-15,4 1-4 16,1 0-2-16,8-1-3 0,2-6-3 0,12-10-5 15,-2-13-7-15,12-5-6 16,-6-16-1-16,9-8 6 16,-4-10 12-1,-2-2 9-15,-4 2 10 0,-6 3 10 16,-2 13 12-16,-13 1 6 16,-5 19 2-16,-1 17-4 31,-3 15-9-31,-6 5-8 0,1 12-8 15,-1 6-10-15,0 2-14 16,8 7-46-16,-3-17-89 16,3-7-2-16,-1-13-4 0,0-8-2 15</inkml:trace>
  <inkml:trace contextRef="#ctx0" brushRef="#br0" timeOffset="77297.0995">18287 12074 212 0,'7'-18'138'16,"-2"-5"3"-16,2 6-2 0,-10-7-99 16,10 9-6-16,-8-2-7 15,1 17-10-15,0-17-8 16,0 17-2-16,-10 12-4 15,-2 7-1-15,-2 7-1 16,-2 10-1-16,-4 8-1 0,-4 6-1 16,0 5-1-16,-2 1 1 15,0 0-1-15,3-5 0 0,4-6-2 16,3-9 0-16,6-10-1 16,6-12 2-16,4-14 0 15,0 0 1-15,20-9 3 16,-6-3 3-16,1-4 3 15,1 3 2-15,-2-2 3 16,1 7-2-16,-15 8 0 16,21-12-4-16,-21 12-9 0,0 0-18 15,23 14-51 1,-23-14-70 0,9 13-2-16,-9-13-5 15,0 24 0-15</inkml:trace>
  <inkml:trace contextRef="#ctx0" brushRef="#br0" timeOffset="79210.3718">16788 14817 202 0,'-9'17'133'0,"6"10"2"16,-2-4-2-16,8 9-92 0,-1-9-6 31,14 8-6-31,0-13-9 16,14-3-2-16,2-15-4 15,7-7-3-15,-1-15-1 16,1-8-3-16,-9-8-2 0,-6-2-2 16,-11-2-2-16,-10 6-2 15,-11 4 0-15,-13 12-2 16,-5 10-1-16,-7 11-3 16,-1 15-6-16,-4 6-7 15,11 15-21-15,-6-11-25 0,20 15-75 16,0-13-3-16,14 6 3 15,3-14-1-15</inkml:trace>
  <inkml:trace contextRef="#ctx0" brushRef="#br0" timeOffset="79784.0624">17492 14783 133 0,'0'0'120'15,"0"-17"4"-15,0 17 2 16,-3-16-79-16,-8 2-12 15,11 14 0-15,-19-17-8 16,19 17-6-16,-25-11-6 16,9 10-4-16,-2 1-5 15,2 4-5-15,0 4-1 16,16-8 0 0,-17 30 0-16,15-6 0 15,9 11 0-15,5 5 2 16,4 9-2-16,0 6-1 0,1 6 2 0,-4 1-3 15,-6-4 3-15,-4-5-3 16,-9-11 3 0,-4-12-4-16,-6-14 3 0,0-15-1 15,2-13 1-15,5-14 9 16,7-13-7-16,9-8 5 16,10-7-2-1,12-3 3-15,6 0-2 16,2 3 4-16,-1 4-4 0,-6 6-5 15,-11 8 1-15,-14 9-4 16,-17 11-1 0,-15 9-8-16,-11 17-16 15,-18-4-52-15,5 18-61 0,-4 4-3 16,9 5-1-16,7 1-5 16</inkml:trace>
  <inkml:trace contextRef="#ctx0" brushRef="#br0" timeOffset="82408.3057">16921 17711 265 0,'-62'43'147'0,"62"-43"-1"16,0 0 5 0,-48 74-114-16,48-74 1 15,-4 68-6-15,4-68-11 16,24 70 2-16,-24-70-10 0,58 45-11 16,-58-45 4-16,78-4 7 15,-78 4-10-15,71-55-3 0,-71 55 0 16,43-94-1-16,-43 94-9 0,-2-94 14 31,2 94-13-31,-37-70 6 16,37 70-10-16,0 0 3 0,-84-18-13 15,84 18-33-15,-43 62-70 16,43-62-28-16,-13 65 5 16,13-65-5-1</inkml:trace>
  <inkml:trace contextRef="#ctx0" brushRef="#br0" timeOffset="82600.6359">17260 17728 236 0,'0'0'145'16,"0"0"-3"-16,0 0 9 16,0 0-50-16,0 0-73 15,-9 88-2-15,9-88-15 16,-17 113-22-16,23-52-32 15,-9 1-96-15,3-62-9 16,30 72-5-16,-30-72-2 16</inkml:trace>
  <inkml:trace contextRef="#ctx0" brushRef="#br0" timeOffset="82932.5901">17505 17557 344 0,'0'0'147'16,"0"0"8"-16,0 0-3 0,61 0-130 15,-61 0-16-15,0 0 0 16,0 0-2-16,0 0-7 16,0 0 9-16,56 73-12 15,-56-73 4-15,-15 65 8 0,15-65 4 16,-28 77 12-16,28-77-7 15,-23 76 2-15,23-76-8 16,0 0 4-16,0 0 6 16,33 61-3-16,-33-61-7 15,0 0-8-15,85-9-20 16,-85 9-87-16,0 0-52 16,0 0-4-16,0 0-13 15,50 61-5-15</inkml:trace>
  <inkml:trace contextRef="#ctx0" brushRef="#br0" timeOffset="94799.1156">13768 9682 149 0,'0'0'143'15,"0"13"4"-15,0-13 0 0,-7 23-91 0,14 4-20 16,-8-2-6-16,11 12-6 16,-5-2-7-16,10 5-1 15,1-7-3-15,10-5-1 0,1-14-4 16,6-12-3-16,5-15-2 31,-4-18-2-31,-2-9-1 16,-6-9-1-16,-8 0 0 15,-13 1-1-15,-10 11 2 0,-16 5-1 16,-8 16 0-16,-8 15 1 0,-5 15-3 16,-3 11-2-16,6 12-11 15,2 2-15 1,20 22-47-16,-1-9-78 16,20 1-1-16,5-8 0 15,16-8 1-15</inkml:trace>
  <inkml:trace contextRef="#ctx0" brushRef="#br0" timeOffset="95068.762">14098 10015 229 0,'35'4'153'15,"-5"3"-1"-15,6 5-1 16,-5-12-118-16,9 4-10 16,-4-12-10-16,2-7-6 15,-8-8-3-15,-8-7-1 16,-15-6 3-16,-17 4 1 0,-16 2 1 15,-12 11 1-15,-14 9-1 16,-4 11-1-16,-2 12-10 16,2 0-59-16,19 16-96 15,11-3-6-15,16-3-5 16,15-7-2-16</inkml:trace>
  <inkml:trace contextRef="#ctx0" brushRef="#br0" timeOffset="107703.1424">13621 12761 61 0,'0'0'133'16,"1"31"-3"-16,1-15 9 15,5 16-58-15,-6-12-29 16,15 13-6-16,-6-10-11 16,12 8-5-16,-3-13-6 15,8 1-5-15,-1-13-4 16,3-7-5-16,-3-14-4 15,-1-9-4-15,-7-10 0 16,-6-6 1 0,-9-2-3-16,-8 2 2 15,-8 4-2-15,-5 10 2 0,-7 8-2 0,-5 16 3 16,0 12-7-16,-1 8-8 16,7 13-3-16,1-2-18 15,15 15-34 1,-5-15-87-1,19 3 0-15,-3-15-3 0,11 3 4 16</inkml:trace>
  <inkml:trace contextRef="#ctx0" brushRef="#br0" timeOffset="108405.7339">14202 12684 149 0,'0'0'126'15,"0"0"5"-15,9-14-5 0,-9 14-100 16,0 0-4-16,-12-18-9 0,12 18 1 16,-14-8-4-16,14 8 3 15,-22-3-2-15,22 3 0 16,-26 1 0-16,26-1-2 15,-24 6-1-15,24-6-3 16,-22 10 1-16,22-10-3 0,-17 12 1 16,17-12 0-16,-13 17-1 15,13-17 1-15,1 30-1 16,9-7-5-16,8 9 3 16,6 9-4-16,8 9 2 0,4 8-3 31,3 4 2-31,-4 1-2 15,-5-1 3-15,-10-5 2 16,-13-10-1-16,-11-15 1 16,-15-18 2-16,-9-17 0 0,-7-12 2 15,0-8 0 1,1-8 2-16,8-2 0 16,11-3 1-16,15 3-1 0,18 0 1 15,19 5 1-15,12-1-1 16,12 0-1-16,-2-1-1 15,-1 1-1-15,-14-4 0 0,-16 3 2 16,-23 1-5-16,-26 6-3 16,-21 13-19-16,-27 4-127 15,-1 16-12-15,-12 6-5 16,4 13-9-16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9:56:03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3159 8305 140 0,'0'0'131'0,"-12"16"-1"16,12-16 0-1,3 14-111-15,-3-14-2 0,26 19 0 16,0-12-1-16,19 1-2 15,14-8 0-15,29 0-3 16,20-9 0-16,38-3 1 16,31-6 2-16,37-5 0 0,35-6 0 15,30 0-1 1,24-2 0-16,17 3 0 0,15-3-1 16,0 7-4-16,-9 5-1 15,-13 5-2 1,-26 4-1-16,-23 7-2 0,-34 3-1 15,-34 4-2-15,-36 6-4 16,-35 0-14-16,-24 13-134 16,-37-8-3-16,-31-5-7 15,-33-10-2-15</inkml:trace>
  <inkml:trace contextRef="#ctx0" brushRef="#br0" timeOffset="4576.3217">19899 9312 241 0,'0'0'145'16,"26"16"-3"-16,23-19 2 16,21-11-121-16,34-4-3 0,22-12 1 15,21 0-8 1,7-5-3-16,2 3-3 15,-7 5-4 1,-12 1-14-16,-14 22-58 0,-24-2-83 16,-17 9-3-16,-20 3-8 15,-17-9 0-15</inkml:trace>
  <inkml:trace contextRef="#ctx0" brushRef="#br0" timeOffset="37681.9061">14800 9132 1 0,'0'0'98'15,"7"-15"27"-15,-7 15 3 16,13 8-55-16,-13-8-23 15,0 0-7-15,0 0-5 16,11 24-8-16,-11-24-8 16,3 29-4-16,-4-9-5 15,1 9-3-15,-3 3-3 16,0 8 0-16,-1 8-2 16,-1 7-1-1,0 2-2-15,0 5 1 16,0 0-1-16,0 3 1 15,2-3 0-15,0-2 2 0,2-10 0 16,1-2 3-16,0-8-1 16,1-5 2-16,1-8 0 15,1-5-1-15,-2-5-1 0,4-4-1 16,-5-13-3-16,10 17 0 16,-10-17-2-16,17 10 1 31,-4-4-1-31,1 0 0 15,5 1 0-15,1 3 0 0,2 0-1 16,3 1 1-16,0 0 0 16,7-1 0-16,4-1 0 15,2-2 0-15,1-1 1 16,3-2-1-16,1-1 0 0,3-3-1 16,3 0 1-16,-1-1 0 15,2-1-1-15,2-1-1 16,2 0 1-16,0 2 0 15,1-1 0-15,0 1 0 0,-2 4-1 16,1 0 2-16,-2 0-2 31,0 1 1-31,0-3 0 16,2-2 1-16,1 0-1 0,2-4-1 16,0-1 1-16,0 1 0 15,-1 0 1-15,0 3-2 16,-2 3 1-16,-4 2 1 15,1 1-1-15,-4 2 1 16,2 0-1-16,-3-1 1 16,2 0-1-16,-2-2 0 15,-1-3 0-15,0-2 0 0,-1-1-1 16,1-1 1-16,0 1 1 0,0-3-2 16,-1 2 2-16,2-2-1 15,2 2 1-15,-2 1-1 16,-1 2 1-16,0 1-1 15,-4 0 0-15,1 0 1 16,0 0-1-16,-1 0 1 16,-1-2-1-1,-1-2 0-15,1 0 1 16,1-1 0-16,-1-1-1 16,2 1 0-16,1 0 1 15,1-2-1-15,0 3 0 16,2-2 1-16,-1 3-1 0,0 2 0 15,-3-1 0-15,-2 4 1 16,-1-1-1 0,-1 3 0-16,-2-1 1 15,1 2-1-15,1-4 0 0,4-1 1 0,1-1-2 16,0-2 2-16,0-2-1 16,-1 0 0-1,2-3-1-15,-4 1 0 16,3 1 0-16,-2-1 1 0,0 0 0 0,4-2-1 15,1 2 0-15,2 1 1 16,-2 1 0 0,2 0 1-16,-2 1 0 0,2 0-2 15,-2 4 1-15,1 0 1 16,1 1 0-16,0 1 2 16,-2-1 0-16,-2 2 0 15,-2-2 0-15,-3 2 0 16,-4 0-2-16,-6-1-7 15,-5 5-27 1,-24-7-119 0,23-5-2-16,-23 5-5 0,-1-18-2 15</inkml:trace>
  <inkml:trace contextRef="#ctx0" brushRef="#br0" timeOffset="38911.2595">13259 10928 130 0,'-3'15'140'16,"3"-15"3"-16,23 1-5 15,0 11-75-15,2-14-36 16,18 8-7-16,3-2-6 15,10 5-7-15,6 4-4 16,9 1-1-16,7 7-1 16,6-3 0-16,7 1-1 15,4-3 0-15,3-5 0 16,3-5 0-16,-3-9 0 16,-3-4-1-16,-5-9 2 0,-5-4-2 0,-10-6 1 31,-12-3-1-31,-9-1 1 15,-11 0-2-15,-8-1 1 0,-11 0 0 16,-7 3 1-16,-6 1-1 16,-9-1 1-16,0 5-1 15,-4-1 0-15,0-1 0 16,0-1 1-16,1-3-1 16,2-2 2-16,2-3-1 15,0-2 2-15,3-3 0 16,-1-1-1-16,1 0 1 15,-1-2-1-15,-3 3 4 0,0-3-5 16,1 2 3-16,-5-2-3 16,1 0 2-1,-3-1-1-15,-2 1 2 0,-3 1-1 16,-4 4-1-16,-6 2 2 16,-5 8-3-1,-9 2 3-15,-8 7-1 0,-6 3-1 0,-10 6-1 16,-6 4 0-16,-5 0 0 15,-6 4 1-15,-3-2 1 16,-6 2 1-16,-2 3 0 16,-3 1-1-16,-1 2 2 15,-1 2-2-15,1 4 2 16,-1 0-2-16,5 0-1 16,4 1-1-16,5-2-2 15,10 1-8-15,4-8-18 0,23 4-113 16,5-4-7-16,34-3-3 15,0 0-4-15</inkml:trace>
  <inkml:trace contextRef="#ctx0" brushRef="#br0" timeOffset="40155.4084">14827 9226 168 0,'-17'-6'144'16,"1"2"2"-16,-4-4-4 0,20 8-108 15,-26-7-8-15,26 7-8 0,0 0-8 16,13-6-4-16,5 5-3 16,8-1-1-16,6 2-1 0,7 0-1 15,4 2 1-15,8-1-1 16,1 1 0-16,1-1 0 15,5-2 0-15,1 1 1 16,2 1 0-16,2-1-1 16,4 0 0-16,3 0 0 15,4-3 1-15,4-1-1 16,1 0 1-16,2-4-1 0,-3 0-1 16,0-1 1-1,-5 2 1 1,-3 0-1-16,-5 1 1 15,-3 2-1-15,-2 2 1 16,2-2-1-16,5 1 0 16,-1 0 0-16,0 0 0 15,1 0 0-15,-2 3-1 16,-3 2 1-16,-5 2-2 16,-3 5 1-16,-2 2 0 15,0 2-1-15,-2 0 0 16,2 0 1-16,4 0-1 0,2-3 1 15,-2-2 0-15,1-3 1 16,-3 0 0-16,0-3 1 16,-1 1 0-16,-2 0-1 15,-1 0 1 1,1 0 0-16,4-2 0 0,2-1 0 0,2-1-1 16,3-2 1-1,1-1 0-15,-1-3-1 0,0-1 0 16,-2 0 1-16,-2 1-1 15,-6-1 0-15,1 4 1 16,-5 1-1-16,-1 5 0 16,-2 0-1-16,0 4 1 0,1 0 0 31,3 1 2-31,3-1 0 0,-1 0-1 0,-1-2 2 16,-1-1 0-16,-1 0 0 15,-3-3 0-15,-7 0 1 16,-1-2-1-16,-6-1-1 0,0 1 1 15,-3-1-2-15,-2-2 1 16,0 4 0-16,-3-2 0 16,1 0-1-1,-6 2 1 1,1-1-1-16,-4-1 1 0,-15 3 1 16,21-5 0-16,-21 5 0 15,19-9 0 1,-19 9-1-16,16-7 0 15,-16 7-1-15,13-2 0 0,-13 2 0 16,0 0 0-16,11 26 0 16,-11-3-1-16,0 6 2 15,-3 12-1-15,3 9 1 0,2 8 0 16,1 5 0-16,4 1-2 16,3 1 0-16,4-3-5 15,1-9-10 1,11-2-54-16,-6-24-79 0,-3-11-5 15,-17-16 0-15,6-16-5 16</inkml:trace>
  <inkml:trace contextRef="#ctx0" brushRef="#br0" timeOffset="41690.4439">15124 9504 185 0,'19'-22'139'0,"11"-5"-3"16,5-6 1-16,8-2-125 15,2 1-8-15,4 3 3 32,-3 5 1-32,-8 9-6 0,-12 14-3 15,-26 3 1 1,-2 38 1-16,-25 6-1 16,-15 13 2-16,-14 10 2 15,-6 1 2-15,0 6 4 0,1-11-1 16,15-5 2-16,10-16-3 15,21-15 2-15,15-27-2 16,36-1-3-16,16-25-1 16,25-17-4-16,21-11 0 15,13-5-1-15,13-6 1 16,0 6-1-16,-11 6 1 0,-17 9 0 16,-25 17 0-16,-33 20 2 0,-38 7 3 15,-22 40-1-15,-39 8 1 16,-19 12-1-16,-13 8 0 15,1 7 1 1,4-3-2-16,16-4 0 16,21-16-4-16,27-17 2 0,35-22-2 15,31-22 0-15,29-21 1 16,26-19-1-16,21-15 2 16,13-7 1-16,3-2 3 15,-5 5-2-15,-17 9 2 16,-19 11 0-16,-28 12-1 15,-31 19 1 1,-34 17-3-16,-39 16-2 0,-21 17 1 16,-23 10-1-1,-9 9 0-15,-5 9 0 0,6-2-1 16,14-3 1-16,25-13 0 16,27-14 1-16,25-29-2 15,56 5 1-15,25-30 1 16,26-18-1-16,23-8 0 15,13-8-1-15,4 1 2 16,-6 5 0-16,-21 5 1 16,-22 12 0-16,-36 13-2 15,-36 19 3-15,-39 13 1 16,-32 15-1-16,-27 9 0 16,-16 9 0-16,-6 3-2 0,6 3 1 15,12-5-1-15,23-7-1 16,34-12 0-16,32-12 1 0,37-13-1 15,30-14 1-15,25-11-2 16,21-7 1-16,13-6 0 16,6-3 0-16,-5 2 0 31,-10-1 0-31,-16 8-1 16,-21 6 2-16,-22 8 2 0,-28 10-1 0,-25 8 0 15,-18 1 1 1,-36 24-2-16,-11 2 2 0,-12 6 0 15,-6 4-1-15,0 2-1 16,9-2-1-16,13-2 0 16,21-3-1-16,27-7 0 15,23-12-1-15,29-9-1 16,22-12 0-16,21-10-1 0,12-7 2 16,5-4 1-16,-3-5 0 15,-9 4 2-15,-12-1 0 16,-18 4 0-16,-21 8 1 15,-23 9 0-15,-31 11 0 16,0 0-1-16,-26 8 1 16,-12 11 0-16,-2 4-1 15,0 5 1-15,6-2-1 16,17 1 1 0,18-4-1-16,23-4 1 0,19-8-2 15,22-8 0 1,13-6 0-16,10-5 0 15,3-2 0-15,-1-6 0 0,-6 4-1 0,-16-1 1 16,-18 6 0 0,-22 4 1-16,-28 3 1 0,0 0 0 15,-29 19 1-15,-3-5 0 16,1 1 1-16,6 2-1 16,15-4 0-16,10-13 0 15,42 17-2-15,7-12-4 16,9-7-7-1,5 4-15-15,-11-15-65 16,-2 8-69-16,-22-3 0 16,-28 8-7-16,-38-10 2 0</inkml:trace>
  <inkml:trace contextRef="#ctx0" brushRef="#br0" timeOffset="42466.2763">13555 10364 215 0,'17'-20'150'15,"9"-12"-2"-15,16-3-3 16,5-9-120-16,18 0-9 16,7-2-6-16,3 4-7 15,-1 9-6-15,-8 6-4 16,-12 15 0-16,-24 14 1 16,-24 18 0-16,-28 10 3 0,-21 14 2 15,-19 7 4-15,-13 4 6 16,-7 6 1-16,-4-6 4 15,10-3-4-15,11-12 3 16,25-5-3-16,18-18 1 16,22-17-4-16,42-7-2 0,17-19-4 15,23-9-1-15,12-5 2 16,7-4-3-16,0 3 3 16,-6 3-4-16,-14 9 4 15,-19 12-3-15,-20 16 4 16,-26 15-1-16,-19 9-2 15,-19 12 5-15,-12 8-3 16,-13 9 3-16,-7 8-2 0,-6-2 2 16,6 1-3-16,6-8 3 15,19-9-1-15,20-15-2 16,22-14 0-16,28-19 0 16,24-15-1-16,23-11 2 15,17-8-2-15,9-2 1 16,-4 3 0-16,-14 8 0 15,-13 11-1-15,-23 13-3 16,-24 11-7-16,-21 18-25 0,-37 4-121 16,-4 0-6-1,-16-3-1-15,-8-3-6 16</inkml:trace>
  <inkml:trace contextRef="#ctx0" brushRef="#br0" timeOffset="45416.2054">5773 15630 96 0,'-13'6'127'16,"0"-4"2"-16,-4-11-44 15,2 9-57-15,-3-13 0 16,18 13 2-16,-31-23 0 0,20 10-10 0,-8-10-5 16,5-2-5-16,-2-11-2 31,1-6 0-31,-2-11 1 16,3-6 3-16,-1-12-2 15,2-5 2-15,-1-8-2 16,4-1 1-16,1-3-3 15,5-2-1-15,1 0-4 0,4-3 0 0,4-1 2 16,3-1-1-16,5-3 1 16,5-10-2-16,6-5 1 15,9-4-1-15,9-7-1 16,7-1-1-16,7-7-2 16,8 3-1-16,5 3 1 15,8 2 1 1,2 1-1-16,3-2 4 15,6-4-3-15,8-8-1 16,7-7 0-16,6-7-2 0,10-4 3 16,5-2 1-16,9 0 0 15,4 2-4 1,8 11 5-16,-3 10-3 16,4 8 6-16,3 8 1 0,2 1-2 0,5 3-3 15,4 2 1-15,2 0 0 16,4 1 1-16,8-1-3 15,5 5-2-15,2 6-1 16,0 9 0-16,3 8 1 16,-4 9-2-16,-4 6 3 15,-1 7-3-15,-7 8 3 16,-2 4-1-16,-3 2 0 16,-1 2 1-16,-6 1-1 15,-2 5 1-15,1 2 0 16,-4 4 1-16,-4 2-1 15,-10 0 1-15,-4 5-2 0,-9 1 2 16,-8 4-2-16,-7 2 1 16,-8 4-1-16,-6 2 1 15,-4 1-1 1,-1 4 0-16,-5 2 1 0,-4 1 0 0,0 3 1 16,-5 0 2-16,-2 0 0 15,-7 2 0-15,-2 0 1 16,0-2 0-16,0 1 0 15,3 1 0-15,-2-1-2 32,4 2-1-32,-1 0-1 15,0 3 0-15,0 2 0 16,-2 0 2-16,-7 3-2 0,0 2 1 16,-7 0 0-1,0 1 2-15,-1 2-1 16,0-6 0-16,-1 1 0 15,-1-4-1-15,2-3 0 0,0-2 1 0,-1-5 0 0,-1-1-2 32,-4-3 1-32,-2 1-1 15,-4 2 2-15,-4 3-1 0,-4 1 0 16,-5 4 0-16,-1 2 1 16,-4 3 2-16,-5-2-1 15,-1 2 2-15,-2-2-2 16,-1 1 1-16,2-4 0 15,-15-1-1-15,24-1 1 16,-9-2-1-16,1 0-1 16,1-3-2-16,0 2 1 15,-1 0-2-15,-1-1 2 16,-1 1-1-16,-14 4 1 16,19-9-2-16,-19 9 1 15,14-11-1-15,-14 11-1 16,23-18-2-16,-8 7-2 15,3 1-2-15,0-3-3 16,2 4-2-16,-4-2 0 16,0 5 1-16,-16 6 1 15,13-6 2-15,-13 6 5 0,-19 1 3 16,0 4 5-16,-7-1 4 16,-3 2 2-16,1-2-1 15,0 3 1 1,4-2-1-16,8 0-2 0,16-5-1 15,0 0-2-15,0 0-2 16,37 11-1-16,-6-11 0 0,5 0 1 0,0 1 0 16,-2 0 0-16,-2 2 2 15,-7 5 2-15,-10-1 3 16,-15-7-2-16,6 19 2 16,-6-19-3-16,-23 18-2 15,3-12-10-15,3 7-27 16,-14-11-111-16,15 0-8 15,-2 4 2-15,2 0-7 16</inkml:trace>
  <inkml:trace contextRef="#ctx0" brushRef="#br0" timeOffset="46327.7758">5226 16183 205 0,'-7'29'145'15,"0"-5"1"-15,10 14-56 16,0-15-58-1,15 10 1-15,3-13-7 0,15 1-4 16,1-17-7-16,8-10-7 0,0-18 1 31,-1-12-4-31,-5-18-7 16,-7-6 8-16,-10-11-10 0,-12-3 3 16,-13 9-5-16,-9 8 6 0,-8 13-5 0,-6 14 6 15,-7 17-1-15,0 15-7 16,3 18-1-16,4 6-9 15,17 18-29-15,-3-9-101 16,27 8-2-16,5-8-4 31,18 4 1-31</inkml:trace>
  <inkml:trace contextRef="#ctx0" brushRef="#br0" timeOffset="46482.9856">5740 16236 172 0,'23'5'153'15,"-6"-18"5"-15,11 1-6 0,-2-17-98 0,10 8-33 16,1-8-12 0,5 1-1-16,4 8-24 15,-11-11-30-15,10 18-108 0,-24-5 5 16,-5 12-9-16,-16 6 6 16</inkml:trace>
  <inkml:trace contextRef="#ctx0" brushRef="#br0" timeOffset="46639.3769">5922 15926 221 0,'-20'-8'153'0,"20"8"1"16,-8 13-2-16,21 8-135 15,-1 4 0-15,7 6-17 16,7 7-8-16,-5-12-36 16,15 19-103-16,-14-22-9 15,4-3 3-15,-12-17-3 16</inkml:trace>
  <inkml:trace contextRef="#ctx0" brushRef="#br0" timeOffset="47247.4863">6503 15730 158 0,'-14'4'146'0,"14"-4"-2"16,0 0 1 0,-7-20-118-16,21 11-10 0,-1-5-4 15,7-2-7 1,2 2-2-16,-2-1-2 15,-3 2 0-15,-2 5-2 16,-15 8 2-16,0 0-1 16,0 0 0-16,0 0 0 0,-26 26 0 15,3-3 0-15,-2 3-1 16,-1 1 1-16,3 3-2 16,6-2 2-16,8-2-2 0,14-5 2 15,13-5-1-15,15-3 0 16,11-3 0-16,8 6 3 15,3 0-1 1,1 4 0-16,-7 3 7 0,-7 9-8 16,-13 3 4-1,-15-1-12-15,-10 1-3 16,-20-22-33-16,3 0-85 16,-24-26-18-16,-1-10-9 0,-11-23 4 15</inkml:trace>
  <inkml:trace contextRef="#ctx0" brushRef="#br0" timeOffset="47405.5038">6499 15590 162 0,'26'-6'151'0,"7"-4"1"15,15 7-2-15,-6-14-112 16,24 4-16-16,-3-9-11 16,5-5-22-16,3 10-43 15,-13-14-92-15,-6 10-5 16,-18-2-1-1,-11 15-5-15</inkml:trace>
  <inkml:trace contextRef="#ctx0" brushRef="#br0" timeOffset="47666.5118">5655 16694 221 0,'-13'10'162'0,"35"-32"-2"16,42-15-1-16,30-32-131 0,40-7-13 15,25 0-1-15,19 8-7 16,9 2-1-16,1 12-3 16,-18 15-1-1,-16 18-4-15,-25 21-5 16,-33 3-13-16,-12 14-77 0,-33-26-60 15,-17 5-10-15,-22-13-1 16,-16-9 10-16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9:57:52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1710 4987 234 0,'0'0'141'0,"19"-15"-2"16,21 5-10-16,22 11-131 15,29 11-4-15,29 0 0 0,29 5-2 32,21 3 0-32,29 2-1 15,20-2 4-15,22-3 5 0,23-5 5 0,19-9 5 31,14-5 4-31,9-11 1 0,6 0 3 16,-6-7 0-16,-9 7-1 16,-19 3-5-16,-22 11-7 15,-28 15-17-15,-29 0-78 16,-9 13-54 0,-21-12-12-16,-14-12-7 15</inkml:trace>
  <inkml:trace contextRef="#ctx0" brushRef="#br0" timeOffset="34846.8961">3010 6314 214 0,'-20'-25'148'16,"16"1"-2"-16,8-12-5 15,22 4-127 1,20-3-15-16,25 7 0 16,25 7-2-16,20 6-3 15,19 10 1-15,14 8-1 16,16 9 3-16,6 3 0 15,5 3 4-15,3-1 2 16,-1-4-3-16,-5-10-19 16,4-4-111-16,-18-11-7 0,-15-11-5 15,-20-10-8 1</inkml:trace>
  <inkml:trace contextRef="#ctx0" brushRef="#br0" timeOffset="49556.5919">3902 7396 76 0,'-15'7'137'0,"15"-7"2"16,0 0 2-16,-5 26-66 16,5-26-36-16,39 3-7 15,0-9-8-15,27 3-5 16,12-7-5-16,24 2-3 15,17-7-2-15,21 4-1 16,17-4-2-16,12 4 0 0,2 1-2 16,-5 2-1-16,-6 3 0 15,-15 0-1-15,-18 5 0 16,-22 0-1-16,-24 3 0 16,-19-1-3-16,-17 2-6 15,-18-5-16-15,2 12-73 16,-29-11-52-1,23-1-4-15,-23 1-3 0</inkml:trace>
  <inkml:trace contextRef="#ctx0" brushRef="#br0" timeOffset="50933.3726">5743 6947 68 0,'-16'6'125'16,"2"4"3"-16,5 3-5 15,5 12-76-15,-2-1-24 16,12 11-5-16,1 4-4 15,10 6-9 1,8 4 1-16,12 1-1 16,14-2 0-1,11-4 9-15,16-9-3 16,17-7 5-16,9-20 2 0,20-9 3 16,3-22 0-16,8-13-2 0,-6-19 0 15,-2-10-5-15,-16-16-4 16,-10-7-3-1,-17-7-2-15,-22-2-3 16,-22 0-1-16,-20 5-2 0,-21 7 2 16,-25 3 1-16,-25 12-6 15,-22 13 0-15,-28 13-1 16,-22 17 2-16,-23 17 2 16,-15 13 0-16,-8 13 0 15,4 15-4-15,13 16-5 16,12 2-34-16,33 16-97 0,25 0-7 0,40 1-7 15,30-4-5 1</inkml:trace>
  <inkml:trace contextRef="#ctx0" brushRef="#br0" timeOffset="53550.5698">10249 8526 109 0,'-16'6'141'0,"16"-6"5"16,0 0-3-16,20 13-94 0,12-15-15 0,34 6-6 16,19-6-8-1,27 3-7-15,19-2-2 16,18 1-3 0,3-2-3-16,1 4-1 15,-8-2-5-15,-17 2-7 0,-18 7-17 16,-32-9-47-16,-16 10-77 0,-22-1-6 15,-17 0 2-15,-23-9 6 16</inkml:trace>
  <inkml:trace contextRef="#ctx0" brushRef="#br0" timeOffset="56666.5696">14285 7549 197 0,'0'0'146'0,"14"16"1"15,28-18 1-15,31 7-109 16,23-14-14-16,32 5 1 16,19-8-5-16,24 2-7 15,0-3-4-15,2 4-4 16,-12 2-4-16,-17 3-3 16,-22 5-8-16,-28-1-15 0,-14 8-97 15,-30-6-28 1,-18 3-3-16,-18-7-4 15</inkml:trace>
  <inkml:trace contextRef="#ctx0" brushRef="#br0" timeOffset="68660.9507">8051 8597 1 0,'0'0'100'16,"0"0"16"-16,15 4 6 15,-15-4-64-15,14 0-16 32,-14 0-5-32,15 4-6 0,-15-4-10 15,27 7-4-15,-10-5-4 16,9 2-3-16,2-1-2 0,6 0-2 15,3 1-2 1,3-1-1-16,2 1-2 16,1 1-1-16,2 1 1 0,-3-1 1 15,1 1 0-15,-3-2 1 16,1 1 0-16,-4-2 1 0,1-2 0 16,-2 2 2-16,0-3-2 15,0 0 0 1,0 0-2-16,0 0 0 15,0 0-1-15,2 1 0 16,2-1 0-16,2 2-1 16,0-2 0-16,1 0 1 15,-1-2 1-15,-2 2-1 16,-1-1 1-16,-3 1 0 16,-4 0 0-16,1 0 0 15,-1 1-1-15,1 1 0 16,-1-1-2-16,3-1 2 15,1 0-1-15,1-1 0 0,2-2 0 16,0 0 2 0,-1 0-2-16,-2 2 1 15,-2-2 1-15,1 0-1 16,0 2-1-16,-1 1 0 0,2-2 1 16,0 1-1-16,5-2 0 15,1 0 1-15,2-1-2 16,1-1 1-16,1 1 0 15,0 0 1-15,1 1-1 0,-1 1 0 0,0 2-1 16,3 0 1 0,4 2 0-1,4-2-1-15,2 0 1 16,3 0 0-16,6 1 0 0,-1 2 0 0,3-2 0 16,-1 4 0-1,-3-1 1-15,2 3 1 0,-3-2 2 16,1 0 2-16,-1-2 0 15,2-1 2 1,-1-5 0-16,0 0 1 16,-3-3-1-16,-1 0 0 0,-8 1-3 15,-3 0-1-15,-8 1-1 16,-4 3-2-16,-7 1-5 16,-5 0-7-16,2 8-32 15,-29-8-110-15,30 15 0 16,-30-15-6-16,18 16 3 15</inkml:trace>
  <inkml:trace contextRef="#ctx0" brushRef="#br0" timeOffset="73000.5059">8617 8457 101 0,'4'-15'141'0,"1"2"4"0,-5 13-1 15,0 0-80 1,4-14-23-16,5 27-9 16,-5 1-14-16,3 12-6 15,-7 9-10-15,-4 7-16 0,5 15-52 16,-12 0-81-16,-2-3-2 16,-6-2-5-16,2-11-1 15</inkml:trace>
  <inkml:trace contextRef="#ctx0" brushRef="#br0" timeOffset="73817.1815">15518 9637 145 0,'0'0'139'0,"0"0"4"16,19-9-2-16,0-14-92 15,21 6-13 1,1-11-14-16,3-1-20 15,4 8-43-15,-11-5-100 0,-5 6-2 16,-13 7-6-16,-19 13 2 16</inkml:trace>
  <inkml:trace contextRef="#ctx0" brushRef="#br0" timeOffset="74574.1427">9633 8446 203 0,'0'0'149'0,"13"-2"0"15,-13 2-12-15,-13 33-111 16,-7 4-7-16,-2 9-25 15,2 15-48-15,-6-3-90 16,7-3-4-16,6-6-4 16,9-13-1-16</inkml:trace>
  <inkml:trace contextRef="#ctx0" brushRef="#br0" timeOffset="75271.5837">17652 9709 82 0,'0'0'122'0,"-7"-19"3"0,7 19 0 0,3-29-59 15,-3 29-28-15,16-21-2 32,-3 13-7-32,-13 8-6 15,0 0-3-15,0 0-2 16,0 0-3-16,-28 21-10 16,-5 0-31-16,0 13-114 15,-9 2-3-15,-3-2-4 0,2 1-2 16</inkml:trace>
  <inkml:trace contextRef="#ctx0" brushRef="#br0" timeOffset="76013.2341">10500 8383 156 0,'7'-13'145'16,"-7"13"1"-16,0 0-4 31,0 0-111-31,-13 26-16 16,-1 0-20-16,2 14-60 0,-7 1-78 16,2-2 1-1,-2-2-7-15,4-9 19 16</inkml:trace>
  <inkml:trace contextRef="#ctx0" brushRef="#br0" timeOffset="76629.5802">19496 9598 152 0,'-16'7'138'0,"16"-7"-3"16,-16 12 4-16,16-12-88 16,-1 20-18-16,5-3-11 15,-4 0-20-15,-4-2-35 16,4 7-101-16,-10-1-1 16,-3-2-7-16,-4-3 1 15</inkml:trace>
  <inkml:trace contextRef="#ctx0" brushRef="#br0" timeOffset="77350.5157">11266 8504 157 0,'0'0'147'0,"-27"12"-4"16,7 6 2-16,-9 11-112 16,3 10-34-16,5 10-73 0,-2 0-68 15,10-5-1-15,8-4-6 16</inkml:trace>
  <inkml:trace contextRef="#ctx0" brushRef="#br0" timeOffset="78249.4604">21075 9568 191 0,'18'4'138'0,"-18"-4"4"15,0 24-25-15,-13-13-74 0,5 9-27 16,1-7-136-16,-5 4-10 16,-1-7-14-16,13-10-4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9:59:47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22238 9839 217 0,'-28'1'145'0,"12"2"0"15,16-3-2-15,0 0-126 16,26 12-3-16,18-8 4 16,18-11 0-16,27-2-3 15,21-5-1-15,20-2-2 16,10-6 0-16,12 5-4 16,1 0-2-16,0 5-4 15,-8 5-1-15,-13 7-1 16,-10 1 0-16,-17 5 0 15,-11 1-1-15,-15 2 1 0,-13-2 0 16,-11 0 0-16,-13-1-1 16,-10-3 1-16,-13-3-1 15,-19 0-1-15,0 0 0 16,0 0-3-16,-42-16-1 16,-6 13-1-16,-17 0-2 15,-26 2 0 1,-15 1 0-16,-21-2 2 15,-13 4 3-15,-12-1 4 0,-4 1 2 16,5 1 4-16,9 0 2 16,23 1 1-16,19 2 0 15,31 1 0-15,27 0-1 16,42-7-2-16,25 10-1 16,39-10-2-16,33-4-1 0,20 1-3 15,13-3-2-15,0-2-9 16,1 8-37-16,-23-8-101 15,-17 8-6-15,-33 0-4 16,-31 3-4-16</inkml:trace>
  <inkml:trace contextRef="#ctx0" brushRef="#br0" timeOffset="2118.821">21421 14264 204 0,'14'-20'124'16,"1"1"5"-16,-7-4-6 15,3 4-78-15,-14-5-16 16,4 2-10-16,-8-5-4 0,0 1-7 16,-8-6-1-16,-2 3-1 15,-6-1 2-15,-3-1-1 16,-7-2 2-16,0 3-2 0,-8 0 0 15,-1 2-2 1,-5 4-1-16,-1 1-3 16,-1 1 1-1,0 5-3-15,-4 4 2 0,-1 4 0 16,-1 2 1-16,-1 7 1 16,-2 1-1-16,1 8 3 15,-3 3-2-15,1 3 3 16,0 4-2-16,1 7 0 15,-1 4 0-15,4 8 0 16,2 5 0 0,4 3 1-16,4 8-3 0,6 1 2 0,8 7-2 15,8 5-1-15,7 4 0 16,10 3-1-16,10 4-1 16,11 2 1-16,8 1 0 15,13-1-1-15,14-2 1 16,17-11 3-16,13-8-3 15,17-11 1-15,13-15 1 16,10-13-2-16,5-17 2 16,6-16-1-1,-4-15 2-15,-4-17-4 0,-12-16 4 0,-16-11-3 16,-14-13 0-16,-20-9 0 31,-19-7 0-31,-24-1-1 16,-22 1-3-16,-28 4-5 0,-25 16-25 15,-34 0-92-15,-16 19-14 16,-23 6-4-16,-9 19-9 16</inkml:trace>
  <inkml:trace contextRef="#ctx0" brushRef="#br0" timeOffset="24171.7143">1955 14193 358 0,'83'-41'155'0,"54"-16"-5"16,53 4-148-16,66 10 3 0,57 5-4 0,52 3 2 15,36 2-2-15,29 3 1 0,14 0 0 0,54-1-1 16,-29 1 2-16,1 3-3 0,-4 5-2 0,-11 8-12 15,-28 1-32 1,-20 15-89-16,-34-4-4 0,-84-3-14 16,-8-8-3-16</inkml:trace>
  <inkml:trace contextRef="#ctx0" brushRef="#br0" timeOffset="38785.9973">15518 16066 1 0,'0'0'44'0,"19"2"70"0,-19-2-2 16,14-8-34-16,1 16-8 31,-15-8 4-31,0 0-20 16,0 0-10-16,0 0-19 0,0 0 0 15,-16 17-7-15,-6-8-7 16,-4 2-5-16,-10-1-1 16,-6 2 2-16,-7-4 0 15,-8-2 0-15,-8-3 0 0,-2-4-1 16,0-8 0-16,0-1 0 0,-1-7-8 16,3-4 12-16,3 0-14 15,8-7 14-15,0-3-13 16,5-1 8-16,3-3-8 15,3-1 8-15,2 0 0 16,7-6-7-16,0-5 6 16,4 0-8-16,4-3 7 15,5-3-2 1,2-2 1-16,4-2-1 16,4 0 1-16,5-1 0 15,2 0-1-15,7 3 2 0,1 2-2 16,6 0 2-16,2 2-2 15,1 1 2-15,4-2-3 16,3 1 2-16,3 1-1 16,6-1-1-16,3-1 1 15,4 0-1-15,6 2 2 16,4-2-2-16,6 6 2 16,3 2-1-1,1 7 0-15,0 4 0 0,-1 4-1 16,0 9 3-16,-2 4-3 15,-1 7 1-15,-1 5-1 16,1 2 1-16,0 4-1 16,-1 1 1-16,4 1 0 15,-1-4-3-15,-1 2 3 16,-4-4-2-16,-3 1-3 16,-8-4-6-16,-6 4-9 15,-14-6-22-15,4 12-29 0,-22-5-58 16,0 0-17-1,-20 2 4-15,20-2 14 0,-39 7 88 16,19-7 27-16,-2-1 28 0,-8-11 37 31,12 11 64-31,-9-12 17 16,10 7 4-16,-8-13-14 16,25 19-75-16,-29-14-23 15,29 14-1-15,-14-10-13 0,14 10-2 16,20-12-5-16,3 8 0 15,6-1-3-15,3 3-2 16,2 0 1-16,1 6-1 16,-8 4 5-16,-6 6-1 0,-11 5 4 15,-10 4-4-15,-13 0 6 16,-8 2-5-16,-6-2 4 16,-3-3-4-16,-6-4-1 15,1-5-10-15,2 5-15 16,-6-10-126-16,19 14-8 0,1-3-9 15,12 9-8-15</inkml:trace>
  <inkml:trace contextRef="#ctx0" brushRef="#br0" timeOffset="40449.7368">15536 16656 178 0,'-19'-4'134'0,"6"-8"-2"15,13 12-27 1,6-20-76-16,17 12-2 16,1-7 1-16,12 6-11 15,3 1-6-15,6 5-3 0,7 2 1 16,7 1-3-1,6-2 1-15,11 2-2 16,10-3 0-16,9-1 0 0,6-2 0 0,6-1 1 16,1 0-1-16,4-2 0 15,1 2 0-15,-2 1-2 16,0 2 0-16,-1-1 0 31,-1 1-1-31,2 3-1 0,1-1 0 16,0 5 1-16,1-2 0 15,1-1-1-15,-2 0 0 16,-2 2 1-16,-3-1-1 16,-2-2 1-16,-3-3-1 15,-1-2 0-15,-2 1 0 16,-1 1 0-16,1-5 2 16,1 1-1-16,-1-1-1 15,1 2 0-15,-3 0 0 0,-2 2 1 16,0 3-2-16,-4 0 1 15,1 2-2-15,3 2 0 16,5-2 1-16,7-5 0 16,8-2 0-16,6-6 2 15,8 0-2-15,1 1 2 16,-3-1 1-16,1 2 0 16,-5 4 0-16,-4 5 4 15,-6 4 0-15,-5 6 0 16,-10-3 0-16,-2 2 0 15,-11-1-2-15,-9 2 1 16,-11-2-6-16,-10-2-5 0,-7 9-40 16,-20-10-101-16,-3 5-9 15,-11-7-5-15,-14-1-8 16</inkml:trace>
  <inkml:trace contextRef="#ctx0" brushRef="#br0" timeOffset="43509.6773">16195 16125 132 0,'0'0'127'15,"-17"-4"9"-15,17 4-5 16,0 0-85-16,0 0 0 0,0 0 1 16,11 35-8-16,-2-17-14 15,10 11-6-15,-1 0-5 16,10-1-1-16,2-8-6 15,6-6-1-15,2-12-2 0,-1-15-2 16,-2-16-7 0,-5-12 11-16,-5-13-14 15,-12-6 5-15,-11 4-4 16,-10 4 6-16,-12 10-6 0,-11 12 8 16,-11 14 0-16,-5 19-5 15,-5 17 11 1,1 13-12-16,7 15-6 15,2-5-36-15,30 14-91 0,2-10-8 16,25 4 2-16,8-21-5 16</inkml:trace>
  <inkml:trace contextRef="#ctx0" brushRef="#br0" timeOffset="43769.3486">16616 16170 304 0,'0'0'155'16,"2"22"-6"-16,-10-8 2 15,10 9-126 1,5-5-16-16,12-7 3 16,8-7-2-16,11-8-6 15,4-10-1-15,2-11 0 0,-3-7-6 16,-8-5 14 0,-13 1-14-16,-16 5 11 0,-18 10-14 0,-15 9 6 15,-13 9-4-15,-8 11-3 16,1 12 0-16,-2 1-27 15,18 21-13-15,0-16-104 16,29 10 6-16,11-15-4 16,23 2-3-16</inkml:trace>
  <inkml:trace contextRef="#ctx0" brushRef="#br0" timeOffset="44162.3215">17482 16134 311 0,'19'13'150'0,"-6"-7"2"0,8 10-6 16,-21-16-122-16,41 18-10 15,-8-13-1-15,6-2-3 16,3-6-4-16,-2-7-5 16,-2-9-4-16,-7-7 14 15,-10-3-14-15,-13-3 16 16,-14-1-15-16,-14 9 8 16,-14 5-8-16,-14 9 15 15,-7 10-10-15,-3 8-9 16,1 11 12-16,3 9-19 15,11 9 10-15,10-4-14 16,17 6-5 0,10-16-45-16,31 6-76 0,-1-16-8 0,20 2-2 31,0-17 3-31</inkml:trace>
  <inkml:trace contextRef="#ctx0" brushRef="#br0" timeOffset="44418.1501">17860 16147 244 0,'13'9'139'16,"-13"-9"4"-16,16 26-8 15,-3-16-100-15,19 7-9 16,-2-10 1-16,13 0-9 16,-1-8-7-16,4-8-1 0,-5-7 0 15,-7-5 0-15,-15-8-6 16,-12-1 14-1,-17 1-21-15,-16 1 12 16,-13 8-22-16,-8 4 7 0,-1 16-36 16,-10-3-101-16,18 21-3 15,8-2-15-15,22 12 11 16</inkml:trace>
  <inkml:trace contextRef="#ctx0" brushRef="#br0" timeOffset="44881.5503">19098 16045 270 0,'0'0'152'0,"0"0"4"16,-25-8-7-16,11 24-58 0,-6-9-70 16,2 9-18-16,3 3 16 15,5 8-19-15,5-1 11 16,10 8-15-16,9-8 15 15,13-6-6-15,7-9-3 0,3-9-1 16,3-12 0-16,-2-12-2 16,-8-8-4-1,-11-8 12-15,-15 1-13 16,-15 1 15-16,-17 5-16 0,-12 5 14 16,-12 12-17-16,-7 10 13 15,-2 12-12-15,1 7-28 16,19 19-23-16,5-5-100 15,25 13 10 1,12-10-12-16,27 4 11 16</inkml:trace>
  <inkml:trace contextRef="#ctx0" brushRef="#br0" timeOffset="45105.2818">19395 16203 358 0,'0'0'158'0,"33"5"-7"0,-11-10 1 15,10 5-138 1,7-4-2-16,7 1 0 16,0-7-8-16,-4-3-4 15,-10-7-3 1,-16-3 16-16,-21 0-15 0,-18 1 15 0,-20 5-16 16,-16 4-2-16,-11 14-10 15,-15-2-64-15,10 25-70 16,3 2-19-16,22 13 5 0,19 0-13 15</inkml:trace>
  <inkml:trace contextRef="#ctx0" brushRef="#br0" timeOffset="46411.901">20459 15893 307 0,'4'-26'142'0,"10"9"-2"16,-5-15-38-16,11 23-63 0,-10-5-1 16,9 15-7-16,-19-1-10 15,16 28-6 1,-16 4-4-16,-3 9-4 15,-7 7 2-15,-2 5-9 0,-2 2-3 16,-2-4-13-16,7-1-21 16,-8-20-102-16,20-5-12 15,-3-25-1-15,17 1-8 16</inkml:trace>
  <inkml:trace contextRef="#ctx0" brushRef="#br0" timeOffset="46795.7083">21003 15884 202 0,'0'0'138'0,"15"-10"-2"15,-15 10 6-15,8-16-95 16,6 15-5 0,-8-13 0-16,8 8-10 15,-14 6-10-15,18-18-7 0,-18 18-4 16,4-14-3-16,-4 14-2 16,-22 0-3-16,-2 9 2 15,-7 7 1-15,-3 8 0 0,-2 8 6 16,3 7-1-16,9 8-4 15,14 1 5-15,20 3-6 0,16-5-1 16,21-7-17 0,22-5-111-16,2-19-41 0,6-7-5 15,-3-18-4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20:02:12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2299 6188 188 0,'-22'0'138'15,"22"0"0"-15,56-15-10 16,27 4-120-16,45 10-8 15,41 5-3-15,44 4-2 16,36 3-1-16,39 5-1 16,24 0 0-16,25-2 3 15,16-1 2-15,1-6 3 16,-3-1 4-16,-15-6 4 16,-14-1-1-16,-31-2 0 15,-24 0-8-15,-37 10-31 0,-33-4-91 16,-33-1-8-16,-32-13-13 15,-36-13-3-15</inkml:trace>
  <inkml:trace contextRef="#ctx0" brushRef="#br0" timeOffset="1658.1844">6558 6572 176 0,'0'0'136'0,"7"-20"-3"16,1 3-3-16,6 5-106 15,5-4-15-15,5 2-21 16,11 10-40-16,-6-5-76 16,2 6-5-16,-7 4-2 0,-10 8-4 15</inkml:trace>
  <inkml:trace contextRef="#ctx0" brushRef="#br0" timeOffset="2106.7851">5750 7598 104 0,'0'0'130'0,"0"0"-5"16,-9-16-3-16,17-1-100 0,5 2-30 16,11 8-22-1,1-3-81-15,11 0-5 16,4 1-8-16,-4 4 11 15</inkml:trace>
  <inkml:trace contextRef="#ctx0" brushRef="#br0" timeOffset="2762.0453">5728 8745 182 0,'22'-3'144'16,"-22"3"-8"-16,22-14-14 0,-5 12-175 15,0-3-80-15,5-4-5 16,0 3 2 0</inkml:trace>
  <inkml:trace contextRef="#ctx0" brushRef="#br0" timeOffset="7511.89">9601 6041 84 0,'0'0'132'15,"0"0"-2"-15,-1-14-2 16,19 7-75-16,20 9-29 0,18 0-3 15,26 2-3-15,28-5-4 16,33 2-1-16,27-7-2 16,26-1 0-1,15-3 0-15,14 0-2 0,-3-1-2 32,-5 2-3-32,-18 2-1 15,-23 2-3-15,-26 5-3 16,-29-1-10-16,-21 11-33 0,-37-10-92 15,-14 3-4-15,-26-10-7 16,-17-9-4-16</inkml:trace>
  <inkml:trace contextRef="#ctx0" brushRef="#br0" timeOffset="12516.9787">2924 6809 17 0,'0'-16'114'0,"0"16"3"0,2-14 3 0,-9 1-58 16,7 13-13-16,0 0-9 15,0 0-9-15,18-13-9 16,-4 14-5-16,0-4-5 31,8 2-3-31,3-4-3 0,8 0-6 16,6 0-8-16,0-6-19 15,7 11-21-15,-10-15-49 16,9 8-31-16,-9-4-1 16,-2 3 1-16</inkml:trace>
  <inkml:trace contextRef="#ctx0" brushRef="#br0" timeOffset="12727.685">3343 6637 90 0,'-13'-7'122'0,"-1"-5"2"15,14 12 0 1,-14-24-74-16,14 24-14 15,17-16-9-15,5 12-9 16,2 2-3-16,3 7-3 16,-2 0-1-16,-2 8-1 0,-11 3 1 0,-5 4-2 15,-14 1-2-15,-8 0-2 16,-11 1-6-16,-10-6-14 16,3 8-44-16,-9-12-77 15,9 2-5 1,-2-8-5-16,8 0-6 0</inkml:trace>
  <inkml:trace contextRef="#ctx0" brushRef="#br0" timeOffset="33321.4778">2834 10697 89 0,'0'0'132'0,"-14"3"-1"16,14-3 0-16,0 0-80 15,0 0-37-15,26-10 0 16,-6 6 0 0,9 4-4-16,1 0-9 15,0-2-10-15,9 10-24 16,-8-10-51-16,8 1-44 0,-1 1 0 16,1-3-3-16</inkml:trace>
  <inkml:trace contextRef="#ctx0" brushRef="#br0" timeOffset="33574.9252">3238 10588 188 0,'-23'-10'129'0,"1"-1"0"15,6 1-6-15,16 10-116 16,5-20-7 0,18 12 0-16,6 2-1 0,8 3 3 15,2 4 3-15,-3 5 5 16,-3 8 4-1,-17 1 3-15,-7 9 2 16,-22 0-1-16,-10 3 1 0,-16-7-3 16,-7 5-5-1,-6-4-14-15,-4-9-29 0,14-2-109 16,-4-4-5-16,15-2-3 16,10-2-6-16</inkml:trace>
  <inkml:trace contextRef="#ctx0" brushRef="#br0" timeOffset="36884.5852">10210 11143 79 0,'20'0'125'0,"5"-3"2"0,8-4 5 31,13 4-93-31,6-10-10 16,19 9 1-16,-2-9-3 0,10 6-8 16,-5-3-6-16,-1 2-3 15,-8 4-8-15,-7 0-4 16,-12 2-8-16,-15-4-22 0,-4 6-89 15,-14-2-10-15,-13 2 1 0,0 0-7 16</inkml:trace>
  <inkml:trace contextRef="#ctx0" brushRef="#br0" timeOffset="40277.8583">15289 5963 102 0,'0'0'110'16,"-19"2"-1"-16,19-2-1 16,0 0-98-16,0 0 0 15,30-5-1-15,2 11 0 16,14 1 0-16,18 2 0 15,21-3 0-15,25-2 1 16,25-7 1-16,30-2-1 16,21-6 0-1,22 0 0-15,11-5 0 0,6 6-1 16,-9 1-3-16,-6 6-1 16,-21 5-2-1,-18 4 1-15,-22 1-2 0,-21 1 1 16,-21 1-3-16,-19-5-7 15,-11 5-26-15,-23-9-86 16,-3 2-2-16,-16-7-7 16,-11-3-7-16</inkml:trace>
  <inkml:trace contextRef="#ctx0" brushRef="#br0" timeOffset="41891.2073">18547 10354 115 0,'-5'-16'108'16,"-3"-4"5"-1,2 3-3-15,-1 1-75 0,-6-5-17 0,4 7 9 16,-10-3-9-16,6 7 3 15,-8-5-1 1,2 8-3-16,-8-2-2 16,2 5-2-16,-4 0-3 0,-1 5-5 15,-3 2-2 1,-2 3 0-16,-2 4-1 16,-2 3 1-16,-3 3-1 15,-1 4 2-15,-4 6 5 0,1 4-5 16,1 3 4-1,2 6-5-15,6 8 4 0,6 4-5 16,10 10 4-16,9 5-5 16,16 1-2-16,11 2 3 15,17-3-3-15,12-5 3 16,16-9-1-16,9-10 2 16,14-13-1-16,10-11 1 15,3-12-1-15,7-9 0 0,-2-8 1 16,-3-11-1-16,-7-7 1 15,-6-8-2-15,-13-9 3 16,-10-6 0-16,-16-8 3 16,-8-2-2-16,-18-5 3 15,-10-1-4-15,-16-1-4 16,-12 4 2-16,-17 3-6 16,-13 4-1-16,-11 7-13 15,-16 1-5-15,-1 15-28 16,-19-5-24-16,2 12-66 15,2 4-4-15,6 2 2 16,6 2-2-16</inkml:trace>
  <inkml:trace contextRef="#ctx0" brushRef="#br0" timeOffset="43078.6867">21197 5844 91 0,'0'0'101'0,"-23"-12"4"16,23 12-26-16,-16-13-42 16,16 13-6-16,0 0-3 0,25-10-7 15,-2 10-6 1,13 3-3-16,16-2-2 16,16 4-1-1,18-3 0-15,24 4 0 0,16 0 0 16,18 0 3-16,7 0-2 0,8 4 1 15,-6 0-4-15,-6 1 1 16,-17-1-2-16,-16-1-1 16,-22-2-7-16,-21-2-12 0,-13 3-28 15,-25-11-77 1,-7 2-4-16,-26 1-5 16,9-17-7-16</inkml:trace>
  <inkml:trace contextRef="#ctx0" brushRef="#br0" timeOffset="44246.26">23116 10442 112 0,'0'0'121'16,"-14"-26"1"-16,5 9-37 15,5 4-33-15,-12-9-12 16,12 8-2-16,-12-8-13 16,7 6-2-16,-8-4-10 0,2 4-1 15,-5-1-7-15,0 4 1 32,-6 1-1-32,-3 2-3 15,-5 3 1-15,-5 3-1 0,-5 2 0 0,-5 4 1 16,-1 2-1-16,-2 5 1 31,-2 3-1-31,0 6 2 16,-3 5 3-16,5 4-4 15,2 8 4-15,4 5-4 0,4 11 2 16,7 7-2-16,11 9 2 16,15 6-3-16,15 0-1 15,21-1 3-15,21-5-2 16,24-10 4-16,20-12 0 0,21-15 2 0,14-20-1 15,7-12-1 1,2-23 0-16,-4-12-2 16,-9-14 0-16,-16-8-3 0,-22-8 1 15,-20 0-3-15,-29-4 3 16,-22 3-3-16,-25 8-6 16,-28 0-7-16,-22 17-41 15,-25-4-93 1,-12 9-3-16,-16 3-6 15,-5 5-3-15</inkml:trace>
  <inkml:trace contextRef="#ctx0" brushRef="#br0" timeOffset="49670.9225">6964 16306 57 0,'13'-15'122'0,"-13"15"-1"16,4-26 5-16,-6 13-108 0,-6-7 4 15,-1 4 5-15,-14-13 3 16,3 8-1-16,-18-12-8 15,1 4 4-15,-11-4-17 16,-7 1 2-16,-7 1-11 16,-7 4 6-16,-7 0-8 15,-10 2 6-15,-6 3-2 16,-7 2-5-16,-8 6 5 16,-3 1-2-16,-1 6 2 0,0 1-1 15,-5 6 1-15,4 3 0 16,1 4-1-1,0 5 1-15,3 0 0 16,-1 6 0-16,4 3-1 16,0 1 5-16,2 1-4 15,4 2-3-15,1 1 8 0,1 1-8 16,3 2 7-16,3 1-5 16,0 3 6-16,3 4-10 15,5 3 9-15,-1 5-2 16,6 4-2-16,6 4 3 15,4 5-1-15,6 4 1 0,9 6-4 16,8 7 7-16,12 3-5 16,15 7 6-16,14 1 2 15,16 2-5-15,21-3 5 16,22-1-6-16,21-10 9 16,31-8-6-16,30-11 3 15,30-10-9-15,34-6 4 16,25-8 0-16,25-2-4 15,21-10 2 1,18-2-5-16,5-10 1 16,0-8 1-16,-8-12-1 15,-9-17-6-15,-11-12 4 0,-26-17 0 16,-20-15 1-16,-36-18-10 16,-28-12 2-16,-37-14 1 15,-32-8 5-15,-39-8 1 16,-36 1 0-16,-39 2-6 15,-33 10 7-15,-35 11-2 16,-33 12-5-16,-22 21-22 16,-32 8-44-16,-7 29-66 15,-14 5-5-15,4 15-4 16,8 6 29-16</inkml:trace>
  <inkml:trace contextRef="#ctx0" brushRef="#br0" timeOffset="52482.8534">10416 17267 102 0,'-17'7'123'0,"17"-7"6"16,0 0 0-16,0 0-104 15,46-6 3 1,3-4 3-16,29-2 2 0,17-2-6 16,32 1-4-16,22 0-2 15,24 4-8-15,16 1 1 0,13 8-7 16,9 1-1-1,-3 6-2-15,-6 2-1 16,-12 3 2-16,-15-4-4 16,-17 1 4-16,-21-2-2 0,-15-4 3 15,-26-4-2-15,-15-2-1 0,-19-2-13 16,-23-5-44-16,-9-3-88 16,-15-11-6-16,-8-11-10 15,-4-13-2-15</inkml:trace>
  <inkml:trace contextRef="#ctx0" brushRef="#br0" timeOffset="58065.7989">14263 1923 202 0,'1'-16'123'0,"-1"16"9"16,0 0-4-16,-15 3-79 15,16 15-3-15,-14 2-6 16,10 13-4-16,-7 2-10 0,7 9-1 15,-6 7-8-15,7 1-2 16,-1-3-5-16,6-1-4 16,2-10-6-16,3-14-14 0,10-10-27 15,-9-31-59 1,15-6-47-16,-8-24 3 16,5-7-4-16,-14-21 5 15,6-2 83-15,-16 2 43 0,-7-3 42 16,5 20 64-16,-18 1 59 15,7 15-6-15,-5 9 11 16,9 18-12-16,-4 8-78 0,16 7-46 16,0 0-46-16,-2 22-102 15,20 8-20-15,-2 5 4 16,9 9-12-16</inkml:trace>
  <inkml:trace contextRef="#ctx0" brushRef="#br0" timeOffset="58622.8511">14588 2011 316 0,'0'0'148'15,"-18"-27"0"-15,18 27-6 16,-10-17-99-16,10 17-30 15,0 0-2 1,0 0-4-16,17 13-3 0,-9 7-1 16,-5 10-1-16,-1 3 0 15,0 2 1-15,-1 0 1 16,4-4-3-16,3-9 1 0,7-9-3 16,4-12 1-16,5-11 0 15,3-9 1-15,2-8 0 16,0-3 2-1,-1-2 4-15,-4 2-1 0,-4 2 3 16,-2 12-1-16,-18 16 2 16,21-7-1-16,-16 20-2 31,-1 7-1-31,-4 11-5 16,-1 5-1-16,-1 3-8 0,-2 3-7 15,2 1-17-15,-12-19-31 16,21 8-87-16,-14-17-5 15,16 0 2-15,-9-15 0 16</inkml:trace>
  <inkml:trace contextRef="#ctx0" brushRef="#br0" timeOffset="58845.5949">15183 1723 324 0,'26'-35'149'0,"-13"3"4"16,2 21-11-1,-15 11-94-15,3 14-24 0,-9 17 0 16,5 18-13-16,-7 14-8 16,3 11-2-16,-1 12-5 15,-1 2 1-15,2-1-10 16,1-11-12-16,8-4-41 0,-5-25-83 16,7-14 0-16,-6-33-3 15,0 0 3-15</inkml:trace>
  <inkml:trace contextRef="#ctx0" brushRef="#br0" timeOffset="58985.0035">15082 2034 395 0,'-12'-11'156'0,"-4"1"2"31,16 10-4-31,0 0-121 0,27 16-18 16,5-18-22-16,1-15-66 15,22 15-80-15,-5-11-4 16,8 5-8-1,-7-4-2-15</inkml:trace>
  <inkml:trace contextRef="#ctx0" brushRef="#br0" timeOffset="59419.7438">16159 2267 306 0,'13'-13'154'16,"7"-13"-1"-16,20 6 1 15,2-19-87-15,19 7-37 16,-2-10-7-16,10-1-12 15,-2 1-11-15,-11-3-17 16,-1 13-37-16,-31 4-92 16,-5 13-8-16,-19 15 3 15,-19-4-4-15</inkml:trace>
  <inkml:trace contextRef="#ctx0" brushRef="#br0" timeOffset="59585.5459">16394 1894 339 0,'-12'-14'155'0,"12"14"-2"15,0 0 1-15,19 39-86 16,-13-12-44-16,7 5-6 16,-1 6-16-16,1 1-11 15,4 4-26-15,-13-19-55 16,13 7-63-16,-11-14 0 16,7-5-4-16,-13-12 2 0</inkml:trace>
  <inkml:trace contextRef="#ctx0" brushRef="#br0" timeOffset="59789.6704">16631 1779 267 0,'0'0'147'16,"-15"10"-7"-16,-5 15 6 16,3 18-55-16,-9 3-70 15,4 10-2-15,-1 1-13 16,4 0-9-16,5 4-23 15,-8-22-44-15,15 6-71 16,-10-21-5-16,5-2 1 0,-10-18-3 16</inkml:trace>
  <inkml:trace contextRef="#ctx0" brushRef="#br0" timeOffset="59938.7251">16232 2167 417 0,'-23'-17'158'16,"23"17"-3"-16,0 0-2 15,32-9-129-15,-2 3-13 16,11-2-10-16,9 2-25 16,-4-17-62-16,19 13-68 15,-10-5-2-15,6 8-4 16,-14-3-1-16</inkml:trace>
  <inkml:trace contextRef="#ctx0" brushRef="#br0" timeOffset="60331.9482">17146 2019 361 0,'0'0'147'16,"10"-18"-5"-16,-16 2-1 15,3 2-115-15,-14-3-5 16,-3 8-5-16,-11 2-7 15,-6 4-1-15,-6 10-2 0,-4 5 1 16,1 6-1-16,4 11-1 16,8 4-2-16,11-2-1 15,13-5-3 1,15-8-1-16,14-6-1 0,11-9 1 16,11-12-1-16,4-7 4 31,-1-7 2-31,0-1 2 15,-8-2 5-15,-8 7 1 0,-12-1 1 16,-6 7-1-16,-10 13-1 16,0 0-3-16,-17 1-7 15,4 8-9 1,5 7-29-16,-11-9-115 0,19 20-6 0,-3-5-1 16,16 7-5-16</inkml:trace>
  <inkml:trace contextRef="#ctx0" brushRef="#br0" timeOffset="60585.5399">17391 2040 384 0,'3'-19'145'0,"-9"1"-6"16,6 18-17-16,-1-16-157 16,1 16-93-16,0 0-10 15,20 10 74-15,3 9 42 16,-4 5 19-16,-2 6 16 15,-1 17 19-15,-16 0 37 16,9 18 77-16,-25-7 9 16,6 24-75-16,-22-8-44 15,3 1-21-15,-6-5-26 0,-12-23-143 16,8 3-4-16,-10-22-13 16,1-8-2-16</inkml:trace>
  <inkml:trace contextRef="#ctx0" brushRef="#br0" timeOffset="62630.7442">16879 2148 299 0,'0'0'135'0,"0"0"2"0,0 0-2 15,-15-1-100 1,21 14-8-16,-6-13-8 15,5 26-6-15,-4-4-5 16,0 4-4-16,-1 4-1 0,-2 6-1 16,-3 7 1-16,1 5-3 15,-2-2 2-15,2 3-2 16,-1-7 1-16,3-5 1 16,0-6 0-16,2-8-1 15,0-23 1-15,0 0-1 0,0 0 0 16,15-9-1-16,-11-7 1 15,0-7-2-15,-1 0 2 16,0-3-1-16,-3 0-1 16,0 3 1-16,-3-3 1 15,2 0-1-15,-2-3 0 16,0 6 3-16,1-3-3 16,4 0 3-16,-1 0-2 0,2-1 2 15,0 1-2 1,0 1 3-16,0 4-1 15,0-4 0-15,-3 6 1 0,0-1-1 16,0 4 0-16,1 0 0 16,-1-2 0-16,4-1-1 15,1-1 0-15,3 0-1 0,1 2 1 16,3 1-1-16,1 0 1 16,1-1-1-16,3 7 0 15,5-1 0-15,3 2 0 16,1 1-1-16,2-1 1 15,0 3 0-15,-1 1 1 16,-4 6 2-16,-5 0 1 16,-5 2 1-16,-13-2 0 15,-3 20 1-15,-12-4-2 16,-5 4 0 0,-6 5-3-16,-3 1-3 15,3 1-13-15,-5-5-53 16,15 6-88-16,-2-12-3 0,8 2-9 15,10-18-3-15</inkml:trace>
  <inkml:trace contextRef="#ctx0" brushRef="#br0" timeOffset="65095.9858">16228 2424 248 0,'-26'-1'136'16,"7"6"4"-1,-8-10 0-15,14 13-84 16,-7-12-11-16,20 4-7 0,0 0-11 0,0 0-7 31,16-4-5-31,10-2-4 16,5-1-3-16,13-4-2 15,2 1-2-15,3-1-2 0,-3 1 0 16,-3 0-3-16,-5 4-4 16,-9 2-9-16,-3 11-46 15,-26-7-90-15,17 8-6 16,-17-8-7-16,0 0-7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20:06:08.4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9193 6178 167 0,'0'0'146'0,"0"0"-3"15,0 0 1-15,13 6-114 16,24 0-8-16,14-5-1 15,22 2-6-15,20-3-3 0,18 2-2 16,11-5-1 0,15-2 0-16,9 0-1 15,9-1-1-15,3-1-1 16,0 4-1-16,-7 0-1 0,-10 3-4 16,-11 4-10-16,-17-2-36 0,-12 11-103 15,-28-3-9-15,-22 3-2 31,-25-2-8-31</inkml:trace>
  <inkml:trace contextRef="#ctx0" brushRef="#br0" timeOffset="20243.6967">14414 6122 210 0,'0'0'148'0,"0"0"-5"0,0 0 2 0,21-7-116 31,5 7-9-31,5-6-3 15,16 3-6-15,6-1-3 16,9 0-3-16,0-2 0 16,1 1 1-16,-2 1-3 15,-5 1-4-15,-7 2-2 16,-11-1-7-16,-8 5-15 0,-15-11-42 16,1 10-76-16,-16-2-7 15,13-5 2-15,-13 5-2 16</inkml:trace>
  <inkml:trace contextRef="#ctx0" brushRef="#br0" timeOffset="20655.6941">15432 6193 247 0,'-13'-3'146'0,"13"3"2"16,8-13-6-16,18 11-116 16,7-8-6-16,15 5-8 15,4-3-5-15,4 1-4 0,-1 1-1 16,-6 1-1-16,-6 2-2 16,-11-2-6-16,-9 7-14 15,-23-2-43 1,15-7-81-16,-15 7-5 0,0 0 0 31,18-16-5-31</inkml:trace>
  <inkml:trace contextRef="#ctx0" brushRef="#br0" timeOffset="21040.8388">16524 6132 268 0,'0'0'152'16,"0"0"-5"-16,27-9-10 16,-1 4-118-16,10 0-3 15,5-2-2-15,8 4-7 16,1-1-3-16,4 1-2 16,-4 0-1-16,-4 3-3 15,-8 2-5-15,-9-2-6 16,-6 5-17-16,-23-5-38 0,17 0-78 15,-17 0-3-15,15 5 0 16,-15-5-1-16</inkml:trace>
  <inkml:trace contextRef="#ctx0" brushRef="#br0" timeOffset="21330.4515">17465 6092 174 0,'0'0'146'16,"27"1"2"-16,12-2-3 15,26 7-83-15,11-6-37 16,20 10 2-16,0-6-4 15,7 6-6-15,-12-4-6 16,-6 1-4-16,-20-1-6 16,-16-5-13-16,-12 9-66 15,-22-14-73-15,-15 4-3 16,4-20-8-16,-8-8-3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20:07:02.7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6978 4985 87 0,'-16'3'129'0,"-3"-6"2"15,19 3-1-15,-21-11-68 16,21 11-25-16,0 0-8 16,0 0-9-16,31-5-8 0,4 7-7 0,11-4-1 15,16-1-2-15,21-1 1 16,18-2-1-16,18-4 1 31,17-3-2-31,17-1 1 0,13-2 3 16,7 0 0-16,0 2 1 0,-10 1-2 15,-8 1-1-15,-21 5-5 16,-22 0-11-16,-15 11-46 16,-32-8-77-16,-19 8-9 15,-23-7-3-15,-23 3-9 16</inkml:trace>
  <inkml:trace contextRef="#ctx0" brushRef="#br0" timeOffset="806.0481">10232 4987 181 0,'-16'23'130'0,"16"-23"0"16,24 26-37-16,12-24-71 15,28 7 1-15,18-10 0 16,31 1-3-16,16-6-5 16,23 0-4-16,10-4-2 15,5 1-4-15,-7 2-4 16,-11-3-7 0,-18 6-8-16,-26-8-22 15,-11 9-95-15,-29-7-3 16,-16 2-5-16,-17-7 0 0</inkml:trace>
  <inkml:trace contextRef="#ctx0" brushRef="#br0" timeOffset="1239.4381">12920 4924 187 0,'0'0'146'15,"18"5"2"-15,44-2-4 16,32-8-91-16,43 8-47 16,39 2 0-16,31 0 4 15,24 0 0-15,15 2-2 0,11 0-3 16,0-1-4-16,-12-5-3 15,-21-4-5-15,-25 8-27 16,-40-15-100 0,-27 1-7-16,-36-13-7 0,-34-8-12 15</inkml:trace>
  <inkml:trace contextRef="#ctx0" brushRef="#br0" timeOffset="5285.26">7200 7266 300 0,'48'16'159'0,"5"-6"0"16,18 7-9-1,10-6-142-15,7-4-13 0,11 4-54 16,-5-12-93-16,-6-2-4 0,-11-10-7 16,-13-7-4-16</inkml:trace>
  <inkml:trace contextRef="#ctx0" brushRef="#br0" timeOffset="20911.853">13772 10638 99 0,'0'0'125'15,"-17"2"-1"-15,17-2 0 16,0 0-91-16,0 0-6 16,25-2 2-16,3-1-3 15,26 5-6-15,17-8-3 16,31 3-1-16,31-6-1 16,38 2 0-16,30-3 0 0,33 1 0 15,17-4 1-15,13 5-1 16,1-4-1-16,-4 4-1 15,-20-3 0-15,-23 4-3 16,-32-1-1-16,-33 0-7 16,-31 4-4-16,-30-2-8 15,-27 8-10-15,-32-7-29 0,-10 8-95 16,-23-3-2-16,0 0-3 16,-27 15 0-16</inkml:trace>
  <inkml:trace contextRef="#ctx0" brushRef="#br0" timeOffset="22182.952">9421 11641 171 0,'-20'-4'137'16,"4"-2"-4"-1,16 6 1-15,0 0-114 16,44-6-4-16,14 5 3 15,32 2-3-15,26-1-2 16,30 3-2-16,27-2 0 0,25 4-2 16,13-2 0-16,11 1-1 15,0-1-3-15,-10 0-2 16,-20-2-3-16,-17-1 0 0,-33 0-4 16,-28-4-8-16,-28 7-31 0,-42-10-102 15,-28 4-4-15,-16 3-7 31,-42-12-5-31</inkml:trace>
  <inkml:trace contextRef="#ctx0" brushRef="#br0" timeOffset="31709.4581">6001 6034 196 0,'17'-9'142'0,"5"-1"-8"0,10 6-3 16,7 4-136-16,6 7-3 15,12 6 0-15,13 2 2 0,15-2 3 32,14-3 3-32,18-7 6 0,13-5 5 0,16-9 6 15,21-2 3-15,11-11 1 16,15 6-1-16,7-7-2 16,14 9-5-16,1 0-2 31,7 6-9-31,0 6-14 15,-10-10-50-15,3 12-85 0,-13-7-4 16,-15-3-8-16,-19-10-3 16</inkml:trace>
  <inkml:trace contextRef="#ctx0" brushRef="#br0" timeOffset="36118.4425">15094 8420 141 0,'6'-21'143'16,"-3"1"-1"-16,1 2 4 16,-10-3-96-16,6 21-12 0,0 0-7 31,0 0-9-31,-6 14-5 15,2 14-3-15,-6 6-4 16,0 11-1-16,-6 8-5 16,2 2-7-16,1 0-4 0,-3-5-11 15,6-2-7-15,-5-15-17 16,12-1-7-16,-10-22-7 16,13-10 10-16,-5-16 14 0,6-5 9 15,-7-11 18-15,2-4 12 16,3 3 21-16,-7-6 12 15,13 14 6-15,-11-2-6 16,6 27-7-16,0 0-8 16,0 0-8-16,0 30-6 15,-3 6-8-15,-6 9 1 0,1 5-5 16,-4 2 5-16,1-1-2 16,-2-9 4-16,5-9-3 15,7-17 3-15,1-16 2 16,17-8-1-16,2-12-3 15,7-7-8-15,1-14-21 16,17 4-124-16,-11-2-3 0,0 6-2 31,-6 5-6-31</inkml:trace>
  <inkml:trace contextRef="#ctx0" brushRef="#br0" timeOffset="39814.5366">17048 8500 170 0,'5'-23'140'0,"4"0"3"16,-5 1-2-1,-4 22-90-15,13-32-20 0,-13 32-4 16,18-20-7-1,-18 20-6 1,0 0-2-16,8 23-1 0,-18 2-3 0,-4 8 2 16,-6 9-6-16,-1 5-8 15,-2 5-4-15,-1-4-10 32,8-3-1-32,0-12-8 15,12-7 2-15,4-26-1 0,0 0 5 16,0 0 12-16,3-32 6 0,1 10 12 15,-4-1 3-15,1 9 12 16,-1 14-1-16,0 0-4 16,0 0 3-16,-8 36-7 15,8-10 0-15,4 4-7 16,-1-2 1-16,6-2-5 16,-1-9 0-16,-8-17-5 0,29 9-25 15,-19-24-123-15,15-11-4 16,-4-13-6-16,1-18-3 15</inkml:trace>
  <inkml:trace contextRef="#ctx0" brushRef="#br0" timeOffset="65905.9709">11061 6154 74 0,'0'0'118'16,"32"16"-5"-16,10-12 4 15,18-4-99-15,27 6-3 0,23-5 2 16,25 5 1-16,17-3-1 15,21 4 0-15,10-1-1 16,11 5-1-16,-3-2-4 16,1 0-3-16,-11-4 0 15,-11-2-1-15,-17-4-6 16,-23-9-34-16,-18-2-88 16,-24-6-11-16,-23-13-5 0,-17-8-11 15</inkml:trace>
  <inkml:trace contextRef="#ctx0" brushRef="#br0" timeOffset="69133.8869">1517 13753 207 0,'26'12'142'0,"1"-14"2"15,16 2-2-15,11-4-132 0,17 0-1 0,12-2 1 16,11-3 0-16,4-2 1 15,5-2-7 1,2 3-10-16,-6-3-16 0,0 11-23 16,-23-6-44-16,-1 9-50 15,-19-1 0-15,-8 6-2 16</inkml:trace>
  <inkml:trace contextRef="#ctx0" brushRef="#br0" timeOffset="69385.9276">2530 13583 195 0,'-52'-25'130'0,"1"7"2"16,2-2-4-16,12 7-109 16,11 4-12-16,26 9-4 15,0 0-1-15,29-10-2 16,14 10 0-16,15 4 1 16,6 2 4-1,4 8 8-15,-6-1 4 16,-5 10-3-16,-20 0 8 15,-14 8-5-15,-24-1 5 0,-18 6-8 16,-19-1-1-16,-12-1-20 16,-6 10-29-16,-12-11-109 15,4 3-8-15,2-7-6 16,9 1-5-16</inkml:trace>
  <inkml:trace contextRef="#ctx0" brushRef="#br0" timeOffset="72837.2057">17743 13193 121 0,'0'0'133'0,"3"-15"-1"16,-3 15 1-16,1-21-52 16,-1 21-45-16,0 0-11 15,0 0-8-15,11-13-6 0,-11 13-2 16,0 0-1-16,5 23 0 15,-8-7-1-15,1 6 2 16,-3 4-1-16,1 4 0 0,0 1-1 16,1 2 0-1,1 0-2-15,5-3 0 16,4-4-1-16,3-4 0 16,5-6-3-16,2-6 1 15,0-7-1-15,1-6-1 16,-5-4 0-16,-13 7-1 15,6-23 1-15,-6 23 0 0,-31-16 3 16,4 14 2-16,-8 5 1 16,-1 6 2-16,-1 4 1 15,3 8-1-15,8 0 0 16,11 3 0-16,6-2-2 16,12-3-6-16,10-5 0 15,8-5-10-15,8-5-5 16,2-13-14-16,9 8-30 15,-14-21-56-15,10 9-34 16,-11-7-2-16,1 7 3 16</inkml:trace>
  <inkml:trace contextRef="#ctx0" brushRef="#br0" timeOffset="73304.8598">18112 13235 165 0,'13'-16'126'16,"-13"16"2"-16,0 0 0 15,0 0-83-15,8-14-9 16,-8 14-4-16,0 0-10 16,0 0-3-16,0 0-1 15,-8 23-2-15,3-6-2 16,2 8-2-16,1 2-5 16,4 4-2-16,5-3-3 15,6-3-2-15,4-9-3 16,5-10-3-16,5-11 0 15,-1-11 0-15,0-5 3 0,-1-7 5 16,-6 2 5-16,-4 3 2 16,-6 6 5-16,-9 17 2 15,0 0 0-15,7 27 1 16,-12 10-7-16,0 10-8 16,2 12-35-1,-8-5-116-15,11 1-7 16,-6-12-6-16,0-7-6 15</inkml:trace>
  <inkml:trace contextRef="#ctx0" brushRef="#br0" timeOffset="76407.4436">8373 5963 2 0,'-37'-3'95'0,"1"-1"6"16,4-2-4-16,10 3-63 15,5-2-9-15,17 5-7 16,0 0-6-16,27-3-3 0,7 4-6 16,12 5-2-16,16 1-2 15,11 2-1-15,15 1 1 16,10 0 0-16,9-1 1 15,1 2 1-15,-2-2 2 0,-5 0 3 16,-16-4 4-16,-12 1 3 16,-19-4 0-16,-18 0-1 15,-36-2-4-15,0 0-15 16,0 0-64-16,-42-2-35 16,9-4-7-16,-2-1-8 15</inkml:trace>
  <inkml:trace contextRef="#ctx0" brushRef="#br0" timeOffset="77380.4712">11530 6119 31 0,'-52'4'101'0,"5"-2"0"16,12-2-2-16,16 0-84 15,19 0-1-15,18-7 0 16,26-1 0-16,30 1 0 0,24-6 0 15,29 3-2-15,26-1-2 16,24 1-3 0,20 4-2-16,10 3-2 15,7 4-1-15,-1 4 0 16,-5 3 1-16,-13 2-1 16,-19 2 1-16,-20 1-1 15,-29-2 0-15,-32 0 1 0,-36-4-1 0,-37-3 0 16,-45-4-4-16,-41-4-5 15,-44-3-2-15,-43-6-1 16,-37-2 3-16,-28-1 3 0,-21 0 3 31,-7 5 1-31,3 1 4 16,20 7 6-16,28 1 3 16,44 8 2-16,48 3-4 15,62 4 0-15,58-3 0 16,63 2-1-16,58-2 0 15,45 0-1-15,40-2-1 16,26 2 0-16,12 1-2 0,1 0-2 16,-14-1-3-16,-25 0 0 15,-32-1-2-15,-34-5 2 16,-42-1-2-16,-41-6 0 16,-41-4 1-16,-35 7 1 0,-44-20 1 15,-23 7-2-15,-30 0-4 16,-23-2-26-16,-14 7-89 15,-19-4-12 1,-17-6-6 0,-14-1-11-16</inkml:trace>
  <inkml:trace contextRef="#ctx0" brushRef="#br0" timeOffset="79158.5538">15919 13369 194 0,'9'-18'138'0,"-10"2"-5"15,1 16 3-15,-6-28-107 16,6 28-8-16,-19-18-3 16,6 16-3-16,-9 2 1 15,1 12 0-15,-8 2 0 16,1 11 0-16,-2 5-2 0,4 9 0 15,3-1-5-15,6 2-4 16,7-4-2-16,8-6-5 0,11-5-4 0,5-11-7 16,12-5-9-16,-1-19-26 31,18 8-39-31,-10-19-64 0,6 2 2 16,-8-8 0-16,2 3 4 0</inkml:trace>
  <inkml:trace contextRef="#ctx0" brushRef="#br0" timeOffset="79569.2895">16146 13328 210 0,'0'0'134'0,"0"0"4"16,7-25-29-16,-7 25-75 15,17-11-9-15,1 6-7 16,-1-2-8-1,5 3-2-15,1-1-3 16,0 5-2-16,-2 2-1 0,0 4 1 16,-21-6 1-16,17 24 1 15,-21-8 0-15,-4 4 0 16,-7 0 0 0,-4 1 0-16,0-4-1 15,2-4-1-15,17-13-2 0,-16 13-1 16,16-13 0-16,14 0 0 15,7-2 0-15,4 1 0 16,3 4 0-16,1 6 3 16,-5 2 1-1,-4 6 3-15,-7 4-1 0,-5 2-1 0,-11-2 1 0,-7 0-3 16,-9-1 0-16,-4-6-11 16,-3 2-12-16,-9-13-37 15,11 7-92-15,-8-6-1 31,7 5-5-31,-1-3-1 16</inkml:trace>
  <inkml:trace contextRef="#ctx0" brushRef="#br0" timeOffset="80805.264">13855 13180 154 0,'0'-17'136'0,"0"17"0"0,3-20-1 16,-3 20-99 0,0 0-8-16,0 0-4 15,5 13-8-15,-5 10-2 16,-7 6-2-16,0 11 1 0,-6 5-4 15,0 7 2-15,0-2-5 0,1-2-1 16,4-9-3-16,3-10-3 16,10-13-1-16,-5-16-2 15,21-9 0-15,1-13-2 16,7-4 1-16,3-5 2 16,5 0-1-16,2 5 1 31,-1 8 3-31,-1 9 0 0,-2 9 3 15,-5 9 1-15,-7 8 1 16,-6 9 2-16,-9 3 1 16,-8 4-2-16,-8-1 1 15,-5 0-3-15,-5-7-1 16,-5-1-7-16,1-6-6 16,-3-12-15-16,11 3-22 15,-8-25-51-15,22 16-48 0,-7-35-3 16,16 15 2-16</inkml:trace>
  <inkml:trace contextRef="#ctx0" brushRef="#br0" timeOffset="81142.01">14409 13193 257 0,'20'-11'139'15,"3"11"-2"1,-6-6-56-16,2 13-69 16,-5 5-4-16,-3 7-5 0,-7 7-1 15,-7 5 4-15,-11 5 3 16,-7 6 7-16,-6-3 2 0,-2 6 5 31,0-10-1-31,8-1-2 0,5-9-3 0,11-5-7 0,5-20-1 16,21 14-7-1,5-17-1-15,5-5-6 16,5-1-8-16,-4-5-11 0,9 15-50 16,-16-12-82-16,-1 15-1 15,-24-4 1-15,14 12-4 16</inkml:trace>
  <inkml:trace contextRef="#ctx0" brushRef="#br0" timeOffset="82186.1952">12282 13378 159 0,'0'0'143'16,"0"0"-3"-16,0 0 3 0,-15-19-102 15,15 19-15-15,-24-26-4 16,8 13-8 0,-8-1-3-16,-2 5-2 15,-6 8-1-15,-1 8-1 0,-2 9-2 16,5 11 2 0,7 7-3-16,5 3 0 0,13 1-3 0,12-8-3 31,12-10 0-31,12-11 0 15,7-12 0-15,7-12-1 0,-1-8 4 16,1-4 0-16,-6-2 5 0,-7 6 2 31,-12 6 0-31,-6 9-1 0,-14 8 0 16,0 0-3-16,8 16-7 16,-8-3-9-16,7 5-19 0,-7-18-33 15,21 14-86-15,-6-21-5 16,14 1 3-16,-6-18-1 15</inkml:trace>
  <inkml:trace contextRef="#ctx0" brushRef="#br0" timeOffset="82322.6128">12573 13182 185 0,'8'-25'149'0,"-8"25"2"16,0 0-1-16,17 15-88 16,-21 11-33-16,4 13-14 15,-3 8-23-15,-5-3-75 0,11 13-69 16,-4-8-5-16,4 2-8 15,-3-11-3 1</inkml:trace>
  <inkml:trace contextRef="#ctx0" brushRef="#br0" timeOffset="100471.4665">12100 15431 157 0,'0'0'141'16,"-13"-7"0"-16,13 7-2 0,0 0-108 15,0 0-7-15,0 0-3 16,-1 19-4-16,4-5-4 16,2 9-2-16,0 2-2 0,3 7-2 15,1-1-2-15,1 4-2 16,2-3-2-16,1-2 1 31,0-5-3-31,0-5 2 16,-5-7-2-16,-8-13 1 0,0 0 0 15,0 0-1-15,-32 3 2 0,5-3 2 16,-5 3 1-16,-2 7 1 16,1 3 1-1,4 5 0-15,7 4-1 16,10 1 2-16,11-3-2 16,8-1-1-16,8-6-2 15,3-4 0-15,4-5-5 0,0-3-2 16,-2-1-9-1,-7-8-12-15,6 9-38 0,-18-17-89 16,-1 16-1-16,10-27-3 0,-3 14 4 16</inkml:trace>
  <inkml:trace contextRef="#ctx0" brushRef="#br0" timeOffset="100821.39">12298 15535 70 0,'0'0'126'0,"7"-23"4"0,-7 23 2 16,-4-13-90-16,4 13-2 31,0 0-3-31,4 16-6 16,-4-16-7-16,0 29-4 16,0-12-5-16,6 8-5 15,1 1-6-15,5-5-6 0,5-2-7 16,4-10-5-16,10-8-1 15,-2-12 1-15,7-7 7 0,-5-5 5 32,0-4 8-32,-4 5 7 0,-10 2 8 15,-4 16 4-15,-13 4 2 16,-1 23-3-16,-11 6-8 16,2 7-6-16,0 6-14 15,-1-5-18-15,12 12-128 16,-8-16-7-16,10 6-2 15,-6-13-7-15</inkml:trace>
  <inkml:trace contextRef="#ctx0" brushRef="#br0" timeOffset="102154.1255">13934 15619 190 0,'13'0'148'0,"-13"0"-2"0,19-15-2 16,-18 0-105-16,-1 15-21 16,7-16-3-16,-7 16-6 15,0 0-2-15,-14-6 0 0,-2 16 0 0,-1 10 2 31,-8 8 0-31,4 6 0 16,-4 4-1-16,6 5-1 16,5-1-4-16,7-2-3 15,11-9-6-15,6-11-6 0,13-6-19 16,-4-24-36-16,17 0-83 16,-7-17-3-16,8 1 1 15,-9-19-2-15</inkml:trace>
  <inkml:trace contextRef="#ctx0" brushRef="#br0" timeOffset="102635.3905">14175 15473 103 0,'0'0'121'16,"0"0"1"-16,0 0 3 15,0 0-92-15,-7-19-4 31,7 19 1-31,0 0-6 16,18-14-1-16,-18 14-2 16,25-10-2-16,-12 4-5 0,6 8-4 15,0-1-3-15,1 8-2 16,-2 1-2-16,0 3-1 0,-2 5-2 16,-8 4 2-1,-3 3-1-15,-8 2 2 0,-9 0-1 16,-2-1 2-16,-6-4-2 15,1-2 3-15,0-5-1 16,6-8-1-16,13-7 0 16,0 0-1-16,20-26 2 15,6 10-3-15,6 2 1 16,4 1-1-16,-3 5 3 16,-1 10 2-16,-9 7 0 0,-6 8 2 15,-12 6-1-15,-8 3 1 16,-10 3-3-16,-6 0-1 15,-8-3-6-15,-7-5-7 16,-2-1-12-16,-7-11-19 0,11 11-46 16,-9-18-68-1,7 5 0-15,0-8-3 16,12 5 3 0</inkml:trace>
  <inkml:trace contextRef="#ctx0" brushRef="#br0" timeOffset="103403.9644">15704 15529 229 0,'12'-18'143'0,"-12"18"-2"15,0 0-1-15,19 4-112 16,-19-4-10-16,5 30-3 0,-5-1-6 16,0 7-3-16,-4 8-3 15,-2 5 2 1,-4 0-4-16,2 3 1 15,0-12-2-15,4-8 0 0,3-14-2 16,1-18 0-16,15-2 0 16,0-19-1-16,7-7 3 15,2-7-1 1,2 3 2-16,3 5-2 0,0 8 5 16,-3 10-2-1,-2 12 2-15,-4 12 0 0,-2 9 1 0,-7 12 2 0,-5 3-1 16,-6 2 7-16,-9-2-9 15,-2-5-2-15,-6-5-5 16,-5-9 1-16,0-5-17 31,-5-23-11-31,11 8-34 0,-11-23-86 16,19 3 4-16,0-10-3 16,13 2 6-1</inkml:trace>
  <inkml:trace contextRef="#ctx0" brushRef="#br0" timeOffset="103697.1688">16152 15636 310 0,'31'-10'151'31,"-5"-7"-3"-31,3 20-16 16,-7-9-117-16,-1 6-6 15,-3 6-7-15,-18-6-3 16,16 27-1-16,-21-2 2 0,-11 5 2 15,-5 5 3-15,-11 1 2 16,0 4 3-16,-1-8 1 16,7 2 2-1,6-12-2-15,13-2-3 0,7-20-2 16,30 9-1-16,5-13-6 16,7-9-6-16,7 4-15 15,-9-14-40 1,9 16-91-16,-17-8-6 0,-6 17-1 15,-26-2-6-15</inkml:trace>
  <inkml:trace contextRef="#ctx0" brushRef="#br0" timeOffset="104536.0377">17786 15740 267 0,'5'-14'143'15,"-5"14"2"-15,-9-25-3 16,9 25-112-16,-33-10-7 15,4 16-1-15,-8 2-8 16,-2 11-1-16,0 4-3 16,5 8 0-16,7 0-3 15,13 5 0 1,11-11-4-16,13-9-2 0,13-9-1 0,10-8-1 31,6-14 2-31,3-4-1 0,0-4 4 0,-6-4 1 16,-12 8 3-16,-6 8-1 15,-18 11 0-15,0 0 0 16,0 0-3-16,-8 26-6 16,1-9-11-16,7-17-14 31,-3 29-29-31,3-29-46 0,16-10-54 16,0-9-1-16,13-1 2 15,-7-15 5-15,8 3 90 16,-6-10 60-16,-3-5 10 15,9 19 76-15,-17-8 62 16,4 15 5-16,-10 2 3 16,6 25 1-16,-13-6-63 15,15 46-59-15,-12-1-14 0,0 9-12 0,4 11-31 16,-13-4-124-16,13 4-12 16,-10-15-8-16,-2-8-5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20:10:05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6023 11697 55 0,'0'0'116'0,"-20"9"6"15,20-9-2-15,0 0-81 16,0 0-7-16,8 16 0 16,-8-16-6-16,29 0-5 15,-10-2-9-15,4 2-5 16,4-1-4-16,4-1-1 16,-1 1 0-16,3 0 1 15,0-2 0-15,5 1 1 0,-1 1 0 16,7-1-1-16,0 1 2 15,5-1-2-15,3 0 1 16,5 0-1 0,-1-1 0-16,3 2-1 0,2-1 1 15,-2 1-1-15,0-2 2 16,2 3 0-16,-5-3 0 16,0 2 1-16,-2-1 0 15,2 1-1-15,-1-2 0 16,1 1 0-16,0 1-1 15,2 2-2-15,1-1 0 16,2 3 0-16,2-1 0 0,-1-2 0 16,3 1 0-16,1 1 1 15,-2-2-1-15,-1 1 1 0,1-1 0 16,-1 2-1-16,-1-1 1 0,3 2-1 31,-4 1 0-31,1 1 0 16,-1 0-1-16,-1 1 1 15,-1-2 0-15,1 1-1 16,-4-1 0-16,0-1 0 16,-1 0 1-16,0 0-1 0,2 0-1 15,3 0 1 1,3 1-1-16,3 0 1 16,5-1-1-16,3 1 1 15,2-1 0-15,5-1 0 0,0-1 0 16,0-1 1-16,-1 0 0 15,1-1-1 1,0-1 1-16,0 1-1 0,0 1 1 16,-3 0 0-16,-1 1-1 15,1 1 0-15,2-1 0 16,1 2 0-16,-1 0 1 0,5 1 1 16,3-2 1-16,6 1 1 15,3-3 1-15,4 0 1 16,1-3 1-1,1 1 1-15,-2-2 0 0,-3 0-1 16,-6-1-1-16,-4 2-1 16,-10 2 0-16,-6 1-2 15,-10 0 0-15,-10 3-5 16,-7 4-14-16,-16-10-67 16,-5 10-64-16,-24-7-12 15,0 0-6-15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20:10:40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5420 16278 74 0,'-5'-13'139'0,"5"13"-2"0,-5-17 3 16,5 17-81 0,0 0-30-16,26-1-8 15,-6-1-5-15,19 4-3 0,8-4-4 31,21 1-2-31,16-9 1 16,20-1-1-16,11-6 1 16,16 0 0-16,11-3 1 15,6-1-3-15,-2 3-1 0,-6 3-1 16,-11 4-1-16,-14 6 0 16,-14 2-3-1,-16 3 0-15,-17 5-2 16,-16-1-2-16,-9 3-11 0,-17-7-32 15,6 8-102-15,-16-14-2 16,4 0-12-16,-3-8 1 16</inkml:trace>
  <inkml:trace contextRef="#ctx0" brushRef="#br0" timeOffset="1611.2337">13863 16352 32 0,'-5'-15'114'0,"5"15"-2"16,0 0 3-16,0 0-67 15,0 0-20-15,20 25-3 16,-7-19-1-16,13 7-6 16,1-5-3-16,11 4-1 0,2-8-1 15,8 3-2 1,1-5-2-16,5-1-2 0,0 2-1 15,2 0-2-15,-2 1-2 16,2 1 1-16,3-2 0 16,3 1 2-1,3-4 2-15,6 0 1 0,2-4 0 16,7-4-1-16,3-3 2 16,10 2-1-16,5-1 0 15,10 1-3-15,6 4-2 16,4 0-1-1,9 4 3-15,7 2-1 16,5 2 0-16,2 0-1 0,1 1 1 16,-2 4 2-16,-5-1 0 15,-2 0 1-15,-6 0-3 0,-7 1-1 16,-9-1 1-16,-12-1 0 16,-9-1-2-1,-17-2-14-15,-5 9-41 16,-19-12-82-16,-13 1-6 15,-14-5-8-15,-15-11-8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9:33:29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8932 5588 238 0,'-45'6'140'16,"-9"3"1"-16,-3 2-11 0,-7 4-132 15,-4 13-6-15,-1 14-1 16,-4 4 2-16,-5 16-3 16,-7 8 6-16,-3 6 5 15,-5 9 0-15,-5 11 6 16,-1 7 2-16,-1 6 1 16,5 8 2-16,7-1-2 15,11 7-2-15,11 4-1 16,17 3 3-16,16 1-7 15,17 0-1-15,19 2-3 16,14-1-5-16,16 0 6 16,13 2 2-16,16 5-6 15,12-1 2-15,17-2-3 0,8-3-2 16,15-6 6-16,9-9 2 16,8-5-3-16,4-14 2 15,3-15 0-15,1-16 0 16,-2-16 5-16,-3-21-1 15,-3-16 0-15,-1-19 0 16,-4-21 3-16,2-18 3 16,-4-21-5-16,-1-15 2 15,-6-22-2-15,-2-12 3 16,-10-12-3-16,-5-4 6 16,-18-8-7-16,-11-6-3 15,-15-11 4-15,-11-6-4 16,-12-7 0-16,-13-9-1 0,-11-13 2 15,-12-3-3-15,-9-6-2 16,-12-3 0-16,-14 4 1 16,-14 5 2-16,-21 17 3 15,-20 24-3-15,-22 31-4 16,-25 31-5-16,-23 41-10 16,-27 44-126-16,-8 44-4 15,-13 10-9-15,2 5-6 16</inkml:trace>
  <inkml:trace contextRef="#ctx0" brushRef="#br0" timeOffset="6110.3574">12960 3828 327 0,'-19'56'147'0,"-7"6"-10"16,6 20-10-16,7 17-145 15,-3 22-1-15,15 29-3 16,2 19 0-16,11 25 5 16,-1 20-2-16,4 30 7 15,-5 17 0-15,-1 38 13 0,-5 22-8 16,-3 21 11-16,1 2-7 15,1 9 0-15,-2-8 6 16,3-9-1-16,1-8 0 16,-2-24-1-16,-2-18 5 15,-1-21-5-15,-6-2 13 16,-7-23-6-16,2-11 0 16,-5-16 3-16,4-8 2 15,2-17-2-15,7-2 2 16,2-16-5-16,11-7-3 15,10-13 0-15,16-8-1 16,16-15-8-16,17-19 0 16,24-21-2-16,22-24 2 0,28-21 1 15,20-25 1-15,25-21 2 16,21-21 1-16,15-11 5 16,11-11 0-16,14-8 3 15,7 0 0-15,1-3 3 16,5 3-1-16,-6 6 2 15,-7 9 0-15,-6 4-3 16,-5 7 0-16,-12 6-3 16,-9 1-2-16,-14 4-5 15,-15-1-1-15,-12-1-3 16,-18-8-1-16,-15-8 3 16,-22-9-1-16,-20-12 2 15,-18-10 2-15,-18-15-3 0,-12-12 4 16,-13-20-2-16,-1-17 2 15,-4-22-4-15,2-19-1 16,1-15-3-16,2-22-1 16,5-14 7-16,-2-18-3 15,-2-10 2-15,-11-7 2 16,-8-9 3-16,-11-6 0 16,-11-6-1-16,-7-7 1 15,-7-4-7-15,-5-2 0 16,-1 4 4-16,1 9-3 15,-3 10-4-15,4 13 4 16,-4 14 2-16,0 22 0 0,-8 18 2 16,-5 19 3-16,-8 14-6 15,-7 12 1-15,-14 9 1 16,-10 10-1-16,-14 13-1 16,-13 5 5-16,-14 8 1 15,-24 8 0-15,-21 4 1 16,-27 11 2-16,-30 8-1 15,-28 10 4-15,-26 6-2 16,-22 13 1-16,-20 11-4 16,-10 15-1-16,-2 7-3 15,12 9-5-15,17 18-17 16,13-2-58-16,29 29-70 0,15-8-8 16,28 6-2-16,22-10-8 15</inkml:trace>
  <inkml:trace contextRef="#ctx0" brushRef="#br0" timeOffset="9571.7442">10341 7510 84 0,'-39'-11'114'0,"21"0"-1"0,15-3-2 16,11-2-87-16,30 6-11 15,12 0-9-15,24-3-3 16,20-2 0-16,15-2-1 15,18 1 0-15,16-2 0 16,20-1 1-16,13 1-1 16,13 1 2-16,12 1-2 15,12-1 3-15,8-2-2 16,6 0 1-16,-1 1 7 0,-7-2-3 16,-11 2 6-1,-20 1-5-15,-22 7 5 16,-32 3-6-16,-22 8 1 15,-34 9-4-15,-27 6-8 0,-34 9 0 16,-27-1-5-16,-26 5 3 16,-29-3-4-16,-29 1 3 15,-30-4 2-15,-24-2 1 16,-27-3 3-16,-23-3 2 16,-19 2-2-16,-16-3-1 15,-12 1 0-15,-6-6 1 16,0-7 1-16,0-4 9 0,11-6 3 15,9-8 5-15,24 1 2 16,16-7 3 0,34 6-1-16,24-3 0 15,35 11-4-15,33-1-5 0,38 6-7 16,41 0-3-16,38 2-3 16,45-1-2-16,33-2-2 15,40 0 1-15,30-2 0 16,33 3-1-16,19 0 2 15,18 6-2-15,6 3 2 16,1 2 0-16,-2 4 3 16,-9 2 0-16,-17-1 2 15,-18 0-1-15,-20-2 2 0,-31-4-1 16,-27-6 3 0,-33-2-1-16,-34-6 0 15,-41-4 0-15,-38-2-2 16,-48-1 0-16,-46 2-1 0,-47 2 1 15,-44 6-2-15,-47 7 1 16,-37 10-1-16,-34 6-1 16,-19 7 2-16,-8 4 0 15,6 0 0-15,24 1 0 16,37-8 0-16,53-9-1 16,59-8 1-16,74-12 1 15,72-10 0-15,74-10 1 16,69-3-2-16,55-2 4 15,40 0-3-15,31 10 1 16,10 5-15-16,5 19-108 16,-16 13-4-16,-19-1-8 0,-17 4 0 15</inkml:trace>
  <inkml:trace contextRef="#ctx0" brushRef="#br0" timeOffset="26126.7351">8942 8920 228 0,'0'0'134'0,"0"0"-7"16,14-18-15-16,9 18-133 15,18 26-4-15,-4 10 2 16,6 25 3-16,-9 14 10 15,-6 30 9-15,-4 22 12 0,-9 16 3 16,4 22 12-16,-6 4 0 16,9 5 3-16,-1-7-5 15,13 1-6 1,3-21-16-16,5-17-11 0,3-10-34 16,-9-27-90-16,-9-19-1 15,-11-15-3 1,-17-14-10-16</inkml:trace>
  <inkml:trace contextRef="#ctx0" brushRef="#br0" timeOffset="28103.0487">3224 11795 297 0,'-25'-24'155'0,"-8"4"-3"16,4 8-10-16,6 14-151 15,7 15-5-15,15 25-7 0,2 7-2 16,8 23 1-16,-6 12 1 15,1 21 4-15,-10 6 7 16,-5 6 9-16,-10 1 2 16,-9-11 10-16,-2-3 2 15,-4-16 1-15,5-9-2 16,2-21 2-16,10-9-6 16,9-16-3-16,16-7 0 15,12-10-3-15,14-7-3 16,11-4 1-16,14 0 0 15,8 2 0-15,11 4 0 16,6 5 1-16,5 7 0 16,10 5 0-16,5 5 2 0,11 2-2 15,8-4 2-15,13-3-1 16,7-8 1-16,11-7 0 16,11-7 1-1,9-6-1-15,7-3 0 0,7-1 1 16,4 5 0-16,6 3-1 15,3 6 0-15,6 6-3 16,6 3 1-16,4 0-3 16,6-2 4-16,5-4-3 15,9-3 3-15,5-7 0 16,5 0 0-16,5-6 1 16,2 2 0-16,-1-2-1 0,9 0-1 15,6 0-4 1,2 0 0-16,9 0-1 15,6-1-1-15,5 1 0 16,4 2 1-16,4 1 2 0,-3 4-1 16,-5 5 4-16,-5 5-1 15,-6 2 1-15,-3 1-1 16,-1 1 3-16,4-3-2 16,4-3 1-16,5-6 0 15,5-9 0-15,5-6 0 16,-3-4 1-16,1-3 1 15,-5-1 0-15,-9 0 1 16,-6 4 0-16,-7 3 1 0,-4 7-1 16,-1 3 0-16,2 1-2 15,3-1-2 1,4-1-1-16,2-5-1 16,0-3 1-16,-2-5 0 0,-4-3 3 0,-12-1-1 15,-12 2 4 1,-14 5-2-16,-18 4 1 15,-12 4 0-15,-17 6-2 0,-13 2-2 16,-11 3-2-16,-9-1 1 16,-9 0-2-16,-7 0 0 15,-5-1 0-15,-3-2 0 16,-2 4 0-16,-6-4 1 16,-7 5 0-16,-6-2 0 15,-9 1 1-15,-7-2 0 16,-9-4 1-16,-7-2-1 15,-14-11 2-15,-8-3 0 16,-9-12 1-16,-5-7-1 16,-3-13 1-16,-1-8-3 15,-3-8 2-15,0-6-2 16,-3-4-4-16,1-3 4 0,-1-3-5 16,-3 2 5-16,-6 1-4 15,-4 1 4-15,-7 4-4 16,-3 3 5-16,-4 5 1 15,-4 3-4-15,-3 7 3 16,-3 3-3-16,0 6 1 16,-5 4-1-16,0 4 1 15,-4 6 0-15,-6 5 0 16,-7 5 0-16,-9 6 2 16,-10 3 1-16,-9 4 0 15,-11 3-1-15,-14 2 1 16,-14 1-2-16,-14-3 2 0,-11 0 0 15,-15-3-1-15,-18-1-1 16,-13-2 1-16,-15-2 1 16,-16-2 0-16,-12 0 0 15,-12-3 0-15,-18 0 2 16,-13-1-3-16,-10-2 3 16,-16 2-6-16,-16-1 2 15,-9 0-2-15,-14 0 0 16,-14 1-3-16,-5 0-1 15,-8-1-1-15,-3-2 1 16,-1 0 2-16,-5 0 0 16,-2 0 1-16,-5 1 0 15,0 2 1-15,-5 2 0 0,-4 4 1 16,-10 3-1-16,-4 6-1 16,-2-3-1-16,-1 2 1 15,-3-1 1-15,-1-2-1 16,-2-1 4-16,3 0 2 15,2 0 1-15,-2 4 0 16,2 7 1-16,-2 6-3 16,6 7 1-16,2 5-1 0,7 3-4 15,-1-1 0-15,10 1 0 16,10-7-1-16,14-3 3 16,14-5-1-16,13-3 2 15,12-3-1-15,18 2 2 16,12 3 0-16,12 5 0 15,14 7-2-15,10 9-1 16,7 9-5-16,13 3-13 16,24 21-61-16,8-9-71 15,27-5-5-15,19-18-3 16,26-12-5-16</inkml:trace>
  <inkml:trace contextRef="#ctx0" brushRef="#br0" timeOffset="58233.7884">3603 12368 211 0,'-32'-37'145'16,"9"-7"-3"-16,19 4-6 15,8-3-122-15,31 18-14 16,24 9-3-16,20 8-6 0,31 10 0 16,21 4-1-16,40 7 1 31,29-3 2-31,48-2 4 15,42-7 4-15,88-10 4 16,12-5 1-16,52-9 4 0,45 1-3 16,77-2 0-16,-10 5-2 15,32 7 0-15,23 9-4 16,-1 11-2-16,71 8-1 16,18 5 1-16,-39 7 1 15,-29 2 2-15,45 0 2 16,13 1 3-16,-27-3 5 15,-32 0 2-15,-46-2 2 16,-51-2-2-16,8-1 1 16,-60-1-3-16,-53-2-5 15,-81 5-15-15,-47-8-32 16,-52 6-89-16,-69-6-8 0,-59-6-2 16,-60-9-8-16</inkml:trace>
  <inkml:trace contextRef="#ctx0" brushRef="#br0" timeOffset="58727.799">3968 12602 287 0,'117'7'136'0,"43"-1"-5"16,54-10-68-16,48 9-84 16,67 13 1-16,44-10 2 15,80 5 7-15,17-6 5 16,48-1 9-16,39 1 6 16,39-8 10-16,42 4 4 15,82-10 2-15,0 4-3 16,1-9-2-16,52 4-4 15,17-5-1-15,15 3-1 16,-6-2 0-16,-14 5-2 16,-84 5-2-16,-4 5-9 0,-56 13-12 0,-68-6-29 15,-67 16-88-15,-83-4-10 16,-86-2-1-16,-78-10-7 16</inkml:trace>
  <inkml:trace contextRef="#ctx0" brushRef="#br0" timeOffset="59201.8092">4225 12468 253 0,'-127'24'154'15,"59"-14"-5"-15,68-10-4 0,69 5-138 16,74-1-14-16,71 6-3 15,60-1-3-15,117 2 1 16,6-2-1-16,72 0 4 16,44-5 0-16,73-3 4 0,55-2 3 15,41-8 7 1,45-2 1-16,32-9 6 16,45 4 0-16,14-2 2 0,15 11-1 15,-14 6 2-15,-21 14-1 16,10 13-6-16,-72 11-8 15,-84 21-22-15,-30-3-32 16,-49 15-73-16,-74-10-7 16,-78-6-2-16,-80-13-6 0</inkml:trace>
  <inkml:trace contextRef="#ctx0" brushRef="#br0" timeOffset="59630.1489">5011 12599 273 0,'-114'6'160'16,"70"-13"-8"-16,78-2-4 15,119-7-145-15,43 10-19 32,92 12-4-32,104-7-2 0,97 9 2 15,12-5 0-15,76 1 6 16,54-1 7-16,16-1 10 15,82 5 7-15,83-4 8 0,-2 13 2 16,-2-2 3-16,68 12-2 16,-4 2 0-16,12 8-10 15,-66 4-4-15,-33-1-20 16,-84 13-50-16,-61-15-72 0,-47-5-2 16,-75-17-10-1,-79-12-2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20:12:45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1486 4490 180 0,'-17'6'131'15,"17"-6"4"-15,-26 16-4 16,26-16-101-16,-8 17-8 16,8-17-3-16,24 15-7 15,2-8-4-15,9-3-4 16,8-1 0-16,12-2-1 0,7-1-2 15,10 0 1-15,7 0-2 16,8-1 1-16,11-2-1 16,7-1 2-16,15-1 0 15,7 0 2-15,14 0 2 16,10 1 1-16,13 1 1 16,9 0-1-1,10 6 0-15,5 1-1 16,5 4-2-16,5 0-1 0,3 2-1 15,-4 1 1-15,-2 0-1 16,-6-2 2-16,-9-2-1 16,-9-3 1-16,-18-1-3 15,-19 0-6-15,-22-6-18 16,-8 5-119-16,-36-11-8 16,-16 0-5-16,-22-7-9 15</inkml:trace>
  <inkml:trace contextRef="#ctx0" brushRef="#br0" timeOffset="5827.5214">13700 5001 135 0,'0'0'136'16,"0"0"1"-16,-17-12 1 15,17 12-69-15,0 0-34 16,27 0-8-16,-2-5-8 16,17 2-6-16,10-2-4 15,13 3-1-15,10-3-2 0,10 1-1 16,6 1-2-16,1-1-3 15,-1 2-4-15,-9-2-14 16,-3 14-58-16,-18-13-66 0,-8 3-8 16,-19-7-5-16,-16-3-8 15</inkml:trace>
  <inkml:trace contextRef="#ctx0" brushRef="#br0" timeOffset="11265.4638">16450 5835 156 0,'0'0'127'0,"-4"17"2"15,4-17-1-15,19 13-113 32,5-6-2-32,9-2 4 15,14 3 2-15,6-5 0 0,15 3-5 16,4-3-3-16,9 1-1 16,-3-4 2-16,1 3-2 15,-10-6-1-15,-8 2 0 16,-16-2-2-16,-17 0 0 15,-28 3 0-15,0 0 0 0,-15-4-6 16,-14 2-18-16,6 10-122 16,-8-8-8-1,10-8-7-15,12-6-6 0</inkml:trace>
  <inkml:trace contextRef="#ctx0" brushRef="#br0" timeOffset="22644.4493">12490 7855 171 0,'-13'-3'123'16,"13"3"4"-16,-5-22-35 15,21 19-77-15,13-2 0 16,22 2 0-16,21-6 2 16,32 5-2-16,31-6 0 15,36 5-1-15,38-5-2 16,36 5-1-16,35-6 0 0,26 6-1 15,20 0 1-15,9 7 0 16,-9 2-2-16,-13 8 1 16,-29 5-2-16,-29 5-4 0,-42 4-2 15,-37 1-5 1,-41 5-16-16,-45-11-63 0,-28 4-64 16,-32-8-2-16,-30-17-6 15,-13 6 2-15</inkml:trace>
  <inkml:trace contextRef="#ctx0" brushRef="#br0" timeOffset="30726.0315">1372 10516 191 0,'0'0'143'0,"13"10"0"15,12-5-4-15,4-6-113 16,21 5-8 0,14-7-4-16,15 2-4 0,11-3-4 15,6-1-1-15,1-2-1 0,-2 0-1 31,-2-2 1-31,-11 2-3 0,-10-2-2 0,-11 1-3 16,-8 2-9-16,-16-6-25 16,5 8-105-16,-17-5 1 31,-4 4-7-31,-6-1 0 16</inkml:trace>
  <inkml:trace contextRef="#ctx0" brushRef="#br0" timeOffset="31409.4492">4586 10443 176 0,'0'0'149'16,"0"0"-1"-16,0 0 2 0,23 15-75 0,0-14-51 16,17 6-1-16,11-4-6 15,12 0-4-15,8-3-5 16,5-3-2-16,1 0-7 16,-6-5-13-16,1 9-80 15,-17-11-59-15,-11 1-5 16,-15-2-2-16,-10-3-6 15</inkml:trace>
  <inkml:trace contextRef="#ctx0" brushRef="#br0" timeOffset="33761.156">17579 1796 256 0,'-22'2'135'0,"8"-1"-4"32,-8-1 4-32,22 0-60 15,-23 2-44-15,23-2-5 16,0 0-9-16,17 0-5 15,3-2-4-15,9-1-3 16,6 2-2-16,7-3-1 0,7 4 1 16,4-2-2-16,8-1-1 15,4 0 0-15,7 0 0 16,4 2 1-16,9-2 1 16,9 3 0-16,6-4 0 0,8 2 0 15,4 1 2-15,5-2-3 16,7 0 3-16,6 0-3 0,4 3 1 31,5 2-1-31,4 1 0 16,1-1 0-16,2 7-1 0,5 3 2 15,-1 1-1-15,3 4 1 0,-1-4-1 0,-2-1 1 16,0-4-1 0,0-2 0-16,0-2 0 15,-3-1-1-15,-4-1 0 16,-7-2-1-16,-6 4 1 15,-8 2 0-15,-8-1 2 0,-8 6-1 16,-14-3 0-16,-11 2 1 31,-12-1-3-31,-8-5-3 16,-11 2-10-16,-12-9-35 0,-2 9-95 16,-13-10 0-16,-2 4-16 15,-5-10 3-15</inkml:trace>
  <inkml:trace contextRef="#ctx0" brushRef="#br0" timeOffset="44014.5745">19841 10178 283 0,'-17'-13'150'0,"17"13"0"31,-25-26-8-31,25 26-139 16,0 0-2-16,0 0-1 15,22 23-2-15,-6 10 0 16,2 13 2-16,1 16-2 0,-3 19 4 0,-4 20 0 16,-8 20 2-16,-4 18 0 15,-7 17 1-15,-5 18 1 16,-4 15-3-16,-1 15 1 0,-2 11-1 16,3 6 1-16,3 5 1 15,6 5-2-15,6-2 1 31,4-2 0-31,5-12 2 0,4-9-1 16,2-11 3 0,5-12-1-16,-2-15 2 0,6-14-2 15,0-16 4-15,3-9-4 16,2-15 1-16,2-12-2 16,2-12 0-16,3-9-3 15,2-11 0-15,-1-9 2 16,3-8-5-16,4-8 2 15,6-6-2-15,9-7 0 0,9-8 1 16,12-5-2-16,15-6 1 16,18-7-3-16,21-3 2 15,18-6-2-15,18-6 1 0,19-4-1 16,14-3 1-16,11-1-2 31,10-2 1-31,3 2-1 16,-4 0 1-16,-5-1 0 0,-10 4 0 0,-12 2 0 15,-14 2 1 1,-17 1 0-16,-20 4 1 16,-18-1 0-16,-22 0 1 15,-15 0 1-15,-18 2-1 0,-16-2 2 16,-15-2-2 0,-12-4 2-16,-8-5-2 0,-7-5 1 15,-5-5-1 1,-3-8 0-16,-2-13-1 15,0-9 3-15,1-12-4 16,2-18 4-16,-1-16-3 16,3-13 3-16,0-19-6 15,-2-16 4-15,3-21-1 0,-6-12-3 16,-3-13 0 0,-5-9 0-16,-3-6 0 0,-5-7-4 15,-3 2 6-15,-3-2-3 16,-1 4 0-16,0 1 2 15,-1 7 1-15,1 9-1 16,3 5 2-16,-2 11 1 16,2 10 0-16,0 16-3 15,-4 13-1-15,0 15 1 0,-7 11-1 0,-5 12-1 16,-9 15 0 0,-10 14 1-16,-13 12-2 15,-13 11 4 1,-17 14 1-16,-17 13 0 0,-23 13 2 15,-16 14 1 1,-21 11 1-16,-18 14 2 16,-21 12 0-16,-17 12 3 15,-16 12-2-15,-10 10 3 0,-5 9-1 16,-4 7-2-16,3 4-8 16,11-9-36-16,28 0-107 0,19-15-7 15,33-20-2-15,32-25-9 16</inkml:trace>
  <inkml:trace contextRef="#ctx0" brushRef="#br0" timeOffset="45703.3841">20160 9736 156 0,'0'0'136'0,"0"0"4"15,1 18-1-15,-1-18-89 16,-1 29-12-16,-2-14-8 0,7 10-7 16,-4-5-8-16,5-3-3 15,-4-4-4-15,-1-13-2 16,0 0-1-16,3-14-1 15,-4-16-1-15,2-14-3 0,3-13 1 16,4-11-1-16,6-10 3 16,8 0 0-16,2 0 1 15,6 7-1-15,2 12 1 16,1 16 0-16,-2 20 0 16,-5 23 0-16,-10 20-2 0,-9 21 0 15,-9 13-1-15,-5 11 1 16,-3 6-1-16,-3 1 1 15,0-4-2-15,1-10 1 16,5-14 0-16,7-15-1 16,0-29-1-16,26 7 0 15,-1-30 0 1,5-14 0-16,5-9 0 0,4-6 0 16,2 0 2-1,-2 4 0-15,-5 8 1 16,-7 11 2-16,-7 15-1 0,-7 22 0 15,-7 12-3 1,-6 14-4-16,-1 10-7 16,-4 2-7-16,5 12-10 15,-4-10-8-15,11 4-5 0,-5-19 3 0,13 0 9 16,-2-11 12-16,8-6 11 16,2-8 12-1,1-11 12-15,8 2 8 16,-2-12 6-16,9 6-3 0,-8-12-5 15,5 2-9-15,-5-6-5 16,1-3-6-16,-7-3-1 16,-5 1-2-16,-9-1 0 15,-3 5 3-15,-13 4 1 16,-3 7 1-16,-10 8 1 16,-3 11 0-16,-4 10-1 0,2 7-1 15,3 6-4-15,4 4-7 16,10 8-13-16,3-10-16 15,19 13-43 1,-1-17-74-16,11-1 0 16,-3-10 0-16,4-6 2 0</inkml:trace>
  <inkml:trace contextRef="#ctx0" brushRef="#br0" timeOffset="46159.7262">21230 9741 159 0,'0'0'136'0,"-15"-13"4"16,15 13-2-16,-8-25-90 15,19 12-10-15,-7-13-12 16,9 3-11-16,-3-3-3 16,4 2-4-16,-2 1-1 15,2 8 0 1,-14 15 0-16,21-11-1 15,-21 11 1-15,12 28 0 16,-10-2-1-16,-1 8-1 0,-1 0-1 16,3-1 0-16,0-2-3 15,3-8 1-15,3-10-3 16,4-9 0-16,4-13-1 16,2-6 0-16,4-7 0 15,-2-3-1-15,2 1 4 16,-2 1 1-16,-3 5 2 15,-2 8 2-15,-3 9 3 16,-13 1-1-16,19 20 1 16,-7-1-1-16,-4 1-2 15,2 0-3-15,-1-1-5 16,0-3-7-16,1-3-9 16,-10-13-17-16,16 17-33 0,-16-17-82 15,0 0-7 1,0 0 1-16,0 0 1 0</inkml:trace>
  <inkml:trace contextRef="#ctx0" brushRef="#br0" timeOffset="47106.3034">20480 11188 140 0,'0'0'136'0,"0"0"-2"0,0 0 4 15,0 0-60-15,0 0-56 16,12 16-1-16,-12-16-2 16,13 24-5-16,-7-5-3 15,1 8-1-15,-4 1-1 0,1 5 1 16,-3-1-3-16,-1 0 1 16,-1-6-3-1,-1-5 0-15,0-8-2 16,2-13 0-16,0 0-1 15,-15-30-3-15,9-5 2 16,2-11-3-16,6-9 5 16,2-4-1-16,6-4 1 15,9 2 0-15,7 6 1 0,5 9 0 16,4 11 0-16,3 12-1 16,-4 15-1-16,-4 10 1 15,-9 14 0-15,-11 13-1 0,-13 7 0 16,-9 5-1-1,-9 1 1-15,-8-2 0 0,-6-4-6 16,-1-9-5-16,6-2-14 16,-2-22-25-16,32-3-60 15,-22-6-42-15,27-10 3 16,3-13-7-16</inkml:trace>
  <inkml:trace contextRef="#ctx0" brushRef="#br0" timeOffset="47369.8535">20942 10764 195 0,'20'-25'141'0,"2"6"-2"15,-6 2 1-15,1 16-78 16,-17 1-35-16,20 4-7 16,-17 12-4-16,0 13-4 0,-10 8 0 15,-1 11 2-15,-6 2-1 16,3 9 0-16,-4-2-3 15,6-2-2-15,7-11-5 32,3-8-4-32,9-8-12 0,-10-28-19 15,35 24-58-15,-21-35-66 16,5-2 5-16,-12-10-3 16,-4 1 4-1</inkml:trace>
  <inkml:trace contextRef="#ctx0" brushRef="#br0" timeOffset="47532.1455">20870 11022 315 0,'-16'12'159'0,"3"-4"-1"16,14 5 2-16,-1-13-121 15,29 6-20-15,0-8-8 16,6-5-11-16,7 0-16 16,-8-9-20-16,9 13-42 0,-18-13-80 15,1 11 1 1,-26 5-1-16,23-12 3 0</inkml:trace>
  <inkml:trace contextRef="#ctx0" brushRef="#br0" timeOffset="47826.1678">21251 10971 278 0,'7'15'150'0,"-3"-1"-5"15,9 12 0 1,-7 0-120-16,8 6-7 16,-3-3-8-16,0 0-6 15,-2-3-3-15,-4-8-2 16,-5-18 1-16,0 0 0 0,0 0 2 16,-7-26 1-16,10-2 2 15,4-6-1-15,8-6 0 16,6 0-2-16,8 2-6 15,0-1-14-15,13 20-56 16,-10-7-76-16,-1 13-1 16,-7 3-4-16,-7 10 0 15</inkml:trace>
  <inkml:trace contextRef="#ctx0" brushRef="#br0" timeOffset="48472.147">20627 12156 270 0,'0'0'151'0,"13"-4"1"16,0-18-2-16,19 3-106 15,1-15-13-15,18-2-7 16,1-8-11-16,5 2-4 15,-2 1-10-15,-3 2-5 16,-4 10-14-16,-18 0-17 16,-1 26-50-16,-29 3-70 15,0 0 3-15,-25 12-2 16,-1 4 6-16</inkml:trace>
  <inkml:trace contextRef="#ctx0" brushRef="#br0" timeOffset="48647.9032">20766 11883 261 0,'0'0'155'15,"-15"-10"2"-15,15 10 0 16,0 0-104-16,32 20-24 16,-13 1-9-16,5 9-11 15,4 7-6-15,-1 7-10 16,4 8-10-16,-8-9-28 31,10 5-110-31,-14-9-2 0,-2-3-1 16,-13-10 0-16</inkml:trace>
  <inkml:trace contextRef="#ctx0" brushRef="#br0" timeOffset="49247.9258">20564 12691 285 0,'0'0'154'16,"0"0"-2"-16,-2 28 1 15,2-28-111-15,22 27-19 16,-3-11-3-16,7 6-13 16,3-1-1-16,2 0-19 15,4 5-12-15,-9-15-41 16,3 5-85-16,-9-10 1 0,-1-2-4 16,-19-4 2-16</inkml:trace>
  <inkml:trace contextRef="#ctx0" brushRef="#br0" timeOffset="49433.3313">20852 12645 202 0,'8'-17'147'15,"-8"17"10"-15,-6 29-4 16,-3 14-58-16,-11 2-60 16,3 17-11-16,-6 6-5 15,2 7-14-15,-2 4-10 16,-3-13-43-16,6 4-100 15,1-18-3-15,6-9-3 0,-2-19-4 16</inkml:trace>
  <inkml:trace contextRef="#ctx0" brushRef="#br0" timeOffset="65257.3613">18815 11746 212 0,'-13'18'131'0,"13"-18"-3"16,0 0 4-16,0 0-107 0,0 0-6 16,23 11 0-16,6-8-4 15,6-4-5-15,17 1-3 16,13-5-2-16,15 1-3 31,19 0-1-31,17-2 0 16,21-1 2-16,21-1-1 15,28-3 1-15,25-2 1 16,25-7 3-16,20-2 0 16,13-7 1-16,7-3-2 0,-8-2-2 15,-11-2-5-15,-22 1-3 16,-31 2-15-16,-27 11-43 16,-44-2-83-16,-32 8-4 15,-33 0-3-15,-26 4-2 16</inkml:trace>
  <inkml:trace contextRef="#ctx0" brushRef="#br0" timeOffset="65899.9577">18848 12549 277 0,'-21'5'141'15,"21"-5"-6"1,0 0 1-16,14-13-122 15,44-4-7-15,30-12 6 0,40-3 1 16,32-9-2-16,34-1-2 0,22-2-1 16,19 7 0-16,12-1-4 15,7 10-3 1,-4 7-6-16,-11 1-4 0,-12 7-8 0,-22-9-37 16,-11 5-97-1,-28-12 0 1,-21-8-3-16,-30-12-6 15</inkml:trace>
  <inkml:trace contextRef="#ctx0" brushRef="#br0" timeOffset="68063.2422">18886 11077 53 0,'0'0'103'0,"-16"7"10"16,16-7-30-16,-13 7-13 16,-3-7-13-16,10 13-12 15,-10-7-9-15,11 11-8 16,-7-2-7-16,9 9-6 0,0 1-5 16,8 5-3-1,0-1 0-15,10 1 1 16,2-5 0-16,9-4 1 15,2-12 0-15,5-9 0 0,-1-10 1 16,4-9-2-16,-6-11 1 16,-1-8-3-16,-8-3-1 15,-3-1 0-15,-10 0 0 16,-3 3 1-16,-8 4 0 16,-7 8 0-16,-8 8-1 15,-6 10-3-15,-6 9-3 0,-5 5-5 16,0 11-13-16,-8-6-27 15,16 13-98 1,-4 0 2-16,11 1-3 0,4 0 2 16</inkml:trace>
  <inkml:trace contextRef="#ctx0" brushRef="#br0" timeOffset="69643.4864">18739 11996 1 0,'13'-10'72'0,"-13"10"15"16,0 0-23-16,5-13-17 16,-5 13 1-16,0 0-3 15,0 0-2-15,0 0-4 16,-13-6-3-16,13 6-6 0,0 0-6 16,0 0-5-16,0 0-5 15,0 0-4-15,0 0-3 16,0 0 0-16,-13 0 0 15,13 0 0-15,0 0 2 16,0 0 2 0,0 0 0-16,-13 17 0 15,13-17 0-15,-15 18-1 16,15-18-1-16,-18 23 0 0,8-10-3 16,4 3 0-16,1-1-3 15,2 3 1-15,3 1-1 16,4-1 1-16,2 0-2 15,3-1 2-15,1-3 1 0,5-1 0 16,1-4 0-16,6-5-1 0,0-4-3 16,1-3-4-1,1-1-7-15,-4-6-12 0,5 9-20 16,-15-12-24-16,9 7-73 16,-19 6 0-16,13-12 0 15,-13 12 4-15</inkml:trace>
  <inkml:trace contextRef="#ctx0" brushRef="#br0" timeOffset="69863.3318">18967 12036 109 0,'17'-18'129'0,"-17"18"0"16,0 0 4-16,0 0-59 15,0 0-33-15,-3 23-6 16,-6-6-11-16,4 13-6 0,-3 3-8 15,3 9-1-15,-1 2-4 16,2 0-4 0,2 2-9-16,-2-11-14 15,7 4-40-15,-8-16-74 0,5-7 0 16,0-16-3-16,0 0 1 0</inkml:trace>
  <inkml:trace contextRef="#ctx0" brushRef="#br0" timeOffset="70900.9599">18659 13635 293 0,'13'0'145'0,"12"-4"-11"16,12-6-1-16,11-3-122 16,11-3-25-16,10-5 3 15,18 3 3-15,8-2 3 0,16 2-2 16,9 1 8-16,14 0 0 0,13 1 7 31,15-4 1-31,15-2 1 16,8-3 1-16,7 2 1 15,-4-1 2-15,2 2-2 16,-10 2-1-16,-9 7-7 0,-18 6-7 16,-21 1-13-1,-16 15-32-15,-31-4-97 16,-11 5-1-16,-28-2-4 0,-20 0 1 15</inkml:trace>
  <inkml:trace contextRef="#ctx0" brushRef="#br0" timeOffset="72645.5178">18896 12927 1 0,'0'0'37'0,"22"-12"50"16,-22 12-13-1,13-13-28-15,-13 13 4 16,0 0 4-16,20-9-3 16,-20 9-3-16,0 0-7 15,0 0-6-15,0 0-7 16,-19-13-6-16,19 13-6 15,0 0-5-15,-14-13-4 16,14 13-1-16,-9-14-2 0,9 14 0 16,-9-13-1-16,9 13 2 15,0 0 0-15,-18-16 3 16,18 16 0-16,-19-3 1 0,19 3-1 16,-22 2 1-16,22-2-3 15,-20 4-1-15,20-4-1 16,-19 4-1-1,19-4-1-15,-14 5 1 16,14-5 0-16,-13 3 1 16,13-3 0-16,0 0 0 15,-13 2 1-15,13-2-1 16,0 0 0-16,0 0-1 0,0 0-1 16,0 0 0-16,0 0 0 15,0 0-2-15,0 0 0 0,0 0 1 31,0 0 1-31,0 0-1 0,0 0 1 16,0 0-1-16,0 0 1 0,0 0 0 0,-15 21 1 16,15-21-2-1,-11 17 0-15,11-17 0 0,-9 19-1 16,9-19 0-16,-4 16 0 16,4-16 1-16,6 20-1 15,2-4 1-15,4 5 0 16,4 5 0-16,4 7 1 15,3 6-2 1,-1 5 0-16,-1 0-4 16,-3 0 2-1,-8-2-2-15,-10-6 0 0,-10-5-2 16,-11-9 1-16,-8-10 1 16,-8-11 0-16,-2-11 4 15,0-7 1-15,6-11 3 16,10-4 0-16,11-5 2 15,18-4-3-15,17-3 4 0,19 2-3 16,13 1 0-16,5 3-2 16,4 3-1-16,-4 3-1 0,-5 2 0 15,-13 7-2-15,-19 5-7 16,-23 1-32 0,-16 13-100-1,-20 1-1-15,-13 9-7 0,-13 2-1 0</inkml:trace>
  <inkml:trace contextRef="#ctx0" brushRef="#br0" timeOffset="77378.4396">6395 9477 113 0,'0'0'119'0,"0"0"-2"15,-17 14 0 1,-1 2-113-16,-5 7-4 16,-4 7 6-16,-3 8 2 15,-4 4-4-15,0 0-6 0,4-1-18 16,-4-6-22-16,13-8-70 16,8-6 0-16,13-21-4 0,0 0 33 15</inkml:trace>
  <inkml:trace contextRef="#ctx0" brushRef="#br0" timeOffset="77557.2754">6190 9601 78 0,'0'0'111'15,"-17"34"3"-15,-3 4 6 16,-3 11-65-16,-2-6-32 16,6 6 5-16,3-11-2 15,12-4 0-15,3-12-19 16,1-22-62-16,29 4-64 15,1-14-9-15,2-10-9 16,1 0-6-16</inkml:trace>
  <inkml:trace contextRef="#ctx0" brushRef="#br0" timeOffset="81133.323">21903 10754 193 0,'1'-13'135'0,"-1"13"1"15,0 0-1-15,19-21-100 0,1 20-11 16,-2-6-8-16,8 2-8 0,1 0-6 16,0-1-7-16,1 3-8 15,-8-6-16-15,6 14-30 32,-26-5-76-32,20-2-2 15,-20 2 0-15,0 0 1 0</inkml:trace>
  <inkml:trace contextRef="#ctx0" brushRef="#br0" timeOffset="81288.4131">21916 10892 227 0,'0'16'147'0,"0"-16"-1"16,19 13-1-16,-6-22-105 16,17 2-24-16,3-6-17 15,-1-10-35-15,7 9-84 16,-10-7-24-16,-5 7-1 15,-11 0-3 1</inkml:trace>
  <inkml:trace contextRef="#ctx0" brushRef="#br0" timeOffset="82085.7122">22415 10456 65 0,'0'0'122'16,"0"0"-1"-16,0 0 4 15,0 0-52-15,0 0-35 16,0 0-2-16,0 0-6 16,-11 21-7-16,2-7-4 15,6 12-1-15,-6 0-4 16,4 7-3-16,3-3-6 0,5 1-1 15,4-4-6-15,8-10-1 16,5-6-3-16,3-14-3 31,6-12 1-31,1-8 2 0,-3-7 5 16,1-3 4-16,-4-5 6 16,0 8 4-16,-10 1 5 15,-1 13 2-15,-13 16 2 16,0 0-2-16,7 23-4 15,-10 15-4-15,-4 11-11 16,-2 4-10-16,5 14-34 16,-12-11-107-16,12 2-3 15,-6-12-4-15,1-9-2 16</inkml:trace>
  <inkml:trace contextRef="#ctx0" brushRef="#br0" timeOffset="105064.7117">5512 15786 166 0,'0'0'147'15,"13"6"-3"-15,12-2-5 16,5-7-121-16,13 3-3 16,5-4 1-16,7 0-6 0,2-1-7 15,1 1-6-15,0 3-11 16,-9-8-19-16,10 12-51 15,-17-13-58-15,5 3 0 16,-8-11-7-16</inkml:trace>
  <inkml:trace contextRef="#ctx0" brushRef="#br0" timeOffset="157098.5545">18886 10816 215 0,'-26'11'141'15,"10"1"2"-15,16-12-3 16,0 0-88-16,36-2-26 16,19-9-4-16,14-12-7 0,24 0-7 15,12-3-3-15,9 1-2 16,3 1-1-1,-3 3-2-15,-3 4-2 16,-10 4-4-16,-12 6-7 0,-18-6-19 0,-3 10-82 16,-21-11-30-16,-11-1-2 15,-14-4 0-15</inkml:trace>
  <inkml:trace contextRef="#ctx0" brushRef="#br0" timeOffset="158021.1092">18808 10227 159 0,'0'0'137'0,"0"0"-5"0,-7-13 1 15,-8-3-89 1,-1 9-24-16,-12-5-3 16,-1 7-5-16,-7-1-6 15,0 7-1-15,-3 6 2 0,3 9 0 16,-1 6 6-16,10 8-5 16,8 1 3-16,12 0-6 15,11-5 5-15,14-7-7 16,9-12 1-16,14-7 2 0,5-11-4 31,4-5 6-31,-1-4-5 16,-3 2 6-16,-9 1-8 0,-10 7 1 0,-7 7-10 15,-20 3-16-15,19 0-26 16,-19 0-37-16,0-20-57 16,4 1-5-1,8-5 4-15,1-13 3 16</inkml:trace>
  <inkml:trace contextRef="#ctx0" brushRef="#br0" timeOffset="158335.7655">19042 9866 193 0,'11'-17'137'15,"-11"17"3"-15,0 0-1 0,0 0-93 16,-3 33-11-16,-2-3-10 16,6 12-8-16,-1 4-5 15,6 6-2-15,1-3-2 0,6 0-1 16,3-7-5-16,3-7-2 15,2-11-6-15,-2-11-3 16,0-8-4-16,-19-5 0 16,17-16-2-16,-20-1 3 15,-5 1 4-15,-11 0 6 16,-7 3 9-16,-3 7 3 16,-6 6 5-1,4 9 2-15,-1 5 0 16,7 8-1-16,4 4 1 15,9 0-15-15,12 0-6 16,6-10-21-16,16 2-27 16,-5-21-52-16,17-4-43 0,3-13-5 15,3-9-1-15</inkml:trace>
  <inkml:trace contextRef="#ctx0" brushRef="#br0" timeOffset="159063.0799">19299 9987 112 0,'18'-41'129'0,"-3"6"1"16,-7 12 2-16,-2 1-62 15,-6 22-33-15,0 0-8 16,-1 33-8-16,-7-4-8 16,3 10-1-16,-3 6-3 15,6 4 1-15,-1 0-3 16,4 2 1-16,8-8-3 16,5-4-1-1,6-12-4-15,8-9-2 0,1-11-2 16,-2-12-2-16,-1-6 0 15,-10-8 0-15,-9-3 3 16,-10-2 2-16,-13 4 4 16,-8 5 3-16,-8 5 3 0,-2 10 1 0,-4 7 1 15,8 11-2 1,2 3-3-16,10 4-3 16,7 2-1-16,10-5-9 0,11-2 0 15,5-10-7-15,9-4-2 16,2-7 0-16,6-5 3 31,0-6 2-31,1-1 0 0,-6 2 8 16,-4 2-2-16,-1 3 8 15,-6 5 2-15,-3 4-1 0,-13-3 1 16,11 16 1-16,-11-16 5 16,0 20-5-16,0-20 0 15,0 0 1-15,0 0 0 16,0 0-1-16,-3-19-1 15,11-4-2-15,3-4-8 16,5-4-1-16,3 4-4 16,-2-5-7-16,8 12-4 15,-10-2-1-15,4 12 1 16,-19 10 2-16,0 0 10 0,0 0 8 16,2 28 9-16,-10-4 5 15,0-1 7-15,6 9 1 31,4-9 0-31,15 3-2 16,6-10-8-16,12-6-6 0,4-11-3 16,5-10-1-16,1-9-2 15,-4-4 0-15,-13-2 2 16,-7 1 3-16,-11 2 4 0,-7 7 0 16,-3 16 2-16,-16-8 0 15,3 15-1-15,4 9-8 16,6 7-29-16,-4-3-118 15,16-1-3-15,-9-19-7 0,26 17-1 16</inkml:trace>
  <inkml:trace contextRef="#ctx0" brushRef="#br0" timeOffset="173933.0671">21503 11752 171 0,'12'-14'147'0,"-12"14"-3"16,20-9-1-16,-6 0-64 15,7 11-64-15,-3-2-11 0,1 1-15 16,3 12-35-16,-22-13-76 15,11 22-18-15,-18-9-3 16,-7 4 2-16</inkml:trace>
  <inkml:trace contextRef="#ctx0" brushRef="#br0" timeOffset="174057.1791">21432 11893 257 0,'0'0'146'0,"0"0"4"15,0 0-14-15,0 0-102 0,26 6-19 16,-5-12-15-1,3 4-35-15,-11-10-90 16,7 8-19-16,-20 4-6 16,22-13 2-16</inkml:trace>
  <inkml:trace contextRef="#ctx0" brushRef="#br0" timeOffset="174403.5539">22014 11638 137 0,'-14'7'133'15,"-4"5"-1"-15,2 2-2 16,-1-2-81-16,11 11-22 15,0-4-11-15,11 4-8 16,6 0-5-16,4 4 1 0,2 1 0 16,0 2-1-16,-4 0-3 15,-4-1-6 1,-5-1-8-16,-9-14-20 16,2 3-31-16,-16-14-75 0,2-12 8 15,-2-11-4-15,0-10 18 16</inkml:trace>
  <inkml:trace contextRef="#ctx0" brushRef="#br0" timeOffset="174541.5273">21958 11674 185 0,'27'-32'145'0,"2"2"0"15,10 7 3-15,-7-6-92 16,12 15-21-16,-3-5-14 16,1 6-14-16,-1 3-13 15,-9-3-15-15,3 11-31 16,-21-5-91-16,2 7-4 15,-16 0-2-15,13-3 1 16</inkml:trace>
  <inkml:trace contextRef="#ctx0" brushRef="#br0" timeOffset="175585.9263">21166 12739 183 0,'0'0'133'16,"0"0"4"-16,5-16 8 0,5 3-95 16,11 9-16-16,-4-8-13 15,12 8 0-15,-5-3-9 16,5 4-5-1,-6 0-4-15,-3 0-7 16,-1 6-13-16,-19-3-24 16,22 3-96-16,-22-3-10 0,-9 17 5 15,-5-5-4 1</inkml:trace>
  <inkml:trace contextRef="#ctx0" brushRef="#br0" timeOffset="175745.292">21192 12834 291 0,'18'-6'152'0,"0"-7"1"16,10 3 0-16,-10-7-123 0,9 4-19 15,3 6-32 1,-11-8-75-16,3 14-54 16,-22 1 0-16,20 0-5 0</inkml:trace>
  <inkml:trace contextRef="#ctx0" brushRef="#br0" timeOffset="176802.5659">21748 12593 245 0,'0'0'151'0,"6"-19"-3"15,-6 19 2-15,15-24-109 0,2 17-16 16,2-6-8-16,8 3-10 16,-1 2-5-16,0 4-7 15,-1 7-2-15,-11 4-1 16,-7 11 0-16,-13 3 2 0,-12 9 3 15,-11 7 9-15,-4 0 3 16,-2 3-2-16,3-3 9 16,6-4-4-16,10-7 5 0,14-5-7 15,12-8 3 1,13-8-12-16,9-7 3 16,5-2-4-16,2-3-5 0,-3-2-8 15,-1 3-14 1,-15-7-38-16,2 15-91 15,-22-2 2-15,0 0-6 0,-15 16 2 16</inkml:trace>
  <inkml:trace contextRef="#ctx0" brushRef="#br0" timeOffset="234169.876">16696 17384 21 0,'31'-8'111'15,"-12"3"6"-15,4-1 2 16,-1-3-43-16,-5-4-24 0,12 4-5 16,-13-2-10-1,4 4-11-15,-20 7-9 0,20-15-7 16,-20 15-3-16,0 0-3 0,-23-13-2 31,-1 9-3-31,-10 0-1 16,-3 1 0-16,-6-2 4 15,-6 0-1-15,-3 0 2 16,-3-3-2-16,-1-1 0 16,-1 2 1-16,-3 0 4 0,-1-2-3 15,-5 2-2-15,-4-1 0 0,-6 4-1 16,-2 3-2-16,-3 1 1 15,-4 4 0-15,-4 0-1 32,1 1 0-32,0 3 1 15,3 2 3-15,1-1-2 0,3 1 2 16,0 2 0-16,5-1 1 0,-1 2-4 0,2 3 4 16,-1 1-3-1,1 1-1-15,0 2 1 0,3 2-1 16,2-2 1-16,3 3 0 15,4-1 2-15,6-1-3 16,57-21 1-16,-97 59 0 16,97-59 8-16,-73 83 5 15,73-83-6-15,-45 109 3 16,36-45 1-16,8 2-6 16,8 8 2-16,9-8 3 15,10 6-12 1,10 2-7-16,10-2 7 15,10 3 3-15,16 0-5 16,14-1 10-16,20-8-1 16,17-3 2-16,23-14-3 0,18-10 9 15,19-14-2 1,14-13-5-16,6-20 7 16,5-12-1-16,-5-17-3 15,-6-20-2-15,-17-18 5 0,-11-17-5 16,-22-23-5-16,-16-15-6 15,-23-7-1-15,-14-2-3 16,-23 8 3-16,-16 12 0 16,-25 13-1-16,-18 18-3 0,-28 24 3 15,-25 18-8-15,-21 23-53 16,-32 6-72-16,-20 8-9 16,-15 3-9-16,-17 0-7 15</inkml:trace>
  <inkml:trace contextRef="#ctx0" brushRef="#br0" timeOffset="249238.5669">11715 12645 193 0,'-98'-86'149'15,"-8"-8"-4"-15,-2 1-6 16,0 4-133-16,10 15-2 15,7 8-1-15,4 8-7 0,2 17 0 16,2 10-4-16,-3 21 1 16,-4 17 1-16,-6 28-1 15,-10 20 4-15,-11 27-2 16,-13 22 6-16,-7 20 1 16,-10 19 5-16,-5 17 1 15,-1 7 4-15,0 2-1 16,10 1-1-16,12-5 1 15,17 1-3-15,17-6 0 16,19-1-5-16,21-8-4 16,19 6-5-16,20 4-1 15,16 5 1-15,19 7-3 16,15 6-4-16,19 5 1 16,16-2 0-16,21 4 8 0,18-11-9 15,34-12 10-15,24-20-11 16,40-16 12-16,25-25-6 15,32-18 9 1,26-18-8-16,25-18 2 0,17-16-3 16,20-14-1-1,9-23-1-15,11-14 1 16,7-14 4-16,6-12-2 16,-3-16 20-16,7-9-7 0,0-3 16 0,-5-10-3 15,-1 12 12-15,-17-8-7 16,-6 7 3-16,-23-6-3 15,-8 7-14-15,-23-4 6 16,-15 0-2-16,-29-3-6 16,-16-3-1-1,-24-4-5-15,-21-7 1 16,-19-5-3-16,-25-8 2 0,-21-6-3 16,-24-6-1-16,-28-7 3 15,-27-5 1-15,-33-1 0 16,-27-1 1-16,-28 1-2 15,-27 0 0 1,-27 0-1-16,-21 1 0 16,-24-6-3-16,-19 1-3 15,-21-4 2-15,-19-5 4 0,-20-7-3 16,-22-2 3-16,-18-5-4 16,-24 1-1-16,-21 2 3 0,-20-1 2 0,-17 5 1 15,-19 3-4 1,-18 13 4-16,-14 14 1 0,-13 19 3 15,-14 25 0 1,-10 31-2-16,-14 41-2 16,-6 46-9-16,-5 38-9 15,13 59-63 1,-2 27-69-16,16 20-10 0,15-4 0 0,22-16 2 16</inkml:trace>
  <inkml:trace contextRef="#ctx0" brushRef="#br0" timeOffset="278228.5747">13237 14299 291 0,'-17'0'159'0,"14"14"0"15,3-14-7-15,7 19-133 16,25-10-6-16,24 1-3 15,22-5-5-15,24 4-1 16,24-3-2-16,14 2 1 16,13 3-1-16,6 0-2 15,2 5 3-15,-4 3-4 0,-6 2 4 16,-14-2-3-16,-12 0 4 16,-8-10-3-16,-13-4 3 15,-12-6 0 1,-14-6-1-16,-11-5-1 15,-13-2 1-15,-10-1-5 16,-14 2-4-16,-8 2-13 16,-4 12-37-16,-18-1-100 15,0 0-6-15,0 0-2 16,-17 15-6-16</inkml:trace>
  <inkml:trace contextRef="#ctx0" brushRef="#br0" timeOffset="281896.9603">14237 12839 173 0,'-22'-16'143'15,"22"16"-4"-15,-16-2 2 16,18 15-113-16,-2 3-8 15,11 11-2-15,5 8-9 0,9 5 0 16,7 5-3-16,7 0 1 16,7-5-3-16,7-9 1 15,6-14-2-15,5-16-2 16,-1-18 0-16,-4-12-2 16,-5-14 0-16,-12-8-2 15,-9 1 2-15,-16 7-2 16,-10 11 4-16,-11 19 1 15,-10 23 1 1,-2 23 2-16,-2 26-1 16,4 22 4-16,-3 17-4 0,4 12 0 15,1 2-3-15,-1 4 0 16,-3-11-2-16,-5-8 0 16,-7-19-1-16,-6-19-1 15,-3-24 0-15,-4-22 2 0,0-25-1 16,7-17 0-16,9-18 2 15,14-11 4-15,16-7 0 0,23-3 3 16,19 0 1-16,25 3 2 16,18 0 0-16,15 5 0 15,5-1 0-15,0 4-6 16,-9 3-3-16,-16 5-13 16,-13 22-51-16,-30-4-91 0,-21 26-5 15,-21 5-7-15,-26 17-5 16</inkml:trace>
  <inkml:trace contextRef="#ctx0" brushRef="#br0" timeOffset="304079.3297">18753 15388 178 0,'0'0'128'0,"-17"-13"3"15,17 13-2-15,-13 12-85 16,19 9-9-16,-2-5-6 16,12 13-7-16,3 1-8 15,7 5-2 1,4 0-9-16,2-5-9 0,7 2-21 0,-9-19-29 31,12 2-78-31,-11-17-2 16,1-9-2-16,-7-9 2 0</inkml:trace>
  <inkml:trace contextRef="#ctx0" brushRef="#br0" timeOffset="304220.1751">19111 15456 249 0,'-23'3'139'15,"4"13"3"-15,0 18-2 16,-12 2-98-16,10 21-12 15,-5 3-12-15,3 7-3 16,6 0-25-16,-2-9-21 16,18-2-106-16,-4-12 1 15,8-8-6-15,2-16 1 16</inkml:trace>
  <inkml:trace contextRef="#ctx0" brushRef="#br0" timeOffset="304469.8293">19324 15602 312 0,'0'0'155'15,"22"-6"-2"-15,-5 6-4 16,2-15-116-16,7 10-28 16,3 2-16-16,-3-9-44 0,7 14-91 15,-13-4-3 1,-4 9-2-16,-16-7 0 0</inkml:trace>
  <inkml:trace contextRef="#ctx0" brushRef="#br0" timeOffset="304615.589">19337 15685 292 0,'-13'7'148'16,"12"6"0"-16,1-13-3 0,13 22-106 16,3-18-37-16,3-6-25 15,11 10-66 1,-7-14-54-16,4 6-2 0,-6-7-3 16,0 4 0-16</inkml:trace>
  <inkml:trace contextRef="#ctx0" brushRef="#br0" timeOffset="304880.338">19933 15280 250 0,'0'0'136'0,"9"16"3"0,-8 15-4 15,-9 4-106-15,12 17-4 32,-5 1-7-32,4 9-5 15,-3 2-8-15,1-2-2 0,0-3-14 16,-3-16-25-16,9-2-96 0,-7-20-7 16,4-6 0-16,-4-15-3 15</inkml:trace>
  <inkml:trace contextRef="#ctx0" brushRef="#br0" timeOffset="305865.6139">20244 15580 290 0,'0'0'149'16,"0"0"1"-16,13 11-3 15,2-16-98 1,14 6-28-16,2-4-6 0,5 2-12 16,0 4-14-16,-6-9-20 15,6 15-40-15,-19-14-74 16,2 7-3-16,-19-2 0 16,13-13 2-16</inkml:trace>
  <inkml:trace contextRef="#ctx0" brushRef="#br0" timeOffset="306022.4567">20469 15480 219 0,'0'0'141'16,"-22"-21"3"-16,22 21 0 0,-20-6-61 16,15 23-44-1,-6 1-15-15,5 9-12 16,0 6-17-16,-1-3-19 0,13 17-56 0,-9-16-64 16,10 4-3-16,-2-12-1 15,8 0 0-15</inkml:trace>
  <inkml:trace contextRef="#ctx0" brushRef="#br0" timeOffset="306414.8169">20949 15313 281 0,'0'0'142'15,"23"14"-2"1,-10 2 0-16,7 17-112 16,-1-1-6-16,7 16-1 15,-3 1-9-15,3 6-1 0,-1 1-6 16,-2 0-2-16,0-4-10 16,-10-11-15-16,6 5-46 0,-16-23-74 31,-2-3 0-31,-1-20-6 0,-19 17 4 15</inkml:trace>
  <inkml:trace contextRef="#ctx0" brushRef="#br0" timeOffset="306602.6198">20834 15798 308 0,'-2'-26'143'0,"18"11"0"16,4-8-4-16,12 3-115 15,4-9-19-15,3-2-16 16,7 5-25 0,-11-13-26-16,10 18-32 0,-12-9-45 15,-4 11-1-15,-12-1 3 16,-1 7 5-16</inkml:trace>
  <inkml:trace contextRef="#ctx0" brushRef="#br0" timeOffset="306782.2875">21271 15365 172 0,'9'-17'126'0,"-5"-1"9"16,-4 18-37-16,0 0-21 16,0 0-16-16,-15 21-16 0,10 15-10 15,-13 3-13-15,5 11-9 16,-1 5-18-16,-2-5-21 16,12 10-52-16,-9-17-64 15,1-7-1-15,-5-12-3 16,0-9 2-1</inkml:trace>
  <inkml:trace contextRef="#ctx0" brushRef="#br0" timeOffset="306957.9169">20855 15602 360 0,'0'0'156'0,"0"0"-2"15,-7 15-2-15,7-15-130 16,22 18-6-16,-2-8-13 15,5 0-11-15,9 4-20 0,-5-15-27 16,19 8-93 0,-11-15-4-16,9 3 0 0,-5-11-1 0</inkml:trace>
  <inkml:trace contextRef="#ctx0" brushRef="#br0" timeOffset="308361.1871">21614 15503 270 0,'0'0'138'0,"0"0"-1"16,0 0-1 0,0 0-105-16,0 0-7 0,12-17-8 15,2 13-7 1,2-3-4-16,4 2-1 15,-1 2 0-15,1 3 0 16,-1 2 0-16,-2 2 0 0,-4 0 1 16,0 2 0-16,-13-6 0 15,19 13-1-15,-19-13 0 16,13 7-1-16,-13-7 0 0,0 0 1 16,17 2-1-16,-17-2 0 15,0 0 0-15,13 0 2 16,-13 0-1-16,0 0-1 15,0 0-1-15,0 0 0 0,2 16 1 16,-2-16-3-16,0 0 0 31,0 0 0-31,0 0 0 16,0 0 0-16,20 14 0 0,-6-8 0 16,7 3 0-16,5 5 1 15,4 3-1-15,5 5 2 0,2 4-1 16,5 1 1-16,-2 4-2 15,-1-2 2-15,-1-2-5 16,-6-2-4 0,-5-1-11-16,-11-10-23 0,3 12-55 15,-19-26-51-15,2 21-4 0,-2-21-1 16,-24 11 3-16</inkml:trace>
  <inkml:trace contextRef="#ctx0" brushRef="#br0" timeOffset="308640.0759">21748 15825 322 0,'19'-23'147'15,"0"-11"4"1,13 0-1-16,-2-12-111 0,16 4-14 16,2-10-5-16,10 3-10 15,-2 0-4-15,-3 6-11 0,-2 8-8 16,-14 4-20-16,5 20-49 16,-20-4-68-16,-4 16-5 15,-18-1 1-15,9 13-2 16</inkml:trace>
  <inkml:trace contextRef="#ctx0" brushRef="#br0" timeOffset="308978.03">22585 15606 317 0,'0'0'147'16,"0"0"-10"-16,-14 10-34 0,4 6-218 15,10-16-26-15,0 16-3 16,7-3 0-16</inkml:trace>
  <inkml:trace contextRef="#ctx0" brushRef="#br0" timeOffset="309108.533">22598 16017 373 0,'-21'65'160'16,"2"9"-5"-16,-7-14-12 16,1-12-183-16,1-3-103 15,-1-17-5-15,2-9-13 16,-4-16-3-16</inkml:trace>
  <inkml:trace contextRef="#ctx0" brushRef="#br0" timeOffset="309863.2074">19464 16516 327 0,'35'-14'151'15,"23"8"-4"-15,27-8-7 16,29 4-142-1,49 10-3-15,33 4 5 0,34 3-1 16,21 3 5-16,11 0-4 16,4 3 1-1,-8 3-9-15,-20-6-19 0,-11 3-92 16,-36-10-20-16,-27-1-2 0,-38-12-6 16</inkml:trace>
  <inkml:trace contextRef="#ctx0" brushRef="#br0" timeOffset="310569.4416">20873 15465 281 0,'0'0'142'15,"-16"-22"2"-15,16 22-2 16,-18-19-103-16,18 19-12 16,0 0-5-16,0 0-6 0,8 20-5 15,9-2-2 1,8 3-4-16,11 8 0 0,8 3-2 16,8-2 0-16,6 2-4 15,0-5-5-15,1 1-15 16,-12-14-30-16,7 5-95 15,-21-10-3-15,-3-2-2 0,-15-10-3 16</inkml:trace>
  <inkml:trace contextRef="#ctx0" brushRef="#br0" timeOffset="310792.6268">21451 15369 268 0,'-8'-18'144'0,"-15"3"1"16,-5 17-3 0,-17 5-91-16,1 17-41 0,-10 9-2 15,1 15 9-15,-9 5-5 16,3 11-1-16,1 4-6 16,6 1-2-16,10 2-16 15,-3-19-28-15,24 4-99 0,-5-17-3 16,13-9-3-16,0-18-5 15</inkml:trace>
  <inkml:trace contextRef="#ctx0" brushRef="#br0" timeOffset="311024.2793">20991 15424 352 0,'9'16'152'0,"-8"13"-4"15,-4-3-9-15,8 21-123 16,3 8-6-16,11 9-1 16,7 8-21-16,-3-10-96 0,17 4-39 15,-4-12-7-15,1-5-8 16</inkml:trace>
  <inkml:trace contextRef="#ctx0" brushRef="#br0" timeOffset="368381.9793">5612 3549 239 0,'5'-23'136'0,"-2"3"-3"15,-9-10-4-15,-2 2-126 16,-1-2-2-16,-4-3 2 16,-6-5 4-16,-8-1-1 15,-11-1 3-15,-5-3-3 16,-13-5 3-16,-9 2 0 16,-11 1-3-16,-10-1 0 0,-7-3-4 15,-7 1 0 1,-8-1-3-16,-6 3 2 0,-9-1-2 15,-5 2 0-15,-5 0 2 0,-5 5-3 16,-10 5 3-16,-6 8-1 16,-6 8 1-1,-5 4-1-15,-1 15 1 16,-7 11 0-16,-6 9-1 0,-1 10 2 16,-6 9-3-16,0 6 2 15,-5 7 0-15,-2 7 2 16,-2 6 0-16,3 4-1 15,3 2 2-15,5 2 0 16,6 4 0-16,11 7 0 16,11 1-2-16,12 4 1 15,14-1-2-15,13-1-2 16,17 1-1-16,18-2 0 0,17-1 0 16,22-2 0-16,20-3-1 15,20 0-1-15,23-2 2 16,18 0 2-16,22 0-3 15,18-1 3-15,19 0-1 16,15 1-3-16,21-3 4 0,14 0-4 16,18-2 1-16,17 1-2 15,15 1 4-15,17-4-3 16,15-1 0 0,9 0 3-1,10-7-3-15,12-2 4 16,7-5 1-16,1-7-5 15,7-7 6-15,2-7-5 0,-3-11 6 16,1-11-3-16,-1-13-1 0,-11-14 1 0,-9-14-3 16,-9-14 7-16,-15-15-3 15,-20-13 4-15,-21-15-2 16,-18-10-1-16,-26-10 3 16,-16-5 1-16,-25-11-1 15,-24-5 0-15,-25-6 0 16,-20-3-1-16,-28-2 0 15,-24 0 6-15,-26-1-3 16,-28 2 0-16,-27 5-1 16,-26 11-2-16,-25 12-6 0,-27 10-8 15,-16 24-44-15,-27-1-89 16,-9 23-6-16,-20 2-1 16,-8 11-12-16</inkml:trace>
  <inkml:trace contextRef="#ctx0" brushRef="#br0" timeOffset="442369.7364">2967 6894 58 0,'-9'-14'132'0,"9"14"4"0,-7-13 0 0,7 13-73 15,0 0-23-15,17-6-8 16,-17 6-11-16,16 10-6 16,-16-10-4-16,26 29 0 15,-11-9-3-15,-1 10 0 0,3 2 0 31,2 1-3-31,1-1 0 16,0-2-5-16,2 0-5 16,-5-6-10-16,4 2-18 0,-21-26-35 15,17 20-79-15,-17-20 2 16,0 0-3-16,0 13 21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9:30:12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9584 2577 242 0,'0'26'95'16,"-7"-12"-21"-16,-2 8-65 15,9-22-140-15,-20 20 3 16,20-20-4-16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26:11.7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10438 2118 294 0,'0'0'135'0,"0"0"-3"0,7 15-1 0,-7-15-125 15,6 31 3-15,5-2 2 32,1 6 0-32,2 8-1 15,-1 6 0-15,3 10-2 16,-1 3-6-16,-2 0-6 0,1 0-12 16,-10-15-22-16,11 2-92 15,-15-19-6 1,6-7 0-16,-6-23-5 15</inkml:trace>
  <inkml:trace contextRef="#ctx0" brushRef="#br0" timeOffset="509.9028">10491 1951 336 0,'-5'-20'145'16,"-11"-5"5"-16,8 11-7 16,-6-7-114-16,8 6-8 15,3-3-7-15,8 4-9 16,11 2 0-16,8 6-5 16,11 9 0-16,9 7-2 15,7 12-2-15,1 10 2 16,0 7-2-16,-6 3 2 0,-10 5-1 15,-13 4 1-15,-18-4-1 16,-18-2 3-16,-11-5-1 16,-9-3-1-16,-4-14 2 15,-5-3 0-15,6-13-3 16,3-7 1-16,14-7-1 16,13-10-1-16,13-2 1 15,15-1 1-15,13 8-1 16,8 5 0-16,2 8 2 15,1 9 1-15,-3 12 4 0,-8 10 0 16,-17 5 5-16,-12 11-1 16,-19-1 2-16,-10 5 0 0,-16-3-1 15,-4 1-4-15,-8-7-9 16,1-10-6 0,11 0-20-16,-1-26-34 15,27 9-81-15,13-16-5 16,10-16 3-16,11-11-2 0</inkml:trace>
  <inkml:trace contextRef="#ctx0" brushRef="#br0" timeOffset="763.8053">10970 2358 316 0,'19'5'143'0,"-19"-5"-1"16,20 32-2-16,-15-6-113 15,11 9-6 1,-5-2-10-16,5 7-3 15,-3-4-6-15,-2-5 0 16,0-13-2-16,-11-18 1 16,0 0 0-16,0 0-1 0,2-30 2 15,-3-7-1 1,0-5 2-16,3-3-2 0,9-3 1 0,2 2-4 16,8 6-14-16,1-5-24 15,20 18-101-15,-12-1 1 16,10 17-6-16,-9 1 4 15</inkml:trace>
  <inkml:trace contextRef="#ctx0" brushRef="#br0" timeOffset="1041.961">11452 2381 233 0,'9'23'127'31,"2"9"2"-31,-6-5-6 0,8 13-82 15,-10-9-9 1,4 5-7-16,-6-13-8 0,4-4-2 16,-5-19-5-16,0 0-1 15,0-21-2-15,3-6-3 16,4-13-2-16,4-8-1 16,7-7 1-16,5-4 0 0,6 4-1 15,1-1-6-15,6 11-12 16,-7-1-20-16,11 23-45 15,-17 1-51-15,3 24-6 0,-13 3 2 16,0 24-2-16</inkml:trace>
  <inkml:trace contextRef="#ctx0" brushRef="#br0" timeOffset="1312.4029">11845 2449 196 0,'1'-32'132'16,"9"1"4"-16,-5-12-4 16,8 11-54-16,-5-14-45 31,15 6-9-31,2-2-11 16,11 5-5-16,1 2-5 15,4 13-1-15,1 11-2 16,-5 9-2-16,-4 12-1 15,-8 15-3-15,-8 8-11 0,-17-4-28 16,2 14-86-16,-14-11-6 16,2 1 2-16,-4-16-3 15</inkml:trace>
  <inkml:trace contextRef="#ctx0" brushRef="#br0" timeOffset="1602.7115">12614 1782 367 0,'1'20'157'0,"6"13"-8"16,-8 5-1-16,7 12-128 16,-3 7-15-16,-2 5-21 15,11 11-95-15,-12-5-37 16,5 6-2-16,-7-11-6 16</inkml:trace>
  <inkml:trace contextRef="#ctx0" brushRef="#br0" timeOffset="1722.2536">12661 2613 336 0,'-14'12'76'0,"0"-10"-74"16,-1-3-9-16,-1 0-132 16,16 1 2-16</inkml:trace>
  <inkml:trace contextRef="#ctx0" brushRef="#br0" timeOffset="2141.468">13130 1788 411 0,'0'0'163'16,"22"17"-8"-16,-22 5-1 16,3 12-144-16,3 11-25 15,-9 0-65 1,14 30-73-16,-8 0-6 15,9 16-1-15,-8-8-6 16</inkml:trace>
  <inkml:trace contextRef="#ctx0" brushRef="#br0" timeOffset="2272.1644">13293 2733 395 0,'0'0'144'15,"0"0"-80"-15,0 0-65 16,-8-16-144-16,8 16-11 15,-5-13-11-15</inkml:trace>
  <inkml:trace contextRef="#ctx0" brushRef="#br0" timeOffset="4381.3249">18962 1972 472 0,'0'-15'162'0,"-13"-3"-2"15,13 18-10-15,0 0-146 16,-10 13-15-16,22 10-44 16,-9 2-94-16,17 11-7 15,-6-2-2-15,8 18-4 16</inkml:trace>
  <inkml:trace contextRef="#ctx0" brushRef="#br0" timeOffset="5047.9487">19088 3181 454 0,'0'0'147'15,"0"0"-13"-15,-16 15-55 16,19-2-221-16,-3-13-2 16,0 0-7-16,-17 14-3 15</inkml:trace>
  <inkml:trace contextRef="#ctx0" brushRef="#br0" timeOffset="10198.6035">17338 2222 394 0,'-3'-13'149'0,"3"13"-4"0,-10-29-2 16,2 9-124-16,-9-5-2 16,-3 4-5-16,-9-1-5 15,-3 13-1 1,-7 11-2-16,-2 14 0 0,-4 16-2 15,3 12-1-15,7 7-3 16,9 2-2-16,15-2-1 16,14-11-3-16,17-11 1 15,13-19-4-15,13-20 6 0,6-13 3 0,3-6 4 16,0 0 6-16,-10 3 2 16,-8 17 6-16,-12 18-2 15,-12 27 2-15,-15 26-4 16,-6 26-3-16,-8 9-4 15,-2 10-4 1,5 2-14-16,2-15-25 16,19-3-80-16,-5-45-32 0,19-14-5 15,-6-38-4-15,11-7 5 16</inkml:trace>
  <inkml:trace contextRef="#ctx0" brushRef="#br0" timeOffset="10588.5803">17714 2320 351 0,'0'0'143'0,"0"0"2"15,10-14-5-15,-8 32-106 16,-7-2-15-1,3 17-2-15,-4 1-9 0,3 9-2 16,3 6-3-16,7-3-2 0,8-7-2 16,8-11 2-16,8-17-2 15,10-18-1-15,4-10 2 16,5-12 1-16,1-6 6 16,-2 2 1-16,-8 3 6 15,-3 12-1-15,-11 20 3 16,-5 29 0-16,-12 20-1 15,-6 27 1-15,-9 16-7 16,-4 8-8-16,0 6-10 16,-5-8-34-16,10 4-112 15,-11-38-7-15,6-8-7 16,-8-31-9 0</inkml:trace>
  <inkml:trace contextRef="#ctx0" brushRef="#br1" timeOffset="32155.0215">10598 4049 270 0,'0'0'151'0,"9"17"-3"16,-16 0-1-16,8 21-98 15,-7 4-27-15,6 14-2 16,0 5-11-16,3 6-3 16,3 3-10-16,-3-3-8 0,8 3-21 15,-8-24-57-15,14 0-58 16,-8-23-3-16,10-6 3 15,-19-17-5-15</inkml:trace>
  <inkml:trace contextRef="#ctx0" brushRef="#br1" timeOffset="32568.8145">10588 4158 337 0,'-20'-17'149'0,"-8"-2"-2"16,28 19-5-16,-17-6-126 15,17 6-7-15,39-1-7 16,1 2-8-16,15 7-3 0,3-1-2 31,3 7 0-31,-7 2 2 0,-12 9 1 0,-17 5 4 16,-19 6 1-16,-21 4 5 0,-17-1 1 16,-7 0 2-16,-4-7-3 15,3-4-1-15,7-10-2 31,12-12 0-31,21-6-1 16,13-14-1-16,21-1-2 16,9-1 2-16,7 3 1 15,8 9 3-15,0 8 2 16,-6 15 4-16,-13 10 1 0,-9 14 3 16,-19 6 2-16,-8 6-5 15,-14 1 5-15,-11-2-6 0,-10-7 2 16,-4-6-10-16,-1-9-3 15,-2-15-15-15,9-6-10 16,-2-18-34-16,32 7-84 16,-23-30-2-1,30 10-2-15,0-15 3 0</inkml:trace>
  <inkml:trace contextRef="#ctx0" brushRef="#br1" timeOffset="32837.2515">11216 4476 296 0,'5'14'139'0,"7"19"-1"15,-5 1-3-15,9 7-123 16,0 1 1-16,6 3-11 0,-2-6 1 16,-1-4-4-16,-4-9 4 15,-5-12-3-15,-10-14 5 16,0 0 4-16,-5-35-5 0,-3 4 6 15,1-8-6-15,3-3 0 16,4-2-14-16,1 0-11 16,15 13-47-16,-1-8-72 15,12 19-1-15,-7-4-4 16,12 15 3-16</inkml:trace>
  <inkml:trace contextRef="#ctx0" brushRef="#br1" timeOffset="33100.1687">11608 4503 215 0,'10'19'121'0,"6"8"5"16,-6-4-28-16,9 13-70 15,-6-7 1-15,6 9-13 0,-8-9 1 16,2 1-8 0,-7-11 3-16,0-5-8 15,-6-14 2-15,-2-14 6 16,-1-11-6-16,2-7 4 15,0-8-7-15,3-8 5 16,7-1-6-16,4-3 6 16,6 3-8-16,5 5-8 15,7 12-14-15,-7-4-34 0,11 23-76 16,-11 1-5-16,4 21 1 0,-12 4-6 16</inkml:trace>
  <inkml:trace contextRef="#ctx0" brushRef="#br1" timeOffset="33388.5701">11996 4686 235 0,'0'0'135'0,"-6"-31"-3"0,11 12-2 15,-2-13-110-15,11 5 2 0,5-9-9 16,8 7-2-1,6-1 3-15,8 4-4 16,2 1 3-16,8 6-2 16,-2 5 0-16,3 7-1 0,-6 5-3 15,-4 6-1-15,-8 7-7 16,-9 2-3-16,-5 4-16 16,-20-17-30-16,13 27-89 15,-13-27-4-15,0 0-2 16,0 0-4-16</inkml:trace>
  <inkml:trace contextRef="#ctx0" brushRef="#br1" timeOffset="34013.5082">12034 4538 232 0,'0'0'146'0,"-16"-7"-3"15,16 7 2-15,0 0-97 16,-13-8-17-16,13 8-7 0,0 0-9 16,0 0-7-1,-7 32-3-15,7-6-4 0,3 7-9 0,4 8-2 16,-1-4-17-16,11 8-38 16,-6-19-82-16,11-4 0 15,-6-20-6-15,6-4 0 16</inkml:trace>
  <inkml:trace contextRef="#ctx0" brushRef="#br1" timeOffset="34571.8952">12657 4187 224 0,'17'26'145'16,"-15"-6"-1"-1,6 21-2-15,-9-4-74 0,7 15-47 16,0 4-3-16,5 8-9 0,4-1-1 15,0 1-7-15,3-8 2 16,-1-5-4-16,-3-12 4 16,-1-8-6-16,-2-13 5 0,-11-18-3 15,0 0 1-15,0 0-1 16,8-26-1 0,-8 0 4-16,3-2-3 15,3-2 5-15,4 0-4 16,7 2 7-16,8 1-8 0,5 4 4 15,8 4-11-15,-4-1-22 16,17 7-111-16,-15-6-5 16,3 8-2-16,-12-8-5 15</inkml:trace>
  <inkml:trace contextRef="#ctx0" brushRef="#br1" timeOffset="34851.4516">13386 4057 312 0,'0'0'155'0,"0"0"-2"15,0 0 0-15,16-1-116 16,-16 1-13-16,4 33-7 16,0-6-12-16,2 8-11 15,3 16-23-15,-14-2-120 16,14 17-5-16,-12-7-5 16,9 13-3-16</inkml:trace>
  <inkml:trace contextRef="#ctx0" brushRef="#br1" timeOffset="34968.714">13549 4838 322 0,'0'0'147'31,"0"0"-17"-31,0 0-47 16,0 0-211-16,23-19-14 16,-15-13-6-16,10-5-2 15</inkml:trace>
  <inkml:trace contextRef="#ctx0" brushRef="#br1" timeOffset="35148.1542">13931 4050 283 0,'22'7'158'16,"-22"-7"1"-16,21 39-7 16,-22-8-71-16,4 19-70 15,-5 15-14-15,-3 6-22 16,10 20-127-16,-18-6-3 15,9 13-5-15,-9-13-3 16</inkml:trace>
  <inkml:trace contextRef="#ctx0" brushRef="#br1" timeOffset="35283.0428">14135 4962 338 0,'0'0'112'0,"11"17"-111"15,-11-17-8-15,-22-8-144 16,9-5-13-16</inkml:trace>
  <inkml:trace contextRef="#ctx0" brushRef="#br1" timeOffset="41392.9078">10318 7038 265 0,'0'0'142'16,"12"-13"1"-16,-12 13 1 0,0 0-113 15,4-21-6-15,-4 21-8 16,-4-21-7 0,4 21-3-16,-26-14-1 0,4 18-1 15,-7 14 3-15,-2 13-2 16,-7 14 2-16,2 17-4 16,3 7 3-1,8 8-4-15,11-1 1 16,11-5-6-16,14-12-7 0,14-17-4 15,12-12-4-15,5-25-2 16,7-10-1-16,-1-16 1 16,-2-8 1-16,-7-6 5 15,-7 2 8-15,-9 4 7 16,-9 6 8-16,1 14 5 16,-15 9 3-16,21 18 1 15,-8 2-1-15,9 9-2 16,4-2-4-16,9-4-3 0,7-8-3 15,4-12-4-15,0-19 0 16,-3-15-1-16,-7-12 0 16,-11-9 0-16,-15-7-5 0,-14 1 7 31,-17 5-9-31,-8 10-1 16,-7 20 0-16,-4 14-5 15,2 26-14-15,-2 3-29 16,26 19-90-16,-2 5-8 0,17 8 4 15,5-15 2-15</inkml:trace>
  <inkml:trace contextRef="#ctx0" brushRef="#br1" timeOffset="41608.7638">10929 6865 299 0,'0'-43'152'0,"7"24"-3"0,-7 19-1 15,0 0-122-15,5 43-8 16,4 8-10-16,0 14 1 0,-2 10-5 0,3 8-3 16,-3 0-10-16,5-1-8 15,-9-20-31-15,14-6-98 16,-11-27 0-16,7-20-8 16,-3-28 4-16</inkml:trace>
  <inkml:trace contextRef="#ctx0" brushRef="#br1" timeOffset="41990.9925">11221 6917 203 0,'13'-3'137'0,"3"15"3"16,-7 2-6-16,7 16-98 16,-8-2 1-16,8 8-13 15,-3-3-5-15,2 5-5 0,-5-4 0 0,3-1-4 16,-2-9 2-16,2-9-1 15,-13-15-8-15,22 12-1 16,-22-12-2-16,0 0-2 16,4-16-2-16,-17 12-1 15,-5 8 0-15,-10 8 2 16,-6 11 3-16,-4 8 3 16,1 7 3-16,2 10 4 15,3-1 1-15,12 2 3 0,7-7 0 16,16-4-2-1,10-14-4-15,11-7-2 16,8-15-3-16,10-14-4 0,1-9-5 16,1-18-8-1,-1-3-13-15,-14-16-24 16,4 15-38-16,-20-8-65 16,-3 12-1-16,-19 2 3 15,3 11 1-15</inkml:trace>
  <inkml:trace contextRef="#ctx0" brushRef="#br1" timeOffset="42497.6195">11881 7376 316 0,'0'0'156'16,"-15"-23"2"-16,18-16 0 16,0-28-129-1,9-18-7-15,-2-29-7 0,3-17-7 0,1-20-7 16,-4-18-2-16,-4-12-1 15,-6-5-5-15,-11 12-1 16,-4 12 6-16,-4 24-9 16,-1 21 2-16,-2 26-4 15,1 24-4-15,5 31-20 0,-6 6-36 32,22 30-75-32,-17 6-7 0,14 13 4 15,-7-2-2-15</inkml:trace>
  <inkml:trace contextRef="#ctx0" brushRef="#br1" timeOffset="42795.6606">11633 5740 276 0,'7'-13'151'16,"-3"-18"0"-16,12 3-4 0,-7-17-126 15,7-4-2 1,-3-10-10-16,2-3-3 16,0 1-7-1,-4 6 2-15,-1 9-3 16,1 10 1-16,-1 13 5 16,4 16 1-16,6 18 0 0,6 19 1 0,3 17 2 15,3 6-2-15,3 5 0 0,-1-2-4 16,-1-3-5-1,-8-15-39-15,-6-2-108 16,-11-22-8-16,-8-14-8 16,7-13-1-16</inkml:trace>
  <inkml:trace contextRef="#ctx0" brushRef="#br1" timeOffset="55217.416">7666 5395 198 0,'-66'-2'123'15,"7"4"2"-15,1-5-7 16,3 7-113-16,2 2-1 16,-2 7 2-16,-7 4 3 15,0 4-6-15,-6 0 3 16,0 4-6-16,-1-1 2 15,3 1-6-15,6-5 8 16,11-6-6-16,21-5 3 16,28-9 2-16,0 0 0 0,38-11 5 15,23-4-10-15,23-1 9 0,14 0-11 16,9 2 10-16,1 4-6 16,-7 8 2-16,-13 5 2 15,-16 10-3-15,-23 5 11 16,-22 9-9-16,-24 5 9 15,-17 7-9-15,-16 1 2 16,-9 2 2-16,-7 1-6 16,-1 0 2-1,4-1-6-15,7-1 2 16,11-2-1-16,8-5 1 16,10-2 0-16,3-2 1 0,-2-1-2 15,-6 3 4-15,-14 0-1 16,-14 2 1-1,-13 5 6-15,-7 0-3 16,-2 0 2-16,10 0-3 0,18-4 1 0,28-5-6 16,39-7 2-16,42-10-5 15,42-7-4-15,29-8 0 16,26-3 1 0,14-4 0-16,4 0 2 0,-14 4 2 15,-24 5 3-15,-36 11 3 16,-45 14-1-1,-49 18 1-15,-51 18-2 16,-50 15 3-16,-44 9-2 0,-31 10-1 0,-15 1 5 16,-3-8-1-16,18-10 0 15,31-18 0-15,42-24 1 16,54-24 0-16,53-28-6 16,52-26 3-16,41-26-7 15,29-17 1 1,15-16 2-16,3-6 1 15,-12-7-2-15,-26 5-1 16,-35 5 6-16,-38 9-2 16,-50 17-3-16,-45 14-3 15,-42 15-5-15,-34 7-1 16,-19 13 2-16,-11 1-2 16,15 2 1-16,24-6-1 15,45-7 5-15,52-10 1 16,59-10 6-16,60-11 3 15,52-3-6-15,41-2 4 0,20 3-2 0,6 8 2 16,-13 11-3-16,-23 12 8 16,-41 13-6-16,-44 17 2 15,-58 17 2-15,-53 19 1 0,-58 18 3 16,-47 15-5-16,-35 11 3 16,-20 7-7-16,-2 5 2 15,11-3-5-15,33-9 4 31,50-15-7-31,60-20 1 16,62-21 2-16,75-17-1 16,49-19 2-16,44-12 0 15,26-5 1-15,5-3 2 16,-10 4 1-16,-30 7 3 0,-35 12 1 16,-55 8-1-16,-49 14-1 15,-57 9 1-15,-50 8 0 16,-43 4-2-1,-29 2-1-15,-21 1-3 0,-6-2-3 0,8-1-4 16,15-4-2 0,35-3-1-16,37-10-1 15,41-6-1-15,63-9 2 0,42-7 1 16,35-10 5-16,35-4 5 16,18-3 2-16,4 2 2 15,-11 8 2 1,-29 9 2-16,-33 18 0 0,-49 13-1 0,-37 18-1 15,-41 11-2-15,-23 12 0 16,-15 3-2-16,7 1-1 16,18-3-5-16,30-10 1 15,45-13-1-15,42-16 1 16,49-11 0-16,38-14 1 16,40-9 0-1,24-6 1-15,18 0 3 16,4 4 0-16,-5 9-1 15,-18 9 0-15,-23 13 1 16,-29 9 2-16,-36 15 4 16,-30 6-2-16,-35 3 3 15,-26 1-4-15,-26 0 4 0,-16 0-2 16,-12-7 1 0,-2-5-3-16,7-12-5 0,17-11 1 15,27-11-2-15,25-14-1 16,36-15-6-16,32-13 3 15,35-13-2-15,20-12 2 16,15-5-1-16,-5-6 4 16,-12-2 3-16,-19 5 5 0,-37 2 7 15,-30 8-2 1,-45 7 1-16,-36 10-3 16,-41 7-2-16,-31 12-6 0,-36 11-5 15,-25 4-3-15,-17 10-3 0,-14-2 0 16,1 2 0-16,7-2 3 15,21-3 2-15,28-7 3 32,40-4-1-32,41-6-4 0,45-5-7 15,30-3 8-15,32 0-9 16,11 1 7-16,5 1-2 0,-13 5 11 16,-22 0 1-16,-28 7 11 15,-46 1 3-15,-34 16-5 16,-66-11 5-16,-37 16-3 15,-45 3-4-15,-34 10-7 16,-29 6-1-16,-18 4-13 16,2 7-7-16,12-6-14 15,41 3-2-15,33-16-9 16,65 1 2-16,48-22 2 16,72 0 8-16,41-14 23 0,42-1 11 15,21 5 24-15,-4 1 10 16,-6 17 7-1,-44 3 6-15,-32 24-3 16,-69 6-5-16,-45 19-15 16,-62 1-4-16,-36 8-12 15,-38-4-7-15,-16-4-2 16,-9-8-9-16,10-16-2 16,26-15-8-16,21-20-2 0,40-13 1 15,27-23 0-15,41-8 5 16,21-17 3-16,23-8 4 0,6-4 10 15,-3-8 4-15,-13 5 6 16,-40-1-1-16,-40 15 1 16,-64 9-6-1,-62 16 1-15,-67 17-4 16,-68 17-6-16,-49 19-2 16,-46 11-3-16,-25 17 2 15,-17 5-5-15,12 3 5 16,18-1-4-16,38-7 7 15,47-9-3-15,50-10 8 16,63-14 1-16,70-16-7 0,73-14 5 16,75-14-3-16,62-10 2 15,58-9-3-15,44-4 2 16,33-5-3 0,15 4 1-16,-1 4 7 0,-12 6 1 15,-31 4 4-15,-28 7-2 16,-45 5 1-16,-44 8-2 15,-56 6 0-15,-46 2-2 16,-43 4-1-16,-40-4-4 16,-32-2 1-16,-17-3-2 15,-8-9-1-15,8-5 4 16,22-12-4-16,35-12 3 16,44-12-4-16,52-14 0 15,60-11-2-15,52-10 3 16,62-8 0-16,46-8 1 15,57-7 0-15,34-3 2 0,30 4 2 16,17 10 3-16,2 13 0 16,-7 19 0-1,-35 22-1-15,-35 27-2 0,-66 30 2 16,-67 34 1-16,-81 28 0 16,-73 25 3-16,-73 17-3 15,-44 12-3-15,-27 1 0 16,-1-2-3-16,21-12-1 15,50-18-6-15,70-24-2 0,80-25-5 16,91-25 4-16,73-22 4 16,71-18 2-16,51-14 7 0,46-14 0 15,24-6 6-15,13-6 3 16,-7 9 4-16,-15 2-1 16,-21 18-2-16,-35 13-4 15,-36 19-1-15,-49 18-2 16,-42 19-2-16,-47 19-3 0,-38 12-1 15,-36 9-5 1,-19 2-2 0,-11 0 4-16,4-4-5 15,17-10 4-15,31-11-2 16,38-14 4-16,40-11-3 16,47-12 6-16,36-10 3 0,41-9 4 15,27-1 3-15,14 0 0 16,2 7-2-16,-17 7 0 0,-24 12 1 15,-44 11 0-15,-39 13-2 16,-58 16-6 0,-49 11-6-16,-46 12-13 15,-45-3-45-15,-22 18-81 0,-30-10-9 16,-5-1-7 0,-5-12-7-16</inkml:trace>
  <inkml:trace contextRef="#ctx0" brushRef="#br1" timeOffset="55983.9259">12125 9917 262 0,'-13'-13'147'0,"13"-19"-2"15,1-27-3-15,14-16-134 16,10-28 2-16,14-21-3 0,9-21 5 16,11-21-4-1,8-16-2-15,6-9-4 0,5-1 2 16,-3 5 3-16,-3 12-1 15,-7 19-1-15,-7 21-4 16,-10 24-3-16,-11 26-1 16,-8 20-8-16,-7 26-12 15,-15 7-32-15,6 26-86 16,-13 6-3-16,0 0 2 31,-7 25-3-31</inkml:trace>
  <inkml:trace contextRef="#ctx0" brushRef="#br1" timeOffset="56247.5833">12804 7773 253 0,'-11'-31'137'16,"2"0"1"-16,2-7-4 16,11 3-108-16,3-5-6 15,15-5-7-15,5-7-4 16,11-2-7-16,5-4 3 15,0 6-1-15,-5 6 4 0,-3 10-1 16,-11 14 2-16,-8 26-1 16,-17 24-1-1,-10 25 1 1,-7 22-4-16,-2 15-14 0,4 16-13 0,0-2-28 0,23 5-100 16,-1-8 2-1,14-6-5-15,2-16 2 16</inkml:trace>
  <inkml:trace contextRef="#ctx0" brushRef="#br1" timeOffset="56701.2798">13503 8677 246 0,'15'-10'145'15,"4"6"2"-15,-6-8-3 16,9 5-118-16,-11-12-10 16,5 5-4-16,-7-12-3 15,-3 3-7-15,-9-2 1 16,-12 2-4-16,-6 5 2 16,-8 7 0-16,-7 10 1 15,-5 14 3-15,-2 23 0 0,4 22-3 16,5 20 4-1,12 23-3-15,7 16 3 16,13 8-9-16,10 9-5 16,2-7-15-16,13-1-35 15,-15-22-84-15,6-21-9 0,-11-25 4 0,-7-22-7 16</inkml:trace>
  <inkml:trace contextRef="#ctx0" brushRef="#br1" timeOffset="56862.6041">13158 9371 250 0,'8'-27'148'16,"4"0"-4"-1,11 5-1-15,-4-1-117 0,14 1-25 0,7 5-33 16,-5-16-45-16,17 7-65 16,-3-6-3-1,4 3 1-15,-6 0 1 0</inkml:trace>
  <inkml:trace contextRef="#ctx0" brushRef="#br1" timeOffset="57114.2517">13690 9042 143 0,'-1'28'137'0,"2"6"3"0,-4 5 1 16,8 5-57-16,-1-13-49 15,16 0-9 1,-1-20-9-16,10-9-7 16,0-21-3-16,4-13-4 0,-6-13 1 15,-2-6-4 1,-9-4 0-1,-9 1-2-15,-10 10 2 0,-7 7-1 0,-9 14 1 16,-5 16-1-16,-4 16-1 16,-2 11-3-16,2 15-10 15,0 2-14-15,13 17-32 16,-7-7-81-16,17-2-1 16,5-9-1-16,10-9 0 15</inkml:trace>
  <inkml:trace contextRef="#ctx0" brushRef="#br1" timeOffset="57561.4774">14192 9031 259 0,'13'-6'138'16,"3"-4"-1"-1,-4-12-40-15,5 12-74 16,-8-6-5-16,4 3-7 0,-6 0-4 16,-7 13-3-16,7-23 0 15,-7 23-1 1,-3-16 0-16,3 16-2 16,-11-15 1-16,11 15 1 0,-16-13-1 15,16 13 0-15,-25 0 1 16,12 8 0-16,2 10-1 15,2 12 3-15,6 13-2 0,6 13 1 0,6 12-2 16,9 12 4 0,6 9-3-16,1 9 3 15,-1 0-1-15,-7 0 3 16,-10-7-3-16,-11-7 1 0,-15-13-2 16,-13-11 0-1,-12-21-3-15,-10-19 1 0,-5-12-3 31,0-18-2-31,4-8-6 0,0-16-13 16,19 6-44-16,0-14-81 16,16 5-3-16,7 2-1 0,13 1-3 0</inkml:trace>
  <inkml:trace contextRef="#ctx0" brushRef="#br0" timeOffset="230205.2571">16087 7699 285 0,'-13'6'148'16,"-3"-6"-3"-16,16 0 0 15,-17-2-90-15,17 2-37 16,17-23-3-16,7 6-6 16,10-6-6-16,3-2-4 15,5 2-4-15,0 3 0 16,-3 9-1-16,-10 8 0 16,-12 14-1-16,-11 8 2 15,-15 14 0-15,-8 5 3 16,-6 6-1-16,-3-2-1 15,0-1 2-15,8-8-1 16,13-6 2-16,12-11-2 0,19-4 2 16,14-7-2-16,12-2 4 15,6 3 0-15,1 0 2 16,-1 4 1-16,-11 4 2 16,-9 11 0-16,-18 1 0 15,-14 6 0-15,-18-2 0 16,-11 2-1-16,-11-1-4 15,-8-5-3-15,-3-1-10 16,-3-14-15-16,14 4-39 16,-1-19-79-16,19-4-1 15,5-10-1-15,18-6-1 16</inkml:trace>
  <inkml:trace contextRef="#ctx0" brushRef="#br0" timeOffset="230610.9493">16838 7638 235 0,'13'-11'129'16,"-13"11"3"-16,16-27-11 15,-16 27-75-15,6-19-11 16,-6 19-10 0,0 0-12-16,-13-9-6 0,-1 16-4 15,-8 8-1 1,-5 6-1-16,-2 4 1 0,1 4-1 0,2 1 0 16,5 2 1-1,8-5 0-15,14-5-1 16,16-8 1-16,18-5 0 15,13-2-1-15,8-1-2 0,6 1-8 16,-1 3 1 0,-7 2-2-1,-9 8-4-15,-19-1-10 0,-11 10-13 16,-28-9-21-16,-5 3-78 0,-19-10 8 16,-8-6-5-1,-8-10 4-15</inkml:trace>
  <inkml:trace contextRef="#ctx0" brushRef="#br0" timeOffset="230746.9784">16795 7683 296 0,'28'-19'138'0,"-5"2"-3"15,1 3-5-15,-1 1-122 16,-1-7-69-16,7-2-62 16,1-4-7-16,3-6-4 15,0-5-3-15</inkml:trace>
  <inkml:trace contextRef="#ctx0" brushRef="#br0" timeOffset="230913.5303">17270 7347 333 0,'4'39'146'0,"8"13"0"16,-7 1-1-16,17 15-109 16,-10-3-20-1,5 6-10 1,0-3-22-16,-5-14-58 15,7 0-76-15,-8-15-1 0,1-10-5 16,-7-16-1-16</inkml:trace>
  <inkml:trace contextRef="#ctx0" brushRef="#br0" timeOffset="231791.6024">18330 7509 264 0,'0'0'129'15,"0"0"0"-15,0 0 0 16,0 0-94-16,0 0-9 31,19 7 0-31,-19-7-6 0,13 33-3 16,-9-7-5-1,4 10 0-15,-4 2-2 0,3 6-9 16,2 0 3-16,1-4-4 16,6-8 2-16,4-15-2 15,7-13-3-15,2-14 0 16,4-11-1-16,-2-11 7 16,-5-6-6-16,-6 1 3 0,-9 1-3 15,-6 10 3-15,-10 8 1 16,5 18 3-1,-17-1 1-15,9 14 2 16,3 6 1-16,10 5-1 0,3-1 2 16,11-1 0-16,4-8 1 15,7-5-1-15,1-9 1 16,3-6-1-16,-3-10 1 16,-4-4-2-16,-7-6-2 0,-4-3-4 15,-7 1-5-15,-9-3-11 16,1 11-18-16,-12-6-38 15,11 26-80-15,-6-17-2 16,6 17 2-16,1 13-2 16</inkml:trace>
  <inkml:trace contextRef="#ctx0" brushRef="#br0" timeOffset="232295.5247">18985 7685 327 0,'19'-5'140'16,"6"4"3"-16,-7-9-3 15,14 0-102-15,-6-13-10 16,6-1-8 0,-2-6-10-16,1-3-4 0,-7-6-3 15,-4 0-2 1,-7 3 0-16,-8 9 0 0,-10 8 1 0,5 19-2 31,-32 6 3-31,9 20-3 0,-3 14-2 0,2 6-3 16,8 9-10-16,3-6-10 15,19 3-27 1,-2-22-19-16,26-2-19 0,-4-30-12 16,21 1 18-16,-8-21 35 15,10-1 25-15,-6-4 25 16,-6-8 33-16,5 12 25 16,-11-10 22-16,6 15 15 15,-12-9-14-15,6 16-31 16,-13-11-17-1,0 7-15-15,-10-3-6 16,-6 5-7-16,-2 13-1 16,-20-10-2-16,-1 14-1 0,-1 10 2 15,-1 8 1-15,3 8 2 0,4 2-2 16,9 6 3-16,7-7-3 16,8-3 1-16,10-11-5 15,5-10-7-15,8-10-9 16,0-20-19-16,11 6-37 15,-11-23-76-15,5-2 1 16,-8-13-1-16,-1-3 1 16</inkml:trace>
  <inkml:trace contextRef="#ctx0" brushRef="#br0" timeOffset="232464.3455">19824 6823 338 0,'0'0'147'0,"0"0"6"0,-6 48 2 0,13 11-118 15,-3 13-12-15,8 18-3 16,2 6-12-16,4 1-11 16,6 3-18-16,-8-18-31 15,12-9-101-15,-15-22-3 16,-2-17 0-16,-11-34 1 16</inkml:trace>
  <inkml:trace contextRef="#ctx0" brushRef="#br0" timeOffset="233126.6134">19838 7454 362 0,'0'0'143'0,"-13"-2"-2"16,13 2-6-16,25 10-125 15,2-14-14-15,13-13-12 0,4-18-11 16,12-5-6 0,-11-27-7-16,4-2 4 15,-15-12 14-15,-8-1 17 16,-7 10 10-16,-16 7 10 0,-1 23 9 15,-14 9 9-15,12 33 6 16,-12 20 3-16,12 28-10 16,-1 12-13-16,5 18-3 15,1 6-7-15,2 3-1 16,2-2-4-16,-1-10-2 0,-1-13-8 0,1-16-2 16,2-14-2-16,-10-32-4 15,23 10 0-15,-7-25 0 16,4-5 2-16,-1-4 1 15,4-1 4-15,1 2 3 16,-2 4 4-16,-2 8 3 16,-4 2 1-16,-2 2 2 15,-1-3-2-15,3-3 0 16,-3-6-2-16,0-3-1 16,0-4 1-16,-3 0-2 0,0 2 5 15,-4 2-1-15,-3 6 2 16,-3 16 0-16,0 0 1 15,0 0 2 1,-11 38-1 0,8-3-1-16,-2 5-4 0,4 9 1 0,-3 1-2 15,2 0 1-15,1-6-4 16,1-9-1-16,3-12-5 16,-3-23-2-16,14 3-2 15,-4-20-3-15,6-8 3 16,1-5 2-1,3-3 7-15,2 2 5 0,1 2 7 16,9 11 5-16,-2-1 6 16,11 10 2-16,-2-4-1 15,7 3-3-15,-4-3-9 16,-1-3-9-16,-3 2-26 16,-21-8-123-16,3-2-8 0,-14-8 0 31,-6 0-8-31</inkml:trace>
  <inkml:trace contextRef="#ctx0" brushRef="#br0" timeOffset="233965.0017">19746 8288 342 0,'0'0'152'16,"1"16"-1"-16,-14-9-4 15,-1 7-126 1,-14 1-15-16,-6 3 0 0,-11 4-3 16,-4 3-6-1,-2 2-3-15,2-1 1 16,9 4-2-16,10-4 2 15,17-1 0-15,20-5 2 16,22-3-2-16,16 1-1 16,9 2-3-16,4 1-2 15,0 1 5-15,-9 3-1 16,-15 1 7-16,-16 4-4 0,-23-1 6 0,-18-2 0 16,-14-5 7-16,-6-3 0 15,-4-8-1 1,7-4-2-16,10-8-3 15,15-8-2-15,23-11-1 0,20-13 0 16,24-9-6-16,9-6 3 16,10-4-4-16,-4-1 5 15,-2 3-2-15,-10 5 7 16,-16 9-2-16,-16 17 5 16,-23 19 0-16,0 0 1 15,-1 30 0-15,-8 12-3 16,3 10 2-16,8 7-6 15,5 2 3-15,6-2-6 16,3-8 5-16,1-10-4 16,0-15 5-16,-1-17-2 15,-3-16 1-15,-7-19 0 0,-3-13-2 16,-2-7 4-16,-1-9-4 16,3-1 3-16,3-2-4 15,6 4 4-15,5 5-4 16,7 10 5-16,7 8-3 15,3 6-2 1,4 8 1-16,-5 4-4 0,-1 9-2 16,-8-1-9-16,-2 11-22 0,-22-6-53 15,0 0-54-15,0 0-3 16,0 0 1-16,0 0-1 16</inkml:trace>
  <inkml:trace contextRef="#ctx0" brushRef="#br0" timeOffset="234800.7554">20708 8327 272 0,'0'0'137'16,"0"0"4"-16,0 0-16 15,0 0-83-15,17 17-12 16,-1 8-7 0,-1 2-7-16,6 10-4 0,0 2-5 15,5 3-2 1,0-6-2-16,1-5 0 16,2-14-3-16,-5-13 1 0,1-17 0 15,-6-13-4-15,-3-13-3 16,-6-10-8-16,0 2-16 15,-15-12-38-15,10 12-77 16,-8 4-2-16,6 13 1 0,-3 4 2 16</inkml:trace>
  <inkml:trace contextRef="#ctx0" brushRef="#br0" timeOffset="234940.2872">21213 8273 313 0,'25'31'157'0,"-11"-3"-1"16,5 11 1-16,-12-4-100 15,3 1-43-15,-4 0-19 0,-6-14-40 16,6-2-105 0,-6-20-5-1,0 0-2-15,-3-17-1 16</inkml:trace>
  <inkml:trace contextRef="#ctx0" brushRef="#br0" timeOffset="235430.248">21317 8204 197 0,'3'-13'124'0,"-3"13"-2"16,16-14-5-16,-3 12-72 16,7 5-46-16,5 0-2 15,5-2 0-15,6-1 1 16,1-4 5-16,1-5 5 0,-1 1 3 16,-9-7 4-16,-2 4 0 15,-15-7 0 1,-11 18 0-16,0-17-1 15,-13 19-3-15,-8 6 0 16,-4 12 1-16,-1 8-1 0,3 11 2 16,3 7-2-16,7 6 2 15,4 0-4-15,12 1-2 16,9-8-7-16,8-7 0 16,9-12-5-16,10-12 1 15,5-11-1 1,7-12-1-16,1-7 2 15,-3-7-1-15,-1-7 3 0,-8-6-4 0,-2-3 1 16,-13-7-7-16,-6 2 1 16,-12 3 0-16,-5 3 8 15,-9 9 6-15,-8 13 6 16,-1 21 8-16,-7 15 4 16,7 25 8-1,5 7-1-15,14 14 1 0,7-1-10 16,22 0-6-16,11-10-19 15,6-31-86-15,16-11-67 16,-5-26-7-16,0-22-2 16,-11-22-2-16</inkml:trace>
  <inkml:trace contextRef="#ctx0" brushRef="#br0" timeOffset="236036.1411">18179 9918 379 0,'-23'52'158'0,"-19"-11"-8"16,-11-5-10-16,-22-12-160 16,-16-17-9-16,-6-5 0 15,-21-21 4-15,-9-6 5 0,-19-16 3 16,-14-10 9-16,-18-11 5 15,-18-9 12-15,-7-7 3 16,-15-11 4-16,-2-6-2 16,-2-16 0-16,12-9-4 15,8-14 0-15,18-3 0 16,17-10-5-16,18-4 1 16,19-3-2-16,22 3-2 15,17 6 0-15,12 5-4 16,17 15-13-1,6-1-26-15,23 22-96 16,1 12-5-16,12 23-1 0,5 13-3 16</inkml:trace>
  <inkml:trace contextRef="#ctx0" brushRef="#br0" timeOffset="236483.6838">14381 7776 275 0,'-10'-15'141'0,"4"1"3"15,-8-7-5-15,14 21-109 16,-22-33-12-16,18 4-5 16,-2-10-3-16,5-8-4 15,1-12 1-15,0-5-4 16,0-2 4-16,0 1-2 16,-3 4 2-1,-1 9-2-15,-1 12 1 16,1 15-2-16,4 25-2 15,0 0 3-15,23 25-4 16,3 11 1-16,9 9-1 0,8 5 3 16,4 4-4-16,4 2 4 15,-6-3-6-15,-8-5-8 16,-4 2-35-16,-15-13-103 16,-4-7-1-16,-12-11-9 15,-2-19 1-15</inkml:trace>
  <inkml:trace contextRef="#ctx0" brushRef="#br0" timeOffset="252702.5101">16530 4730 461 0,'-3'-32'156'0,"14"-16"-7"0,35 5-126 15,34 3-19-15,40 1-2 16,40 1-9-16,32-2-4 15,30 4-5-15,12 1-1 16,11 13-9 0,-8 1-17-16,1 22-86 15,-29-1-4 1,-10 12-1-16,-22-4-3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31:29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2436 7405 227 0,'-33'5'140'0,"10"8"-1"16,0-11-1 0,23-2-104-16,0 0-8 0,37 0-6 15,18-9-5-15,26-1-3 16,21-3 0-16,25 2-1 0,20-1-2 16,15 2 0-16,11 3-2 15,4 2-2-15,1 3-1 16,-12 0-2-1,-13 2-2-15,-20 2-4 0,-24 2-9 16,-31-7-87-16,-17 9-54 16,-38-6-6-16,-23 0-10 15</inkml:trace>
  <inkml:trace contextRef="#ctx0" brushRef="#br0" timeOffset="10145.458">7738 8415 129 0,'-20'0'138'0,"20"0"0"16,-19-5 3-16,2-6-76 15,17 11-11-15,0 0-13 0,28-9-14 16,-7 3-8-16,15 4-4 16,6-1-3-16,13 0-4 15,10 1-1-15,7-1-3 0,7 2-1 16,1-2-2-16,-2 2-5 16,-6-2-8-16,-4 6-24 15,-18-11-114-15,3 7-1 16,-15-5-5-16,-3 0-3 15</inkml:trace>
  <inkml:trace contextRef="#ctx0" brushRef="#br0" timeOffset="10962.579">11334 8496 176 0,'-13'1'143'16,"13"-1"-4"-16,0 0 5 0,0 0-103 16,42-4-8-16,-2-1-7 15,19 5-9-15,6-3-6 16,12 3-2 0,-1 0-1-16,2 0-3 0,-4 2-1 15,-6-2-2-15,-8 1-1 16,-6 1-1-16,-11 1-4 15,-11-3-3 1,-5 3-15-16,-14-12-47 0,1 10-77 16,-14-1-5-16,0 0-1 15,0 0-5-15</inkml:trace>
  <inkml:trace contextRef="#ctx0" brushRef="#br0" timeOffset="13561.0047">23141 7154 203 0,'-7'-19'136'16,"-2"4"2"-16,9 15 0 0,-17-24-85 15,17 24-12-15,-2-20-5 16,2 20-9-16,0 0-9 0,0 0-7 31,0 14 2-31,-10 18-3 16,-10 13-3-16,-8 14-1 16,-9 12-3-16,-5 9-2 0,-1 4-4 0,-2-6-2 15,9-3-14-15,0-20-19 16,22-3-54-1,-4-29-57-15,18-23 0 0,0 0-1 16,0 0 4-16</inkml:trace>
  <inkml:trace contextRef="#ctx0" brushRef="#br0" timeOffset="13790.5392">22705 7602 264 0,'-29'26'134'0,"16"-4"4"0,-3-2-3 16,11 6-104-16,-3-4-12 31,11 1-4-31,-3-23-5 16,23 19-1-16,-1-22 0 15,10-6-2-15,1-8 1 0,2-5-2 16,-2-2 2-16,-4 1-3 16,-8 1-3-16,-6 2-7 15,-15 20-15-15,1-23-32 16,-1 23-91-16,0 0-4 15,0 0 0-15,0 0-2 16</inkml:trace>
  <inkml:trace contextRef="#ctx0" brushRef="#br0" timeOffset="14881.4287">23577 7053 258 0,'0'0'141'0,"-6"-25"-3"15,6 25 4-15,-16-33-102 16,16 20-13-16,-10-4-5 16,10 17-8-16,-28-15-3 15,5 22-3-15,-6 11-1 16,-4 11-5-16,0 7 2 0,4 8-2 15,6 1-1-15,9-6-1 16,15-11 0-16,16-17-3 16,17-17 1-16,9-17 4 31,5-14-3-31,5-11 2 0,-4-5-1 16,-7 2 1-16,-10 8 0 15,-14 13 0 1,-15 12-4-16,-3 18-6 0,-16 7-9 15,0 8-13-15,14 18-29 16,-10-10-76-16,25 5-7 16,0-13-2-16,22 0 7 15,-6-18 92-15,12-1 31 16,3-9 24-16,-11-15 35 16,9 8 80-16,-19-6 8 15,0 7 5-15,-12-1-1 0,10 16-85 0,-21 4-21 16,14 10-9-16,-14 12-6 15,6 14-7-15,-6 4 3 32,3 11-4-32,-3 2-1 15,3 0-4-15,-1-4 0 0,1-7-3 0,2-13-3 0,-2-14-3 16,-3-15-3 0,0 0-2-16,-12-34 2 15,-4 7 3-15,-6-2 4 0,-5 5 0 16,-6 6 8-16,-5 14 4 31,-1 8 1-31,5 16 1 16,2 5-3-16,12 4-6 15,13 1-10-15,10-10-10 0,24-2-17 16,3-21-15-16,29 4-22 16,-8-31-13-16,22 8 8 15,-19-20 38-15,-1 2 19 16,-14 0 19-16,-13-1 17 15,-3 11 19-15,-21-3 20 16,-2 33 16-16,-3-26-5 16,3 26-33-16,0 0-14 15,3 27-10-15,-5-4-1 16,2 9-2-16,-4 1 5 16,0 5-2-16,-5-4 2 15,2 4-4-15,-2-6 2 0,3-2 2 16,2-6-3-16,5-2-3 15,4-6-4-15,2-3-1 16,-7-13-4-16,16 14-1 16,-16-14-2-16,13-4-3 15,-13 4-10-15,1-17-21 16,-1 17-44-16,0 0-55 16,0 0-1-16,0 0 1 15,19-6 0-15</inkml:trace>
  <inkml:trace contextRef="#ctx0" brushRef="#br0" timeOffset="15247.9268">24204 7311 64 0,'0'0'116'15,"0"0"7"-15,0 0 7 0,0 0-69 16,0 0-2-16,19-7-2 16,-19 7-11-16,0 0-9 15,0 0-9 1,0 0-9-16,-27-16-5 16,11 17-2-16,-6 2-3 15,-1 6 1-15,-7 2-1 16,5 8 2-16,-4 1-3 15,9 6 0-15,1-1-3 16,11-2 0-16,5-4-1 0,9-6-2 16,7-3-2-1,0-7-5-15,5-3-9 16,-3-10-18-16,9 12-58 0,-9-15-61 16,6 11-2-16,-6-10 0 15,8 9-1-15</inkml:trace>
  <inkml:trace contextRef="#ctx0" brushRef="#br0" timeOffset="15708.9235">24288 7403 280 0,'0'0'146'0,"0"0"0"15,9 15-2-15,2 3-117 16,-5 7-9-16,3 10-4 16,-4-1-8-16,0 2-1 15,-4-2-3-15,1-7-1 16,-4-8-1-16,2-19-1 15,0 0-1-15,6-28 0 0,1-2-2 16,5-8-4-16,5 1-4 16,-3-2-10-1,8 10-8-15,-13-1-14 16,8 25-8-16,-17 5-9 0,0 0 3 16,6 16 15-16,-5 9 19 15,-2 5 21-15,1 2 18 16,10 8 19-1,-3-9 14-15,23 10 12 16,-8-17 0-16,20 6-10 16,-8-21-15-16,14-2-12 0,-10-19-8 15,-4-5-7-15,-11-9-3 16,-8-4-4-16,-11 1-2 16,-10 3 0-16,-12 8 0 15,-13 10-3 1,-3 15-1-16,-7 7-3 0,7 14-5 0,-4 1-9 31,14 10-22-31,-5-15-36 16,24 7-60-16,5-11-2 15,22-4 2-15,4-12 1 16</inkml:trace>
  <inkml:trace contextRef="#ctx0" brushRef="#br0" timeOffset="16255.3791">24809 7686 202 0,'20'-11'130'0,"-13"-2"1"0,-7 13 2 15,-1-21-102 1,1 21-8-16,0 0-1 0,0 0-4 16,-26-1-5-16,7 11-4 15,-6 3-5-15,-2 3 0 16,-3 1-3-16,-1 0 0 16,7 4-3-16,4-5 0 15,11-1-2-15,9-15-1 16,13 19-4-16,9-17 0 0,9-1 0 31,3-5 2-31,2-1 5 16,-5 1 3-16,-5 0 4 15,-5 5 3-15,-21-1 2 0,17 23 2 16,-20-4-2-16,-3 7-4 16,-5 3-2-16,-1 1-5 15,-4-1-2-15,-2-4-1 16,0-8 0-16,1-3 1 0,1-6 6 15,2-3-1-15,14-5 1 16,-16-1 1-16,16 1 1 16,17-4-1-16,6-1-1 15,10-1-5-15,11-2-2 16,2-2-2 0,-1-3 3-16,-8-2 2 15,-8 2 2-15,-13 2-1 16,-16 11 6-16,0 0 1 0,-25 4 2 15,5 13 3-15,1 4-4 16,11 6-3-16,5-1-1 16,13 0 2-1,6-4-7-15,4-5 3 0,-1-4-3 0,-5-6-5 0,-14-7-17 32,-13 6-123-32,0-2-6 15,-17-4-2-15,-2 3-5 16</inkml:trace>
  <inkml:trace contextRef="#ctx0" brushRef="#br0" timeOffset="16991.2654">24602 9853 338 0,'5'-19'155'15,"14"15"-1"-15,2-12-2 16,25 8-135-16,11 3-8 15,15 5 0-15,10 3-4 0,9 3-4 16,1 3-5-16,-8-5-11 16,-6 13-46-1,-25-10-91-15,-12 8-3 16,-41-15-5-16,3 20-4 0</inkml:trace>
  <inkml:trace contextRef="#ctx0" brushRef="#br0" timeOffset="17690.9199">24418 13994 315 0,'-12'-17'148'16,"30"15"1"-16,2-9-2 0,23 14-93 15,2-8-37-15,8 4-3 0,3-3-5 16,2 2-8-16,-6 7-22 15,-23-8-124-15,3 7-3 16,-32-4-6-16,17-11-6 16</inkml:trace>
  <inkml:trace contextRef="#ctx0" brushRef="#br0" timeOffset="21786.1091">22437 9687 117 0,'-19'-4'113'16,"6"-5"6"-16,13 9-1 16,-16-21-64-16,16 21-27 0,17-12-3 15,5 12-3-15,4 2-3 16,19 5-4-16,10 1-6 0,20 5-3 15,21-2-2-15,21-1 3 16,20-7 1-16,10-2 1 16,2-7 0-1,-6-2 0-15,-13-5 0 0,-18 0 0 16,-24 0-2-16,-23 2-6 31,-26 7-11-31,-20-3-25 16,-19 7-92-16,13 6-3 15,-13-6-7-15,0 0-5 0</inkml:trace>
  <inkml:trace contextRef="#ctx0" brushRef="#br0" timeOffset="24476.8775">22323 14001 309 0,'1'-15'131'0,"5"-9"-2"0,23 9-3 16,14-1-108-16,25 13-7 15,17 3-2 1,22 10-2-16,20 4-8 16,11 4-5-16,12 6-20 0,-4-6-95 15,7 3-7-15,-13-18-6 16,-4-12-10-16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32:09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15511 9695 177 0,'0'0'122'16,"0"0"2"-16,13-3-4 16,1-2-84-16,7 1-29 15,5-2-1-15,4 3 1 16,2-2 1-16,5 2-1 0,-1 1 0 15,5 4-1-15,-1-1-3 16,5 2 0-16,1 0-1 16,4 0-2-16,7-2 1 15,3-1 0-15,5 0 1 16,4 0-2-16,1 0 2 0,2 2-2 16,3-1 1-1,1 1 1-15,1-2-2 16,-1 1 1-16,1-2 0 15,-1 1 1-15,2-3-1 0,0 1 2 16,1-1-2-16,-1 0 1 16,-1 1 0-16,1-1 1 15,0-2-1-15,2 2-1 16,0 2 0-16,-1-2 0 16,1 0 2-16,0 2-1 15,1-1 0-15,-2 1 0 16,-2 1 1-16,-3 0-1 0,1 0 0 15,1 0 0 1,1 3-3-16,0 0 0 16,4 1-1-16,4 3 1 15,5 0-2-15,4 1 1 0,-1 0 0 16,6 0 0 0,-1-1 1-16,0-3 0 0,0-1 0 15,-3-3 0-15,-1-1 1 16,-3-1 0-16,1-1 1 0,-2 3 0 15,3 0-1-15,1 5 1 16,4 0 1-16,2 4 2 16,1-2 2-16,3 3 2 31,-3-3 2-31,1 1 1 16,-11-5 0-16,-2-1 1 15,-12-3-1-15,-5 0-2 16,-13-2-5-16,-7 0-7 0,-10 3-15 15,-16-6-49-15,3 9-71 16,-12 0-5-16,1 1-5 16,-4 2-3-16</inkml:trace>
  <inkml:trace contextRef="#ctx0" brushRef="#br0" timeOffset="1449.8544">15896 14030 221 0,'0'0'126'16,"-19"-10"-4"-16,19 10-4 16,22-14-103-16,7 7 1 15,9-8 6 1,12 4-3-16,6-7-5 0,14 7-5 16,5-2 0-16,5 6-1 15,7 2-2-15,7 2-4 0,5 3-2 16,11-1 3-16,14-1 0 0,7 0 1 15,11-1 0-15,8-2 0 16,10 1 0-16,10 3-2 16,12 2-1-1,4 2-2-15,12 3-1 16,5-5 1-16,17-1 3 16,10-6 2-16,11-5 5 0,8-5 4 15,-3-7 4-15,2 0 0 16,-14-6 1-16,-4 6-3 15,-24-2 0-15,-19 8-6 16,-21 4-3-16,-20 4-5 16,-17 8-11-16,-23-2-50 15,-5 12-85-15,-23-6-4 0,-14-2-11 32</inkml:trace>
  <inkml:trace contextRef="#ctx0" brushRef="#br0" timeOffset="31255.1866">23031 6390 314 0,'-4'-21'148'16,"4"21"-5"-16,3-22-2 16,-3 22-128-16,16-7-3 15,-16 7 2-15,15 13-2 0,-9 7 0 16,-7 13-3-16,-5 18 0 0,-11 17-2 16,-5 18 0-16,-10 14-6 15,1 4 0-15,-1 1-6 0,3-11-3 16,12-12-7-16,2-29-4 15,17-21 0-15,-2-32 4 16,26-19 0-16,-9-14 4 16,0-1 8-16,-4 8 6 15,-13 26 8-15,0 0 8 16,-7 47-1-16,-3 17 0 16,-4 9 0-16,9 11 2 15,4-5-5-15,9-8-2 16,8-25-4-1,9-21-7-15,11-24-25 16,-7-28-117-16,14-24-6 16,-13-21-6-16,-1-10-2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33:23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2403 5041 199 0,'-22'8'137'16,"-5"-10"1"-16,14 9 0 15,-8-11-90-15,21 4-14 16,0 0-9-1,0 0-8-15,26 1-8 16,-5-1-2-16,5-1-3 16,5 1-1-16,7 1-1 0,5-2-2 15,8 1 0 1,6-3 0-16,8-1 0 16,6-2 0-16,4 2-1 15,7-4 1-15,0 0 0 16,4 3 0-16,3 0 0 0,3 3 1 15,2 1-2-15,3 2 2 0,2 1-1 16,7 1-1 0,8-2 1-16,8-1 1 0,7-1 0 15,5-2 0 1,4 1 2-16,4-1-1 0,1 2 0 16,0 1 1-16,-1 0 0 15,-2 4-2-15,-1-1 1 16,-2 3-2-16,6-2 1 0,-2-1 0 15,5-3 0-15,0-3-2 16,-1 2 3-16,-2-4-2 16,0 3 1-16,-3-3-1 15,-6 2 1-15,-2 3-1 16,-7 0 0-16,3 0-1 16,2-1 1-16,0 2-1 0,3-1 2 31,3-1-5-31,4-2 4 15,1-1-1-15,6-1 1 16,-1 0-1-16,0-1 1 0,-2 0 0 16,2 2-1-16,1-2 2 15,1 3-2-15,1 2 1 0,0 1 0 16,3 1-1-16,4 2 2 16,3 3-2-16,6 1 1 15,-2 0 2-15,7 0 0 16,2 2-1-16,6-3 0 15,4 0 1-15,4-1-1 0,6 0 0 16,0 0 0 0,6 4-2-16,-3 1 0 15,1 5 1-15,-3 2-1 16,-1 2-1-16,-3 1 1 0,-4 0 2 16,-2-4-2-16,-5-2 5 15,-7-5 0-15,-6-5 2 31,-9-2-1-31,-11-4 0 16,-11 2-5-16,-14-2-9 0,-10 12-47 16,-19-12-93-16,-9 9-4 15,-20-8-9-15,-10 2-3 16</inkml:trace>
  <inkml:trace contextRef="#ctx0" brushRef="#br0" timeOffset="8872.3687">4822 3059 272 0,'-3'-54'142'0,"9"8"0"16,-9-11 0-16,16 12-104 15,-8-1-11 1,6 14-6-16,-5 0-6 0,6 16-4 15,-12 16-1-15,0 0-3 16,2 45 0-16,-10 3 0 16,-4 14-5-16,-2 8-3 0,-2 13-6 15,-3-3-7-15,8 8-16 16,-7-23-19-16,18 6-16 16,-10-36-3-16,19-5 2 15,-9-30 13-15,-2-19 24 16,1-11 18-16,-2-13 22 15,2 8 23-15,-15-13 21 16,10 28 1-16,-14 0 2 0,13 36-10 16,-8 10-18-16,9 23-11 15,2 9-7-15,7 4 0 16,1-3-4 0,3-6 3-16,5-17-1 0,4-13 0 15,1-24 0-15,3-16 0 16,-1-21-3-1,1-11-8-15,2-1-17 0,-10-15-85 16,14 14-49-16,-8-5-5 0,2 17-11 16,-4 3-3-16</inkml:trace>
  <inkml:trace contextRef="#ctx0" brushRef="#br0" timeOffset="15928.761">2105 10474 200 0,'-24'10'141'0,"-3"-4"3"16,11 5-3-16,3-8-98 15,26 11-18-15,10-5-5 0,24 3-5 16,23-7-4-1,22 1 1-15,19-7-1 16,20-2 0-16,15-7-1 16,10-3-3-16,-2-2-1 0,-7 2-1 15,-15 2-3-15,-17 2 0 16,-21 6-4-16,-22 0-13 16,-11 13-133-16,-32-5-3 15,-9 6-7-15,-20-11-5 16</inkml:trace>
  <inkml:trace contextRef="#ctx0" brushRef="#br0" timeOffset="28407.6163">3427 9563 179 0,'-22'7'139'16,"22"-7"-2"-1,-27 25 2-15,23 2-103 16,-18 1-12-16,6 15-5 0,-3 12-9 0,4 16 1 31,-4 12-1-31,6 13-3 16,6 7 0-16,11 4-2 15,15-7 1-15,15-11-1 16,20-22 3-16,12-24-4 0,15-29 0 16,8-31 2-16,9-34-1 0,1-24 1 15,-11-26-1 1,-13-20-1-1,-22-11-1-15,-17-6-2 0,-21-2-3 16,-20 9 1-16,-19 13 1 16,-17 18-2-16,-14 25-1 15,-10 29-7-15,-4 42-42 0,-19 17-97 16,3 30-6-16,-4 19-4 16,5 16-7-16</inkml:trace>
  <inkml:trace contextRef="#ctx0" brushRef="#br0" timeOffset="34532.6842">4832 9340 162 0,'8'-18'137'0,"-7"0"-2"16,3 5 1-16,-12-6-100 15,8 19-7-15,0-16-9 16,0 16-8 0,0 0-4-16,-6 14-1 0,-1 2-1 15,-6 6 2-15,-5 5-1 16,-3 8 1-16,-9 4 1 16,-1 6-1-16,-2-2-2 15,1 0 0-15,2-1-4 16,8-6-2-16,5-6-3 15,8-9-1-15,9-8-4 16,0-13-1-16,22-3 0 16,-8-7-1-16,4 1 3 0,-18 9 3 15,14-12 2-15,-14 12 1 16,-20 21 3 0,-5 6 0-16,-8 8 0 15,-3 5 2-15,0 0-2 0,4 1 1 16,6-7-1-16,9-8 1 15,13-13-1-15,4-13 0 16,21-14 0-16,3-9 0 16,3-7-2-16,3-4-7 15,1 10-35-15,-13-5-97 16,4 7-3-16,-13 8-3 16,-9 14-6-16</inkml:trace>
  <inkml:trace contextRef="#ctx0" brushRef="#br0" timeOffset="37324.8631">24561 9790 111 0,'-23'7'111'16,"1"-4"3"-16,5-2 4 16,17-1-94-16,0 0 4 15,14 6 4-15,9-13 0 16,20 8-2-16,6-6-4 0,15 5-6 16,4-3-8-16,4 4-3 15,0-2-4-15,-6 2-3 16,-9 1 0-16,-14-1-1 15,-17-1 0-15,-26 0 0 0,0 0 0 16,-35-3 1-16,-14 0 1 16,-9 2 1-16,-6-4 1 15,-3 3 0-15,4-1 0 16,9 1 0-16,11-1-2 16,13 2-7-16,17 5-20 15,13-4-59-15,0 0-54 31,21-1-3-31,8 4-5 0,0-3-4 16</inkml:trace>
  <inkml:trace contextRef="#ctx0" brushRef="#br0" timeOffset="38234.4337">22326 9771 166 0,'-15'-1'120'16,"1"-5"0"-16,1 3 2 16,13 3-105-16,0 0-5 0,0 0 0 15,24-4 4-15,12 2 0 31,15-4 0-31,28 2 0 16,21-5-1-16,25 4-2 16,21-4-1-16,14 3-3 15,-3 0-1-15,1 4-2 16,-13-1-2-16,-12 4-2 16,-19 1-1-16,-19-1 0 0,-22 2-1 15,-19-2 0-15,-12 1 0 16,-10 1-1-16,-7-2-4 15,-11-4-8-15,-14 3-34 16,0 0-87-16,17 5-4 16,-17-5-1-16,0 0-6 15</inkml:trace>
  <inkml:trace contextRef="#ctx0" brushRef="#br0" timeOffset="41236.8697">15729 9787 126 0,'-16'4'123'15,"2"-1"4"-15,-1-3 1 16,15 0-84-16,0 0-9 15,0 0-2-15,0 0-8 16,17-6-7-16,-1 5-6 0,7 2-4 16,3-1-2-16,5 3-2 15,6-3-1-15,5 2-1 16,4-5 0-16,8 0 0 16,5-3 1-16,7 0-1 15,5-1-1-15,2 1 0 16,2 1 0-16,0 2 1 15,3 0-2-15,-1 3 1 16,2 0 0-16,2-2 1 16,1-2-1-16,8-2 2 0,1-2-2 15,2-1 0-15,0-1 2 16,-1 1-2-16,-1 1 0 0,-4 3 0 16,-1 2-1-16,-4 3 0 15,1 3 0-15,0-1 1 16,4-1-1-1,-1-1 0-15,2 0 0 0,2-3 0 16,-1 0 0 0,-2 2 1-16,1-2-2 15,-1 0 0-15,1 2 0 16,2 1 0-16,1 1 0 16,0 2-1-16,3 3-1 15,-3 0 0-15,0 2 0 0,-2 4-2 0,-4 1 2 16,1-2-1-16,0 2 2 31,4-1 1-31,3-2 1 16,4-1 1-16,3-4 0 15,1 0 1-15,1-2 0 16,3-2-2-16,1 0 0 0,-1 2-1 16,0 0-2-16,2 0 1 15,3 1 2-15,1-1-1 16,-6 0 2-16,-5-1 1 15,-9-5 1-15,-8 1-1 16,-12-3 1-16,-7-3-1 16,-10 0 0-16,-7-2-1 15,-3-1-1-15,-2 0-1 16,-3-1 1-16,-3-1 0 16,-4 2 0-16,-3-2-1 15,-6-2 1-15,-4 2 0 16,-8-1 0-16,-4-2 0 0,-4 2 0 15,-3-4 0-15,-3-2 1 16,0-3-2-16,-1-6 0 16,-3-1 2-16,0-10 1 15,-2-5 1-15,-1-6 0 16,0-1 0-16,1-1 0 0,1 2 0 16,-1 1 2-16,2 4-3 15,-1 4-1-15,1 6-1 0,-3 6 1 16,-1 4 0-16,-8 3 0 15,-4 5 0-15,-6 2 0 16,-4 5 0-16,-11-1 0 31,-5 2-1-31,-5 2 0 0,-9-3-1 16,-3 4 1-16,-5-1-1 16,-4 2 1-16,-5 0 1 15,-6 0 0-15,-6 2 0 16,-6 0 1-16,-7-2 1 15,-8-1-1-15,-10-2-1 16,-8-3-1-16,-12-1-2 16,-7 0-2-16,-3 0-2 0,0 2 1 0,-1 1-1 15,1 5 0-15,0 4 0 16,5 2 1-16,5 7 2 16,4 3 1-16,2 4 0 15,-1 2 0-15,-1 2 1 16,3-1-2-16,5 1 1 15,4 1-1-15,2-4 0 16,6-1-1-16,5-1 0 16,9-2 0-1,0-2 1-15,4 3-2 16,0-2 1-16,0 5-1 16,-2-1 0-16,1 2 0 15,-4-3 1-15,5 2 0 16,5-3 0-16,6-4 1 0,7-3 1 15,6-8 2-15,6-2 0 16,7-6 0-16,4 0 0 16,6 0-1-16,2 1 1 15,4 3 1-15,2 2-1 16,4 4 0-16,4 1 2 16,8 2 3-16,6 1 0 0,2-2 1 15,3 1 0-15,0-3 0 16,2 3 1-16,0-3-2 15,0 1 0 1,-2 3-3-16,-1 4-1 16,1 3 0-16,0 7 0 15,2 5 0-15,4 7 2 16,1 10 0-16,5 7 2 16,1 2-1-16,5 3 4 0,4-2 1 15,4-2 1 1,2-8-1-16,4-2 0 0,-3-11-2 15,1-7-6-15,2-1-15 16,-13-19-122-16,16 6-10 16,-16-6-6-16,30-22-2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34:36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3356 11826 204 0,'0'0'136'0,"0"0"-4"0,3 16 5 0,20-15-118 16,26 3-6-16,22-5 2 31,27 2 1-31,26-5 0 16,32 4-2-16,33-4-1 0,33 2-4 15,37 1-1-15,32-1-2 16,34 4 0-16,24 2 3 16,23 2 1-16,15 2-2 0,4 3-1 15,-7 4-1-15,-24 3-3 16,-23 2-4-16,-37 6-19 15,-43-6-106-15,-34 3-26 16,-45-7-7-16,-44-4-5 0</inkml:trace>
  <inkml:trace contextRef="#ctx0" brushRef="#br0" timeOffset="4872.9561">2227 11820 159 0,'0'0'125'0,"29"4"-2"0,-1-4-1 16,10-4-112-1,15 1 0-15,5-3 0 16,5-4-11-16,5 6-30 0,-6-8-82 15,0 1-5-15,-8-4-8 16,-12 1-3-16</inkml:trace>
  <inkml:trace contextRef="#ctx0" brushRef="#br0" timeOffset="5996.8769">22323 14056 270 0,'-26'-1'141'0,"13"5"-1"16,13-4-3-16,0 0-108 16,37-17-7-16,21 11 1 15,20-1-7-15,27 4-9 16,22 3-4-16,17 3 1 16,14 3-5-16,11 1 2 15,-3 3-6-15,-6-3 1 0,-12 0-12 0,-19-14-31 31,-8 4-88-31,-22-13-5 0,-15 2-6 16,-25-8-6-16</inkml:trace>
  <inkml:trace contextRef="#ctx0" brushRef="#br0" timeOffset="10101.096">3283 11867 69 0,'0'0'108'0,"0"0"-2"15,0 0 5-15,0-24-65 0,0 24-19 16,-2-22-1-16,2 6-5 15,-7-11-4-15,3-8-5 16,-3-14-3-16,1-8-4 0,-1-10 1 16,4-6-5-16,1-8 4 31,4 2-2-31,1-1 2 16,1 8-1-16,0 7 1 15,2 7-2-15,-3 5 2 0,-2 5-1 0,-1 5 0 0,-1 6-2 16,1 0 1-1,0 4-1-15,3 3 0 16,4 5 0-16,5 2 1 0,1 5-2 16,5 0 0-16,7 4 0 15,4 1-1-15,4 3 0 16,7 0 1-16,6-2-1 16,5-1 1-16,10-1 1 15,6-1 0-15,8-2-1 16,11 1 2-16,7-1 0 15,10 1-1-15,5 2 0 16,10 1 1-16,4 2 0 0,7 3-2 16,10 1 1-16,8-2-1 15,7 0 1 1,8 1 0 0,8-1 0-16,6-1-2 15,6 1 1-15,6-1-1 16,1 1 1-16,3 2 0 0,1 1-1 15,-4-2-3-15,-4-1 5 16,-6-1-4-16,-11 0 3 16,-9 0-4-16,-13-2 5 15,-18 1-5-15,-15-1 4 16,-14 4-1-16,-15-1 0 0,-15 0 1 16,-12 2 1-16,-13 1 0 15,-11 0-1-15,-11 4 1 16,-6 0-1-16,-16 2 2 15,0 0-1-15,0 0-1 16,13 7 0-16,-13-7 0 16,7 16 1-16,0 0 2 0,5 4-5 15,-1 9 5-15,4 9-4 16,-2 16 4-16,0 22-1 31,-2 17 0-31,0 23-2 16,-4 12-3-16,6 19 5 15,3 13-5-15,4 2 5 0,1-8-2 16,4-11 5-16,-3-21-3 16,1-17 2-16,-3-20 1 15,-3-19-10-15,-2-8-44 16,-11-19-82-16,0-4-8 16,-7-8-12-16,-5-10-7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35:59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2054 12984 203 0,'51'12'143'0,"35"-12"1"16,42 0-7-16,39-9-120 15,45 0-4-15,38-4 5 16,39 0-5-16,21 3-3 16,15 8-5-16,2 9-4 0,-10 6-5 15,-6 14-39-15,-30-2-91 16,-21 2-9-16,-35-4-5 16,-40-11-10-16</inkml:trace>
  <inkml:trace contextRef="#ctx0" brushRef="#br0" timeOffset="35218.1972">22585 5846 320 0,'10'18'123'16,"-11"12"-106"-16,11 0-10 15,10 4-157-15,11-6-7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36:39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15945 9783 258 0,'-14'2'140'0,"14"-2"-2"16,19-2 2-16,25-3-125 15,18 1 0-15,22 1-1 16,11-3-1-16,14 5-3 16,0-1-2-16,5 2-3 0,-6 0-4 15,-8 0-5 1,-12 2-15-16,-23-11-35 15,-7 6-86-15,-24-3-1 16,-12 2-6-16,-22 4-3 0</inkml:trace>
  <inkml:trace contextRef="#ctx0" brushRef="#br0" timeOffset="577.3601">15713 14078 295 0,'3'20'153'15,"17"-16"-4"-15,31 1-3 16,22-17-116-16,31-8-29 16,19-2 2-16,9-4 1 15,3 0 0-15,-8 0-6 16,-12 18-34-16,-28-1-102 16,-21 22-5-16,-30 3-10 15,-20 6-6-15</inkml:trace>
  <inkml:trace contextRef="#ctx0" brushRef="#br0" timeOffset="4496.9579">2159 15232 130 0,'-30'-1'148'0,"15"5"-2"16,15-4 4-16,0 0-83 31,49 16-31-31,26 1-7 16,20-4-1-16,38 5-9 15,33-3-8-15,36 1-4 0,30-4-8 0,18-8-7 16,8-2-7-16,-8-12-19 15,-3 7-115-15,-37-7-2 16,-28 7-11-16,-48-3-4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37:32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22191 14019 284 0,'-33'1'143'16,"10"6"3"-16,-4-7-5 16,27 0-110-16,-9 15-10 15,22 1-2-15,13 0-4 16,20 2-8-16,18 4-6 16,22-3 0-16,27 0-1 15,22-8 1-15,23-5-2 16,18-9 2-16,8-10-1 0,1-6-1 15,-2-4-4-15,-17-6-14 16,-17 15-75 0,-38-14-46-16,-29 13-8 15,-37-4-4-15,-29 7-7 0</inkml:trace>
  <inkml:trace contextRef="#ctx0" brushRef="#br0" timeOffset="1509.9481">3102 16896 277 0,'-5'30'152'15,"9"5"7"-15,2-8-7 0,17 3-119 16,4-12-10-16,15-5-5 16,9-18-6-16,11-10-6 15,0-19-1 1,1-7-5-16,-12-11-1 0,-9-10-10 16,-19-3 10-16,-15 3-10 15,-16 8 12-15,-18 12-9 16,-12 16 11-16,-5 12-7 15,-5 14 9-15,4 13 2 16,5 16-7-16,4 8-3 0,16 12-18 0,5-4-43 16,18 3-89-1,9-8-1-15,19 6-3 0,-2-8-1 16</inkml:trace>
  <inkml:trace contextRef="#ctx0" brushRef="#br0" timeOffset="1686.7506">3619 17046 351 0,'25'0'168'0,"-11"-9"-9"15,13 1 5-15,-6-13-148 16,18-5-10-16,2-4-11 16,4-10-17-16,10 9-31 15,-20-9-105-15,4 7-1 16,-21-2-13-16,-6 12 12 15</inkml:trace>
  <inkml:trace contextRef="#ctx0" brushRef="#br0" timeOffset="1841.8494">3814 16662 274 0,'-26'0'157'0,"16"13"2"0,1 1-3 16,23 14-116-16,-2 5-28 16,4 6 1-1,10 6-34 1,-6-5-40-16,13 5-91 0,-8-13 0 15,2-8-4-15,-9-14-7 16</inkml:trace>
  <inkml:trace contextRef="#ctx0" brushRef="#br0" timeOffset="2034.4507">4306 16679 275 0,'1'25'165'0,"-9"-3"-2"16,6 11 5-16,-8 1-144 16,10 7-4-16,1 8-23 0,2-6-22 15,19 12-126 1,-13-22-2-16,4-1-5 0,-9-18-7 16</inkml:trace>
  <inkml:trace contextRef="#ctx0" brushRef="#br0" timeOffset="2561.5885">4831 16591 198 0,'-7'-23'146'0,"7"23"-1"16,-28-27-2-16,13 17-124 16,-4-3-5-16,1 10-2 15,1 0-5-15,1 7-1 16,6 9-1-1,7 13-1-15,8 7-1 16,9 11 0-16,6 11-2 16,8 7 12-16,0 7-14 15,-2 6 5-15,-7-6 5 16,-12-8-8-16,-12-11 9 16,-17-12 0-16,-13-21-10 15,-6-15 2-15,-6-17 3 0,7-12 8 16,8-8-17-1,16-4 21-15,18-8-19 0,27-7 9 0,20 2 3 16,19 3-15-16,8 0 11 16,2 6-13-1,-9-2 12-15,-10 6-14 16,-20 4 13-16,-24 15-14 0,-15 20 4 16,-48-16-25-16,0 31-122 15,-12-4-7-15,8 12-1 16,4-1-6-1</inkml:trace>
  <inkml:trace contextRef="#ctx0" brushRef="#br0" timeOffset="3423.5316">5368 16848 298 0,'20'18'163'0,"-20"-18"-5"0,37 17-1 16,-9-10-138-16,12 10-6 16,8-5-7-16,2 2-6 15,5-5-13-15,-7-8-25 16,11 11-80-16,-21-19-42 16,-5 1 2-16,-19-13-3 15</inkml:trace>
  <inkml:trace contextRef="#ctx0" brushRef="#br0" timeOffset="3586.1642">5652 16687 269 0,'-13'37'164'0,"7"27"12"16,-8 5-5-1,4 10-156-15,7 22-54 0,-4-21-107 0,7-4-5 16,-5-24-11-1,0-19 0-15</inkml:trace>
  <inkml:trace contextRef="#ctx0" brushRef="#br0" timeOffset="49407.4841">3378 15033 91 0,'-13'-7'136'0,"13"7"-2"15,0 0-4-15,-17-19-79 16,17 19-10-16,0 0-5 15,0 0-10-15,19-9-9 16,-5 11-7-16,3-4-2 16,6 4-2-16,2-1-2 15,4 1-2-15,-3-2-2 0,-2 0 0 16,-4 0 1-16,-4-2 0 16,-16 2 2-16,0 0 4 15,0 0 1-15,0 0 2 16,-33 13 2-16,13-8 1 0,-5-2 0 15,5 2 0 1,1-5-2-16,19 0-3 16,-17-1-2-16,17 1-6 0,0 0-8 15,13-12-37-15,0 18-108 16,-13-6-8 0,0 0-2-16,3 15-7 15</inkml:trace>
  <inkml:trace contextRef="#ctx0" brushRef="#br0" timeOffset="51009.0528">4961 14964 165 0,'4'-23'142'16,"3"8"5"-16,-7 15-5 16,0 0-79-16,-24 15-43 15,12 15-6-15,-4 9-3 16,6 10-6-16,0 6-3 0,2 4-5 16,5-1 2-16,3-5-2 15,1-7 3 1,3-7-2-16,1-11 6 0,2-11-1 15,-7-17 1-15,20 3-1 16,-1-15 1-16,6-2-2 16,5-3 0-16,6 1-2 15,9 0-1 1,2 1 1-16,10 5-2 16,3 5 1-16,4 2 0 15,5 1 0-15,6-1 0 16,9 0 0-16,6-1 0 0,7-2-1 15,7-4 2-15,4 0-2 16,6 0 0-16,5 0-2 16,3 1 2-16,1-1-1 15,-1 6 0-15,3 0 2 16,-7 2-1-16,-1 2 1 0,-8 2 0 16,-5-2 2-16,-13 1 0 15,-9 2 0-15,-12-5-1 16,-11 2 1-16,-12 0-1 15,-6-1 1-15,-8 1-1 16,-7 3 0-16,-1-2 0 16,-5 4 0-1,0-2 1-15,3-1 0 0,4 0 1 16,5-2 0 0,3-7 2-16,2-6 6 15,2-9-5-15,5-7 6 0,0-14-2 16,2-3 2-16,-5-8-2 15,-8-1 4-15,-8 2-5 16,-8 3-5-16,-8 5-2 0,-14 3-18 16,2 16-132-16,-23 3-7 15,5 11-11-15,-2 5-7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9:36:35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2323 4901 234 0,'-5'31'150'0,"-1"-7"-5"16,6 19-6-1,-5 5-142-15,13 34-6 0,10 38-6 0,0 23-3 16,5 34 3-16,-9 17-6 16,1 29 6-16,-15 14-5 15,-5 18 17-15,-11 11 2 16,-11 7 9-16,-10 2 5 15,-10-4-3-15,3 4 5 16,-5-17-2-16,10 0 3 31,4-14-11-31,18-12 3 16,14-21-4-16,19-15-3 0,17-20 1 16,16-14-1-16,16-14-2 0,8-13 2 15,14-10 3 1,4-5-5-16,8-5 2 15,11-5 1-15,10-9 0 0,14-9 0 16,16-8 1-16,15-13 0 16,18-12-2-16,22-12 3 15,18-9-3-15,18-9 3 16,16-5-2-16,7 2 3 16,12 2-1-16,1 2 0 15,1 9-6-15,-2 0 0 16,-8 3 0-16,-8 3-1 0,-9-2 1 15,-6-4-1-15,-12-5 0 16,-7-3-1 0,-9-13 5-16,-10-5 0 15,-13-5-1-15,-13-7 0 0,-15-7-1 16,-17-4 0-16,-18-6 0 16,-15-4-1-16,-18-9 5 15,-12-7 1-15,-9-7-3 16,-5-10 2-16,-8-11 0 15,-4-12 0-15,-1-14 0 16,-2-17 0-16,0-14-5 0,2-20-2 16,1-22 2-16,2-23-3 15,7-21 1-15,2-18-3 16,6-10 1-16,3-12 2 16,-2-8 4-16,-6 5 4 15,-6 2 1-15,-4 7-1 16,-10 3 4-16,-6 7 4 15,-8 0-5-15,-3 2-5 16,-2 8 2-16,0 2-6 16,-3 5-1-16,-5 14 0 0,-8 15-1 15,-13 19-4-15,-11 20 8 16,-13 24-2-16,-18 16-5 16,-12 16 5-16,-16 12-2 15,-14 8 1-15,-12 7-1 16,-8 2 2-16,-14-5-2 15,-17 2 5-15,-19-5 3 16,-19 4-4-16,-20-1 8 16,-21 5-3-16,-23 4 4 15,-21 6-3-15,-21 9 3 16,-15 9-4-16,-18 7 0 16,-12 4-1-16,-12 4-4 15,-7-3 4-15,-10 1-3 0,0-1 7 16,-3-5-6-16,4 0 6 15,7 1-5-15,8 5 0 16,11 10-6 0,8 8-14-16,25 23-118 0,4 3-8 15,25 8-8 1,18-5-4-16</inkml:trace>
  <inkml:trace contextRef="#ctx0" brushRef="#br0" timeOffset="2051.1347">16762 3942 214 0,'6'-38'143'0,"-18"14"-7"16,-8 24-10 0,-15 7-72-16,-2 31-52 0,4 25-6 15,1 22 1-15,2 26-1 16,5 23-7 0,2 31 2-16,0 21 3 0,-3 87 1 15,-10-19-3-15,-9 83 7 0,-11-3-8 16,-3 38 3-16,-5 17-6 15,8 21 4-15,4 1-5 16,12-50 1-16,9 33 3 0,18-61-4 16,10 12 9-16,11-26-2 15,3-19 13-15,2-24 0 16,2-11 7-16,-4-18-2 16,-1-15 1-16,-1-20-1 15,1-10-1-15,0-21-1 16,6-12-1-16,1-22-6 15,9-16 0-15,13-17 0 16,16-10 0-16,16-19 0 0,18-8 2 16,21-17 3-16,27-8-2 15,22-12 3-15,24-6-2 16,25-14 0-16,17-9 0 31,24-8-3-31,20-10-1 16,16-6-3-16,8-9-1 15,9-2 1-15,1-8-2 16,0 0-1-16,-4-2 2 0,-17-1-3 16,-12 2 3-16,-20 1-3 15,-21 0 4 1,-21 2-4-16,-19 3 3 16,-25-1 1-16,-16-2-2 0,-20-2 2 15,-17-5-2-15,-11-12 2 16,-9-10-1-16,-9-16 1 15,-4-19-3-15,-3-22 5 16,-3-24-4-16,0-21-2 16,3-24 0-16,3-24 1 0,1-21-1 0,5-18 0 15,-2-11-1-15,-7-7-2 16,-3-2 3-16,-8-8 5 16,-8-5 1-1,-10-6 3 1,-7-5 2-16,-5-6 2 0,-6-4 1 15,0-2 2 1,-1-1-2-16,-2 2 3 0,-1 10-3 16,-4 16-3-16,-7 20-4 0,-15 21-3 15,-13 18-6-15,-14 19-4 16,-17 17 0-16,-19 22-5 16,-24 8-1-1,-21 18 4-15,-28 9 3 0,-28 13 8 0,-32 10 8 31,-33 8 6-31,-33 12 4 0,-36 3 4 16,-22 15 4-16,-34 1-3 16,-18 9 0-16,-17 4-7 15,-4 8-1-15,-3 4-6 16,4 12-1-16,10 12-10 16,9 8-10-16,24 24-32 0,12 2-94 15,33 20-7 1,19-5-5-16,36 7-5 15</inkml:trace>
  <inkml:trace contextRef="#ctx0" brushRef="#br0" timeOffset="3295.7387">10211 5643 161 0,'0'0'139'0,"11"-17"-8"0,33-5-4 16,34-5-119-1,38 15-19-15,26-2-3 0,43 5-7 16,20-7 4-16,36 5-9 16,20-8 6-16,32 0 0 15,17-5 12-15,21-7 10 16,19 1 10-16,10-6 5 15,13 7 2-15,-8 0 3 16,-3 12-2-16,-23 5-2 0,-25 12-6 16,-40 9-5-16,-39 7-3 0,-48 5-6 15,-44 1 2-15,-46-2-1 16,-47-4 0-16,-50-16 0 16,-30 16 2-16,-48-19-1 15,-36-7 2-15,-39-7 2 16,-36-3-2-16,-34-4 2 31,-33 3-1-31,-28-1 0 16,-23 6-2-16,-21 3 0 0,-20 8-2 15,-6 5 0-15,-4 2-2 0,1 3 1 16,15 1 0 0,19-2 1-16,26-4 0 15,33-6 2-15,45-5 1 16,40-5 2-16,47-6-1 15,52-4 1-15,52 0 0 16,53 2 0-16,48 2-1 16,54 6-1-16,42 9-2 0,98 7 0 15,-10 7 0-15,43 5-2 16,27-1 2 0,79-2 0-16,-19-6 1 15,18-5 2-15,6-6 0 0,-56-5-1 16,35-2 1-16,-37 1 1 15,-35 4-1-15,-99 4 0 16,-13 6-2-16,-64 6 0 16,-64 4-1-16,-78-10-1 15,-42 20 2-15,-69-13-1 16,-54-1 0-16,-45-3-1 0,-46 0-6 16,-27 8-25-16,-25-5-90 15,-1 10-4-15,2-3-7 16,16 6-2-16</inkml:trace>
  <inkml:trace contextRef="#ctx0" brushRef="#br0" timeOffset="3884.0823">12774 11031 207 0,'162'-32'142'16,"14"3"-9"-16,15 6-9 15,6 11-135-15,16 24-6 16,-1-1 0-16,2 10 1 16,-15-4 6-16,-16-1 5 15,-23-3 8-15,-31-9 8 16,-28-5 9-16,-48-11 2 0,-40 1 1 15,-63-4-2-15,-48 7-3 16,-54-1-5-16,-38 9-6 16,-37 6-6-1,-25 4-17-15,3 13-107 0,13-6-13 0,40-15 0 32,56-15-8-32</inkml:trace>
  <inkml:trace contextRef="#ctx0" brushRef="#br0" timeOffset="55190.1356">17936 4197 330 0,'11'-30'151'0,"-11"30"-3"16,13-16-4-16,-13 16-120 0,14 20-7 15,-4 12-2-15,-8 13-9 16,-8 12-3-16,-4 14-7 16,-6 4-6-1,-3 6-7-15,-6-12-23 0,14 3-57 16,-9-28-52-16,15-10 1 15,5-34-5-15,0 0 7 16</inkml:trace>
  <inkml:trace contextRef="#ctx0" brushRef="#br0" timeOffset="55494.2493">18163 4344 258 0,'0'18'141'16,"1"18"0"-16,-5 0-6 15,10 12-72-15,3-12-46 16,11-2-4-16,9-15-6 16,8-15-3-16,8-17-1 0,0-14-1 15,-4-18 3-15,-5-7 0 16,-11-3 3-16,-12 5-1 16,-13 5-1-1,-12 11 1-15,-12 15 0 0,-6 17-3 16,-9 20 0-16,0 15-5 15,-3 14-9-15,4 5-10 16,15 15-22-16,-3-15-36 0,32 5-67 31,-2-22-4-31,22-8 6 16,2-22-1-16</inkml:trace>
  <inkml:trace contextRef="#ctx0" brushRef="#br0" timeOffset="55651.5008">18534 4329 225 0,'37'-49'140'15,"-6"-2"0"-15,3 22 3 16,-14 2-65-16,6 31-36 16,-17 10-17-16,-5 21-9 15,-11 13-13-15,-6 9-11 16,3 17-24-16,-14-9-64 16,12 7-50-16,-7-16-2 0,13-8-3 15,1-25-4-15</inkml:trace>
  <inkml:trace contextRef="#ctx0" brushRef="#br0" timeOffset="55822.5069">18955 4189 274 0,'20'-12'146'16,"-20"12"-1"-16,12 27-4 0,-24 8-86 16,2 20-40-16,-3 7-18 15,-3 0-22-15,12 16-48 31,-9-17-68-31,13-7-2 16,-3-22-5-16,13-12 5 16</inkml:trace>
  <inkml:trace contextRef="#ctx0" brushRef="#br0" timeOffset="56065.4218">19229 4419 300 0,'15'11'136'0,"3"10"2"15,-3-5-4-15,9 6-104 16,1-11-9-16,10-5-9 0,-1-12-6 16,4-10-2-16,-5-10 0 15,-4-8 2-15,-12-4 2 16,-10 4 0 0,-15 3 0-16,-15 13 0 15,-14 9-4-15,-4 10-12 16,5 21-83-16,-5-5-54 15,18 12-7-15,7-7-9 0,21-2-4 0</inkml:trace>
  <inkml:trace contextRef="#ctx0" brushRef="#br0" timeOffset="57532.186">20109 4088 298 0,'0'0'139'0,"0"0"-4"16,0 0-1-16,0 0-111 15,-7 18-10-15,4 4-10 16,2 7-22-16,-5-10-35 16,10 11-79-16,-4-11-2 15,8 1-1-15,-8-20 0 0</inkml:trace>
  <inkml:trace contextRef="#ctx0" brushRef="#br0" timeOffset="57673.9357">20226 4141 293 0,'25'-10'131'0,"-25"10"-3"16,8 19-10-16,-9 1-123 16,-5 0-38-16,5 13-79 15,-8-4-6-15,5 4-4 16,-5-7-2-16</inkml:trace>
  <inkml:trace contextRef="#ctx0" brushRef="#br0" timeOffset="58027.15">20577 4401 301 0,'14'-5'140'0,"2"2"0"15,-13-11-5-15,-3 14-114 16,-1-27-7-16,1 27-3 0,-29-18-7 16,3 20-2-16,-7 6-2 15,-3 11 1-15,1 7-2 16,3 3 3-16,8 1-3 31,9-4 0-31,14-7 0 0,1-19 0 16,37 12 0-1,-6-24 1-15,6-5 1 0,1-3 2 0,-4-1 1 16,-6 4-1-16,-14 7 1 0,-14 10-3 16,0 0-6-16,-19 20-9 15,8 5-22-15,-9-11-27 16,15 8-75-16,5-22-2 16,13 14 0-1,6-25 2 1</inkml:trace>
  <inkml:trace contextRef="#ctx0" brushRef="#br0" timeOffset="58316.5841">20825 4269 253 0,'23'-21'136'0,"-13"-1"2"15,5 16-2-15,-15 6-93 16,0 0-12-16,5 18-8 16,4 5-8-16,-3 4-5 15,4 6-2-15,3 2-4 16,1-2 1-16,4-3-5 15,-1-5 0-15,2-9-5 16,-5-10 1-16,-14-6-2 16,15-15 0-16,-20 1 3 15,-8-1 1-15,-7 4 6 16,-9 4 1-16,-5 5 4 16,-2 11 0-16,-1 5-1 0,6 9-2 15,6 3-10-15,8-3-14 16,20 9-46-16,-2-17-81 15,22-1 0-15,0-17-3 0,16-1 1 16</inkml:trace>
  <inkml:trace contextRef="#ctx0" brushRef="#br0" timeOffset="58658.2546">21145 4301 183 0,'19'-19'130'16,"-19"19"0"-1,16-8 1-15,-16 8-63 16,-1 30-43-1,-5-7-1-15,7 12-5 0,-4 1-8 16,8 3-2-16,0-6-1 16,10-3 0-16,2-10-1 15,8-4-1-15,2-10-3 16,5-9-2-16,0-3-6 16,-6-7-2-16,-5 2 0 15,-12-4 1-15,-9 15 4 0,-13-17 2 16,-15 14 5-16,-3 8 3 15,-11 2 5-15,4 6 1 16,1 1 0-16,11 5 0 16,7-5-5-16,16 1-1 15,3-15-5-15,32 14-5 16,0-9-9-16,-2-10-16 16,13 10-55-16,-14-15-64 15,4 7 0-15,-17-9-5 16,2 9 4-16</inkml:trace>
  <inkml:trace contextRef="#ctx0" brushRef="#br0" timeOffset="58907.7318">21548 4220 210 0,'-3'-16'131'0,"3"16"1"16,0 0-1-16,0 0-65 15,-14-1-38-15,18 17-6 16,-3 3-7-16,5 7-6 16,-3 2-8-16,0 1-9 15,3 6-26 1,-9-13-56-16,10 2-43 16,-7-24-6-16,16 15 2 15,-16-15-1-15</inkml:trace>
  <inkml:trace contextRef="#ctx0" brushRef="#br0" timeOffset="59011.3983">21714 4267 358 0,'0'0'150'0,"0"0"-7"15,-2 31-15-15,-9 0-246 0,1-5-19 16,4 7-11 0,0-9-13-16</inkml:trace>
  <inkml:trace contextRef="#ctx0" brushRef="#br0" timeOffset="60460.5066">5434 15655 231 0,'103'-25'150'16,"21"7"-4"-16,10-8-9 15,6 10-144-15,21 7-8 16,0 2-10-16,4 11-24 15,-23-8-89-15,9 1-3 16,-9-11-1-16,-5-2-4 0</inkml:trace>
  <inkml:trace contextRef="#ctx0" brushRef="#br0" timeOffset="63668.1949">20039 4095 269 0,'16'-22'137'0,"-16"22"-1"16,7-30-1-16,-6 15-103 15,-7-3-13-15,2 2-2 16,-6-6-4-16,0 3-4 16,-7-1 0-16,-2 0-1 15,-4 0 0-15,-3 0 4 16,-6-1-4-16,-3 4 2 15,-5-2-3-15,-3 2 2 16,-3 0-4-16,-2 2 1 0,-4 1-4 16,0-1 0-16,-4 0 1 15,1 0-2-15,-3 1 1 16,-2 1-1-16,-1 0-2 0,-4 3 0 0,2 1 0 16,-2 2 1-1,0 2-1-15,-3 4 0 16,2 1 1-1,1 3-1-15,1 0 2 0,2 3 0 16,-1-1-1-16,-1 4 1 0,-1 1-2 16,-3 2 0-1,1 2 1 1,-3 3-1-16,-2 2-1 0,0 4 1 16,0 2 0-16,1 1-6 15,3 1 5-15,1 2-3 16,3 1 3-16,-1 2-2 15,5 1 1-15,0 2-2 0,6 1 1 16,3 1 5 0,5 2-2-16,7 3 0 15,6 0 0-15,5 1 1 0,10 2-1 16,3-2 2-16,7 1-2 16,5-3 1-16,4 0-1 0,6-2 1 15,6-3-1-15,5-4 1 16,5-2-2-16,6 0-1 15,7-4 5-15,3 0-3 16,2-1 3-16,4-2-4 31,1 0 4-31,3 0-5 16,2 0 6-16,-1 0-3 0,4 2-1 16,3-1-1-16,6 4 0 0,1-1 0 15,9 2-2-15,-1-3 2 16,6-2-2-16,0-1 2 15,1 1-2-15,2-3 2 16,0-3-1-16,1-3 2 16,-1-2 0-16,4 0 1 15,3 2 0-15,1-4 1 16,5 1-1-16,4-1 2 0,4 2-2 16,2 0 1-16,3 2 0 15,1-1-1-15,3 2 0 0,2-1 0 16,2-2 1-16,4-3 0 31,1-6-1-31,-2-3 0 16,3-3 1-16,-3-9-1 15,-1-4 1-15,-3-6 1 16,-4-5 0-16,-8-4 0 16,-8-5 3-16,-4-6-2 15,-11-6 3-15,-7-6-1 16,-11-9-2-16,-7-9 3 0,-12-7-2 15,-10-7 2-15,-15-10-3 16,-9-2 3-16,-17 2-4 16,-13 4 2-16,-21 6 0 15,-20 9-2-15,-24 11-1 16,-26 11-5-16,-24 17-3 16,-31 8-11-16,-24 20-23 15,-38 1-98-15,-5 22-7 0,-23-1-4 16,-3 19-3-16</inkml:trace>
  <inkml:trace contextRef="#ctx0" brushRef="#br0" timeOffset="65218.8946">17697 4422 167 0,'0'0'127'16,"-20"-11"0"-16,20 11 3 16,-25-7-58-16,25 7-40 15,-20 2-7-15,20-2-4 16,-20 8-6-16,20-8-5 16,-25 13-4-16,11-5-2 15,-3 2-2-15,-1 3 0 16,-1 2-1-16,1 2 1 15,-4 3 1-15,2 2 0 16,0 3-1-16,-1 2 2 0,0 0 3 31,1 2-6-31,-1-1 5 16,1 2-5-16,1-3 5 0,1 4-6 16,-2-1 5-16,1 2-6 15,-6 2 1-15,-1 2 0 16,-4 6-2-16,-3 3 0 15,-3 4 0-15,-5 2 2 16,-1-1-2-16,1 2 2 16,-1-3-1-16,0 2 2 15,0-5-3-15,2 1 4 16,-2-3 3-16,-1-3-4 0,-1 0 3 16,-2-2-3-16,-3 1 2 15,-3-1-2-15,-1 0 4 16,-6-3-6-16,-3-1-1 15,-2 1 2-15,-1-1-2 0,-3-2 2 16,-1-2 0-16,-2 1 0 16,-1-3 0-16,0 1 1 0,-3 1-1 15,-3-1 0-15,-3 2-1 16,-2-1 1-16,-3 1-1 16,-4-2 1-16,-3 2-3 31,-3 1 3-31,-4-2-1 0,-4-2 4 15,-1-2 1-15,-3-1 0 16,-6-3 0-16,0 2-1 16,-8-4 2-16,-2-2-3 15,-3 0 2-15,-2-2-5 16,-3 2-2-16,-1-3 0 16,1 1 2-16,-4-4-1 15,3-2-1-15,2 0 2 16,3-6-1-16,1 0 1 0,0-4 0 15,0-1 0-15,-2-3 0 16,4-1 0-16,-1-2 0 16,-1 0 1-1,-1-2-1-15,1 1-1 0,-4-1 1 16,2 0 0-16,2-1 0 16,0-1 0-16,-1 3 0 0,-1-3 0 15,0 1 1-15,-3-1 1 16,4 1-1-16,-1 0 0 15,0 1-1 1,2 2 2-16,-5 0-1 16,4 3 0-16,-1 2 0 15,7 0 0-15,-1 3 1 0,5 0-1 16,4 2 1-16,3 0-1 16,5 2 0-16,10 0 1 0,6-2 0 31,8-1-1-31,8 0 0 15,8-3 1-15,10-1-1 16,7-2-2-16,8-3-1 16,5 0-5-16,10 2-3 15,3-5-4-15,23 9-4 0,-21-13-6 16,21 13 1-16,7-16 0 16,9 11 6-16,-2-10 5 15,5 4 3-15,0-2 11 16,-5-2 4-16,1 2 10 15,-8-4 0-15,-7 17 6 16,8-27-6-16,-8 27 2 16,3-24-3-16,-3 24-3 0,0-18-2 0,0 18-3 31,0 0-3-31,-13-7 0 16,-1 14-3-16,-6 6 0 15,-11 7 6-15,-5 4-2 16,-6 7 3-16,-4 3-3 0,0 4 4 15,1-1-1-15,6-1 1 16,9-1 1-16,11-5-5 16,11-4 0-16,12-7 0 15,10-6 1-15,10-7-2 16,12-5 0-16,3-5-1 16,1-5-3-16,3 2-11 0,-5-7-46 15,8 9-99-15,-9 0-5 16,0 0-7-16,-13 2-2 15</inkml:trace>
  <inkml:trace contextRef="#ctx0" brushRef="#br0" timeOffset="77962.8651">18358 1414 266 0,'0'0'135'15,"4"-13"2"-15,-4 13 3 16,0 0-43-16,0 0-64 15,0 0-6-15,-62-3 3 16,39 6-8-16,-10 7-4 16,-2 5-3-16,-7 3-5 15,2 15-7-15,2 2-4 16,10 3-3-16,10-5-10 16,11-4 3-16,19-13-5 15,9-12 0-15,17-16 0 16,-38 12 9-16,91-65 4 0,-91 65 7 15,86-79 8-15,-86 79-4 16,55-72 8-16,-55 72 0 16,20-28 7-16,-20 28-5 15,-4 25-5-15,2-5-5 16,2 2-6-16,6 7 2 0,9-2-6 16,3-1-1-16,11-13-12 15,2-10-6-15,10-6-17 16,-9-11-22-16,14-4-88 15,-46 18-3-15,67-46 0 16,-43 22-3-16</inkml:trace>
  <inkml:trace contextRef="#ctx0" brushRef="#br0" timeOffset="78283.8406">18534 1659 303 0,'0'0'141'0,"0"0"5"16,17 10-8-16,-2-13-69 0,11-1-47 15,1 0-9 1,2-3-12-16,4-2-41 16,-13 2-93-16,9-3-6 0,-10 0 1 15,4 2-5-15</inkml:trace>
  <inkml:trace contextRef="#ctx0" brushRef="#br0" timeOffset="78533.6602">18718 1723 407 0,'0'0'158'15,"15"3"-8"-15,-15-3 5 16,17-8-123-16,-17 8-23 16,13-4-20-16,9 0-136 0,-9 1 1 15,11 1-15-15,-3 0-1 16</inkml:trace>
  <inkml:trace contextRef="#ctx0" brushRef="#br0" timeOffset="79816.5494">19642 1173 386 0,'0'0'152'0,"0"0"0"0,0 0-4 15,0 0-93-15,0 0-41 16,0 0-3-16,0 0-6 15,-19 46 1-15,9 0-5 16,-3 8-3-16,-3 9 3 0,-4 1-4 16,-2-2-2-16,2-15 5 15,1-5-3-15,9-17-1 16,10-25 5-16,0 0-4 16,13-20 2-16,16-8-2 15,9-2 6-15,8-2-6 16,4 0 6-16,5 18-6 15,-4 7 2-15,-4 10 3 0,-9 17 0 16,-11 10 2-16,-11 5-1 16,-14 5 3-16,-8 3-2 15,-12-8 4-15,-5-2-3 16,-10-2 0-16,-1-10-4 16,-4-9-4-16,2-5-9 15,9-6-18-15,-5-16-38 16,32 15-88-16,-15-29 3 15,28 16-1-15,2-3-1 0</inkml:trace>
  <inkml:trace contextRef="#ctx0" brushRef="#br0" timeOffset="79995.3037">20108 1600 474 0,'26'-11'160'15,"11"5"-1"-15,-5 0-7 0,10 0-138 16,-2 3-16-16,-1-2-29 16,12-1-78-16,-18 0-46 15,0 0 0-15,-18-2 0 16,-2-1 0-16</inkml:trace>
  <inkml:trace contextRef="#ctx0" brushRef="#br0" timeOffset="80139.1906">20355 1460 459 0,'-22'-6'153'15,"22"6"5"-15,-20 10-8 16,18 11-125-16,2 0-17 16,0 8-15-16,9 7-33 15,-15-5-69-15,13 8-46 0,-11-8-3 16,4 4-4-16,-8-16 5 16</inkml:trace>
  <inkml:trace contextRef="#ctx0" brushRef="#br0" timeOffset="80407.1044">20756 1454 433 0,'68'-43'145'0,"-68"43"-3"16,0 0-2-16,0 0-129 15,10-29 5-15,-28 41-1 16,-12 11-2-16,-5 14-6 15,-2 8 4-15,4 6-2 16,1 1-2-16,13 2 3 16,9-6-3-16,12-3-6 15,11-15-5-15,7-11-5 16,14-12-20-16,-5-17-56 16,15 1-72-16,-11-10 2 15,4 5-9-15,-12-5 4 0</inkml:trace>
  <inkml:trace contextRef="#ctx0" brushRef="#br0" timeOffset="80696.7395">21190 1557 494 0,'4'-19'175'0,"-11"6"-7"0,7 13-12 16,0 0-170-16,-10-13-138 15,17 26-4-15,-8 12-11 16,7 11-5-16</inkml:trace>
  <inkml:trace contextRef="#ctx0" brushRef="#br0" timeOffset="80810.3334">21021 2183 419 0,'-40'52'153'0,"-9"-10"-18"16,1-6-134-16,6 1-130 15,1-9-34-15,4-7-5 16</inkml:trace>
  <inkml:trace contextRef="#ctx0" brushRef="#br0" timeOffset="82014.7991">20498 4795 211 0,'-13'0'132'16,"13"0"-4"-16,-19 7 2 16,19-7-94-16,7 16-12 15,7 1-3-15,4 2-7 0,12 10-3 16,6-2-4-16,15 6 0 16,9-1-1-16,15-3 0 15,18-10-2-15,15-6 1 16,12-15 1-16,8-12 2 15,3-15 2-15,2-14-1 16,-7-17-2-16,-10-10 2 16,-20-15-2-16,-21-14 1 15,-29-6-4-15,-25-3 0 16,-29 4-2-16,-33 7 2 16,-38 14 0-16,-38 15-1 15,-31 23 1-15,-27 26-2 16,-21 22 0-16,-11 22 0 15,3 15-5-15,12 18-4 16,26 20-28-16,29 0-111 0,47 14-6 16,40-5-9-16,50-4-7 15</inkml:trace>
  <inkml:trace contextRef="#ctx0" brushRef="#br0" timeOffset="84558.5958">18577 5497 215 0,'6'-20'137'0,"-6"20"-3"0,9-19 3 0,-9 19-105 32,0 0-9-32,0 0 4 15,15 9-16-15,-15 16 3 16,-3 12-9-16,-5 11 2 0,-5 11-6 15,-6 7 4-15,-3 3-4 16,-1-2-4-16,0-7 2 16,5-11-2-16,2-12 2 0,7-20 0 15,9-17 0-15,6-16-2 16,13-14-1-16,9-5 2 16,11-4-2-16,9 2 3 15,4 6 0-15,1 15 0 16,-1 12 2-16,-8 18 1 15,-11 15 3-15,-15 9 2 16,-10 8 2-16,-18 0 0 16,-8 2 1-16,-12-11 0 15,-5-2 0-15,-5-15-2 16,1-5-1-16,-1-11-7 16,3-6-7-16,9 2-13 15,-4-13-34-15,17 12-94 16,15 1-4-16,0 0 1 15,0 0-5-15</inkml:trace>
  <inkml:trace contextRef="#ctx0" brushRef="#br0" timeOffset="85054.9477">18869 6497 231 0,'27'-14'142'0,"-11"-4"-2"16,-6 3-2-16,-16-7-76 15,6 22-44-15,-34-20 0 16,6 24-2-16,-12 9-1 16,-5 16-1-16,-6 14 3 0,7 18 1 0,-1 7 0 15,15 7-1-15,12-6-6 16,17-1 0-16,14-13-7 0,16-15-6 16,13-17-15-16,1-32-47 15,7-5-91-15,-3-18-3 16,-3-2-1-1,-13-10-5-15</inkml:trace>
  <inkml:trace contextRef="#ctx0" brushRef="#br0" timeOffset="85934.2105">20808 5890 247 0,'-18'-29'140'16,"8"16"-1"-16,-10-6-1 15,3 13-111-15,-12-1 0 0,3 16-6 16,-10 8-7-16,4 15-3 16,-2 8-3-1,5 11 0-15,7-1-4 16,10-1-1-16,14-5-4 0,12-13-1 15,14-15-2-15,9-16 3 16,9-17 2-16,5-8 3 0,-5-8 5 16,-1 0 2-16,-9 3 4 0,-7 11 1 31,-13 15 1-31,-9 17-3 0,-10 17-2 16,-3 15-4-1,-2 14-5-15,0-3-28 0,20 6-129 16,-2-19-6-16,15-14-8 15,8-23-4 1</inkml:trace>
  <inkml:trace contextRef="#ctx0" brushRef="#br0" timeOffset="93829.4581">20285 4803 262 0,'0'0'128'16,"0"0"0"-16,28-8-6 15,4 2-91-15,25 6-6 16,14-4-9-16,17 4-5 16,10-2-3-16,6 4-3 15,-2-2-2-15,-5 1 0 16,-15 2-2-16,-14-2-5 15,-19 6-9-15,-23-8-44 0,-7 10-74 16,-19-9-5-16,-16 1-12 16,-10-5-5-16</inkml:trace>
  <inkml:trace contextRef="#ctx0" brushRef="#br0" timeOffset="95931.384">19411 2008 333 0,'0'0'115'31,"0"0"1"-31,0 0-4 16,14-10-80-16,10 13-5 0,0-4-8 15,12 2-6-15,3-2-2 16,4 1-4-16,2-2 0 15,-2 2-2-15,-4-3-2 16,-1 2-1-16,-8 0-2 0,-4-1 1 16,-6 1-2-16,-4-1-1 15,-16 2 1-15,18-7 0 16,-18 7 0-16,0 0 0 0,-22-14 1 31,-4 12-2-31,-12 4 1 16,-6 0 1-16,-8 4-1 15,0 0 0-15,3 4 0 16,4 0 0-16,13-1 0 0,16-3 2 16,16-6 1-16,23 1 0 15,14-5 0-15,10-1 3 16,8-6-1-16,0 1 0 16,-3 1 0-16,-7 2-1 15,-12 0-5-15,-17 1-29 16,-16 6-92-16,0 0-7 15,0 0-16-15,-26-9-4 0</inkml:trace>
  <inkml:trace contextRef="#ctx0" brushRef="#br0" timeOffset="100702.7743">20428 2060 307 0,'-18'0'129'0,"18"0"-5"0,-19 0 0 16,19 0-80 0,16-2-19-16,11 0-6 15,5-5-9-15,10 4-4 16,4 0-10-16,-4-3-33 0,4 9-87 15,-16-4-2-15,-4 5-11 16,-13-2-4-16</inkml:trace>
  <inkml:trace contextRef="#ctx0" brushRef="#br0" timeOffset="108247.6287">18271 5845 186 0,'9'-20'130'0,"-9"20"2"16,11-26 3-16,4 14-106 0,-7-2 2 16,7 8 1-16,-15 6-5 15,17-14-5-15,-17 14-2 16,0 0-6-16,0 0-4 15,-27 1-4-15,1 2-2 16,-6 3-2-16,-10 0-1 16,-14-1 0-16,-10 1 0 15,-17 3 0-15,-16 2-2 16,-22 4 1-16,-27 2-2 16,-23 3-1-16,-24 6 0 0,-26 3-1 15,-21 3-1-15,-22 0 1 16,-16-1 0-16,-17-2 0 15,-9 0 1-15,-15-4 0 16,-9-2-2 0,-8-3 0-16,-6-1-2 0,-6-1 1 15,0 1-1-15,-5 1-1 0,4 5 6 16,-1 1-1 0,6 1 4-16,10 1-1 15,8-1 5-15,11 5-3 16,15-5 4-1,16 2-1-15,17-3-5 0,20 0-1 16,20 1-7-16,13-4-15 16,28 11-40-16,11-11-78 15,25 1-2-15,25-8-3 16,33-1-2-16</inkml:trace>
  <inkml:trace contextRef="#ctx0" brushRef="#br0" timeOffset="109119.8636">18339 7125 226 0,'33'7'135'16,"-3"3"3"-16,-9-8-1 16,2 2-105-16,-23-4-2 15,0 0-1-15,0 0-8 0,-20-7-7 16,-9 4-4-16,-7 1-4 15,-16 1-2-15,-15-1-2 16,-18 4-1 0,-17-2 0-16,-22 1-2 15,-22 2 0-15,-24-1-1 16,-27 1-1-16,-22-1-2 0,-23 0-2 0,-21 1 1 16,-24-3-2-16,-17 0 1 15,-21 0 0-15,-14 0 2 16,-16 0-1-16,-12 0 1 31,-11 0 2-31,-5 1 0 16,-6 2 0-16,-2 0 1 0,0 3-2 0,6-2 3 15,6 2-2-15,8-2 3 16,20-1-1-16,18-3 2 16,26-1 0-16,27-8-2 15,36-1 9-15,29-5-8 16,39-2 3-16,33-3-4 15,28 1-1 1,30 3-10-16,18-2-7 0,27 9-23 16,4-10-35-16,21 12-62 15,5-6-6-15,10 13 3 16,-3-23 7 0</inkml:trace>
  <inkml:trace contextRef="#ctx0" brushRef="#br0" timeOffset="110115.1129">9183 6703 136 0,'0'0'132'16,"0"0"-4"-16,0 0 0 16,-13-15-100-16,13 15-4 0,-12 13-9 15,-4 4-9-15,-7 6-2 16,-9 9 2-16,-11 4 2 31,-4 9 5-31,-7-1 2 0,7 7 4 0,0-9 0 16,17 1 2-1,10-10-1-15,21-3-4 16,17-11-5-16,18-6-10 16,17-4-21-16,-1-8-111 0,14 1-16 15,-5-7-2 1,-2 4-9-16</inkml:trace>
  <inkml:trace contextRef="#ctx0" brushRef="#br0" timeOffset="111582.7174">7052 8648 187 0,'-19'28'139'0,"0"1"-5"16,-1 0-1-16,-6-5-124 15,-4 17-15-15,-2 5 14 16,2 6-1-16,1 1-3 0,3 8 4 16,1-1-2-16,9 7 3 15,6 0-3 1,10 1 1-16,7 4 0 0,11 2 1 16,5-2-3-1,7 0-1-15,9 3-2 0,7 0 1 16,5 2-2-16,6-1 5 15,10-4-5-15,6 1 4 0,8-4-2 16,10 0-1-16,6-4 4 16,5-2-2-16,9-3 1 15,8-1-4-15,8-4 2 0,4-2-4 16,9-3 1-16,3-6 2 16,7-2-3-16,10-6 1 15,9-6-2-15,7-3 2 16,7-6-1-16,10-4 1 31,11-6-1-31,6-2 0 16,13-5 1-16,3-2-1 15,6-5 0-15,8-4 0 16,1-6-1-16,0-3 1 0,0-4 0 16,3-6 0-16,-3-3 1 15,-2-4-1-15,-1-5 1 16,-1-4-1-16,1-1 0 0,-1-6 1 15,1-3-1-15,-3-1 3 16,-4-1-3-16,1-3 3 16,-8-1-3-1,-6-1 3-15,-11 1-1 0,-5 2 0 16,-10-3 0 0,-9-1-1-16,-2-2 3 15,-8 2-1-15,-3-4 0 16,0 2-1-16,1 0 1 0,-3 0-1 0,0 3-1 15,-1-3-1-15,-4 1-1 16,-5-1-3-16,-6 2 5 16,-9-5-3-16,-8 1 3 15,-6-1-1 1,-5-1 4-16,-4-3 3 0,-4-1-2 16,-1 1 3-16,-4 0-2 15,2 0 3-15,-4-3-5 16,5-1 4-16,2-3-4 15,-1 2-1-15,4-1 1 16,-1 0-3-16,0-3 3 16,2 2-1-16,-2-1 1 15,-7 1 0-15,-7 0 1 0,-7-1-1 16,-9 1 1-16,-4-1 0 16,-6 4 0-16,-11 0-3 15,-6 3 2-15,-6 0-2 0,-5 4-3 16,-2 5 0-16,-5-1 3 15,-1 3 0-15,-4-1 2 16,-2 0 0-16,-5-2 1 16,3 5 0-16,-3-2 4 15,-2 5-3-15,0 7 0 16,-6 5-5-16,0 9-3 16,-3 5-6-16,-1 12-5 15,-19 16-7-15,22-10-11 16,-22 10-17-16,-2 19-34 15,-11-3-61 1,2 7 1-16,-12 1 4 0,2 8 3 16</inkml:trace>
  <inkml:trace contextRef="#ctx0" brushRef="#br0" timeOffset="111916.5415">20235 6806 135 0,'-17'1'129'15,"-1"-12"3"-15,10-2 3 16,-5-13-57-16,13 6-36 15,-9-12-4-15,9 6-11 16,-1-4-8-16,5 5-6 16,0 1-4-16,6 5-2 15,6 4-2-15,6 2-3 16,7 2 0-16,10 1-1 16,4 1 3-16,2 2 2 15,-4-2 1-15,-2 5 2 16,-10 0 2-16,-6 8 0 15,-23-4 0 1,3 37-1-16,-20 0-4 16,-3 7-5-16,0 13-18 15,-9-8-133-15,26 5-7 16,6-15-5-16,18-20-6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39:28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5079 15260 99 0,'0'0'136'0,"-16"-8"4"0,16 8-4 32,0 0-68-32,0 0-46 15,28 2-8-15,2 1 2 0,6-3-5 16,13 0-2-16,7-3-1 15,11 3 0-15,1-4-1 16,1 2 1-16,-4-1 0 16,-3 3-1-16,-12 2-1 15,-6 1-1-15,-11 1-1 16,-10 0-1-16,-7-1-1 0,-16-3-9 16,19 9-38-16,-19-9-101 0,0 0-8 15,-2-22-2-15,4 6-3 16</inkml:trace>
  <inkml:trace contextRef="#ctx0" brushRef="#br0" timeOffset="1633.8273">6746 15073 192 0,'0'0'142'16,"0"0"2"-16,0 0-5 15,24-4-115-15,-4 4-4 0,9 6 1 16,2-3-6-1,5 3-6-15,3-2-3 16,4 2 1-16,-1-2-1 16,-2 0 0-16,-5 1 1 0,-1-2-3 15,-5-2 1-15,-4 0-2 16,-5-1-2 0,-7-2-8-16,1 6-27 15,-14-4-113-15,13-4-1 0,-13 4-10 16,0 0-1-16</inkml:trace>
  <inkml:trace contextRef="#ctx0" brushRef="#br0" timeOffset="7399.2263">10240 14682 145 0,'-6'-20'138'15,"6"20"2"-15,-2-17-1 16,2 17-95-16,0 0-18 0,0 0-4 16,0 0-2-1,0 0-8-15,-22 20-5 0,8 5 0 16,-7 4-1-16,0 10 1 15,-7 4-2-15,-1 4 2 16,-1 2-7-16,1-2-2 16,5-3-11-16,-1-12-9 15,14 1-21-15,-10-25-17 0,21-8-5 0,-13-3 6 16,19-10 17-16,-12-13 11 16,9 1 15-16,-6-2 10 15,-1 1 24 1,4 26 20-16,-13-25 6 0,13 25-2 15,-19 15-10-15,11 8-6 16,-8 0-3-16,7 9 0 31,-4-8-1-31,7 5-2 16,1-13-1-16,10-2-4 0,-5-14-3 16,24-4-4-16,-3-12-7 15,5-7-12-15,9 6-37 16,-11-15-94-16,11 7-2 15,-8-3-7-15,2 6-3 0</inkml:trace>
  <inkml:trace contextRef="#ctx0" brushRef="#br0" timeOffset="8149.7492">10487 14261 222 0,'0'0'137'15,"0"0"-3"-15,0 0 0 16,4-17-115-16,11 14-8 16,2-1 1-16,8 5-4 15,5-1-4-15,3 6-4 16,5 3-1-16,-4 2-1 15,-1 3 0-15,-7 7 0 16,-11 0 1-16,-9 2-3 16,-17-1 5-16,-7 0-3 15,-11-4 5-15,-3 0-6 16,0-7 4-16,6-5-2 0,9-4 1 16,17-2 0-16,0 0-1 0,35-16-1 15,2 11 1-15,7 2 0 16,3 3 2-16,1 8 3 15,-12 5 2 1,-6 8 4-16,-18 4-1 0,-12 7 4 16,-16-1-1-1,-7 4 0-15,-12-2-2 16,-5-1-2-16,-4-6-4 16,1-5-7-16,4-2-6 15,2-12-16-15,18 9-35 16,-1-17-85-16,20 1-3 15,0 0-1-15,40 0-2 16</inkml:trace>
  <inkml:trace contextRef="#ctx0" brushRef="#br0" timeOffset="8387.5812">11073 14796 241 0,'13'-13'146'0,"8"8"0"16,1-18-2-16,18 2-122 15,-1-5-11-15,8 0-3 16,-3 2-5-16,-3-1-13 16,-1 8-16-16,-15-9-30 15,5 17-86-15,-23-8 0 16,-7 17-2-16,-6-21 3 15</inkml:trace>
  <inkml:trace contextRef="#ctx0" brushRef="#br0" timeOffset="8540.2874">11283 14502 205 0,'-28'-3'148'0,"13"19"1"15,-2-4 2 1,15 22-77-16,2-1-52 0,9 9-7 16,3 3-8-1,3 3-8-15,4 2-25 16,-14-12-121-16,12 2-6 15,-11-17-7-15,1-6-3 0</inkml:trace>
  <inkml:trace contextRef="#ctx0" brushRef="#br0" timeOffset="9320.8502">12060 14437 164 0,'8'-14'133'0,"-8"14"4"16,-3-16-6-16,-7 3-101 15,10 13-7-15,-14-15-1 16,14 15-5-16,-33-5-7 16,5 8-4-16,-2 2-3 15,-3 5 0 1,-3 1 0-16,5 2-3 0,6 0-1 15,7-2 1-15,18-11-4 16,7 20 2-16,19-11-1 16,12 0-1-16,12 2-1 15,5 1 1-15,3 2 3 16,-5 3 3-16,-9 2 3 0,-11 4 3 16,-17 0 2-16,-13 3 1 15,-16-4-1-15,-9 1 2 16,-8-3-4-16,-4-1-3 15,1-5-7-15,2-3-9 16,10 3-24-16,-2-14-100 16,23 0-8-16,0 0-2 15,36-13-2 1</inkml:trace>
  <inkml:trace contextRef="#ctx0" brushRef="#br0" timeOffset="9491.3474">12480 14556 243 0,'14'2'146'16,"-14"-2"2"-16,-10 21-5 16,-7-1-115-16,2 7-25 15,2 6-8-15,2-1-8 16,9 9-33-16,-9-15-92 16,19 1-3-16,-8-27-4 15,23 10-2-15</inkml:trace>
  <inkml:trace contextRef="#ctx0" brushRef="#br0" timeOffset="9624.8686">12523 14398 262 0,'-7'-13'139'0,"-6"2"-4"0,13 11-19 16,-16 1-170-16,16-1-85 16,0 0-2-16,0 0 3 15,19 23-4-15</inkml:trace>
  <inkml:trace contextRef="#ctx0" brushRef="#br0" timeOffset="9928.2665">12778 14379 269 0,'16'-11'148'16,"7"9"-1"-16,-4-6-4 16,7 4-132-16,11 5-9 15,4 5-2-15,1 2 2 16,-3 2-6-1,-3 3 1-15,-12 6-5 16,-14 4 6-16,-15 6-1 16,-19 3 4-16,-13 5 3 0,-9 2 5 0,-8 2 3 15,0-4-1-15,6 2 2 16,6-7-3-16,15-3 0 16,11-9-2-16,16-6-4 31,0-14-8-31,33 9-5 15,2-7-11-15,-1-15-26 16,20 7-99-16,-15-13-4 0,4 10-1 16,-19-8 0-16</inkml:trace>
  <inkml:trace contextRef="#ctx0" brushRef="#br0" timeOffset="10097.758">12905 14708 230 0,'-26'8'144'15,"0"-14"2"-15,26 6 1 16,-17-3-86-16,17 3-49 15,27-7-6-15,1 2 0 16,4 1-3-16,4 1-5 16,4 2-9-16,0-6-19 15,9 15-46-15,-10-15-68 16,8 11-4-16,-13-9 1 0,7 10 0 31</inkml:trace>
  <inkml:trace contextRef="#ctx0" brushRef="#br0" timeOffset="10380.1929">13383 14694 240 0,'0'0'143'15,"0"0"1"-15,11 25-2 16,-11-25-116-16,19 5-18 0,1-3-1 16,5-8-2-16,2-7 0 15,-2-6-6-15,-4-5 0 16,-6-1-3-16,-12 1 2 0,-13 5 0 15,-13 6 2-15,-11 13 3 16,-12 10 3-16,-3 12 1 16,-3 8-2-1,6 7-1-15,7 5-5 0,10-3-8 16,19 3-20 0,6-19-27-16,33 2-85 15,1-18-3-15,22 3 2 16,0-19-1-16</inkml:trace>
  <inkml:trace contextRef="#ctx0" brushRef="#br0" timeOffset="10645.3662">13705 14783 238 0,'8'13'139'0,"-8"-13"1"16,-3 28-2-16,5-12-119 16,12 5-1-16,2-3 0 15,13-2-2-15,1-9-6 16,5-4-3-16,-1-11-3 15,0-7-3-15,-10-10 1 16,-6-4-2-16,-16 0 0 16,-10 3-2-16,-14 6-1 15,-11 4-2-15,-6 13-2 16,-6 8-6-16,8 14-12 16,-1-4-13-16,25 19-23 15,-1-17-76-15,34 6-2 0,15-16 1 31,27-2 1-31</inkml:trace>
  <inkml:trace contextRef="#ctx0" brushRef="#br0" timeOffset="10849.7267">14375 14398 247 0,'-7'-47'126'0,"-9"16"3"16,-11 8-4-16,-3 17-114 15,-3 21-5-15,1 18 0 0,1 15 8 16,8 22 0-16,2 13 0 15,9 15-4-15,4 6-1 16,5 4-7 0,7-1-9-16,0-11-18 15,12 1-59 1,-11-32-58-16,6-9 0 0,-8-23-3 0,3-7 2 31</inkml:trace>
  <inkml:trace contextRef="#ctx0" brushRef="#br0" timeOffset="11045.4118">14006 15062 247 0,'-13'-19'144'16,"13"19"5"0,0 0-4-16,0 0-113 0,0 0-11 0,26 13-3 15,-1-10-2-15,11-4-15 16,11 2-38-16,-5-18-108 15,13 1-3 1,-10-14-8-16,1 2-3 0</inkml:trace>
  <inkml:trace contextRef="#ctx0" brushRef="#br0" timeOffset="11547.9746">14716 14514 262 0,'0'0'144'16,"-12"-29"3"-16,12 29-5 16,-24-20-127-16,5 17-4 15,-7 6 4-15,2 11 4 16,-8 12-3-16,3 14-3 16,2 15-5-16,4 13-1 15,4 7-5-15,10 3-4 16,15 3-12-16,5-11-13 15,26 1-46-15,3-30-76 0,21-11 0 16,-2-24-4-16,11-8 2 16</inkml:trace>
  <inkml:trace contextRef="#ctx0" brushRef="#br0" timeOffset="11911.8332">15035 14779 211 0,'0'0'143'16,"0"0"1"-16,0 0 0 0,-13 2-70 16,14 15-58-16,-4 5-8 15,1 6-2-15,-1 6-9 16,-6-4-12-16,8 6-38 15,-14-14-89-15,14-1 0 16,1-21-5-16,0 0 2 16</inkml:trace>
  <inkml:trace contextRef="#ctx0" brushRef="#br0" timeOffset="12394.4014">15098 14662 298 0,'0'0'147'0,"0"-23"-3"0,0 23-6 15,-13-3-130-15,13 3-34 0,0 0-31 16,-17 9-32-16,17-9-45 16,0 0 32-16,30 30 45 0,-30-30 23 31,18 22 20-31,-7-6 21 0,-11-16 35 0,26 30 39 16,-26-30 46-16,12 38-30 15,-12-38-44-15,8 26-18 16,-8-26-12-16,9 26-6 15,-9-26-5-15,7 28 0 32,-8-9-1-32,-1 4 0 15,-2-1-4-15,3 2 0 0,1-1-2 16,4-2-1-16,5-8-2 16,8-10-2-16,5-9-2 15,4-9-1-15,1-8 1 0,2-4-2 16,0-1 1-1,-3 1-1-15,-6 5 3 16,-3 5 0-16,-17 17 3 16,20-10 1-16,-20 10 1 15,6 27 1-15,-7-4-1 16,-1 8-2-16,1-1-2 16,1-1-2-16,1-3-6 15,1-9-11-15,8 2-29 0,-10-19-93 16,0 0-1-16,3-20-2 15,4 7 2-15</inkml:trace>
  <inkml:trace contextRef="#ctx0" brushRef="#br0" timeOffset="12860.6021">15675 14669 287 0,'6'-18'142'0,"-6"18"1"16,12-23-3-1,-12 23-119-15,0 0-9 16,-10 27 3-16,-5 5-3 0,-3 14-1 16,-6 9-6-16,3 7-1 0,-1 7-6 0,3-3-6 15,6-1-9 1,-1-14-27-16,21-3-99 0,-8-25-3 16,9-6-4-16,-8-17 2 15</inkml:trace>
  <inkml:trace contextRef="#ctx0" brushRef="#br0" timeOffset="13020.7432">15472 14874 340 0,'0'0'152'0,"-14"-13"-1"16,14 13-3-16,0 0-138 16,30 3-16-16,-3-3-14 15,2-14-29-15,14 10-93 16,-4-15-5-16,10 4-3 15,-10-12-3-15</inkml:trace>
  <inkml:trace contextRef="#ctx0" brushRef="#br0" timeOffset="13225.7171">16009 14491 302 0,'23'-2'151'0,"4"24"-1"15,-7 2 1-15,9 22-120 16,-11 17-23-16,-7 13 1 15,-8 8 1-15,-6 7 2 16,-10-1-2-16,-4-3-2 16,-8-9-5-16,-5-13-6 15,4-12-10-15,-4-25-51 16,14-5-89-16,-1-25-4 16,17 2-8-16,-6-24-1 15</inkml:trace>
  <inkml:trace contextRef="#ctx0" brushRef="#br0" timeOffset="13781.0046">14824 15307 300 0,'0'0'156'0,"0"0"-1"16,22 18-6-16,17-8-141 0,29-2-6 15,23 0 1 1,12-3 1-16,9-2-1 0,0 0-3 16,-4 0-3-16,-14 1-2 15,-15 3-11-15,-28-8-42 16,-16 15-89-16,-35-14-1 15,11 18-8-15,-25-14-2 16</inkml:trace>
  <inkml:trace contextRef="#ctx0" brushRef="#br0" timeOffset="14674.0205">2426 15107 219 0,'-20'-2'147'0,"20"2"3"15,-18 5-4-15,18-5-122 16,32 7-14-16,8 0-1 16,15-1-2-16,16 4-2 15,13-1-3-15,8-1 1 16,8 1-5-16,-2-3 1 16,-3 1-4-16,-16-3 1 15,-15 2-2-15,-22-5 2 16,-25-1-2-16,-17 0 1 0,-41-13 2 15,-12 0 0-15,-19-5 10 16,-10-3 0-16,-9-2 7 16,3 3-5-16,6-1 5 0,14 6-6 15,14 6 4-15,18 11-4 16,36-2-13-16,-3 17-48 16,50 5-96-16,19-6-8 15,26-2-4-15,21 1-9 16</inkml:trace>
  <inkml:trace contextRef="#ctx0" brushRef="#br0" timeOffset="20567.1325">24255 15780 241 0,'0'0'135'0,"16"-12"-5"16,12 4 0-16,11-9-108 31,21 10-12-31,12-2-1 16,13 0 0-16,3 1-4 0,-2-1-2 0,-5 2-3 15,-9 0-8 1,-10 7-23 0,-23-5-90-16,-3 8-6 0,-20-4-7 15,-16 1-4-15</inkml:trace>
  <inkml:trace contextRef="#ctx0" brushRef="#br0" timeOffset="23825.1988">15846 15740 163 0,'0'0'117'0,"-10"-14"3"15,10 14-2-15,4-13-89 16,-4 13-6-16,39-16-4 16,-4 9-3-1,14 4-5-15,8 1-1 0,10 4-3 16,8 1 1-16,8 1-2 0,4 2 0 16,7-2 0-16,0-7 2 15,1-4 0-15,-1-9 1 16,-2-7-1-16,-7-7 0 15,-6-11-3-15,-11-8 1 16,-12-6-5-16,-14-2 1 16,-14-5 3-16,-21 0-5 15,-17 1 1-15,-16 0-2 16,-15 8 2-16,-15 5-3 16,-13 7 4-1,-12 4-3-15,-7 10-4 16,-9 7 3-16,-2 8 0 0,-6 9 0 15,-4 8 1-15,-3 8-1 16,1 10 2 0,-2 9-1-16,5 9 0 15,3 8 1-15,8 9-3 0,12 9 2 16,14 3-1-16,21 5 1 0,19 3-1 16,27-4 2-16,26-8 3 15,27-10 0-15,24-14 3 16,21-17 1-1,13-12-1-15,1-15 1 16,-3-9-6-16,-6-5-17 16,-27-13-112-16,-6 9-4 0,-24-5-12 15,-16 9-8 1</inkml:trace>
  <inkml:trace contextRef="#ctx0" brushRef="#br0" timeOffset="25380.8847">14351 16226 195 0,'-9'-23'141'0,"21"10"-5"15,5-11 3-15,18 9-109 16,10-5-13-16,14 7-4 16,7-1 0-1,11 6-3-15,3 6-7 0,3-1-8 16,5 10-14-16,-9-9-29 31,6 13-86-31,-11-9 4 16,-4 6-8-16,-15-8 3 0</inkml:trace>
  <inkml:trace contextRef="#ctx0" brushRef="#br0" timeOffset="25659.841">15057 16076 286 0,'-63'-11'136'16,"17"5"7"-16,7-8-15 15,25 5-110-15,14 9-17 16,33-10 13-16,7 8-17 0,12 7-2 15,3 0 14 1,0 8-12-16,-7 3 16 16,-12 6-12-16,-17 2 13 15,-15 5-13-15,-19-3 12 0,-6 3-10 0,-8 0-14 16,-10-13-64-16,13 10-72 16,-1-15-6-16,12-8-12 15,15-3 1-15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40:41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7912 16476 176 0,'-22'-4'149'15,"22"4"-3"-15,-17-3-2 0,30 0-133 16,15 9-6-16,24 2 0 16,22-2 0-16,21 6 0 15,22 1-3 1,13 2-1-16,14 3 0 0,9 1-1 16,7-1 1-16,-1-2 1 15,-8 3 0-15,-9-5-1 16,-17-2 1-16,-14-1 1 0,-17-2 0 15,-20 0 1-15,-19-1 2 16,-19 5-2 0,-15 5 0-16,-8 8 8 15,-11 5-9-15,-4 10 10 0,-3 14-10 0,-1 8 8 16,0 12-2-16,3 10 4 16,0 2 1-16,-2 5-6 15,3 3 8-15,2 2-11 16,0-3 11-16,3-9-11 15,-2-6 1 1,1-12 0-16,1-7 3 16,-3-60-1-16,7 85-8 15,-7-85 10-15,0 0-8 16,-9 73-6-16,9-73-94 0,0 0-61 0,-50 75-10 16,50-75-7-16</inkml:trace>
  <inkml:trace contextRef="#ctx0" brushRef="#br0" timeOffset="24955.2463">24752 16086 243 0,'0'0'136'0,"15"-10"3"16,-15 10-4-16,0 0-81 16,3-14-45-16,-3 14 8 15,-16 0 2-15,-1 4-3 0,-14 2 4 16,-8 3-11-16,-11 2 8 15,-12 2-9-15,-10 0 7 16,-6 3-9-16,-7 1-4 16,0-1-1-16,4 1-6 31,4-5-10-31,17 4-15 0,2-16-36 0,28 4-78 31,7-15 2-31,23 11-5 0,11-33 9 16</inkml:trace>
  <inkml:trace contextRef="#ctx0" brushRef="#br0" timeOffset="25216.7628">24175 16013 332 0,'28'-7'144'0,"-14"-4"-7"0,-1 13 7 15,-13-2-118-15,0 0-21 16,-16 20 14-16,-2-4-21 16,-11 1 13-16,-7 4-20 15,-11 0 16-15,-3-1-16 16,-6 3 19-16,-2-2-7 15,5-3-1-15,5 4 4 16,13-5-1-16,15 2 3 16,20-19-3-16,16 23 1 15,23-16-4-15,13-1-2 16,10 1-9-16,-3-12-46 16,2 15-92-16,-21-10-5 0,-10 10-9 15,-30-10-3-15</inkml:trace>
  <inkml:trace contextRef="#ctx0" brushRef="#br0" timeOffset="27337.3077">16774 15068 198 0,'-2'-13'129'15,"-4"-6"-2"-15,6 19-2 16,-26-30-68-16,12 24-38 15,-12-1-5-15,-9 4-4 16,-15 3-7-16,-12 4-3 16,-18 6-1-16,-11 5 1 15,-14 8-1-15,-10 7 0 0,-11 13 0 16,4 12-1-16,10 10 0 16,23 12 0-16,34 3 1 15,36 1-1-15,48-7 4 16,39-11 0-16,42-18 4 31,27-21 0-31,20-24 3 16,8-23-2-16,-7-24 3 15,-11-18 2-15,-27-14-7 0,-27-7-7 16,-34 7-32-16,-42-3-90 16,-36 18-7-16,-41 8-11 15,-33 21-10-15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43:01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21176 14932 234 0,'0'0'120'0,"0"0"-2"0,8-14 3 16,-8 14-91-16,0 0-14 16,0 0 2-16,0 0 1 15,-16-9 1-15,16 9-1 16,-23 3 1-16,10 0-4 0,-8-3-4 16,1 3-3-16,-6-2-3 15,0-1-2-15,-3-1 0 16,-2-2 0-16,-2-2 0 15,-6 1-1-15,-4 0 0 16,-3-2 0-16,-8 2-2 16,-3 1 1-16,-11 1-2 15,-9 1 1-15,-5 1-1 16,-3 0 2-16,-6 1-1 16,-4-1 2-16,-7-1-1 15,-4-2 1-15,-5 2-1 16,-4-2 1-16,-5 0-2 15,-7 3 0-15,-6 0 0 16,-8 4-2-16,-8 5-1 16,-1 1 0-1,-1 1 0-15,-1 2-1 16,-2 2 1-16,-1-4 0 16,5 0 1-16,6-4-1 15,1-2 1-15,3-3-3 16,-1-4 2-16,-2 0 0 0,3-4 0 15,3-1-2-15,0 1 1 0,1-1-1 16,3-1 1-16,4 1 1 16,7 1-1-16,7 1 1 15,7 3-1-15,7 2 1 16,7 6 0-16,7 1 1 16,11 3-1-16,11 2 1 15,9 1 0-15,12 0 2 16,8-5 0-16,10 1 1 15,11-7 0-15,15-2 1 16,0 0-1-16,-12-16 1 16,12 16 1-16,4-22-1 15,-4 22 0-15,3-17 0 0,-3 17 0 16,0 0-1-16,-17 13-1 16,7 7 1-16,-3 10-2 15,0 8-2-15,-3 6 2 0,2 8-3 16,-2 6 3-1,0 3-2-15,1 1 2 16,4 0-2 0,-4-6 2-16,5-4 2 15,2-7-3-15,3-8 2 0,2-8-1 16,3-7 1-16,0-22 0 16,5 19 1-16,-5-19-1 15,0 0 1-15,13 0 0 0,-13 0 0 16,16-5-1-16,-16 5 0 15,28 2 1-15,-6-1-2 16,6 2 1-16,5 0 0 0,9-2-1 16,5 2 2-1,5 2 0-15,1-1-1 16,2 2 0 0,3-1 0-16,0 1 1 15,-1 0-1-15,1 3 1 0,1-2-2 16,2-1 1-1,1 1 0-15,1-1 0 16,4-1 1-16,1 1 0 16,-1-3-1-16,4-2 1 0,0 1 0 15,1-2 0-15,3 0-1 0,2-2 1 16,2 0-1-16,2-1-1 16,4-2 2-16,3 2-1 15,0-4 1-15,4 1 0 16,5-2-1-16,4-1 0 15,3 0 0-15,1-2 1 16,3 1-1-16,3-2 0 0,0 2 0 16,3-1 0-16,2-1 0 15,-1 1 0-15,-1-1 0 16,2 2 0-16,-4 0 0 16,-1 1-1-16,0 2 1 15,1 4 0 1,-3-1 0-16,-2 2-1 15,1 2 2-15,-1 0-2 16,0 3 1-16,1-3 0 16,-3 2-2-16,-1-4 2 15,-3 5-1-15,-4-3 0 16,-5 3 0-16,-7 1-1 0,-4-1 0 0,-4 3 0 16,-8-2 0-1,-7 2-1-15,-4-2 0 16,-4 1 0-16,0-4 2 15,-2 2-1-15,-2-2 1 16,-1 2 0-16,-1-1 0 16,0 1 0-16,-2-2-1 15,-2 2-1 1,-2-2-1-16,-3-1 0 0,-3 0-2 16,-4-2 1-16,-6-4-1 15,-3-1 2-15,-7-6-1 16,-6-6 3-16,-6-6-1 15,-6-6 2-15,-4-7-1 16,-4-5 1-16,0-5 5 16,-2-5-1-16,0-2 2 0,2 2-2 0,0 1 1 15,2 3 0-15,0 5 1 16,1 2-1-16,-1 6-6 16,-3 6 2-16,3 6-3 15,-1 3-3 1,-2 3-9-16,11 18-28 15,-28-18-100-15,28 18-2 16,-24-8-3-16,24 8-5 16</inkml:trace>
  <inkml:trace contextRef="#ctx0" brushRef="#br0" timeOffset="795.64">15582 15382 243 0,'-2'-14'137'16,"2"14"0"-16,-1-29-1 15,-6 16-114-15,-6-1-6 16,-3 3 0-16,-13 3-2 16,-7 6-3-16,-13 8-4 15,-12 11-1-15,-10 9-4 16,-9 15 3-16,-13 11-3 16,-2 14 3-16,-3 8-3 15,6 11 4-15,7 1 4 0,15 2-5 16,17-4 5-16,20-6-6 31,24-13 5-31,21-9-6 16,21-12 7-16,17-16-7 0,12-12 0 15,8-9 1 1,2-9-2-16,4-4 2 0,-8-4-2 16,-6-5 0-16,-11 4 0 15,-11 2 0-15,-11 2-3 16,-10 4 0-16,-19 3-2 15,0 0-8-15,0 0-5 16,0 0-12-16,0 0-17 16,-15-7-26-16,15 7-78 15,0 0 3-15,20-5-2 0,-8-8 11 0</inkml:trace>
  <inkml:trace contextRef="#ctx0" brushRef="#br0" timeOffset="1090.7422">15355 16075 185 0,'0'0'127'15,"0"0"6"-15,-20-19 7 16,4 26-76-16,-11-12-31 16,4 9-8-16,-11-3-4 0,6 7-6 15,-3-3 1-15,7 2-10 16,4 1-4-16,20-8 1 16,-11 13-1-16,11-13-1 15,38 5 0-15,-1 0-1 0,7-4 3 0,6 4 2 16,1-4 2-16,-5 5 0 15,-10-2 3-15,-7 8-1 16,-29-12 1-16,10 23 2 16,-27-6-4-16,-11 2-1 15,-6 1-5-15,-5 0-8 16,5 11-39-16,-4-21-107 16,19 7-13-16,6-14-1 15,13-3-10-15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43:48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6379 3674 158 0,'0'0'126'15,"-24"7"-2"-15,24-7 4 16,-19 1-61-16,19-1-28 15,0 0-10-15,0 0-9 16,20 0-6-16,2-1-3 16,-1-4-1-16,13 4-3 0,2-2-2 0,8 3-2 15,7 0 0-15,4 2-2 16,7-2 2-16,1 0-1 16,8 0 1-1,-3-2-1-15,-2-1 0 0,-4 0 2 16,-6-2-2-16,-4 0 2 31,-10-1-2-31,-6 2 2 16,-11 1-2-16,-5 2 1 0,-7-1 0 15,-13 2-1-15,17 0 0 0,-17 0-1 16,0 0-2-16,0 0-3 16,0 0-10-16,0 0-23 15,0 0-99-15,-3-14-5 16,3 14-2-16,0 0-8 15</inkml:trace>
  <inkml:trace contextRef="#ctx0" brushRef="#br0" timeOffset="1457.5065">7982 2029 124 0,'2'-21'118'16,"2"8"0"-1,-4-4 6-15,0 17-51 0,1-29-22 16,-1 29-8-16,2-21-9 15,-2 21-7-15,1-19-6 0,-1 19-4 32,0 0-3-32,0 0-4 0,-14-6-2 0,14 6-2 0,-17 15-3 15,8-1 0-15,-1 3-1 16,1 8 2 0,-1 2-1-1,0 5 3-15,1-2-1 16,2 3 1-16,-2 4-1 0,4-3-1 15,-5 5-1 1,5-1-3-16,1-2-2 16,1-5-3-16,0 4-2 15,0-3-4-15,5-3-3 0,-5-8-3 16,6-2-1 0,-8-3 0-16,4 0 0 0,1-16 2 15,-13 21 3 1,13-21 3-16,-17 21 2 0,17-21 7 0,-18 21 1 15,18-21 3-15,-17 13 2 16,17-13 1-16,0 0 0 16,-13 18 1-16,13-18 3 15,-4 13-2-15,4-13 2 16,0 0-1-16,0 0 0 16,13 10-1-16,-13-10 1 15,21-16-3-15,-9-3-1 0,-1-4-1 31,1-3-3-31,-2-6 0 16,-1 1-1-16,-4-4 0 16,-2 5-3-16,-1-1 0 0,-1 8-8 15,-2 2-11-15,1 21-35 16,-5-16-78-16,5 16-1 16,0 0-5-16,6 20-1 15</inkml:trace>
  <inkml:trace contextRef="#ctx0" brushRef="#br0" timeOffset="2542.9982">7705 2342 261 0,'-3'-25'130'0,"3"25"2"15,2-19-7 1,-2 19-99-16,13 2-6 0,-5 12-9 15,1 8-4-15,-2 7-6 16,-1 7 0-16,0 9-3 16,-2-2 1-16,2 3 4 15,-2-3-1-15,3-5 4 0,4-12-2 16,4-9 5-16,3-18-2 16,6-9 3-16,1-15-1 15,4-5-4-15,-1-8-1 16,3-1-7-16,-2 5-9 0,-8-4-22 15,10 24-42 1,-16-8-62-16,4 21 2 16,-19 1-3-16,18 17 1 15</inkml:trace>
  <inkml:trace contextRef="#ctx0" brushRef="#br0" timeOffset="3159.934">8248 3733 298 0,'-36'-5'140'0,"15"11"3"16,6-15-6 0,15 9-112-16,23-5-6 15,16 0-7-15,10 0-4 16,11-1-5-16,5 1 0 0,-1 1-4 15,-5 3-1-15,-12-1 1 16,-12 4-1-16,-16-2-1 0,-19 0 1 16,-13 3 3-16,-13-3 1 15,-4 0 4-15,-7-5 1 16,4 1 0 0,3-3-3-16,7 0-9 0,23 7-116 15,-6-16-25-15,22 7-7 16,7-7-15-1</inkml:trace>
  <inkml:trace contextRef="#ctx0" brushRef="#br0" timeOffset="16395.298">14127 9184 89 0,'0'0'125'16,"-1"-15"4"-16,1 15-1 15,0 0-89-15,0 0-3 16,-3 26-3-16,-1-11-8 16,5 14-4-1,-5-1-2-15,4 11 0 16,-5-1-4-16,5 10-2 16,-4-7-3-16,3 1-5 15,-1-4-8-15,-2-14-18 16,10 5-36-16,-14-14-84 15,8-15-5-15,0 0 3 16,0 0-5-16</inkml:trace>
  <inkml:trace contextRef="#ctx0" brushRef="#br0" timeOffset="18785.631">14143 9247 99 0,'0'0'120'16,"0"0"5"-16,-19 0-54 0,19 0-24 15,0 0-11-15,-8 23-7 0,8-23-8 16,-13 21-5-16,13-21-3 15,-15 27 0-15,7-11-3 0,2 5 1 32,-3 0 0-32,5 3-1 15,-3-1 0-15,5 5-1 16,-1 1 1-16,6 1-2 0,2-4 0 16,5 3 0-16,1-6-1 0,8 1 1 15,1-9-2-15,6-5 1 16,2-12-2-16,2-5 0 15,0-12 0-15,-1-4-1 16,-2-7-1-16,-2-5 0 16,-5-6-1-1,-4-3 0 1,-7-3-1-16,-9-1 1 0,-7 2 2 16,-6 3-2-16,-9 4 3 15,-6 8-2-15,-8 13-1 16,-3 9-6-16,-2 19-11 15,-10 0-66-15,15 20-70 16,1 6-5-16,11 5-1 16,9 2 0-16</inkml:trace>
  <inkml:trace contextRef="#ctx0" brushRef="#br0" timeOffset="32598.852">14188 10101 172 0,'6'-18'140'0,"-6"18"3"16,0 0 1-16,0 0-94 15,7 16-16-15,-3 7-3 16,-7 1-10 0,6 12-7-16,-3 2-3 15,2 6-9-15,-1 3-9 16,-2-7-26-16,9 5-89 16,-8-13-27-16,5-4-2 15,-7-9 1-15</inkml:trace>
  <inkml:trace contextRef="#ctx0" brushRef="#br0" timeOffset="33227.7499">14212 10917 267 0,'2'-21'150'31,"11"6"2"-31,-2-7-6 16,10 7-117-16,-3-3-10 0,7 6-7 15,-3 2-4-15,-2 7-6 16,-6 8-2-16,-14-5-1 16,0 31 1-16,-10-5 2 15,-7 5 1-15,-3 3 3 16,-4 4 1-16,3 1 1 15,1-6 1-15,5 1 1 16,7-5-1-16,8-3-3 16,4-7 0-16,10-3-4 15,5-3-2-15,4-7-3 16,2 4-8-16,-2-12-16 16,9 14-58-16,-14-15-73 15,4 6-5-15,-22-3-1 0,14 0-4 16</inkml:trace>
  <inkml:trace contextRef="#ctx0" brushRef="#br0" timeOffset="34083.3001">14204 11635 248 0,'0'0'151'16,"0"0"0"0,0 0-3-16,19-1-115 15,-4-6-19-15,10 4-4 0,1 1-5 0,1 4-5 16,1 5-1-16,-5 4-1 16,-7 8 0-16,-12 3 0 15,-10 4-1-15,-11 1 5 16,-8 2-2-16,-5 0 4 15,-5-3-1-15,2-2 2 16,3-5-2-16,5-3 2 31,25-16-1-31,0 0-3 16,0 0 3-16,31 1-3 0,5-6 0 16,4 0-3-16,4 4 2 15,-4 4 1-15,-5 7-1 16,-12 9 5-16,-13 5-3 0,-10 5 0 15,-12 1 0 1,-8 1 1-16,-7-4-3 0,-5-4-5 16,0-3-5-16,-1-11-11 15,8 5-22 1,-9-16-64-16,16 10-47 0,-2-6 0 16,20-2-2-1</inkml:trace>
  <inkml:trace contextRef="#ctx0" brushRef="#br0" timeOffset="34739.1451">14091 12468 212 0,'7'-15'138'16,"-7"15"3"-16,15-13-4 15,-15 13-108-15,0 13-7 16,0 7-4-16,-9 6-6 16,3 11-3-16,-1 4-2 15,6 4-3-15,2-2-3 16,9-4-7-16,6-14 3 16,6-14-3-16,8-13-1 0,0-16 1 15,2-12 3-15,-1-6 5 16,-8-2 3-1,-3 5 9-15,-9 9-2 16,-11 24 5 0,0 0-1-16,0 17-1 0,-8 20-1 15,0 15-10 1,1 9-3-16,3 0-13 0,7 6-16 16,-5-19-60-1,15 5-64-15,-7-18-6 0,4 0-1 16,-10-15-1-16</inkml:trace>
  <inkml:trace contextRef="#ctx0" brushRef="#br0" timeOffset="35727.9757">14186 13367 216 0,'0'0'145'0,"0"0"-1"16,3 14 2-16,-3-14-100 16,25-7-19-1,-3-2-6-15,6 5-7 16,1-3-4-16,3-1-4 0,-3 3-2 16,-5 0-1-16,-5 4-4 15,-19 1-1-15,0 0-1 16,0 0 0-16,-14 4 0 15,-11 3-1-15,-5 3 0 16,-8 3 1-16,-2 5 2 16,-2 2 0-16,3 2 1 0,5 2 1 15,10 1-2-15,10-4-1 16,14-3 1-16,13-5-2 16,13 1 1-16,7-1-2 15,9 0 3-15,1 3-2 16,1 3 4-16,-5 7 3 15,-8 2 0-15,-11 9 2 16,-9-1-1-16,-11 1 0 16,-12-2-3-16,-10-6-2 15,-8-6-10-15,-7-16-17 0,5 3-60 16,-11-29-58-16,8-2-5 16,-5-20 1-16,12 2-2 15</inkml:trace>
  <inkml:trace contextRef="#ctx0" brushRef="#br0" timeOffset="35835.5049">14168 13455 283 0,'42'-5'158'0,"-6"-3"-9"15,8 12 0-15,-13-3-141 16,-1-5-144-16,10 1-7 16,-8-7-16-16,-6-3-7 15</inkml:trace>
  <inkml:trace contextRef="#ctx0" brushRef="#br0" timeOffset="41876.291">8139 2767 295 0,'-10'-28'138'16,"12"6"2"-1,-4-16-8-15,14 10-114 16,5-10-1-16,18 6-6 15,10-2-4-15,14 0-5 16,16 1-1-16,13-1-1 16,16 0 1-16,17 0 0 0,14 5 1 15,16 2-1-15,13 2 1 16,14 6 0 0,8 9-1-16,7 9 1 0,9 6-4 15,10 6 0-15,7 4 1 16,5 7-1-16,7 7 0 15,1 8 0-15,2 13 0 16,1 12 1-16,-5 13 2 16,-11 13 3-16,-10 17-4 15,-8 12-1-15,-12 13 1 16,-8 5 0-16,-6 2-1 16,-8 0 1-16,-8-1-2 0,-3 1-4 15,-3-3 4-15,-7 1 0 0,-11 0-1 16,-11-1 2-16,-10 2 0 15,-13 4-7-15,-10 3 6 16,-13 1 0-16,-12-1-1 16,-8 0 2-16,-9-3 6 15,-5 0-7-15,-10 1 5 16,-6-1 0-16,-8 0 1 0,-4 0-3 16,-5 1 8-1,-1 1-6-15,-2 3 0 16,-4-3 1-16,0-5 1 15,1-6 0-15,0-10 0 0,2-9 0 32,-1-9-5-32,0-12 1 15,0-10-1-15,-2-10 1 16,0-9-3-16,2-6 2 16,-1-4-1-16,0-3 0 0,3 0 0 15,-1 3 1-15,3 1-3 16,0 1 0-16,1 2 0 15,1 2-1-15,0 2 1 16,-1 3 2-16,-2-3-1 0,1 1 1 16,0-2 1-1,3-3 5-15,-1-2-3 0,2-7 2 16,2-5-1 0,1-6 0-16,-1-7-3 15,0-10 2-15,-3-5-4 16,-13-14-5-16,19 10-6 15,-19-10-10-15,0 0-11 0,1-30-11 16,-1 30-5-16,-13-29-7 16,13 29-1-16,-29-27 3 15,13 21 12-15,-14-4 18 16,4 8 22-16,-3 5 17 16,-1 0 12-16,8 12 11 15,-5-5 5-15,15 13 3 0,-4-6-3 0,19 10-7 16,0-6-8-16,13 3-4 15,0-9-4-15,10-1-1 16,-2-13-1-16,5-2-1 16,-4-13 0-16,-1-4-1 15,-8-6-1-15,0-1-4 16,-9 1-1-16,-2 2-7 16,-4 6-12-16,-8-4-55 15,7 20-86-15,0 0-5 16,0 0-3-16,0 0-5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44:46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3612 6151 161 0,'14'-4'135'15,"-14"4"-3"-15,-4-15 1 16,-8 1-102-16,12 14-8 15,-24-26-6-15,8 11-7 0,-7 4 0 16,-5 8 1 0,-5 7 1-16,-3 12 0 15,-6 13 1-15,2 11-4 16,4 8 2-16,6 5-5 0,9 1-1 16,13-5-7-16,11-10 2 31,12-15-7-31,16-17 0 15,5-15-1-15,7-17-2 0,0-12 6 16,1-9-1-16,-5-1 8 16,-8 4 0-16,-5 9 8 15,-13 9-1-15,-13 25 6 16,0 0 1-16,6 32-6 16,-13 4 0-16,0 6-9 15,2 2-4-15,2-3-15 16,11-4-21-16,-7-24-70 15,16-6-42-15,-4-21 0 16,9-5-3-16</inkml:trace>
  <inkml:trace contextRef="#ctx0" brushRef="#br0" timeOffset="210.7443">3850 6050 219 0,'0'0'150'15,"17"11"0"-15,2-6-2 16,-3-14-106-16,13 6-27 16,2-3-9-16,4-1-10 15,3 6-18-15,-12-12-35 16,4 16-87-16,-17-8-2 16,-13 5-1-16,0 0 0 15</inkml:trace>
  <inkml:trace contextRef="#ctx0" brushRef="#br0" timeOffset="460.3042">3929 6017 206 0,'-19'-13'142'16,"19"13"1"-16,0 0-3 0,9 13-102 15,-12 1-16 1,5 14-8 0,-7 5-5-1,-2 10-7-15,-3 9 1 0,-3 1-2 0,-3 5 5 0,5 0-3 16,1-8 4-16,5-4-3 15,5-9 1 1,9-10 2 0,5-10-1-16,6-8-1 0,6-9-4 0,-2-3-1 15,-1-4-5 1,-3-2-8-16,0 5-14 16,-20 4-30-16,25-13-91 15,-25 13 0-15,0 0-1 0,0 0 2 16</inkml:trace>
  <inkml:trace contextRef="#ctx0" brushRef="#br0" timeOffset="1944.9069">4382 6196 182 0,'0'0'125'16,"0"0"3"-16,0 0-45 15,0 0-47-15,-1-15-9 16,1 15-11-16,0 0-4 16,0 0-3-16,0 0 0 15,0 0 0-15,-12-13-2 0,12 13 0 16,-18 0-3-16,18 0 0 15,-22 0-1-15,22 0-1 16,-19 0 0-16,19 0 0 16,-16-1 0-16,16 1 0 31,0 0 0-31,-14-2-2 0,14 2 1 16,0 0 0-16,-20-1-1 15,20 1 0-15,-19 1 2 16,19-1 1-16,-25 5-1 0,25-5 1 15,-26 11 0-15,12-1 1 16,-3 3 1-16,1 7-1 16,-2 6 5-16,7 5-4 0,2 3 2 15,9 5-3-15,12-1 3 16,12-5-5 0,12-7 2-16,12-9-4 0,7-12-2 15,1-11-1-15,0-13 0 16,-7-11 3-16,-7-6-7 15,-14-8 2-15,-14 6-4 16,-11 0 2-16,-10 8-5 16,-11 4-2-16,0 14-14 15,-11 1-19-15,10 22-28 16,-10-4-59-16,12 11-2 16,-3-5-1-16,11 4 18 15</inkml:trace>
  <inkml:trace contextRef="#ctx0" brushRef="#br0" timeOffset="2546.0724">4486 6072 86 0,'-1'-13'132'16,"1"13"5"-1,-5-18-4-15,5 18-62 16,0 0-32-16,0 0-9 16,-14 5-11-16,8 15-7 15,-7 10-7 1,0 10-2-16,-8 15 2 0,-7 12-3 0,-5 9-1 15,-5 3-7-15,5 4-9 16,-7-15-22-16,15-2-91 31,-6-20-12-31,12-13 1 16,6-24-4-16</inkml:trace>
  <inkml:trace contextRef="#ctx0" brushRef="#br0" timeOffset="3033.643">4662 6040 244 0,'0'0'147'16,"2"13"-2"-16,-2-13-3 15,10 13-125-15,3-7-5 16,3-4-8-16,4 0-4 16,1-1-1-16,3 2-1 15,-4 2 0-15,0 0 0 16,-6 5 1-16,-1 3 1 15,-5 6 0-15,-4 6 1 16,-1 2 4 0,0 5-5-16,1 2 3 15,3 3-2-15,3 1 3 16,5 6-3-16,-1-5 5 0,2 3-1 16,-4-6 1-16,-2 0 2 15,-9-7 1-15,-7-2 0 16,-8-10-1-16,-9-4 0 15,-7-4-4-15,-7-3-2 16,-3-2-6-16,-3-4-7 16,5 7-19-16,-6-5-102 15,15 5-21-15,1-6-4 16,15 2-2-16</inkml:trace>
  <inkml:trace contextRef="#ctx0" brushRef="#br0" timeOffset="6472.2011">5332 6497 89 0,'0'0'104'16,"0"0"1"-16,-2-13-4 15,2 13-70-15,32-19-6 16,-9 8-5-16,12 2-4 16,2-4 0-16,11 5-1 15,2-3-1 1,9 6-2-16,-1 2-1 0,7 4-5 16,3 5-3-16,3 6-1 15,2 3-3-15,-1 7 2 16,-1 7-2-16,-5 4 1 15,-4 10-2-15,-7 5 3 16,-6 5-3-16,-8 5 1 16,-7 4-2-16,-6 2 2 15,-4 2 2-15,-3 0-1 16,-1-1 0-16,-3 0 0 0,0 3 0 16,1 0-1-16,0 3 1 15,3 2 0 1,2 1-5-16,3-2 3 0,3 1-3 15,2-5 4-15,5-1 3 16,5-4 0-16,2-5 4 16,5-2-1-16,2-1 4 15,8 3-3-15,5-1 2 16,8 5-2-16,6-2-3 16,6 2 0-16,7-2-4 15,3-1 2-15,4-4-2 16,4-3 3-16,0-6-2 0,2-1-1 15,2-6 5-15,0-1-2 16,-2-5 6 0,1 0-3-16,-3-3 3 15,0 2-5-15,-5 0 4 16,-1-2-1-16,-1 0-3 16,1-1 1-16,2-3-4 15,1-1 0-15,5-4-2 16,-1-6 1-16,2-4 0 0,1-5 1 0,-1 0-1 15,-1-3 1-15,-4 1-1 16,2 3 0-16,-4 2 0 16,1 4 0-16,-1 1-1 15,-1-2 1 1,4-1-1-16,1-3 1 0,1-4 0 16,1-4 0-16,1-3 0 15,-3-3 1 1,-2 1 0-16,-4 0-1 0,-1 4 2 15,-1 2-1-15,-1 2 0 16,0 0 0-16,2 1-1 16,4-1 2-16,2-1-1 15,2-2 0-15,4 0 0 16,-1-2-1-16,0 2 1 16,-4 0 0-16,-4 0 0 15,-2 5 0-15,-3 2 0 16,-1 1 0-16,0 1 1 15,0 3-1-15,4-2 0 16,2-2 1-16,3 1-1 16,-1-2 1-16,-1-2 0 0,0-4 0 15,-4 2-1-15,-6-2 1 16,-7 2 0-16,-3 0 0 16,-5-1-1-16,-5-1 1 15,-1 2-1-15,-4 0 0 0,-4 0 1 16,-2 1-1-1,-1-1 1-15,-6 3 0 0,-1-2 0 16,-4 3 0-16,-6-3-1 0,-3 2 1 16,-6-3 0-16,-4 0 0 15,-7-2-1-15,-4-1-2 16,-15 0-2-16,15 0-4 16,-15 0-7-16,0 0-13 31,0 0-10-31,0 0-4 15,0 0 0-15,-17-13 1 16,17 13 3-16,-17-5 4 16,17 5 11-16,-16-5 16 0,16 5 16 15,-16-5 11-15,3-3 8 16,13 8 2-16,-26-7 0 16,13 9 0-1,-3-7-3-15,16 5-4 0,-20 6-5 16,20-6-8-16,13 12-5 0,7-5 1 15,9 0 3-15,9 5 4 16,1-4 1-16,4 5 2 16,-8 0 0-16,-5 5 1 15,-14-1 0-15,-9 3-4 16,-13-1-5-16,-8 1-7 16,-5 0-21-16,-16-8-114 15,5 2-1-15,-6-2-11 16,1-2-4-16</inkml:trace>
  <inkml:trace contextRef="#ctx0" brushRef="#br0" timeOffset="18672.8271">2714 8315 149 0,'23'10'139'0,"-23"-10"1"16,19 9 1-16,-19-9-105 16,15-6-7-16,-15 6-6 0,8-17-7 15,-12 1-2-15,-5 2-3 16,-12 2-2-16,-10 6-2 15,-8 11 0-15,-4 6-2 16,-2 6-1-16,4 8-1 16,4 4-3-16,10 1-1 15,15-2-2-15,11-7 0 0,14-9-1 32,7-7 3-32,8-7 2 15,5-1 2-15,-1-3 4 16,1 2 1-16,-6 2 3 15,1 8-1-15,-8 3-1 0,0 5-3 16,-3 2-6-16,-2-5-11 16,3 7-25-16,-18-18-103 15,21 10-17-15,-21-10-3 16,16-12-1-16</inkml:trace>
  <inkml:trace contextRef="#ctx0" brushRef="#br0" timeOffset="19262.6166">3055 8035 199 0,'0'0'149'0,"16"3"3"16,0 1-3-16,-1-6-110 15,14 0-18-15,3-4-7 16,6-2-7-16,1-1-5 15,-3-4-10-15,3 6-17 0,-16-13-34 0,3 17-76 16,-18-12-14-16,-8 15-2 16,0 0 5-16,-16-5 91 0,-7 6 52 15,-3 3 3 1,3 15 26-16,-8-12 101 16,7 14 17-1,4-9 5-15,6 7-1 0,-8-6-86 0,16 10-26 16,-5-2-13-16,2 9-9 15,-4 3-6 1,0 9-3-16,-3 5-3 16,0 7 0-16,1-1-3 0,2 2 3 15,3-4-1-15,4-8 2 16,4-6-2 0,8-9 1-16,3-11-4 15,7-7-1-15,2-4-8 0,1-9-9 16,9 3-25-16,-11-16-48 15,9 6-59-15,-7-6-2 32,4 0 3-32,-9-4 28 0</inkml:trace>
  <inkml:trace contextRef="#ctx0" brushRef="#br0" timeOffset="19762.6154">3597 8175 154 0,'0'0'141'0,"0"0"1"16,-16 6 1-16,16 8-101 15,0-14-10-15,-14 38-5 16,7-9-6-16,5 11-1 0,0 1-5 16,4 5 0-16,4-4-5 15,4-5-6-15,8-5-11 16,-3-19-22-16,13-6-121 15,-12-23-7-15,4-8 0 32,-10-17-5-32</inkml:trace>
  <inkml:trace contextRef="#ctx0" brushRef="#br0" timeOffset="19905.4176">3606 8044 274 0,'0'0'154'15,"-25"-10"-3"-15,25 10-16 16,0 0-157-16,-14-9-70 16,14 9-58-16,14-3-3 15,1 5-2-15</inkml:trace>
  <inkml:trace contextRef="#ctx0" brushRef="#br0" timeOffset="20297.2508">3851 7855 172 0,'0'0'153'0,"16"-9"-6"15,-16 9 4-15,20-6-88 16,-2 11-46-16,-2-2-5 16,1 7-7-16,5 1-5 0,-4 4-2 15,1 1 2-15,-2 2-2 16,-2 3 2-16,-2 2-1 0,-2 4 2 15,2 2 0-15,-3 4 1 16,0 6 1-16,3 1-3 16,-1 7 4-16,1-3 0 15,-3 3 2-15,2-4 0 16,-4-1 1 0,-3-6-1-16,-4-6 1 15,-8-4-2-15,0-4 1 16,-9-9-2-16,-2-3-1 0,-9-7-1 15,-2 0 0 1,-4-1-2-16,-3 1-1 16,0 3-4-16,0 0-8 15,10 10-38-15,-2-11-106 0,28-5-2 16,-17 2-5-16,17-2 1 16</inkml:trace>
  <inkml:trace contextRef="#ctx0" brushRef="#br0" timeOffset="32666.1348">2838 8888 147 0,'0'0'134'16,"2"-17"4"-16,-2 17-27 15,0 0-72-15,0 0-5 16,0 0-8-16,0 0-5 15,0 0-3-15,0 0-2 0,-15 29-4 16,10-1 1-16,-7 13-4 16,-2 14 1-16,-4 11-6 15,-3 6 1 1,-1 5-5-16,3-1-4 16,2 1-6-16,0-14-15 0,11-2-19 0,-8-33-33 15,19-4-67-15,-5-24-4 16,0 0 3-16,-16-21 80 15,19 3 33-15,-8-4 25 16,-3-4 27-16,8 26 39 16,-14-19 73-16,14 19 3 15,-7 16 0-15,10 13-78 16,-12-5-22 0,9 13-13-16,-3-7-4 15,6 2-5-15,-2-9-2 0,7-7 0 0,-8-16 0 16,21-2 0-16,-6-14-2 15,2-4-5-15,0-3-12 16,-7-6-37 0,9 10-103-16,-12 2-1 0,-7 17-7 15,0 0 1-15</inkml:trace>
  <inkml:trace contextRef="#ctx0" brushRef="#br0" timeOffset="34103.4216">1899 10492 43 0,'0'0'126'0,"15"-15"-1"16,-15 15 4 0,0 0-65-16,7-18-21 0,-7 18-10 15,0 0-8-15,4-14-8 16,-4 14-4-16,0 0-4 16,0 0-1-16,0 0 0 0,0-15-2 15,0 15 0-15,0 0-1 16,0 0 0-16,0 0-1 15,0 0 1-15,0 0-1 16,0 0-1-16,0 0 0 0,0 0 0 16,0 0 0-16,0 0 0 15,0 0-1-15,0 0-1 16,0 0 1-16,0 0 0 16,0 0 1-16,0 0 0 15,0 0 0 1,0 0 0-1,0 0 0-15,0 0 0 0,0 0 0 16,0 0-1-16,13 3-1 16,-13-3-1-16,0 0 0 0,17-11 1 15,-17 11-1-15,0 0 0 16,15-10-5-16,-15 10-10 16,0 0-48-16,0 0-81 0,0 0-6 31,-22 14 1-31,22-14-7 15</inkml:trace>
  <inkml:trace contextRef="#ctx0" brushRef="#br0" timeOffset="34855.4766">1882 10351 144 0,'0'0'137'0,"-13"-1"5"15,13 1-3-15,0 0-93 16,6 17-10-16,-6-17-12 16,30 33-9-16,-8-10-6 15,5 9-2-15,0 4-5 0,4 4 0 16,-4 1-3-16,2-4-3 16,-3 2-14-16,-10-16-27 15,7-1-97 1,-23-22-2-16,16 9-2 0,-19-24 0 15</inkml:trace>
  <inkml:trace contextRef="#ctx0" brushRef="#br0" timeOffset="35073.5404">2081 10373 197 0,'0'0'140'16,"-14"-10"2"-16,14 10-4 15,-21 13-113-15,16 7-7 16,-7 4-6-16,5 11-6 15,-2 7-3-15,0 4-2 16,-1 6-4-16,-3 0-4 16,2 1-11-16,-6-12-19 15,11 3-35-15,-12-19-68 32,8-6-1-32,-7-12-1 15,17-7 21-15</inkml:trace>
  <inkml:trace contextRef="#ctx0" brushRef="#br0" timeOffset="35268.6019">1787 10677 97 0,'0'0'140'0,"-25"-11"3"16,25 11 0-16,-11-22-53 16,24 13-53-16,2-9-10 15,20 2-10-15,7-3-6 0,11 0-7 16,6 3-6-16,2-2-9 15,5 6-20-15,-14-11-38 16,0 7-76-16,-16-6 2 16,-7 5-4-16,-12-3 4 15</inkml:trace>
  <inkml:trace contextRef="#ctx0" brushRef="#br0" timeOffset="35935.632">2544 10200 104 0,'0'0'133'0,"-14"1"-2"16,14-1 4-16,-32 12-95 16,23 8-2-16,-10 0-2 15,8 15-13-15,-6 2 0 0,9 16-3 31,-2 8-1-31,9 10-4 0,2 2-2 16,8-2-7-16,4-5-8 16,6-8-5-16,4-7-23 15,-7-27-50-15,10-5-69 16,-9-21-2-16,3-5-1 16,-8-12-1-16</inkml:trace>
  <inkml:trace contextRef="#ctx0" brushRef="#br0" timeOffset="36961.5147">2944 10426 131 0,'24'6'142'0,"-24"-6"3"16,13-2-2-16,-16-12-74 15,3 14-36-15,-17-12-9 16,3 10-7-16,-12 0-6 16,-5 6-4-16,-2 8-1 0,-3 8-1 15,1 6-2-15,5 7 0 16,10 2-4-16,11 1-1 16,15-7-4-16,10-12-1 15,13-10-2-15,5-12-1 16,10-11 4-16,2-9 5 15,-3-5 6-15,-1 3 5 0,-10 3 5 16,-5 16 4-16,-8 9 2 16,-3 19 0-16,-9 9-4 15,2 10-3-15,-5 6-9 16,3 0-4-16,2 1-13 16,-3-14-21-16,14-1-126 15,-13-15-2-15,6-3-2 0,-13-13-4 16</inkml:trace>
  <inkml:trace contextRef="#ctx0" brushRef="#br0" timeOffset="38518.0869">3133 6656 195 0,'0'0'138'0,"0"0"-1"15,20 6-7-15,-6-11-105 16,14 8-6-16,1-1-7 16,11 3-5-16,3-2-3 15,8 2-1-15,-4-2 0 16,1-2 0-16,-5-2-1 15,-5-4-7-15,-3 7-30 16,-21-11-100-16,0 5-5 0,-14 4-7 16,0 0-5-16</inkml:trace>
  <inkml:trace contextRef="#ctx0" brushRef="#br0" timeOffset="39264.3149">7518 3777 274 0,'-13'-20'137'0,"13"20"3"16,0 0-6-16,23-8-106 0,-6 8-5 15,13 7-7 1,4 0-9-16,4 2-3 15,4 2-8-15,2-5-17 16,6 10-108-16,-8-16-16 0,-2 6 3 16,-8-12-10-16</inkml:trace>
  <inkml:trace contextRef="#ctx0" brushRef="#br0" timeOffset="42485.0537">8004 3834 243 0,'16'-10'135'15,"-16"10"-3"-15,0 0-9 0,8 14-122 16,-5 0-1 0,2 2 1-16,-4 7-3 15,-1 6 2-15,-4 7 3 16,-6 6 2-16,-2 9 5 0,-4 5-1 16,3 5 2-16,0 3-4 15,6 4 2-15,4 2-6 16,6 3 1-16,4 1-3 15,8 4-5-15,5 1 3 16,4 6-4 0,8 5 4-16,3 2-4 15,4 3 4-15,7-1-3 0,6 1 5 0,6 0 0 0,5-1 0 16,8-4 0 0,8-2 0-16,9-5-1 15,10 0 2-15,9-6-3 16,7 0-3-16,6-2 5 0,2 0 5 31,2 0 1-31,2 3 2 16,-2 4-1-16,-6 6 0 15,-1 5 0-15,-4 0 1 0,-2 4-3 16,0 0-2-16,-1-2-1 16,-2 0-2-16,2-4 1 15,-2-4-1-15,1-8 1 16,4-3 1-16,-3-2-1 15,-1-5-4-15,-2-2 3 16,-6-4-1-16,-6-1 2 16,-4-6-4-16,-6 1-1 15,-5-8 0-15,-4-5-2 16,-4-6 2-16,-3-8-2 16,-1-5 1-16,0-6-1 15,-4-4 4-15,-1 0 0 0,-4-1 1 0,-1 1 0 16,-2 2 0-16,1 2 1 15,-1 1-2-15,1 0 1 16,3 2-1-16,2-1 1 16,6 4 0-16,-1 0 1 0,5 2-1 31,5 2 2-31,1 1-1 16,3 5 1-16,1 1-1 15,0 0 3-15,-3 1-2 16,2 1 2-16,-6-3-1 0,-3-4 1 15,-2-6-1-15,-4-5 0 16,0-6 1-16,1-3-1 16,1-7 0-16,-5 2-1 0,-2-2 0 15,-4 3-5-15,-3 6 5 16,-5 3-5-16,-7 3 5 16,-6 1-6-16,-7 0 5 15,-5-1-5-15,-1-2 5 16,-1-1 1-16,-2-4-3 15,-3-2 2-15,1-2 1 16,-2 3 0 0,-3-3-1-16,1-1 1 15,-14-7-1-15,20 13 1 16,-20-13-1-16,18 11 0 0,-18-11-1 16,13 10 1-16,-13-10 0 0,11 13-1 15,-11-13 1-15,9 17-1 16,-9-17 0-16,10 22 0 15,-10-22 0-15,8 23-1 16,-8-23 1-16,9 20-1 16,-9-20-1-1,10 14 0-15,-10-14-1 16,0 0 1-16,18 5-1 0,-18-5 0 16,0 0 0-16,15-22-1 15,-15 22 1-15,11-25 0 16,-9 12 1-16,0-2-1 15,-2 2 1-15,-3 0 0 16,3 13 1-16,-12-22 0 16,12 22 1-16,-18-20 0 15,18 20 0-15,-23-18 2 16,10 10 1-16,13 8-1 16,-26-16 1-16,13 10-1 15,0 2-1-15,0 1 1 0,-2 1-1 16,15 2-2-16,-21-1 1 15,21 1-1-15,0 0 0 16,0 0 0-16,0 0 1 16,0 0-1-16,20-6-3 15,-6 9-1-15,5 1-3 16,-2 1-7-16,6 5-15 0,-8-7-18 16,11 10-28-16,-26-13-53 15,27 7-18 1,-14-7 4-16,2-6 2 15</inkml:trace>
  <inkml:trace contextRef="#ctx0" brushRef="#br0" timeOffset="42835.3836">14425 8676 11 0,'-34'-2'117'0,"3"11"0"15,-5-13 5-15,5-9-58 16,7 7-26-16,1-13-1 15,23 19-1-15,-15-31-5 16,22 18-7-16,4-6-3 0,10 10-3 16,-1 2-1-16,6 5-1 15,-3 2-6-15,2 6-3 16,-2 1-4 0,-1 6 1-16,-5 6-1 15,-1 7-4-15,0 3 4 16,1 4-5-16,2 3 5 0,7 2-3 15,3-4 6-15,2 2-4 16,0-7 4-16,-5-1 1 16,-9-4-2-16,-11 2 0 15,-18-1-5-15,-20-4-6 16,-20 4-17-16,-25-11-20 0,-7 17-31 16,-24-14-75-16,-3-1-3 15,2-9 0-15,11-16 22 16</inkml:trace>
  <inkml:trace contextRef="#ctx0" brushRef="#br0" timeOffset="48592.2419">3485 10455 145 0,'0'0'138'15,"0"0"1"-15,0 0 1 16,1 17-94-16,-1-17-13 16,26 5-9-16,-8-5-10 15,6 4-5-15,2-1-3 16,0 0-5-16,-1 1-7 16,-5-5-14-16,1 9-41 0,-21-8-80 15,18-3-3 1,-18 3 1-16,0 0-3 15</inkml:trace>
  <inkml:trace contextRef="#ctx0" brushRef="#br0" timeOffset="48783.8162">3649 10329 218 0,'0'0'149'16,"0"0"4"-16,0 0-6 0,0 0-108 15,-8 21-18-15,5 2-10 16,1 6-7-16,2 8-11 15,-7 1-7-15,6 6-16 16,-11-8-32-16,11 6-86 16,-11-13 0-16,8-2-2 15,-5-11 4-15</inkml:trace>
  <inkml:trace contextRef="#ctx0" brushRef="#br0" timeOffset="49106.835">4007 10399 177 0,'0'0'146'0,"0"0"0"16,-19 18 4-16,14 16-98 16,-14-3-13-16,12 16-8 15,-2 0-12 1,9 8-3-16,6-3-7 0,10-2-1 16,4-8-6-16,6-11-5 15,3-13-13-15,-9-21-33 16,12-10-104-16,-15-15-2 15,-1-6-1-15,-15-12-3 16</inkml:trace>
  <inkml:trace contextRef="#ctx0" brushRef="#br0" timeOffset="49315.3359">4023 10148 227 0,'0'0'151'16,"-4"-13"1"-16,4 13-5 16,0 0-115-16,3-13-24 15,-3 13-22-15,13-2-76 0,-13 2-60 16,0 0 0-16,0 0-6 16</inkml:trace>
  <inkml:trace contextRef="#ctx0" brushRef="#br0" timeOffset="50044.9911">4703 10804 248 0,'0'0'152'0,"13"-22"2"0,8-4-2 15,20 3-117-15,-4-10-10 16,14 1-6-16,2-4-10 15,2 0-11-15,1 6-10 16,-13-5-21-16,2 21-45 31,-28-9-74-31,-4 11-2 16,-13 12 0-16,-21-17 0 16</inkml:trace>
  <inkml:trace contextRef="#ctx0" brushRef="#br0" timeOffset="50251.0064">4853 10407 270 0,'0'0'152'0,"0"0"-3"15,-13 25 1-15,13 1-127 16,1 8-7-16,5 15-6 16,0 6-10-16,-1 4-6 15,8 5-12-15,-4-11-10 16,8 7-32-16,-12-24-88 15,11-12-1-15,-16-24 0 0,26-6 2 16</inkml:trace>
  <inkml:trace contextRef="#ctx0" brushRef="#br0" timeOffset="50429.2633">5007 10505 123 0,'13'16'137'0,"-10"7"2"15,4 11-2-15,-4-6-70 0,9 19-31 16,-11-6-14-16,8 3-18 16,-2-1-40-16,-14-13-98 15,4-9-4-15,3-21-2 0,-29 10-2 16</inkml:trace>
  <inkml:trace contextRef="#ctx0" brushRef="#br0" timeOffset="50595.3577">4655 10621 311 0,'-3'19'161'0,"20"-2"-3"15,8-14-4-15,15 3-132 0,5-9-9 16,7-3-8 0,4 0-14-16,-5-8-16 15,2 14-39-15,-20-10-91 16,-2 11-3-16,-18 2 0 0,-13-3-1 15</inkml:trace>
  <inkml:trace contextRef="#ctx0" brushRef="#br0" timeOffset="51380.0112">5838 10514 155 0,'7'-13'139'15,"-7"13"0"-15,-13-11 1 16,13 11-89-16,-29-6-13 16,12 12-7-16,-15-2-13 0,4 9-4 15,-8 3-6-15,2 4-2 16,4 0-2-16,3 3-1 16,9-3-3-16,11-2-1 15,14-5-2 1,13-6 0-16,15-3 0 0,7-1-1 15,6 1 0 1,1-1 3-16,-3 3 3 0,-4 3 4 0,-13 2 2 16,-12 7 1-16,-14-1 1 15,-11 5 1-15,-10-4-1 16,-4 4-1-16,-8-3-5 16,-2 1-4-16,3-3-8 15,2-7-9 1,14 3-22-16,-2-18-32 0,15 5-78 15,22-19-2-15,8 2 0 16,2-11 3-16</inkml:trace>
  <inkml:trace contextRef="#ctx0" brushRef="#br0" timeOffset="51532.4639">6060 10651 214 0,'18'4'152'0,"-18"-4"2"15,11 26 0-15,-19-8-91 16,9 14-27-16,-10-2-14 15,5 2-18-15,3 1-25 16,-8-17-50-16,7 1-82 16,2-17-3-16,9-16 1 15,-5-16-4-15</inkml:trace>
  <inkml:trace contextRef="#ctx0" brushRef="#br0" timeOffset="51668.5847">6101 10419 287 0,'0'0'155'0,"-20"-22"1"16,20 22-6-16,-24 0-121 0,24 0-28 16,0 0-21-16,0 0-42 15,22 12-91-15,-6-9 1 0,10 5-2 16,-3-3 4-16</inkml:trace>
  <inkml:trace contextRef="#ctx0" brushRef="#br0" timeOffset="52352.5142">6327 10491 228 0,'0'0'151'0,"0"0"1"16,0 0-3-16,-13-19-82 0,13 19-47 16,0 0-8-16,0 0-8 15,22 6-4-15,-3-2-3 16,2 5 0-1,2 3 1-15,-2 5 0 0,-4 3 3 16,-7 5 0 0,-6 3 2-16,-8 7 2 15,-6 7 3-15,-6 1 0 16,0 5 2-16,-1-3-2 16,2 1 1-16,4-4-1 15,7-5 1-15,1-7-4 0,8-9-2 0,-5-21-4 16,24 10-5-16,-6-15-9 15,-5-12-18-15,9 8-43 16,-18-14-81-16,5 3 1 16,-15-7-1-16,0 9 3 15,-17-3 94-15,2 13 39 0,-7 6 28 32,-6-4 50-32,12 12 85 15,-5-1 2-15,11 7 5 16,16-12-2-16,-5 17-88 0,5-17-31 15,28-1-10 1,-2-5-8-16,8 2-5 0,4-4-2 16,4 1-4-1,-2 3-1-15,2-3-1 0,0 0-2 16,-5-4-1 0,2 0-1-16,-6-6-2 15,1-4 1-15,-10-5-2 16,-4-2 4-16,-7 0 0 0,-8 1 6 15,-7 8 3-15,-11 6 5 0,-3 12 4 16,-8 6 3-16,2 15 2 16,-1 9 1-16,6 9-2 15,4 4-3-15,10 1-3 0,9-3-4 16,7-5-6-16,10-3-12 31,-2-16-17-31,13 2-52 16,-10-21-75-16,6-4-2 0,-8-9 0 0,0 2 1 15</inkml:trace>
  <inkml:trace contextRef="#ctx0" brushRef="#br0" timeOffset="52801.6091">6985 10777 180 0,'-7'20'145'15,"4"-6"1"-15,5 8 2 16,-8-8-97-16,20 15-9 0,-2-10-10 16,12 3-8-16,1-14-11 15,7-6-4 1,-1-14-4 0,1-9-5-16,-5-13-2 15,-9-6-3-15,-8-5-1 0,-12 1-1 16,-8 5 3-16,-10 10-1 15,-9 11 1 1,-5 13 2-16,-2 15 2 16,1 14-3-16,8 15-8 0,1 0-14 15,21 17-46-15,1-9-75 0,20-4 0 16,7-13-2-16,14-14 1 16</inkml:trace>
  <inkml:trace contextRef="#ctx0" brushRef="#br0" timeOffset="53002.2344">7533 10231 241 0,'-8'-27'150'15,"8"27"-2"-15,-30 34 4 16,19 31-108-16,-6 21-15 16,8 23-7-16,-1 15-8 0,7 12-7 15,3 0-8 1,0-5-8-16,8-4-35 15,-20-26-111-15,8-30-5 16,-11-34-1-16,0-27 1 0</inkml:trace>
  <inkml:trace contextRef="#ctx0" brushRef="#br0" timeOffset="53127.245">7285 11009 296 0,'6'-20'160'15,"-6"20"-9"-15,20-10-2 16,-20 10-142-16,20 0-42 15,12 3-106-15,-6-5-9 16,6-1-2-16,-5-8-3 16</inkml:trace>
  <inkml:trace contextRef="#ctx0" brushRef="#br0" timeOffset="53388.6481">7822 10361 230 0,'-23'0'153'16,"4"19"6"-16,3 24-1 16,-7 11-109-16,16 29-10 15,-6 7-6-15,14 14-10 16,5 1-13-16,13-4-9 0,8-7-27 15,-5-28-132 1,14-21-11-16,-7-34-3 16,3-19 3-1</inkml:trace>
  <inkml:trace contextRef="#ctx0" brushRef="#br0" timeOffset="54984.0721">6662 3724 287 0,'-3'16'143'15,"3"-16"-4"-15,15 22-1 16,12-20-113-16,23 4-5 0,15-7-6 16,13-1-6-16,10-2-3 15,3 0-4-15,0 1-3 16,-7 1-1 0,-11 5-5-16,-19 2-7 0,-12 12-21 15,-25-13-42-15,-6 16-62 31,-11-20-6-31,-31 31 3 16,-8-20-1-16</inkml:trace>
  <inkml:trace contextRef="#ctx0" brushRef="#br0" timeOffset="55717.7264">6987 3858 176 0,'-13'20'132'0,"13"-20"4"15,-16 26-4-15,16-26-70 16,-12 38-35-16,5-12-7 15,6 11-7-15,-1 5-7 0,2 10-1 16,2 4-5-16,0 8 1 16,1 5-2-1,2 5 0-15,-1 7 1 16,-1 5-3-16,0 9 3 0,-3 12-4 16,-2 9 4-16,-2 9-3 15,-2 9 7-15,2 8-7 16,1 6 1-16,3 5 1 15,4 4-1-15,5-2 0 16,11-1 6 0,6 2-3-16,6 3-2 0,3-2 4 15,4-3 2-15,2-1 1 0,4-1-1 16,4-5 1-16,2-1-6 16,3-9 1-16,6-4 0 15,5-8-3-15,2-5-2 16,1-2 1-16,-1-4-1 0,-5-1 2 15,-6-4 2-15,-4-2-4 16,-6 1 5 0,-3 1 0-16,-1-1 0 15,0-3 0-15,0 0 1 0,0-1-1 16,-2 0-1-16,-1 2 4 16,-3-3-2-16,-7 3 3 15,-9-2-2-15,-7-8 1 16,-4-2-1-1,-5-6 4-15,-5-9-1 0,-1-3 4 16,-4-13-5 0,2-4 1-16,0-7-1 15,2-4 1-15,4-8-4 16,2-2-3-16,5-7-5 16,-2-6-9-16,10-2-20 15,-17-23-57-15,19 4-54 16,-19-4-4-16,13-18 3 0,-14-3-2 15</inkml:trace>
  <inkml:trace contextRef="#ctx0" brushRef="#br0" timeOffset="55962.7753">8207 10083 210 0,'-16'18'142'16,"18"7"2"-16,-2 2-2 15,7 12-101-15,0-5-18 16,11 2-3-16,-3-9-3 15,7-2-8-15,0-12-1 16,-1-11-2-16,1-10 0 16,-2-10 2-16,-2-8-6 0,-5-1-2 15,-3 0-9-15,-5-2-9 16,4 14-32-16,-18-2-96 16,9 17 0-16,0 0-6 15,-10 16 5-15</inkml:trace>
  <inkml:trace contextRef="#ctx0" brushRef="#br0" timeOffset="56280.6974">8249 10976 181 0,'4'-16'149'16,"-4"16"-1"-16,0 0 3 15,13-17-52-15,-13 17-73 16,18 15-5-16,-5 1-7 15,-6 3-8-15,-3 3-8 16,1 8-19-16,-15-16-36 16,12 8-88-16,-15-15-10 0,13-7 6 15,-23-10-6 1</inkml:trace>
  <inkml:trace contextRef="#ctx0" brushRef="#br0" timeOffset="56431.5913">8266 10798 297 0,'2'-17'152'15,"-8"3"-3"-15,6 14-2 16,0 0-132-16,-13-6-33 16,25 23-55-16,-12-17-74 15,29 28-3-15,-14-13-1 16,7 4 2-16</inkml:trace>
  <inkml:trace contextRef="#ctx0" brushRef="#br0" timeOffset="56766.6827">8464 10892 226 0,'0'0'140'0,"26"-13"3"16,-26 13-2-16,23-11-104 15,-23 11-7-15,17 5-7 16,-17-5-8-16,9 28-4 16,-6-7-3-16,0 4-1 0,0-1-3 15,3 0-2-15,1-7-4 16,-7-17-1-16,29 16-1 15,-12-18-2-15,2-3 1 16,-1-6-1-16,3 0 2 16,-4-1 1-16,-3 1 3 15,-14 11 3-15,19-13 4 16,-19 13 3-16,15-5 1 16,-15 5 1-1,14 12-2-15,-14-12 0 0,14 23-3 16,-5-8-3-16,-2 3-9 15,-1-3-9-15,4 11-32 16,-10-26-62-16,6 18-44 16,-6-18-4-16,17-5 2 15</inkml:trace>
  <inkml:trace contextRef="#ctx0" brushRef="#br0" timeOffset="56965.6019">8995 10645 230 0,'13'-27'146'0,"1"14"1"16,-14 13 1-16,21 6-103 16,-16 15-23-1,4 21-3-15,-3 10-9 16,-2 10-6-16,3 10-18 0,-9-4-17 0,12 6-48 0,-10-22-72 16,0-15 4-16,-6-21-4 15,6-16 3-15</inkml:trace>
  <inkml:trace contextRef="#ctx0" brushRef="#br0" timeOffset="57097.3693">8975 10813 296 0,'0'0'155'15,"-13"0"-5"-15,11 17-4 16,-5 5-140 0,4-6-76-16,12 7-73 15,3-10-8-15,12-6-3 16,1-17-2-16</inkml:trace>
  <inkml:trace contextRef="#ctx0" brushRef="#br0" timeOffset="57294.9253">9376 10466 289 0,'30'2'155'0,"2"24"-1"16,-6 11-2-16,1 24-128 15,-9 8-11-15,-4 12-1 16,-10 1-10-16,-4 5 2 15,-11-3-5 1,-5-11 0-16,-8-8-2 16,-4-17-4-16,1-9-13 15,-5-22-54-15,12-3-80 0,2-15-3 16,18 1-6-16,-5-19 2 16</inkml:trace>
  <inkml:trace contextRef="#ctx0" brushRef="#br0" timeOffset="59133.552">9781 10494 207 0,'11'-28'158'0,"-11"28"-1"0,17-14 0 16,0 24-70-16,-4 3-64 16,9 17-4-16,1 11-7 15,3 17-3-15,-2 11-5 16,1 12-2-16,-2 9-3 31,-4 9 1-31,-6 2-3 0,-7-3 0 16,-8-4-7-16,-11-17-24 15,-3-6-126-15,-11-20-2 16,-1-24-5-16,-5-23-2 0</inkml:trace>
  <inkml:trace contextRef="#ctx0" brushRef="#br0" timeOffset="79146.9456">2307 12450 155 0,'18'-4'140'0,"-18"4"-1"15,3-13-1 1,-13-3-108-16,10 16-5 16,-26-23-3-16,2 19-7 15,-6 1 0-15,0 13-2 16,-8 7 0-16,1 11-2 0,-1 5-2 15,7 6-2-15,6 1-5 16,11-4-3-16,12-8-5 16,9-11 0-16,15-14-2 15,5-12 1-15,8-8 2 0,1-6 4 16,0-5 6-16,0 5 3 16,-8 8 4-16,-2 10 1 15,-8 11 0-15,0 14 0 0,-5 6-4 16,0 6 1-16,1 3-12 15,2-7-8 1,6 4-34-16,-22-32-84 16,30 16-27-16,-14-26-3 0,3-5 2 15</inkml:trace>
  <inkml:trace contextRef="#ctx0" brushRef="#br0" timeOffset="79696.5303">2709 12170 188 0,'0'0'152'0,"13"8"-1"15,-13-8 0 1,39 3-109-16,-19-8-20 0,7 4-5 16,1-2-12-16,-1-1-11 15,0 5-19 1,-12-11-45 0,2 11-79-16,-17-1 0 0,0 0-4 0,0 0 4 15</inkml:trace>
  <inkml:trace contextRef="#ctx0" brushRef="#br0" timeOffset="79993.0144">2801 12107 225 0,'-26'-4'152'15,"26"4"-3"-15,0 0 2 0,-10 21-123 16,8-6-9-16,5 11-7 0,-6 5-8 16,-2 13-2-16,-4 8-2 15,-3 7 2 1,-2 4-5-16,-3 2 5 0,2-3-3 15,2-4 7-15,5-6-3 16,6-12 4-16,6-9-2 16,8-13 3-16,7-8-3 15,2-5 2-15,1-5-5 16,0-5-3-16,1 1-4 16,-6 0-5-16,0 4-8 15,-17 0-26-15,24 0-71 16,-24 0-50-16,0 0 13 15,8-22-7-15</inkml:trace>
  <inkml:trace contextRef="#ctx0" brushRef="#br0" timeOffset="80517.7585">3307 12253 163 0,'0'0'141'0,"0"0"1"16,-5 13-2-16,-19-8-104 16,12 13-12-16,-12 2-4 15,4 10-3 1,-4 6-5-16,3 11 2 15,1 2-3-15,7 5 0 0,9-3 0 0,11-2 1 16,9-14-7-16,11-14-3 16,7-15-2-16,2-15-3 15,-3-14 1-15,-6-10-1 16,-5-4 1-16,-13-2-4 16,-12 7 4-16,-12 10 0 31,-8 15 1-31,-4 10 0 0,-2 14-4 0,0 9-6 15,7 10-17-15,1-10-41 16,16 9-78 0,7-11-5-16,11-3 3 15,3-11-4-15</inkml:trace>
  <inkml:trace contextRef="#ctx0" brushRef="#br0" timeOffset="81063.7408">3590 12097 137 0,'0'0'147'16,"0"0"0"-16,13-19 3 16,-13 19-82-16,0 0-35 15,17-7-8 1,-17 7-10-16,13 0-5 0,-13 0-4 16,19 9-3-16,-19-9-1 15,19 21 0-15,-9-3-1 0,0 6 0 16,0 3 0-1,2 7-1-15,1 5-1 16,-2 7 3-16,4 4-2 16,-1 2 1-16,1-1-1 15,-1 1 3-15,2-2-1 16,-3-4 5-16,0-5-2 16,-3-5 2-16,-4-10-3 15,-2-2 3-15,-5-8-3 16,-7 0 0-16,-6-6-1 15,-8 2-10-15,-7 1 8 16,-7 3-8-16,-4 4 7 16,-3 1-8-16,2 5 2 0,1-7-14 15,14 6-16-15,-3-21-70 16,29-4-50-16,0 0 1 16,20-20-4-16</inkml:trace>
  <inkml:trace contextRef="#ctx0" brushRef="#br0" timeOffset="81383.2731">3993 12331 261 0,'16'-3'164'16,"7"3"-4"-16,1-10 0 0,15 4-131 0,0 2-19 15,4 1-8-15,4 10-25 16,-14-13-60-16,3 15-76 15,-17-6-1-15,-8 10-1 16,-11-13 1-16</inkml:trace>
  <inkml:trace contextRef="#ctx0" brushRef="#br0" timeOffset="81512.7651">4076 12484 276 0,'-5'13'161'15,"18"0"-1"-15,0-11-4 16,8 1-139-16,7 0-26 15,-12-9-135-15,11 5-10 0,-10-5-7 32,-2 6-3-32</inkml:trace>
  <inkml:trace contextRef="#ctx0" brushRef="#br0" timeOffset="82469.9215">4698 12469 198 0,'-4'33'149'0,"0"2"-2"0,8 5 4 16,0-9-114 0,18 3-7-16,4-16-7 0,14-7-7 15,5-18-6-15,4-10-2 16,0-17-3-16,-6-10-5 15,-7-11-1-15,-12-7-3 16,-13 1 2 0,-12 5-1-16,-14 8 3 15,-8 9-1-15,-7 13 2 16,-3 15 0-16,-1 15-4 16,3 14-5-16,9 18-23 15,-4-3-71-15,20 16-50 0,3 1-2 16,14 9-2-16</inkml:trace>
  <inkml:trace contextRef="#ctx0" brushRef="#br0" timeOffset="82664.1649">5115 12750 281 0,'36'-12'164'0,"-4"-12"-4"0,11 1 1 16,-5-8-137-16,5 0-8 15,-1 0-16-15,-3-1-18 0,1 9-23 16,-21-12-58-16,4 16-58 16,-18 1-3-16,-5 18 2 0,-18-19-1 15</inkml:trace>
  <inkml:trace contextRef="#ctx0" brushRef="#br0" timeOffset="82819.9404">5244 12409 237 0,'-16'4'157'0,"13"15"3"15,1-1-2-15,13 20-110 16,0-2-24-16,11 12-3 16,1-1-15-16,1-4-19 15,8 9-48-15,-7-20-96 16,-1-4-3-16,-9-17-4 0,-1-4-2 16</inkml:trace>
  <inkml:trace contextRef="#ctx0" brushRef="#br0" timeOffset="83815.8201">5845 12282 187 0,'0'0'151'0,"-1"34"2"16,1-6 0-16,9 16-101 15,-7 0-24-15,13 13-1 16,-4 0-12-16,4 2-13 16,-1-3-7-16,-5-13-21 0,7-2-36 0,-18-24-89 31,2-17 0-31,0 0-6 16,2-32 4-16</inkml:trace>
  <inkml:trace contextRef="#ctx0" brushRef="#br0" timeOffset="84187.783">5806 12308 211 0,'0'0'148'0,"0"0"-1"15,23 14-1-15,-8-8-114 0,14 4-18 0,7-1-7 16,6 1-9-16,2 1-6 16,-3 2-2-16,-4 3-3 15,-9-2 3-15,-12 8 1 16,-16 0 5-16,-13 4 5 15,-12 1 3-15,-10 1 2 32,-1-1 2-32,-1-4 1 0,7-4-3 15,11-8-4-15,19-11-3 16,0 0-3-16,27-1 0 16,14-5 1-16,6 3 1 0,8 3 3 15,-2 5 5 1,-5 8 3-16,-6 8 5 15,-15 5 1-15,-9 7-4 16,-21 1 0-16,-10 0-6 0,-13-2-2 16,-7-8-13-16,-5 2-12 15,-10-18-40-15,15 2-86 16,-3-13-1-16,15-4-2 16,5-12 4-16</inkml:trace>
  <inkml:trace contextRef="#ctx0" brushRef="#br0" timeOffset="84539.9404">6399 12556 209 0,'15'5'149'0,"-14"8"-3"15,-2 15 4-15,-14-1-103 16,11 12-29-16,-5 0-3 16,5 0-13-16,1-4-2 15,2-12-10-15,5-7-3 16,-4-16-11-16,4-13 0 15,-6-16 1-15,3-7-6 16,-8-15 8 0,1 2 3-16,-3-3 12 0,1 3 5 15,-1 7 12-15,0 6 6 16,9 13 5-16,-1 0 5 0,1 23-2 16,23-19-2-16,3 15-4 15,3-5-4-15,8 5-4 16,4-2-6-16,2 2-5 15,2 5-10-15,-8-2-25 32,7 14-109-32,-20-3-5 15,-7 9 0-15,-15-2-4 16</inkml:trace>
  <inkml:trace contextRef="#ctx0" brushRef="#br0" timeOffset="84699.9498">6346 12661 326 0,'0'0'160'16,"14"26"4"-16,7-23-10 16,12 1-138-16,3-5-10 15,4-5-17-15,8 7-33 16,-18-9-115-16,8 8 3 16,-18-5-6-16,-7 10-1 15</inkml:trace>
  <inkml:trace contextRef="#ctx0" brushRef="#br0" timeOffset="84968.1158">6349 12821 237 0,'6'16'161'16,"-6"-16"2"0,20 32-5-16,-4-21-81 15,13 2-63-15,11-4-10 0,9-6-16 16,13 3-39-16,-10-18-104 16,13 3-5-1,-13-9 1-15,-3 2-5 0</inkml:trace>
  <inkml:trace contextRef="#ctx0" brushRef="#br0" timeOffset="85332.8872">6930 12748 220 0,'8'28'156'0,"-7"1"-4"15,8 10-3-15,-11-8-115 16,15 3-10-16,-6-8-12 16,4-6-8-16,-11-20-9 15,14 0-5-15,-10-17-5 16,-9-20-12-16,-1-7-3 16,-10-13 4-16,4-1 7 15,-4-3 9-15,3 6 5 16,2 8 10-16,4 5 5 15,10 13 15-15,2 5 5 16,17 13-1-16,3 0-4 16,9 8-7-16,4 0-5 15,2 5-4 1,0 3-9-16,-3 0-16 0,2 15-56 16,-18-10-80-16,-8 9 1 15,-13-19-4-15,-14 29 2 0</inkml:trace>
  <inkml:trace contextRef="#ctx0" brushRef="#br0" timeOffset="85603.1348">6952 12670 310 0,'19'3'157'0,"13"4"0"16,-5-7-11-16,6 0-141 15,0 4-32-15,-14-14-74 16,4 9-48-16,-23 1-9 15,0 0 2 1,-14 0 98-16,-9 15 44 16,-6 9 14-16,-6-4 39 0,12 22 66 15,-9-8 48-15,14 10 4 16,2-8 2-16,19 5-100 16,5-15-40-16,11-7-16 15,10-4-32-15,-5-20-120 16,18-2-9-16,-3-16 1 15,6 1-5-15</inkml:trace>
  <inkml:trace contextRef="#ctx0" brushRef="#br0" timeOffset="85967.1999">7353 12761 112 0,'0'0'145'0,"10"33"3"15,-10-9 4-15,10 18-54 16,-5-10-51-16,12 10-13 15,-7-9-14-15,3-3-7 16,-6-8-9-16,-7-22-11 16,0 0-12-16,9-16-14 15,-6-9-12-15,-15-22-2 16,9 4 11 0,-10-12 8-16,5 6 10 15,-4 1 15-15,2 0 11 0,7 11 19 16,-3-3 14-16,17 12 4 15,-1-6-8-15,18 8-4 0,4-11-4 16,16 10-8-16,-1-6-5 16,5 7-4-16,-3 1-4 15,-1 7-6-15,-10 9-8 16,-14 5-15-16,-4 21-46 16,-20-17-89-1,-7 32-1-15,-12-14-3 16,-2 13 3-16</inkml:trace>
  <inkml:trace contextRef="#ctx0" brushRef="#br0" timeOffset="86137.4171">7414 12738 220 0,'17'10'159'16,"16"1"1"-16,-1-14-1 15,10 8-67-15,-3-14-88 16,-3-7-13-16,3 10-64 15,-15-14-86-15,-2 7 0 16,-22 13 1-16,13-10-4 0</inkml:trace>
  <inkml:trace contextRef="#ctx0" brushRef="#br0" timeOffset="86401.6709">7920 12722 253 0,'0'0'161'16,"0"0"-7"-16,0 0-21 0,4 20-191 16,-4-20-82-1,2 13-12-15,-2-13-7 0</inkml:trace>
  <inkml:trace contextRef="#ctx0" brushRef="#br0" timeOffset="86574.8934">7975 13041 337 0,'-22'67'165'0,"-11"-2"-3"16,6 10-5-16,-4-1-158 15,-9-11-45-15,7 5-109 16,-12-16-5-16,6-1-4 16,-4-18-3-16</inkml:trace>
  <inkml:trace contextRef="#ctx0" brushRef="#br0" timeOffset="105698.3922">2309 13209 225 0,'7'15'147'15,"23"4"0"1,18-12-5-16,30 4-124 16,13 1-9-16,18 1-2 15,11-2-7-15,6-3-15 0,8 6-28 16,-19-11-96-16,1 7-1 0,-21-6-5 16,-17 4 0-16</inkml:trace>
  <inkml:trace contextRef="#ctx0" brushRef="#br0" timeOffset="106531.6145">3020 13368 261 0,'-53'20'151'0,"4"-2"-8"16,14 6-1-16,6 3-136 15,12 10-7-15,8 6 4 0,5 7-3 0,8 5 6 16,8 9-4-16,5 5 4 31,9 10-3-31,9 4-3 0,5 2 3 16,9 4-3-1,8-1-1-15,6 2 2 16,15-1-2-16,7-2 1 16,13 1 0-16,12-2 1 0,17 4-3 15,13-4 2-15,13 2-1 0,13-3-1 0,5-1-1 16,10-7 0-1,2-4 0-15,2-8-1 0,-4-4 0 32,-3-8 1-32,-1-10 7 15,-4-7-4-15,-1-2 5 16,-6-10-2-16,4-2 1 0,1-9 1 16,5-3-1-16,7-7-1 15,6 1-1 1,11-7-1-16,7-3-1 0,8 1-1 15,6-5 1-15,-1 1 0 0,2-3-1 16,-2 1 1-16,1-2 0 16,-5-3 0-16,2-1 1 15,0-8 1 1,2 1-2-16,6-7 2 16,-1-1-1-16,-5-1 1 15,-7 2-2-15,-7-3 0 16,-11 3 4-16,-14 0-5 15,-15 2 4-15,-13-1-5 0,-10-2 5 16,-12-2-5-16,-5-2 6 16,-11-3-5-1,-5-5 0-15,-9-2 1 16,-6 0-2-16,-4 1 3 0,-4 2-2 16,-4 1 1-16,-2 5-2 0,3 2 2 15,4 8 1-15,4 5 0 16,5 3 0-16,4 3 1 0,6 3-1 15,7 3 0-15,4 0 1 16,5 2 1-16,-1-1-2 16,4-1 1-16,-1 0 0 15,-1 0 1-15,-7-2-2 16,-3 2 3-16,-10 0-3 16,-9 1 1-16,-11 1-1 15,-12-1 1-15,-10 2-2 16,-11 1-2-16,-12 2-5 15,-9 2-7-15,-13-2-19 16,2 15-47-16,-19-11-58 16,0 0-6-1,0 0 1-15,0 19-3 16</inkml:trace>
  <inkml:trace contextRef="#ctx0" brushRef="#br0" timeOffset="106798.6352">14394 14407 287 0,'-19'-13'148'15,"-6"-10"-3"-15,10 8-1 16,-1-2-124-16,16 17-8 16,16-11-4-16,13 18-3 15,11 4-1-15,8 9-5 16,2 5 5-16,1 5-1 16,-8 2 6-16,-8 3-1 15,-18-2 4-15,-15-3-4 16,-18-2 1-16,-12-4-1 0,-11-4-10 15,-8-8-23 1,8 5-124-16,-9-15-11 16,16 2-12-16</inkml:trace>
  <inkml:trace contextRef="#ctx0" brushRef="#br0" timeOffset="109278.614">20011 14368 340 0,'-27'1'150'0,"17"17"-3"0,-6-4 2 16,10 16-118-16,-4 2-9 15,13 7-5-15,6-6-2 16,9-1-2-16,5-13-5 16,8-11-3-16,3-15-2 15,2-12-2-15,-1-14 0 16,-8-7 0-16,-5-3-2 16,-10 2 2-16,-12 8-1 15,-12 9-4-15,-10 15 0 0,-9 7-3 16,-8 14-6-1,-5 2-12-15,6 11-13 16,-9-14-40-16,14 11-74 16,4-12 5-16,13 0-4 0,3-10 6 15</inkml:trace>
  <inkml:trace contextRef="#ctx0" brushRef="#br0" timeOffset="109932.4051">20369 14553 302 0,'35'17'142'16,"-5"-10"4"-1,8 2-2-15,-12-15-96 0,7 0-19 16,-13-10-2-16,-1 1-8 15,-12-6-5 1,-7 1-5-16,-12 1-2 0,-8 3-3 0,-9 4-7 16,-8 3-8-16,-2 9-29 15,-16-3-106-15,10 6-7 16,-2-7 1-16,5 6-6 16</inkml:trace>
  <inkml:trace contextRef="#ctx0" brushRef="#br0" timeOffset="110478.7612">18918 14460 333 0,'-11'28'145'16,"1"-10"5"-16,13 6-4 16,-3-24-116-16,22 18-11 15,2-21-3-15,8-5-6 16,1-11-2-16,-1-4-4 15,-3-6-1-15,-9-1 4 16,-8 1-5-16,-9 3 4 0,-13 6-4 16,-8 7-1-16,-6 4 0 0,-7 8-2 15,1 6-9 1,-5 1-18-16,11 11-20 16,-12-9-65-16,19 8-39 15,-5-8 2-15,9 8-4 0,-7-9 4 16</inkml:trace>
  <inkml:trace contextRef="#ctx0" brushRef="#br0" timeOffset="110762.9601">18589 14420 223 0,'-10'16'140'16,"-5"-2"4"-16,9 15 0 0,-2-6-58 16,13 10-49-1,1-8-10 1,16-1-4-16,2-9-9 0,11-9-4 0,3-12-2 16,-1-9-4-16,-2-6-3 15,-9-8-4-15,-15 0-2 31,-14 3-8-31,-13 9-6 16,-15 2-24-16,2 17-105 16,-13 2 0-16,7 15-5 0,2 0 2 15</inkml:trace>
  <inkml:trace contextRef="#ctx0" brushRef="#br0" timeOffset="112450.5771">17118 14336 300 0,'0'0'151'0,"-11"15"-1"16,6 8-6-16,-13 1-115 16,12 12-13-16,2 5-3 15,2 5-17-15,7 6-17 16,-5-15-46-16,10 8-78 16,-3-16-1-16,7-5-4 15,-14-24-1-15</inkml:trace>
  <inkml:trace contextRef="#ctx0" brushRef="#br0" timeOffset="112811.6948">17130 14407 259 0,'-10'-16'149'0,"10"16"-4"0,0 0 0 16,0 0-75 0,24-9-62-16,2 6-3 15,6 2-7-15,3 1-3 16,-1 3-2-16,-3 3 1 0,-10 10 0 15,-12 1-3-15,-13 7 6 0,-14 4-1 16,-11-1 4-16,-5-1-1 16,-2-3 3-16,3-4 0 15,8-7-2-15,12-8 0 16,13-4-2-16,20-10 1 16,12 3 1-1,1-2-1 1,5 5 4-16,-4 7 1 0,-6 7 1 15,-11 10 2-15,-14 6-1 16,-12 8 1-16,-12 4-5 16,-10-1-1-16,-2 0-11 15,-4-16-13-15,12 5-33 0,-5-22-84 0,30-4-1 32,-18-15-2-32,30-3 2 15</inkml:trace>
  <inkml:trace contextRef="#ctx0" brushRef="#br0" timeOffset="113141.6685">17401 14480 223 0,'6'-20'139'0,"-6"20"-1"15,4-18 3-15,-4 18-76 16,0 0-42-16,9 25-5 16,-6-4-7-16,3 8-4 15,-1 5-5-15,1 2-1 0,-2 0-4 16,1-2-2-16,-2-7-8 15,-3-27-3 1,0 0-3-16,0 0 0 16,3-33 2-16,-8-6 2 0,4-5 8 15,-1-3 5 1,1 1 10-16,5 8 11 0,-1 2-1 16,10 14 8-16,0 2-5 15,12 12 1-15,-2 3-10 16,4 8-3-16,1 6-12 0,-4-2-24 15,6 16-58-15,-17-10-61 16,-3 10-1-16,-12-3-1 0,-9 6-1 16</inkml:trace>
  <inkml:trace contextRef="#ctx0" brushRef="#br0" timeOffset="113350.3861">17444 14616 342 0,'13'25'159'15,"2"-22"-2"-15,9 10-3 16,-5-11-131-16,7 1-12 16,0-4-3-16,3-2-6 15,-2 4-6-15,-6 1-6 16,-1 6-1-16,-3 0-6 16,6 5-11-16,-10-10-34 15,10 11-85-15,-10-10-1 0,0 5-3 16,-13-9 2-16</inkml:trace>
  <inkml:trace contextRef="#ctx0" brushRef="#br0" timeOffset="113672.5258">17501 14736 325 0,'-15'19'153'0,"15"-19"0"0,-11 23 0 0,11-23-116 16,6 20-15-16,14-11-11 15,9-4-12-15,8 5-23 16,-7-10-110 0,12 6-18-16,-13-12-5 0,-4 8-4 15</inkml:trace>
  <inkml:trace contextRef="#ctx0" brushRef="#br0" timeOffset="114327.8431">15211 14545 241 0,'0'0'138'0,"-4"32"-3"16,-4-13-1 0,4 7-116-16,0-6-6 15,4 0-1-15,0-20-7 16,0 16-3-16,0-16-2 16,4-26-2-16,0-1 1 15,-1-6 1-15,2-3 4 16,-1-2 1-16,2 0 3 15,2 8 3-15,2 1-2 16,6 8 4-16,2 3-5 16,6 4 3-16,2 4-6 0,4 3 2 15,1 4-7-15,-4 4-4 16,-1 8-9-16,-9-8-38 16,4 18-88-1,-21-19-4-15,8 35 0 0,-22-17-5 16</inkml:trace>
  <inkml:trace contextRef="#ctx0" brushRef="#br0" timeOffset="114871.1788">15267 14574 263 0,'0'0'154'16,"0"0"2"-16,17 19-7 16,-2-19-87-16,11 3-57 15,3 1-16-15,-2-7-27 16,6 16-51-16,-17-17-57 15,-16 4-3-15,0 0 7 16,-7 19 112-16,-19-6 20 16,-4 1 17-16,1 11 28 0,-10-12 49 15,16 18 55-15,1-6 0 16,19 11-9 0,8-11-127-16,8-15-45 15,26 3-90-15,-2-22-7 0,18-1-2 16,-7-20 2-16,9 2 89 15,-15-14 29-15,-6-2 29 16,-6 10 38-16,-22-6 89 0,0 18 5 16,-15-2 3-16,7 24 1 15,-16-9-88-15,18 24-24 16,-2 5-14-16,10 10-5 16,4 6-6-16,2 3-3 0,1 2-5 15,-1-5-3-15,-1-5-4 16,-8-15-4-16,-7-16-4 15,0 0-3-15,-9-24 0 16,-4-9 2 0,0-5 6-16,2-4 5 15,2-1 9-15,9 2 6 16,6 3 5-16,11 4 4 0,8 4 3 0,14 8-3 16,4 4-5-16,5 5-11 15,-1 7-18-15,-9-7-50 16,-2 20-79-16,-17-1-4 15,-9 13-2-15,-28-3 2 16</inkml:trace>
  <inkml:trace contextRef="#ctx0" brushRef="#br0" timeOffset="115045.2773">15701 14662 334 0,'0'0'157'31,"31"3"-3"-31,-1-19-11 16,21-11-198-16,6 8-90 15,-2-5-10-15,1 3-13 16,-2 4-6-16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47:18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6441 6810 189 0,'-24'26'128'0,"4"-10"-11"16,-4 6-1-16,-3 5-121 15,-6 5 1-15,-3 4 3 16,-9 3 1-16,-5 4 3 15,-10 5-1-15,-6 4 4 16,-6 7-3-16,-5 9 2 16,1 4-1-16,-3 7-6 15,-1 5 3-15,2 7-1 0,8 1-1 16,2 2 1-16,6 1 0 16,3 5-1-16,7 4 2 15,4 2-1-15,5 1 2 0,7 6-2 16,4 1 0-16,6 5 1 15,6 6 0-15,7-1-1 16,7-2 2-16,5 5 4 16,8 2-2-1,9-1-3-15,4 3 5 0,6 5-3 0,7-2 3 16,6 0 1-16,10 3-1 16,3-1-3-16,6 4 1 15,5-3-2-15,4-1 2 16,3-5-4-1,4 0 1-15,-1-7-1 16,0-1 4-16,0-2-4 16,2-2 4-16,2-7-2 15,2-1 1-15,0-5 2 16,8-1-3-16,2-4 0 16,5-3-1-16,6-6 0 15,1-2-1-15,3-7 1 0,2-3 0 16,4-7 0-16,-2-5 2 15,3-4-1-15,0-2 2 0,1-6-2 16,0-1-2-16,-2-3 0 16,-1 1-1-16,1-2 2 15,-2 1-3-15,-1-3 2 16,0 0-2-16,-2 1 1 31,-1-1 2-31,-2-1-1 0,-1 1 0 16,0 0 0-16,-1-1 1 15,0-2-2-15,-2-1 3 16,1-1-1-16,1 1-2 16,1-3 3-16,0-3-2 15,0 0 3-15,1 0-1 16,1 0 2-16,-1 0-4 16,1-2 3-16,-1 5 2 0,0 3-3 0,2 4 1 15,2 1-2-15,0 4 0 16,1-2-1-16,3-2 1 15,4-2-1-15,1-6 2 16,4-3-2-16,-1-3-1 16,2-3 1-16,-5-1-3 15,-2-4 4-15,-2 1-4 0,-7 0 4 16,-2 0-4-16,-4-2 3 16,2-2 0-16,-5-3 1 15,2-2 2-15,-1-2-2 16,0 0 1-16,0-4 0 15,-1-1 1-15,-1-1-1 16,1-2 0 0,-2-3-1-16,1-1 0 0,1-2 0 15,1-2 1-15,0-4-2 32,2-4 1-32,-3 1 1 0,-1-3-1 15,-2 0 3-15,-1-4-2 16,-3 2 1-16,-1-1 0 15,-2-1 0-15,-6 0-1 16,-2-1 0-16,-5-1-1 16,-6 0 1-16,-5-2-2 15,-11 0 2-15,-5 0-1 0,-6 0 0 0,-7 0-4 0,-3 2-6 16,-6-3-4 0,3 4-16-16,-6-5-1 15,9 8-7-15,-8-7 5 16,8 7-1-16,-10-8 11 0,4 10 5 31,-7-1 10-31,-3-1 15 16,-13 10 10-16,11-14 5 15,-11 14 0-15,0 0-1 16,0 0-4-16,-20-11-2 0,20 11-3 16,-17 9-3-16,17-9-4 15,4 23-4-15,9-5 0 16,9 2 2-1,7 4-2-15,4 2 6 0,3 3-3 16,-7 0 5-16,-6 1-2 0,-13-1 5 16,-11 0-3-16,-20-6 0 15,-5-1-1-15,-11-5-5 0,-2-3-4 16,3-1-14-16,0-14-49 16,20 8-72-1,16-7-6 1,0 0-8-16,24-20-6 0</inkml:trace>
  <inkml:trace contextRef="#ctx0" brushRef="#br0" timeOffset="1798.7203">6648 8242 140 0,'0'0'129'15,"-13"13"3"1,13-13-1-16,0 0-108 0,34 5 1 0,-9-2-1 16,19 3-5-16,7-3-3 15,18 1-3-15,12-1-5 16,19-1 0-16,15-1-2 15,12 3 0-15,9 1-3 16,5 5 0-16,3 3-3 0,-1 5-1 16,0 4-1-16,-5 0 1 15,-2-1-1-15,0-3 1 16,-1-8 0-16,5-7 2 16,-1-8-1-16,-5-3 1 31,-6-5 0-31,-12-2-1 15,-17 7-8-15,-21-5-28 16,-13 11-100-16,-24 7-3 0,-15 5-3 16,-10 7-4-16</inkml:trace>
  <inkml:trace contextRef="#ctx0" brushRef="#br0" timeOffset="5295.491">6845 8338 162 0,'-14'10'131'0,"-2"8"-4"16,-1-1-1-16,1 5-116 0,1 5-7 0,4 6 2 15,4 8 3-15,1 5 2 16,4 9-2-16,-1 2 2 0,8 14 0 16,1 6 0-1,8 9-2 1,6 5-2-16,10 6-1 16,14-4-2-16,12 0 0 15,16-2-1-15,18-8 3 0,14-8-5 16,14-8 3-1,16-8-2-15,10-4 1 16,12-6-5-16,6-4 7 16,8-5-7-16,3-5 3 15,5-4-2-15,6-5 3 0,5-6-3 0,5-5 1 16,2-8-1-16,6-5-1 16,1-10 0-16,1-5 1 15,-4-5 1-15,-2-4-1 16,-6-7 2-16,-5-3 0 15,-2-4 0 1,-3-6 0-16,-5-5 1 0,2-7-3 16,-6-3 3-1,-2-4-1-15,-5 2 3 16,-6-3-3-16,-10 0 3 16,-12 1-1-16,-11 5 1 0,-11 0-1 15,-9-1 1-15,-6 3-4 16,-2 0 2-1,-1 4-3-15,-1 1 3 16,0 5-3-16,1 4 2 0,-3 5 0 16,-3 2-2-16,-5 3 6 15,-9 2-5-15,-9 3 6 16,-6 1-6-16,-3 1 6 16,-7 2-6-16,-1-1 5 15,-6 6-4-15,-4-1-4 16,0 4-8-16,-12-6-23 15,6 10-37-15,-13-2-67 16,-7 1 2-16,-16 10-4 16,17-16 17-16</inkml:trace>
  <inkml:trace contextRef="#ctx0" brushRef="#br0" timeOffset="5524.1941">14018 8471 204 0,'-23'0'138'16,"1"0"3"-16,3 0-3 0,19 0-115 15,0 0-13-15,16 1-1 16,20-3-4-16,10 2-2 16,9-2 2-16,6 6 2 15,-5 1 1-15,-6 5 2 16,-13 1 1-16,-17 10 1 16,-23-1-1-1,-14 6 0-15,-20-2-5 0,-9 4-13 0,-1 5-20 16,-12-6-122-16,18-1-4 15,11-1-6-15,14-6-1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52:23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6485 9182 157 0,'0'0'138'0,"0"0"-1"16,0 0 4-16,17 5-111 16,12 3-11-16,11 1 0 15,18 7 2-15,11-5-3 16,22 5-2-16,16-4-3 15,21-2-2-15,18-4-1 0,14-2-2 16,3-5 0 0,0 1-2-1,-10 0-2-15,-12 1-4 16,-22 3 2-16,-21 4-3 16,-23 2-6-16,-23-2-14 0,-10 8-92 15,-21-4-38-15,-8-7-2 16,-13-5-6-16</inkml:trace>
  <inkml:trace contextRef="#ctx0" brushRef="#br0" timeOffset="2210.2359">23398 15843 215 0,'0'0'148'15,"0"0"-2"-15,31-5 1 16,0-6-66-16,19 8-55 16,8-4-6-16,10 2-3 15,1-1-10-15,2-2-16 16,2 11-64-16,-16-13-72 0,-6 5-8 15,-14-6-9-15,-11-2-6 16</inkml:trace>
  <inkml:trace contextRef="#ctx0" brushRef="#br0" timeOffset="6379.5964">6281 10253 129 0,'0'0'130'0,"2"17"6"16,-2-17-3-16,33 22-79 15,-6-18-18-15,22 5-9 16,12-9-8-16,18 4-2 15,13-5-2-15,20 4-1 16,10-9-4-16,17 4 4 0,9-3-3 16,5 2 0-16,-3 0-4 15,-4 1-1-15,-13 1-2 16,-13 1 0-16,-18 0-2 16,-21 0-5-16,-16 6-17 0,-29-8-130 15,-4-1 2-15,-15-2-8 16,-17 5 0-16</inkml:trace>
  <inkml:trace contextRef="#ctx0" brushRef="#br0" timeOffset="29284.8123">7603 11501 137 0,'-18'9'126'0,"18"-9"3"15,6 18-9 1,9-15-80-16,25 6-1 0,8-10-1 0,27 1-6 15,14-8-6 1,27 3-5-16,13-7-5 16,21 3-3-16,9 1-3 15,13 5-2-15,2 1-5 0,0 4 0 16,-11 4-2-16,-13 2 0 16,-16 1-1-16,-19 0 0 15,-19-2 0-15,-26-3-6 16,-16 2-15-16,-30-8-121 15,-1 4-4-15,-23-2-9 16,0 0-7-16</inkml:trace>
  <inkml:trace contextRef="#ctx0" brushRef="#br0" timeOffset="46948.1996">13373 9198 80 0,'-15'-8'122'0,"15"8"1"16,-3-16 3-16,6 3-80 15,15 8-9-15,2-11-5 16,16 8-6-16,6-9-7 15,14 2-4-15,7-2-7 16,12 2-3-16,5 2-9 16,-1 0-8-16,-1 10-15 15,-13-5-14-15,1 12-9 16,-18-8-6 0,1 14-4-16,-23-13 3 0,0 9 11 15,-26-6 16 1,20-6 21-16,-20 6 18 0,-1-14 17 15,1 14 11-15,-19-21 8 16,19 21 1-16,-22-18-6 16,22 18-9-16,-4-16-6 15,18 13-5-15,7 0-6 16,8 7-3-16,1 4-2 16,4 5 2-16,-5 0 1 15,-1 5 3-15,-15 1-2 0,-9 3 2 31,-14-4-2-31,-6 0-1 0,-7-5-5 0,-2-3-7 16,2 0-16-16,-4-9-37 31,11 8-80-31,2-5-4 0,14-4-3 16,-2 13-5-16</inkml:trace>
  <inkml:trace contextRef="#ctx0" brushRef="#br0" timeOffset="51067.2804">23098 9335 28 0,'17'-13'115'0,"2"-1"3"0,1-3 6 16,-3-8-56-16,9 11-23 16,-13-10-9-16,7 6-8 15,-11-7-5-15,2 6-9 16,-11-2-4-16,-2 2-4 15,-13 0-2-15,-4 2-2 16,-7 0-1-16,-5 1-1 0,-5 1 2 31,-3 1 1-31,-5 0 0 16,1 2 1-16,-2 2 0 16,2 1-1-16,-3 3 1 0,-2 2-1 0,1 1 0 15,-2 0-1 1,-3 3 0-1,1-1-1-15,-2 1 1 0,-1 1 1 0,2-1 0 16,1 3 0-16,-1 0 0 16,3 1 1-16,1 1-1 15,0 1 1-15,2-1 0 16,1 4-1-16,1 0 0 16,-1 2 1-16,-1 2-1 15,1 0 0 1,-1 2-1-16,1 2 1 0,0-1-1 15,2 3 1 1,1-1-1-16,2 1 0 16,2 3-1-16,1 1 2 0,4 3-2 15,2 0 2 1,4 3-3-16,2-1 2 16,4 3-2-16,5-2 2 15,3 1 0-15,4-1-1 0,4 0 1 16,5-1-1-16,0 1 0 15,4-1 0-15,3 2 0 16,2-1 0-16,2 3-2 0,2 1 1 16,5-1-1-16,2-1 1 15,7 0-2-15,3-3 2 16,7 0-2-16,4-4 1 16,7-3 0-16,4-4 1 0,3-4-1 31,4 0 1-31,3-3 0 15,4 0 0-15,5-3 0 16,5-1-1-16,5-3 1 0,6-2-1 0,8-4 1 16,5-4-1-16,4-7 2 15,-1-6-1-15,0-6 0 16,-5-6 0-16,-10-3 1 16,-7-4 0-16,-16-5 2 0,-10-3 1 15,-14-3 0 1,-5-2 0-1,-8-1 1-15,-8-4 1 0,-4 0-4 0,-5-5-8 16,0 5-29-16,-22-2-109 16,-3 7-4-16,-22 2-9 15,-19 4-4-15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53:23.7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6581 12551 133 0,'-13'3'127'15,"13"-3"2"-15,0 0-5 16,0 0-99-16,35 13-10 15,12-7-1-15,18-5 1 16,23 4-4-16,22-4-4 16,29 2-2-16,22-3 1 0,21 0 0 15,16-1 4-15,11 1 0 16,2-3-1-16,-2 4 0 0,-12-1 0 16,-12 2 0-16,-23-2 0 15,-18 1-4 1,-23 1-8-1,-23-4-18-15,-17 8-109 0,-26-6-10 16,-20 3-3-16,-21 0-11 0</inkml:trace>
  <inkml:trace contextRef="#ctx0" brushRef="#br0" timeOffset="15884.8059">17408 9158 109 0,'0'0'128'0,"-18"-7"1"15,18 7 2-15,-26-3-85 16,21 17-11 0,-11 1-3-16,8 16-6 0,-11 7-7 15,6 14-1-15,-3 1 0 16,9 9 0-16,3-7-3 15,12-2 0-15,11-15-3 16,11-11-1-16,11-17 0 0,9-18-5 0,4-15-2 16,-1-13-3-16,-4-11 0 15,-7-6-3-15,-12-3 0 16,-14 2-1-16,-14 5 0 16,-17 10 1-16,-11 12-5 15,-13 7-6-15,-4 17-12 16,-12-3-44-16,6 19-80 15,3 2-3-15,8 5 0 16,7 1-2-16</inkml:trace>
  <inkml:trace contextRef="#ctx0" brushRef="#br0" timeOffset="17529.3444">15332 9360 123 0,'0'0'126'15,"-20"17"6"-15,20-17-46 0,-15 43-32 16,2-15-5-16,13 15-7 16,-5-7-9-16,12 7-4 15,-1-9-5-15,14-3-3 16,2-16-5-16,12-11-2 15,7-20-3 1,5-10-3-16,1-14-5 0,0-12-3 0,-7-9-1 16,-7-2-1-16,-13 2 0 15,-12 6 0-15,-20 12 0 0,-14 13 1 16,-13 14 2-16,-9 16 0 31,-4 13 0-31,-1 10-1 16,5 10-6-16,8 2-3 15,16 5-11-15,8-7-13 0,26 11-23 16,0-20-34-16,22 2-59 16,5-6 3-16,9-1 2 15,2-7 34-15</inkml:trace>
  <inkml:trace contextRef="#ctx0" brushRef="#br0" timeOffset="18042.6069">15719 9674 120 0,'0'0'134'15,"0"0"5"-15,0 0 0 0,-5-13-74 16,23 2-28-16,-4-17-7 16,12 0-10-16,-1-11-9 15,4-5-4-15,-3-9-3 16,2-3-3-16,-2-8-1 15,-1 4 0-15,-3 3 0 16,-2 4 0 0,-2 8 2-16,0 8 1 0,-4 11 2 0,-1 14 2 15,-13 12 0-15,22 15 0 16,-13 11 1-16,-1 11 0 16,-2 8-1-16,1 8 0 15,-3 5-2-15,4 1-2 16,-3-1-5-16,3-9-6 31,0-6-9-31,-6-14-12 16,6-6-15-16,-8-23-12 15,0 0-5-15,-28-13 5 0,9-1 19 16,-16-11 23-16,-2-2 17 16,-1 5 20-16,-7-4 18 15,15 19 15-15,-3-10 5 16,33 17 0-16,-19-2-16 15,39 8-16-15,9-8-10 16,13 4-8-16,7-4-12 16,5-5-16-16,12 7-82 15,-10-11-59-15,2-1-2 16,-13-1-6-16,-9-4 1 16</inkml:trace>
  <inkml:trace contextRef="#ctx0" brushRef="#br0" timeOffset="22003.679">6789 12452 72 0,'-13'7'108'15,"0"-1"7"-15,0-5 0 16,13-1-76-1,-13-1-4-15,13 1-1 0,0 0-4 16,17-9-4-16,-1 2-7 16,10 7-8-16,4-3-3 15,9 3-5-15,9-1-1 16,4-1 0-16,4-1 1 16,1 0 0-16,-4-2 2 15,-4-1-1-15,-9-3 1 16,-9 3-5-16,-14 2-11 15,-17 4-35-15,0 0-77 0,-26-14-5 0,1 12-5 16,-3-2-6-16</inkml:trace>
  <inkml:trace contextRef="#ctx0" brushRef="#br0" timeOffset="22905.6379">7649 10350 119 0,'0'0'114'16,"0"0"3"-16,0 0-5 16,0 0-82-1,0 0-5-15,23-9 1 16,-10 5-7-16,9 4 1 15,-1-5-7-15,8 5-3 16,-3-4-14-16,0-2-32 0,0 0-79 16,1 2-9-16,-3 0-2 15,-4 2-9-15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54:21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6857 13605 151 0,'-20'-5'132'15,"20"5"8"-15,-18-7-3 16,18 7-95-16,-17-9-23 16,17 9 0-16,-16 12 3 15,-1 1-3-15,-3 12-2 0,-11 6-4 16,-5 14 0-16,-9 7-5 15,-4 7-1-15,-4 3-6 16,0-3-6-16,5 0-15 16,2-17-17-16,17-3-14 15,-1-27-8-15,30-12 0 16,-12-13 3-16,27-9 8 16,-4-20 10-16,15-1 23 15,2 0 25-15,-4-3 18 0,5 14 10 16,-13 0 4-16,1 25 1 0,-17 7 0 15,3 16-5-15,-17 7-10 16,-1 16-4-16,-9 0-5 31,3 5 0-31,-3-6-4 16,7-2 0-16,4-11-3 0,11-11 0 16,2-14-2-1,26-6-2-15,1-10-7 0,7-7-17 16,13 12-125-1,-6-11-8-15,-2 8-5 0,-10-1-8 16</inkml:trace>
  <inkml:trace contextRef="#ctx0" brushRef="#br0" timeOffset="2119.7932">3695 15346 90 0,'0'0'134'15,"0"0"-1"-15,0 0 1 16,0 0-92-1,-5 13-6-15,15 4-5 16,-9 2-9-16,9 10-3 0,-7 4-4 16,4 8 0-16,-5 1-4 15,2 5 1 1,-1-1-5-16,0-1 0 16,-2-5-3-16,1-5 0 15,-1-9-3-15,2-6-1 0,-3-20-1 0,0 0 0 31,0 0 0-31,2-20-1 16,-5-9 1-16,-4-7-2 16,-4-7 2-16,0-8-1 0,1-1 1 15,1-1-2-15,5-2 3 16,5 2-2-16,8 1 1 16,10 4 3-16,8 4-3 15,6 9 2-15,5 7-2 16,-1 8 4-16,-2 12-2 15,-5 10 1-15,-8 11 2 16,-11 13-2-16,-11 8 6 16,-8 7-2-16,-11 1 3 0,-7 4-4 15,-4-4 3 1,-3-3 0-16,-1-6-6 16,1-8-5-16,7-6-9 0,0-15-14 0,26-4-40 15,-27 4-85-15,27-4-3 16,4-20-1-16,11 10-1 15</inkml:trace>
  <inkml:trace contextRef="#ctx0" brushRef="#br0" timeOffset="2492.5706">4203 15323 187 0,'0'0'154'15,"0"0"3"-15,0 0-4 16,15-16-92-16,6 13-43 16,5-2-6-16,6 0-4 15,4 2-8-15,-3 0-7 16,2 5-8-16,-12-6-17 16,5 12-41-16,-28-8-76 15,15-4-6-15,-15 4 4 16,-5-16-1-16</inkml:trace>
  <inkml:trace contextRef="#ctx0" brushRef="#br0" timeOffset="2650.5841">4369 15167 116 0,'-11'-13'146'16,"-2"-4"7"-1,13 17 0-15,-12-22-67 16,12 22-43-16,3 19-10 0,4 6-14 16,-5 8-3-16,1 13-9 15,-2 9-8 1,-2 4-12-16,4 9-26 0,-16-18-116 15,13 4-3-15,-9-18 0 16,7-9-4-16</inkml:trace>
  <inkml:trace contextRef="#ctx0" brushRef="#br0" timeOffset="3508.2124">5026 15170 180 0,'7'-17'147'15,"-4"-6"-2"-15,6 0-4 16,-7-8-117-16,10 3-11 15,-2-4-3-15,2 0-8 16,-2 5-1-16,-3 4 0 16,-6 7 3-16,-1 16 1 0,0 0 0 15,-15 10 2-15,4 16 0 16,4 11-3-16,1 8 1 16,9 8-5-16,5 4 2 15,5 0-4-15,4-3 2 0,3-4-3 16,0-8 2-16,-2-9 2 15,-8-8-1-15,-7-8 2 16,-3-17-1-16,-26 13 1 16,-2-11 3-16,-2 0 1 0,-8 1 0 15,1 5 0 1,-4 0 0-16,5 4 0 16,5 1-3-16,5-2-5 0,10 4-12 31,3-11-23-31,26 6-88 15,-13-10-29-15,42-7-2 16,-9-8-1-16</inkml:trace>
  <inkml:trace contextRef="#ctx0" brushRef="#br0" timeOffset="3781.9664">5436 15407 250 0,'21'-5'157'0,"-3"-16"0"16,16 8-35-16,2-20-99 15,12-2-1-15,-3-4-16 16,-1 0-8-16,1 10-23 15,-20-5-33-15,3 16-91 16,-28 18-2-16,0 0-9 16,-21-3 1-16</inkml:trace>
  <inkml:trace contextRef="#ctx0" brushRef="#br0" timeOffset="3992.5603">5498 15102 233 0,'0'0'159'15,"0"0"-6"-15,26-1 3 0,-26 1-131 16,27 33-12-16,-13-4-2 16,2 7-11-16,-1 4-1 15,-5 7-10 1,-2 2-9 0,-10-10-25-16,9 8-39 0,-13-22-69 15,5-5-3-15,1-20 2 16,0 0 29-16</inkml:trace>
  <inkml:trace contextRef="#ctx0" brushRef="#br0" timeOffset="4300.1353">5625 15052 114 0,'-21'7'128'0,"0"12"-3"31,-5 11-6-31,1 9-104 15,4 1-24-15,-2-2-14 0,8 2-4 16,-4-14-1-16,8-3 12 16,-2-12 12-16,0-13 15 15,13 2 17-15,-26-19 12 0,26 19 10 0,-23-23 3 16,23 23-5-16,0 0-5 16,0 0-11-16,0 0-8 15,23 5-7-15,0-3-4 16,7 1-7-16,8-3-6 15,-1-4-11-15,9 5-36 16,-17-11-108 0,12 10-6-16,-14-4 0 15,-1 7-7-15</inkml:trace>
  <inkml:trace contextRef="#ctx0" brushRef="#br0" timeOffset="5056.1043">6386 15075 163 0,'-17'-7'138'15,"4"4"-5"-15,-1 6 3 0,-8-2-114 16,3 9-5-16,-11-1-3 0,3 10-6 16,-5-1 1-16,2 6-5 15,-1-1 2-15,5 1-5 16,6-4 3-16,9-2-9 15,11-18 2-15,15 16-2 16,11-15 1-16,8-4 0 0,6 0 1 31,2 0 2-31,-2 5 4 16,-2 4 3-16,-11 4 3 16,-10 8 3-16,-15 4-2 15,-8 5 2-15,-11-1-3 16,-8 3 1-16,-8-4-7 0,-2-2-3 15,-1-3-7 1,0-7-8-16,10 3-14 0,-3-20-32 0,29 4-87 16,0 0-1-16,0 0-2 15,34-31 8-15</inkml:trace>
  <inkml:trace contextRef="#ctx0" brushRef="#br0" timeOffset="5231.854">6652 15187 169 0,'4'16'155'16,"-12"9"-6"-16,-8-2 4 15,7 16-111-15,-7-3-27 16,9 2-14 0,6 0-28-16,-7-19-66 0,18 0-57 15,-10-19-2 1,23-7-3-16</inkml:trace>
  <inkml:trace contextRef="#ctx0" brushRef="#br0" timeOffset="5364.1702">6611 15014 218 0,'-14'-13'144'16,"14"13"-1"-16,-20-3-17 0,20 3-156 15,0 0-101-15,4 21-8 16,9-7-3-16,0-2-6 15</inkml:trace>
  <inkml:trace contextRef="#ctx0" brushRef="#br0" timeOffset="5688.2358">6914 15042 159 0,'13'4'145'0,"-13"-4"-6"15,0 0 1-15,22 0-97 16,0 3-35 0,1-2-1-16,1 5 0 0,-1 0-2 15,-7 5 0-15,-8 4 2 16,-8 9 0-16,-9 2 4 16,-4 9-2-16,-9 0 3 15,2 5-5-15,0-1 3 16,8 1-7-16,5-3 4 15,9-6-6-15,3-6-2 0,8-9-7 16,5-3-13 0,-18-13-30-16,31-12-102 15,-25-4 0-15,-6 16-2 16,-1-30 1-16</inkml:trace>
  <inkml:trace contextRef="#ctx0" brushRef="#br0" timeOffset="6007.3008">6917 15320 91 0,'-11'-13'147'0,"11"13"0"16,8-13 3-16,5 19-75 0,-13-6-48 16,35-4-2-16,-15 2-6 15,9 7-7-15,1-1-6 16,5 0-4-16,3-2-3 16,3-4-2-16,3-4-3 15,-5-5-2 1,1-4-2-16,-5-8 1 0,-8 0-2 15,-14-3 4-15,-9 5 1 16,-11 3 9-16,-10 8 2 16,-6 9 7-1,-7 5 2-15,-1 13-3 0,-1 4 6 16,9 9-4-16,2-1-1 16,8 4-9-16,6-1-5 15,7-6-14 1,10 3-28-16,-10-29-58 0,31 14-53 0,-6-18 1 15,11 1-1-15</inkml:trace>
  <inkml:trace contextRef="#ctx0" brushRef="#br0" timeOffset="6248.7364">7476 15297 148 0,'17'10'145'16,"-4"-3"3"-16,12 12-3 15,-12-13-101-15,20 8-18 0,-3-12-7 16,5-4-8-16,-5-9-6 15,-3-8-5 1,-8-7 1 0,-9-4 2-16,-13 1-3 15,-7 3 1-15,-11 10-1 0,-7 7 1 16,-6 12 0-16,-2 10 0 16,-1 12-6-16,6 1-13 15,12 13-15-15,-1-16-45 16,26 12-71-16,1-14-1 15,16 4-2-15,3-15 39 16</inkml:trace>
  <inkml:trace contextRef="#ctx0" brushRef="#br0" timeOffset="6849.5963">8010 15050 61 0,'11'-37'131'0,"-2"-6"-2"16,-1 2 7-16,-9-4-64 15,7 20-37-15,-16-1-4 16,10 26-6-1,-26-3 2-15,13 30 0 16,-3 15-2-16,7 23-6 16,1 13-4-16,5 16-6 15,3 7-4-15,5 1-10 16,6-1-9-16,-6-19-21 16,8-2-47-16,-20-39-75 0,3-15 1 15,-14-31 2-15,-3-16 11 16,-17-20 143-16,-1-10 0 15,3 1 0-15,-6-14 72 16,25 19 81-16,0-2 6 0,24 18-3 16,5 0 1-16,22 17-125 15,5 4-19-15,4 2-15 16,5 12-52-16,-12-12-100 16,2 10-8-16,-20-8 1 15,-3 4-8-15</inkml:trace>
  <inkml:trace contextRef="#ctx0" brushRef="#br0" timeOffset="10992.2537">8529 14736 92 0,'0'0'132'16,"-24"-6"0"-16,8 15 2 0,-10-6-75 31,7 24-32-31,-7 3 1 16,12 19 1-16,-4 5-7 15,14 12-2-15,2 3-5 0,14 6-5 0,5 0-1 16,8-2-8-16,5-8-8 16,-1-18-39-16,7-1-103 15,-11-23-4-15,-4-5-3 16,-21-18-2-16</inkml:trace>
  <inkml:trace contextRef="#ctx0" brushRef="#br0" timeOffset="12013.2311">6505 9148 160 0,'-13'-9'146'0,"-2"0"-2"16,15 9 2-16,-16-7-97 16,16 7-11-1,24 13-13-15,4-4-10 0,13-3-6 16,11-4-3-16,10-3-2 0,8-2-3 15,5-7 1-15,2 0-2 16,-3-2 2-16,-4 4-2 16,-9 1 1-16,-8 4-1 15,-9 3 0-15,-10 5 0 16,-8 3-2-16,-7-1-2 16,-19-7-6-16,13 11-6 31,-13-11-22-31,-16 6-39 15,2-3-71-15,-11-3-3 0,-4 4 2 16,-7 4-1-16</inkml:trace>
  <inkml:trace contextRef="#ctx0" brushRef="#br0" timeOffset="13390.5153">6850 9306 212 0,'0'0'137'0,"14"19"-8"31,-14-19 0-31,14 29-132 0,-3-7 0 16,3 7 3-16,3 2 1 15,2 4 2-15,1 2 3 16,5-2 2-16,2 3 0 16,6-5-1-16,9 3 1 0,10-6-4 15,10-1 0 1,10-2-3-16,11-1 0 16,5-1-2-16,7-6 1 15,7-5-1-15,4-5 2 0,2-8-2 16,3-7 2-16,1-4 0 15,2-6-1-15,3-4 1 16,-1 0-1-16,2 1 1 16,2 1-2-16,5 2 2 15,1 1-1-15,5 4-2 16,6 2 2-16,6 2-1 16,10 1 0-16,3 5-1 15,3 5 1-15,-1 6 0 16,2 7-1-16,1 11 1 15,-4 6 2-15,-3 13 0 16,-5 9 5-16,-6 7-1 0,-3 12 3 16,-6 8 0-16,-4 9 0 15,-12 5 0-15,-7 11-2 16,-8 4 0-16,-11 8-3 16,-10 7-3-16,-11 4-3 15,-15 4 1-15,-11 6 1 16,-13 0-2-16,-14 1 1 15,-13-2-1-15,-11 1-1 16,-13-2 3-16,-11-1 2 0,-9 1-2 16,-9-5 2-1,-4-1-1-15,-4-2-1 16,-3-3 1-16,-3 2 1 16,-2-6-1-16,-1-5 0 0,2-5 0 15,-2-3 3-15,0-6-1 16,-3-5 0-16,0-7 1 15,1-8-1-15,-1-7 1 16,0-6-2-16,-3-8 2 16,-4-8-3-16,-1-4 2 15,-2-1 4-15,-1-2-3 0,-5-2 1 16,-1 1-2-16,-2 4-1 0,-1 0-3 16,2 1-3-16,-1-1 1 15,-2 0-2-15,1-1 4 16,2-1-1-16,-2-1 4 15,6 0 1-15,3-3 3 16,8 3 3-16,5 1-2 16,11-1 1-1,9-5-4-15,11 0 2 16,12-5-3-16,11-3 1 16,8-8-3-16,7-7-4 15,7-7-10-15,-10-14-15 16,29 6-46-16,-17-23-74 15,5-1 0-15,-10-12-4 16,3 3 2-16</inkml:trace>
  <inkml:trace contextRef="#ctx0" brushRef="#br0" timeOffset="13623.7651">9262 14707 160 0,'-13'12'139'15,"13"-12"0"-15,-20 28-1 0,1-9-109 0,8 13-9 16,-7-6-1-16,8 6-2 16,1-6-5-1,7 2 0-15,3-10-2 0,8-5-1 16,4-10-2-16,5-8-2 16,8-5-6-16,2-7-8 15,5 5-27-15,-10-8-109 16,16 7-2-1,-12-6-4-15,4 14-3 16</inkml:trace>
  <inkml:trace contextRef="#ctx0" brushRef="#br0" timeOffset="14125.8624">8903 15081 202 0,'0'0'148'0,"0"0"-6"15,1 23 0-15,-5-4-117 16,8 11-11-16,-1 0-3 16,1 2-14-1,2 1-10-15,-4-13-30 0,11 8-54 16,-13-28-48-16,0 0-1 15,0 0 2 1</inkml:trace>
  <inkml:trace contextRef="#ctx0" brushRef="#br0" timeOffset="14234.0014">8929 14997 17 0,'1'-16'105'15,"-1"16"-19"-15,0 0-83 0,0 0-60 16,13 19-47-16,-11-2 55 15</inkml:trace>
  <inkml:trace contextRef="#ctx0" brushRef="#br0" timeOffset="14686.6534">9043 15101 185 0,'7'-17'140'0,"-7"17"5"16,3-18-8-16,-3 18-105 15,0 0-15 1,19-3-4-16,-19 3-5 0,10 18-8 16,-7-1 2-16,-2 5-6 15,-1 4 5-15,-1 1-5 16,-1-2 4-16,2-1-5 16,3-7 5-16,-3-17-3 15,16 15 3-15,-3-18 1 16,1-3-2-16,4-4 2 15,-1-4 0-15,-1-1 6 16,1 1-4-16,2-1 5 16,-3 4-2-16,2 2 7 15,-2 1-5-15,0 2 5 16,-1 3-5-16,-2 4-2 16,-13-1 0-16,15 9-2 0,-15-9-1 15,5 22-7-15,-4-8 4 0,-1 2-6 16,2 3 4-16,-1-2-4 31,1 3 0-31,-1-7-8 0,2 0-7 16,-3-13-23-16,0 0-42 15,13-4-61-15,-13 4-4 16,14-22 4-16,-14 22 31 16</inkml:trace>
  <inkml:trace contextRef="#ctx0" brushRef="#br0" timeOffset="15150.7792">9527 15082 141 0,'-18'0'140'0,"18"0"6"15,0 0-3-15,0 15-77 0,0-15-37 16,16 15-9-16,-8 0-4 16,4 5-11-16,-1 3-3 15,-3 5-11 1,-3 2-8-16,-9-8-34 0,8 5-94 15,-11-11-3-15,1 1-2 16,-8-15 2-16</inkml:trace>
  <inkml:trace contextRef="#ctx0" brushRef="#br0" timeOffset="15852.8981">9634 14833 105 0,'-4'-31'137'15,"4"31"1"-15,-6-29-2 16,6 29-65-16,-7-17-41 16,7 17-9-16,0 0-7 0,0 0-5 31,-22 30-1-31,12 1 2 15,-3 9-1-15,-1 13 0 16,-4 9 0-16,5 9-1 0,1 0-1 0,6-2-3 16,6-8 1-16,7-8-5 15,9-12-2-15,3-18-12 16,9-10-16-16,-10-26-44 16,12 4-74-16,-14-17-1 0,1 3-5 15,-15-12 2-15</inkml:trace>
  <inkml:trace contextRef="#ctx0" brushRef="#br0" timeOffset="16021.7333">9431 15115 242 0,'0'0'152'16,"0"0"-4"-16,17 18 0 0,0-15-128 15,11 2-12-15,4 1-22 16,-5-15-49-1,12 11-80-15,-4-14-7 0,4 5 0 16,-12-13-5-16</inkml:trace>
  <inkml:trace contextRef="#ctx0" brushRef="#br0" timeOffset="16266.516">9809 14753 157 0,'0'0'143'0,"-3"35"1"16,4-9-3-16,11 23-88 16,1 0-33-16,11 10 0 15,-3 2-4-15,3 5-7 16,-6-4 2 0,-3-1-4-16,-13-8 1 15,-11-5-7-15,-8-12-2 16,-11-10-13-16,1-3-17 15,-13-23-40-15,12 11-80 0,-2-14-1 16,15 6-2-16,1-11 1 16</inkml:trace>
  <inkml:trace contextRef="#ctx0" brushRef="#br0" timeOffset="19956.9004">13579 10628 159 0,'-33'4'131'0,"16"-5"-2"16,17 1-1-16,2-20-64 15,20 1-54-15,23-1-4 16,10-3 1-16,11-2-4 16,8 1-4-16,1-1-7 15,3 3-12-15,-6-2-11 16,4 8-6-16,-17-7 0 0,2 13 2 15,-19-7 7-15,-5 9 8 16,-11-2 16-16,-8 4 13 16,-18 6 13-1,0 0 5-15,18-8 6 0,-18 8-4 16,0 0 2-16,16-22-5 16,7 15-2-16,5-5-6 15,14 7 0-15,-6-3-3 16,4 8-2-16,-4 2-1 15,-4 11-2-15,-15 1-2 16,-13 8-7-16,-15 1 2 16,-12 2-9-16,-6 2-8 15,-10-8-33-15,10 4-88 0,-5-10-5 32,12-3-3-32,9-7-1 15</inkml:trace>
  <inkml:trace contextRef="#ctx0" brushRef="#br0" timeOffset="20841.4105">6534 13703 256 0,'0'0'145'0,"44"16"-6"16,24-24-4-1,35 3-134-15,45-4 1 16,34-1 3-16,34-9 1 0,25-2 4 15,15-3-5-15,5 1 5 16,2-1-3-16,-4 1 3 16,-14 0-6-16,-12 4 1 0,-20 3-3 15,-18 2-7-15,-16 5-16 16,-27-6-118 0,-11 10-5-16,-27-8-10 15,-20-2-3-15</inkml:trace>
  <inkml:trace contextRef="#ctx0" brushRef="#br0" timeOffset="21920.5202">20062 10191 123 0,'-16'4'132'0,"16"-4"-2"15,-25 18 7 1,11-8-70-16,7 16-29 0,-3-6 0 15,13 10-14-15,2-7-1 16,13 2-10-16,5-11 2 0,14-7-11 16,2-10 1-16,6-8-4 15,-3-12-5-15,-3-9 3 16,-10-4-6-16,-12-3 4 16,-11 3-3-1,-15 7 5 1,-13 9 0-16,-9 7 0 0,-10 10 0 15,-6 10-4 1,2 11-10-16,-3-1-13 0,18 16-33 16,0-5-78-16,15-3 3 15,9-3-5-15,12-3 5 16</inkml:trace>
  <inkml:trace contextRef="#ctx0" brushRef="#br0" timeOffset="22171.1269">20356 10368 220 0,'13'19'143'16,"-6"-4"0"-16,3 2 1 15,-10-17-96-15,29 11-19 16,-10-15-7-16,7-7-10 16,-4-10-8-16,-1-2 1 15,-5-6-7-15,-9 1 2 16,-10 0-6-16,-9 5 2 15,-10 9-9-15,-8 2-7 16,-1 19-34-16,-15 0-90 16,7 8 5-16,-3 2-2 15,2 6-2-15</inkml:trace>
  <inkml:trace contextRef="#ctx0" brushRef="#br0" timeOffset="22719.3425">18633 10195 233 0,'-21'18'138'0,"5"3"4"15,0 4 2-15,12 4-111 16,2-6-5-16,15-3-12 16,9-12-6-16,11-6-4 15,5-11-2-15,0-7-5 16,0-7-8-16,-11-8 4 15,-9-1-7-15,-18 3 5 16,-12 7 1-16,-15 6-1 16,-11 9 0-16,-6 7-4 0,0 12-7 15,-2 2-14-15,14 17-22 32,-1-4-80-32,17 2 6 15,12-5-9-15,14-2 9 16</inkml:trace>
  <inkml:trace contextRef="#ctx0" brushRef="#br0" timeOffset="22951.8895">18926 10393 202 0,'9'22'141'0,"0"2"4"16,-4-7 0-16,7 6-71 15,-12-23-41-15,33 9-8 16,-13-19-9-16,6-9-7 15,-4-5-12-15,-3-7 2 16,-9-2-9-16,-12-1 4 16,-9 5-10-16,-12 1-5 0,-5 18-42 15,-14 0-81-15,2 10 4 16,-3 6-6 0,2 4 5-16</inkml:trace>
  <inkml:trace contextRef="#ctx0" brushRef="#br0" timeOffset="23483.676">16993 10256 203 0,'-15'11'143'15,"5"2"5"-15,3 9-4 16,-6-5-97-16,16 12-15 16,-2-10-3-16,15 1-14 15,4-10-1-15,12-10-12 16,3-10-8-16,4-9 2 15,-3-8-6-15,-7-8 3 16,-12-2-5-16,-13 1 4 16,-11 7-6-16,-16 7 9 15,-10 11 0-15,-9 9-1 16,-3 11-5-16,-2 7-7 0,9 16-16 16,-1-8-35-16,20 9-61 31,11-1-5-31,16-5 3 15,14-6 0-15</inkml:trace>
  <inkml:trace contextRef="#ctx0" brushRef="#br0" timeOffset="23730.277">17294 10391 295 0,'22'13'139'0,"-6"0"6"0,4 8-45 16,-4-14-57-16,13 0-12 15,-3-11-9-15,7-4-9 16,-3-9-10-16,-4-6 3 15,-6-4-9-15,-12-5 2 16,-10 3-5-16,-9 2 4 16,-11 6-9-16,-10 4 2 15,-1 11-9-15,-10-1-21 16,11 19-54-16,-3-4-55 16,7 5 3-16,-1 0-5 15,3-3 3-15</inkml:trace>
  <inkml:trace contextRef="#ctx0" brushRef="#br0" timeOffset="24352.6017">15364 10174 203 0,'-17'-5'135'16,"17"5"8"-16,-22 15-40 15,16 14-58-15,-5 1-3 16,11 15-10-16,0-5-6 16,13 5-8-16,4-6-2 15,15-9-7-15,5-14 1 16,11-15-7-16,2-18-3 15,-2-13 3-15,-6-11-6 16,-11-8 1-16,-13-4-4 16,-17 2 0-16,-14 11-4 0,-14 8 1 15,-9 18-5-15,-12 7-7 0,8 22-16 16,-8 0-27-16,22 22-79 16,4 1 1-16,20-1-1 0,9-6 4 15</inkml:trace>
  <inkml:trace contextRef="#ctx0" brushRef="#br0" timeOffset="24516.0801">15772 10246 244 0,'20'0'153'0,"-20"0"-2"16,8 31-1-16,-21-3-110 16,5 17-16-16,-2 1-11 15,0 4-16-15,6 2-14 16,-2-16-29-16,16 2-62 15,-7-22-41-15,10-12-1 16,-6-18 2-16</inkml:trace>
  <inkml:trace contextRef="#ctx0" brushRef="#br0" timeOffset="24855.6686">15824 10205 212 0,'4'-31'138'0,"7"10"4"15,-1 5-5-15,13 14-100 16,-5-1-20-16,8 7-7 15,2 6-8-15,2 3-4 16,0 4-1-16,-5 4 0 16,-8 2-1-16,-9 0 2 15,-13 6 5-15,-11-2-4 16,-8-4 5-16,-5 0-3 16,-4-5 4-16,4-3-5 15,6-3 4-15,7-5-3 0,16-7 1 16,0 0 2-16,24 3 2 15,0 0 3-15,2-2 3 0,2 8 3 16,-6 4 3 0,-3 12 2-16,-16 5-3 15,-9 10 0-15,-13 5-4 16,-8 4-1-16,-9-3-10 0,-6-5-15 16,10-2-139-1,-5-21-5-15,8-9-7 0,0-15-4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56:43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22836 15141 232 0,'12'-20'124'0,"2"0"-2"0,-2-6-3 16,2 9-103-16,-2-4 3 15,4 6 0-15,-9-6 0 16,-3 4-4-16,-8-3-4 16,-12 3 0-16,-10-4-3 0,-9 4-3 15,-9 1-1-15,-11 2-3 16,-7 2 2-16,-9 5-1 16,-7 4 0-1,-5 6 0-15,-10 7-1 0,-5 6 1 16,-6 7-1-1,-5 6 3-15,-8 7-2 16,1 4 5-16,-1 8-2 0,6 4-1 0,7 8 1 16,12 8 0-16,14 13-1 31,22 9 1-31,28 5-4 16,31 0 0-16,35 0 1 15,34-5 7-15,35-18-5 0,34-22 6 16,27-25-4-16,18-21-2 15,7-25 4-15,2-20-5 16,-12-27 3-16,-14-18-8 0,-28-9 4 16,-28-2-2-1,-34-1 0-15,-31-2-1 16,-31 6-8-16,-34 5-17 16,-19 23-112-16,-36 8-7 0,-16 16-8 0,-15 10-13 15</inkml:trace>
  <inkml:trace contextRef="#ctx0" brushRef="#br0" timeOffset="14592.6294">8324 1452 237 0,'0'0'138'0,"0"0"0"16,2 21 0-1,0 12-82-15,10 15-34 0,-6 13-8 16,5 15-6-16,-5 2-5 16,1-2-1-16,-8-8 0 15,-2-9 1-15,-9-11 3 0,-1-13 0 16,-4-27-1-16,1-28-3 15,0-22-4 1,1-24 5 0,9-19-2-16,6-13 1 15,11-6 4-15,8-10-3 0,6 13 3 16,3 14 1-16,0 21 2 0,-28 66-6 16,0 0 0-1,52-46-7-15,-64 76 0 0,-14 32-4 16,-14 9-2-16,-12 12 3 15,-10 11 2-15,-7 0 3 16,-5-5 2-16,3-2 8 16,8-18-3-16,12-14 9 15,10-19-4-15,16-11 1 16,25-25-3-16,0 0-1 16,38-39-4-16,11 3-1 0,11 0 1 15,9-3-3-15,5 7-2 16,-3 2-3-16,-2 9-2 15,-8 3-6-15,-9 19-7 16,-18-2-14-16,-1 3-35 0,-33-2-74 16,21 0-6-16,-21 0 8 15,0 0-6-15</inkml:trace>
  <inkml:trace contextRef="#ctx0" brushRef="#br0" timeOffset="15862.461">9354 1655 310 0,'26'-3'156'0,"-18"-11"0"16,9 2-2-16,-14-4-111 0,4-4-13 16,-10-12-8-16,-6 5-2 15,-15-5-10-15,-11 22-4 31,-15 16 1-31,-15 14-12 16,-4 13 2-16,-4 13-2 16,8 14-1-16,12 4-1 15,18 4 0-15,22-17-3 16,29-18 0-16,20-22 8 16,22-15-1-16,10-13 0 0,6-8 5 15,1-8 2-15,-8 1 4 16,-7 11 2-16,-16 12 1 15,-9 24-1-15,-12 12 0 0,-3 10 1 16,-4 7-6 0,-2 0 0-16,2 1-12 15,3-12-11-15,9-5-63 16,-4-21-77-16,8-6-11 16,-6-6-1-16,-3-1-8 15</inkml:trace>
  <inkml:trace contextRef="#ctx0" brushRef="#br0" timeOffset="35165.2002">11689 1159 325 0,'0'0'151'15,"0"0"3"-15,0 0-2 0,42-62-117 16,-42 62-10-16,0 0-5 16,0 0-10-16,-65-67 3 15,65 67-3-15,-91 6 3 16,91-6-1-16,-117 40-5 0,59-2 4 16,58-38-6-16,-86 81 3 15,86-81-11-15,-19 66 6 16,19-66-8-16,0 0-4 15,98 17 7 1,-98-17-2-16,114-37 7 16,-53 21 4-16,-61 16 2 15,108-27-1-15,-108 27-2 16,82 17 5-16,-82-17-2 0,0 0-1 0,75 86-6 16,-56-55-4-16,-2 2-14 31,-7-9-32-31,13-3-116 15,-12-4-2-15,6 2-10 0,-10-3 2 16</inkml:trace>
  <inkml:trace contextRef="#ctx0" brushRef="#br0" timeOffset="35459.9558">11292 1628 371 0,'0'0'164'0,"0"0"5"16,39 10-7-16,3 3-116 16,21-3-36-1,11-5 0-15,10-3-17 16,2 1-30-16,-11-5-117 0,-4 4-19 15,-21 1 4-15,-19 0-6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9:39:34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766 8230 250 0,'-15'-46'159'0,"-6"-19"-2"15,3-9-8-15,-5-15-150 0,5-16-6 0,11-12 2 16,4-16 0-16,5-16-1 0,-1-17 0 15,3-14 3-15,-1-16 2 16,-3-11 3-16,3-6 2 16,3-8 5-16,7 6 4 15,6 7-2 1,12 19 1-16,8 19-3 16,12 30-2-16,12 28-1 15,15 31 0-15,13 38-8 16,13 35-1-16,13 36-1 15,10 32 1-15,9 40 0 0,1 33-4 16,-8 38 5-16,-9 36-4 16,-14 32 7-16,-20 22-8 15,-18 22 7-15,-23 10-6 16,-19 0 6-16,-18-2 3 16,-14-8-5-1,-17-14 2-15,-13-20-4 0,-14-19 6 16,-19-24-7-16,-22-27 4 15,-20-25-8-15,-21-27 4 16,-19-26 3-16,-12-21 2 16,-5-21 4-16,0-16 2 15,6-16 5-15,18-6-2 16,17-13 4-16,23-8-5 16,24-16-4-16,29-15-3 15,16-23-3-15,18-18-4 0,11-19 0 16,3-17 1-16,6-10-3 15,-2-5 3 1,-2 5 4-16,-6 8 3 16,-9 16-2-16,-4 18 3 0,-2 21-9 15,-1 18-14-15,23 37-47 0,-19-13-78 16,19 13-2-16,7 13-6 16,11-5-2-16</inkml:trace>
  <inkml:trace contextRef="#ctx0" brushRef="#br0" timeOffset="214.5157">498 8242 283 0,'12'-29'161'0,"-18"9"-5"16,-20-17-7-16,-4-12-154 15,-11-4-5-15,5-9 2 16,15 7 4-16,6 5 4 15,5 14 1-15,10 36 3 16,3 27 0-16,4 49-2 0,6 41-20 16,-9 16-126-16,18 11-3 15,1-11-10-15,13-22-9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57:39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6316 15589 151 0,'-20'-3'130'0,"5"6"-2"0,-1-11-26 0,16 8-77 15,-3 13-5 1,21-3-1-16,12-5-8 16,26 1-5-16,24-4-1 0,28 4 0 15,30-6 0-15,37-3 0 16,34-7-1-16,35-3 0 15,24-1 1-15,12 2-1 16,9 2 0-16,-2 3-2 16,-10 4 1-16,-25 7-7 15,-28 15-15-15,-44-2-109 32,-24 11-7-32,-36-6-12 15,-33-4-8-15</inkml:trace>
  <inkml:trace contextRef="#ctx0" brushRef="#br0" timeOffset="24254.4023">13593 10347 68 0,'0'0'120'16,"0"0"2"-16,0 0 3 31,8-15-80-31,-8 15-18 0,23-1-6 15,0 2 1-15,3-4-7 16,11 6-1-16,4-6-7 16,9 3-2-16,5-1-5 15,1 0-3-15,5 1-6 16,-6-2-6-16,1 4-6 16,-10-8-13-1,3 12-8-15,-16-11-11 0,4 11-4 16,-16-12-9-16,2 6 8 15,-23 0 6-15,23-14 19 16,-23 14 21-16,8-25 16 16,-8 25 17-16,-3-27 10 15,3 27 14-15,-6-23 0 0,6 23 1 16,-3-16-13-16,3 16-5 16,0 0-5-16,19-7 0 15,-6 4-2-15,8 6 2 16,-2-3 0-16,9 5 1 15,-10 0-2-15,5 3 0 16,-23-8-5-16,21 18-3 16,-21-18-7-16,-13 24-8 15,-3-5-16-15,-15-5-37 16,3 5-72-16,-7 0-4 0,5-3-2 16,2 1-3-16</inkml:trace>
  <inkml:trace contextRef="#ctx0" brushRef="#br0" timeOffset="24817.7869">13510 11074 155 0,'-16'6'128'0,"16"-6"-1"16,0 0 5-16,0 0-105 16,30 0-9-16,-4-3 1 15,12 6 0-15,5-6-4 16,10 4-4-16,4-2-5 16,5-1-3-16,3 4-4 15,0-4-6-15,1 4-7 0,-8-7-11 16,2 8-16-16,-15-10-27 15,1 4-59-15,-14 0-6 16,-5-2 6-16,-9 0 11 16</inkml:trace>
  <inkml:trace contextRef="#ctx0" brushRef="#br0" timeOffset="25046.9067">14224 11002 171 0,'-16'-2'119'15,"3"-1"2"-15,13 3-4 16,0 0-96-16,0 0-13 15,33 2 0-15,-2-2 0 16,8 4 0-16,1-2 1 16,2 6 3-16,-6 0 2 15,-4 6 1-15,-16-1 0 16,-9 3-2 0,-14 0-5-16,-9-3-13 15,-5 7-49-15,-9-11-81 16,-2-5 0-16,2-7-9 15,6-6-1-15</inkml:trace>
  <inkml:trace contextRef="#ctx0" brushRef="#br0" timeOffset="28955.2933">15394 15099 125 0,'-16'-8'114'0,"16"8"9"15,0 0-3-15,0 0-78 16,0 0-10-16,0 0-4 16,9-15-3-16,-9 15-7 0,16 0-6 15,-16 0-4 1,21 6-4-16,-8 1 0 15,2 2-1-15,4 5 1 16,2 1 0-16,7 5-3 0,3 3 4 0,7 3-3 16,7 4 2-16,5 8-3 15,9 2 4-15,3 4-5 16,3 3 4-16,2 2-1 16,0 0-1-1,0-2 1-15,-5-4-2 16,-6-9-3-16,-4-2-9 15,-10-14-19-15,6-1-80 16,-20-16-21-16,0-5-3 16,-12-13-4-16</inkml:trace>
  <inkml:trace contextRef="#ctx0" brushRef="#br0" timeOffset="29244.6432">16346 15147 197 0,'-15'-19'125'16,"6"6"-3"-16,-4 0-3 15,13 13-100-15,-23 2 4 16,10 11 3-16,-17 0 1 16,-1 14-11-16,-12 2 1 15,-6 11-6-15,-10 4 0 0,-5 3-5 16,-5 2 0-16,-5-1-4 15,1-2-1-15,-1-4 1 16,4-6-3 0,3-6-3-16,11-2-15 0,0-18-50 15,18 9-70-15,1-16-5 16,18-1-8-16,19-2-5 16</inkml:trace>
  <inkml:trace contextRef="#ctx0" brushRef="#br0" timeOffset="32120.2545">14514 17202 237 0,'-10'31'156'0,"8"1"-4"15,2-9 1-15,24-1-122 16,-3-6-9-16,20-5 5 16,6-6-8-16,12-10-6 15,8-5-6 1,3-7 0-16,-5-12-8 16,-4-7 6-16,-15-3-10 0,-14-1 6 15,-22-4-3-15,-17 5 8 16,-22 3-10-16,-17 10 7 15,-15 13 0-15,-8 13 0 16,-3 16-3-16,0 7-4 16,11 15 0-16,10 1-20 0,28 16-22 15,5-5-105-15,32-5-1 16,13-13-8-16,25-4 8 0</inkml:trace>
  <inkml:trace contextRef="#ctx0" brushRef="#br0" timeOffset="32367.9911">15491 17135 313 0,'58'-42'155'16,"-22"2"-8"-16,-13 5-1 15,-29 7-143-15,-11 15 3 16,-19 5 2-16,-11 17 2 16,-9 14 8-16,-2 12-8 15,4 12 7-15,10 5-6 16,15 5 11-1,22-4-11-15,23-3 5 0,23-9-12 16,22-6-6-16,9-10-6 16,11-4-21-16,-12-8-66 15,6-8-70-15,-20-5 2 16,-10-2-4-16,-23-9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19:59:01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11881 17702 27 0,'0'0'116'0,"0"0"4"16,0 0 2-16,0 0-73 16,0 0-10-16,0 0-3 15,0 0-2-15,0 0-8 0,0 0-6 16,0 0-5-16,-75 35-14 16,75-35 17-1,-71 69-19-15,71-69-11 16,-65 81-21-16,65-81-29 0,0 0-68 15,-69 72-4-15,69-72 10 16,0 0-2-16</inkml:trace>
  <inkml:trace contextRef="#ctx0" brushRef="#br0" timeOffset="272.5731">11680 17743 147 0,'0'0'127'0,"0"0"4"0,0 0-9 16,0 0-102-1,-69-9-8-15,69 9 0 16,-48 64-1-16,48-64-5 16,-54 86-4-1,54-86-7-15,-42 82 9 0,42-82-1 16,0 0 3 0,-9 67 2-16,9-67-2 0,0 0 1 15,64-25 0-15,-64 25 4 16,72-30-7-16,-72 30-5 15,75-27-17-15,-75 27-42 16,0 0-72-16,76 1-1 16,-76-1-2-16,0 0-6 0</inkml:trace>
  <inkml:trace contextRef="#ctx0" brushRef="#br0" timeOffset="45045.8967">15929 10866 26 0,'0'0'107'16,"21"-17"2"-16,-21 17 5 15,10-26-59 1,3 19-14-16,-13-9-2 16,0 16-3-16,0-29-5 15,0 29-6-15,-31-28-3 16,5 18-5-16,-14-3-6 15,-8 8-2-15,-12 2-3 0,-8 10 0 0,-8 7-1 16,-4 11 0-16,-2 11-1 16,-2 13 1-16,3 16-2 15,8 16 0-15,12 17 0 0,18 10 0 16,21 2 0 0,28-5 4-16,27-11 1 15,38-15 3-15,26-31 1 16,27-28 1-16,16-34 0 0,13-30-2 15,-5-22 2-15,-2-22-6 16,-23-13-5 0,-31-14-14-16,-26 6-22 15,-44-3-110 1,-22 19-3-16,-38 17-5 0,-31 21-7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0:01:06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10308 5281 221 0,'13'19'143'16,"16"-9"-9"-16,30-2-7 0,32-2-137 15,27-4-1-15,47-1-2 16,24-8-1-16,37 0 0 16,17-6 2-16,15 5-5 15,-6-2-12 1,5 13-89-16,-16 0-3 0,-19 4-1 15,-18 0-7-15</inkml:trace>
  <inkml:trace contextRef="#ctx0" brushRef="#br0" timeOffset="1840.197">16968 1112 231 0,'0'0'133'0,"0"0"-1"0,-65-17 1 16,65 17-73-16,0 0-33 16,0 0 0-16,0 0-4 15,0 0-5-15,-59-55-5 16,59 55-1-16,0 0 3 31,-58-18-2-31,58 18-1 16,-63-2-3-16,63 2 0 15,-84 9-3-15,84-9 4 0,-93 20-1 16,93-20-1-16,-93 24 0 16,93-24 2-16,-82 35-6 15,82-35 5-15,-78 43-2 16,78-43-1-16,-75 52-6 15,75-52-2-15,-85 64 5 16,40-30 1-16,-4 5-1 16,0 6-1-16,-3 3-2 15,3 2-7-15,1-4 3 16,7 3 4-16,3 5-9 0,6 2 3 16,5 0 0-1,4-1-1-15,4 4 1 0,5-1 6 16,5 3-2-16,2 7 3 15,4-4-3-15,3 3-1 16,4-4 1-16,6 7 0 16,6-7 0-16,7 6-1 15,9-1 2-15,10-3-3 16,11-6 1-16,11-1 2 16,14-9-2-16,7-3 1 15,10-8 0-15,3-14 1 0,5-8-1 16,0-12 1-16,1-8 1 15,-1-16 0-15,-2-15 2 16,1-11 0-16,-1-10 2 16,0-9-1-16,-3-6 2 15,-1-10-2-15,-6-1 3 16,-6 0-2-16,-9 1 0 16,-11-13-1-16,-13 1 4 15,-13-11 3-15,-13-3-2 16,-13-7 1-16,-13-2-1 15,-16-2 0-15,-12 7 0 16,-14 9-4-16,-13 14-2 16,-14 15-6-16,-12 14 4 0,-13 16-9 15,2 13-4-15,-4 11-27 16,19 4-55-16,-4 14-62 16,20 4-6-16,61-3 7 15,-82 36-4-15</inkml:trace>
  <inkml:trace contextRef="#ctx0" brushRef="#br0" timeOffset="2243.7026">17551 840 398 0,'0'0'162'0,"0"0"-10"16,58-26-6-16,-58 26-134 0,0 0-39 15,0 0-113-15,0 0-12 16,0 0 0-1,0 0-6-15</inkml:trace>
  <inkml:trace contextRef="#ctx0" brushRef="#br0" timeOffset="2402.5668">17877 1105 358 0,'0'0'164'0,"0"0"-5"16,0 0-6-16,0 0-89 15,0 0-150-15,0 0-55 0,0 0-7 16,-10 61-7-16,10-61-7 16</inkml:trace>
  <inkml:trace contextRef="#ctx0" brushRef="#br0" timeOffset="2543.3109">18040 1604 417 0,'6'15'140'0,"-6"-15"-25"16,0 0-111 0,0 0-154-16,22-7 0 15,-22 7 4-15</inkml:trace>
  <inkml:trace contextRef="#ctx0" brushRef="#br0" timeOffset="2683.9301">18111 1903 407 0,'-7'22'135'16,"-2"-5"-28"-16,-4 8-108 15,13-25-148-15,-3 13 4 16,3-13 1-16</inkml:trace>
  <inkml:trace contextRef="#ctx0" brushRef="#br0" timeOffset="2820.7053">17968 2309 369 0,'-10'23'129'0,"3"-9"-41"15,7-14-89-15,-4 13-144 0,4-13 1 16,0 0 8-16</inkml:trace>
  <inkml:trace contextRef="#ctx0" brushRef="#br0" timeOffset="2954.8001">17811 2604 346 0,'-17'22'132'0,"2"-6"-45"15,1-9-87 1,14-7-140-16,-15-4-5 16,15 4 12-16</inkml:trace>
  <inkml:trace contextRef="#ctx0" brushRef="#br0" timeOffset="3095.4337">17509 2873 356 0,'-24'23'145'0,"-4"-15"-13"16,5 1-21-16,6-10-235 16,-6-11-24-16,9 11 10 15,-8-9-3-15</inkml:trace>
  <inkml:trace contextRef="#ctx0" brushRef="#br0" timeOffset="3239.3292">16918 3031 354 0,'-33'15'143'0,"10"-5"-20"16,1 2-44-16,6-12-208 15,16 0-17-15,-29-18 6 16,15 8-1-16</inkml:trace>
  <inkml:trace contextRef="#ctx0" brushRef="#br0" timeOffset="3376.48">16266 3118 253 0,'-31'6'99'0,"0"-9"-92"16,7-6-7-16,3-10-130 15,8 5-8-15</inkml:trace>
  <inkml:trace contextRef="#ctx0" brushRef="#br0" timeOffset="3507.7554">15733 3011 261 0,'-32'5'132'0,"5"-4"-18"16,5 3-88-16,4-9-94 15,2-4-73-15,-4-11-3 16</inkml:trace>
  <inkml:trace contextRef="#ctx0" brushRef="#br0" timeOffset="3664.0948">15241 2809 345 0,'-19'2'137'0,"2"-7"-33"15,-2-6-103-15,15-2-138 16,-5-20-3-16,6 1 8 16</inkml:trace>
  <inkml:trace contextRef="#ctx0" brushRef="#br0" timeOffset="3804.3656">15051 2375 369 0,'-15'-3'141'0,"-5"-7"-18"0,1-6-41 16,11-1-222-16,-4-12-1 16,14-1-1-16,-1-8 3 15</inkml:trace>
  <inkml:trace contextRef="#ctx0" brushRef="#br0" timeOffset="3929.471">15015 1907 351 0,'0'0'132'16,"-18"-20"-20"-16,8 7-77 16,12-3-174-16,-4-5 4 15,12-2-4-15,0-3 4 0</inkml:trace>
  <inkml:trace contextRef="#ctx0" brushRef="#br0" timeOffset="4060.3135">15182 1589 387 0,'0'0'136'16,"-14"-8"-14"-16,14 8-50 15,-15-10-211-15,15 10 1 0,-3-18 0 16,11 2 3-16</inkml:trace>
  <inkml:trace contextRef="#ctx0" brushRef="#br0" timeOffset="4200.9441">15312 1372 399 0,'0'0'138'16,"0"0"4"-16,0 0-22 15,0 0-186-15,0 0-75 0,0 0 2 16,19-72 0-16,-19 72-1 16</inkml:trace>
  <inkml:trace contextRef="#ctx0" brushRef="#br0" timeOffset="4326.0338">15631 1125 353 0,'0'0'146'16,"0"0"7"-16,0 0-10 15,0 0-93-15,0 0-128 16,0 0-70-16,20-67 4 16,-20 67-9-16,0 0 1 15</inkml:trace>
  <inkml:trace contextRef="#ctx0" brushRef="#br0" timeOffset="4471.7374">16043 884 378 0,'0'0'152'0,"0"0"0"15,0 0-15-15,0 0-114 16,0 0-95-16,62 5-75 16,-62-5 1-1,0 0-2-15,97-33-4 0</inkml:trace>
  <inkml:trace contextRef="#ctx0" brushRef="#br0" timeOffset="4600.9064">16784 766 423 0,'65'26'141'0,"-65"-26"-17"0,0 0-127 16,0 0-147-16,0 0 3 15,80-11-5-15</inkml:trace>
  <inkml:trace contextRef="#ctx0" brushRef="#br0" timeOffset="4716.2768">17280 769 271 0,'0'0'12'16,"0"0"-5"-16,0 0-8 0,0 0-157 31</inkml:trace>
  <inkml:trace contextRef="#ctx0" brushRef="#br0" timeOffset="5056.5988">17488 1164 417 0,'0'0'156'0,"0"0"-1"0,0 0 0 15,-67 73-141-15,33-23-6 16,-10 21 6-16,-15 11-6 15,-9 20-3 1,-9 12-5-16,-7 5 1 0,-6-1-11 16,4-5-4-16,6-11-25 15,-2-30-106-15,27-14-10 16,8-41-1-16,24-21-5 16</inkml:trace>
  <inkml:trace contextRef="#ctx0" brushRef="#br0" timeOffset="5352.5926">16421 1365 428 0,'-62'-64'161'16,"62"64"-3"-16,0 0-2 0,0 0-138 15,0 0-6-15,0 0 2 16,-31 18-3-16,45 12-3 0,-2 15-6 15,-1 10-6-15,-4 10-3 0,-2 14 1 16,-2 16-3-16,1 6 0 16,6 2-8-16,6-4 2 15,13-14-12-15,3-20-10 16,21-11-48-16,-3-33-63 16,7-18-4-16,-10-27 3 15,-1-12 0-15</inkml:trace>
  <inkml:trace contextRef="#ctx0" brushRef="#br0" timeOffset="5576.3296">17042 1281 411 0,'0'0'158'0,"73"10"5"16,-41 16 0-16,-17 22-122 15,-2 11-42-15,-10 6-3 16,-9 20 4-16,-17 7-2 16,-11 9 4-16,-4-1-10 15,-9-3-3-15,0-11-11 0,-10-24-20 16,14 0-108-16,-13-30-4 16,8-15-3-16,-7-19 0 15</inkml:trace>
  <inkml:trace contextRef="#ctx0" brushRef="#br0" timeOffset="5801.4412">15921 1870 428 0,'-42'27'156'0,"16"-5"2"0,36 5-8 16,30-16-147-16,37-16-1 16,34-12 2-1,28-13-1-15,16-8-1 16,11-14-4-16,7 2-9 0,-12-10-11 15,-13 11-13-15,-35 2-19 16,-17 15-6-16,-41 6-3 16,-14 13-81-16,-41 13-1 15,-18 12 8-15,-25 6 5 16</inkml:trace>
  <inkml:trace contextRef="#ctx0" brushRef="#br0" timeOffset="6102.4743">15712 1868 379 0,'-31'15'140'0,"15"-17"5"16,32 2-25-16,26-21-107 15,33-12 4-15,29-18 0 16,20-1 0-16,2-1-4 15,-5-3 1 1,-13 12-2-16,-16 13 4 0,-28 13-3 0,-27 21-8 16,-32 29 1-16,-15 17-3 15,-15 22 0-15,-1 18-1 16,-4 5-9-16,4-6-23 16,19-4-126-16,1-24-1 15,19-18-12-15,6-20-1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0:02:43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7780 4344 206 0,'25'-11'136'16,"6"5"-12"-16,16 2-4 15,10-1-126-15,16-2-4 16,20 3 4-16,14-5 4 16,13-1 4-16,17 0 6 15,14-4 8-15,20 1 5 16,8-6 0-16,18 4 1 16,10-5-3-16,13 9-1 0,7-1-3 15,8 9-3-15,-4 3-4 16,-6 8-2-1,-11 6-2 1,-17 3-4-16,-16 8-8 0,-26-9-31 16,-15 8-101-16,-31-17-6 15,-20-5-6-15,-21-14-8 16</inkml:trace>
  <inkml:trace contextRef="#ctx0" brushRef="#br0" timeOffset="4090.3455">8396 2841 191 0,'3'-20'128'16,"-7"-8"-5"-16,5 8 3 16,-8-9-85-16,11 15-11 15,-4-9-6-15,0 23-8 16,11-28-3-16,-11 28-3 0,0 0 1 15,0 0-1-15,4 31-1 16,-13-5 1-16,-7 7-4 16,-2 7 2-16,-6 5-3 15,0 0-2-15,1-5-3 16,3-2-2-16,4-8-2 16,4-7-3-16,8-10-1 15,4-13-3-15,0 0 1 16,4-20-2-16,3-2 3 0,-1-2 2 15,0 1 4-15,-2 1 2 16,-2 7 3-16,-2 15 3 16,0 0-1-16,-10 24 2 15,2 7 1-15,-2 7-5 16,-1-1 4-16,1 4-2 16,4-7 2-16,3-6-3 15,6-11 3-15,11-7-2 0,2-13 2 16,9-4-1-1,-1-10-2-15,4-5 1 16,-2 0-11-16,-3-5-20 16,4 13-109-16,-20-7 3 0,-7 21-12 15,-1-20 2 1</inkml:trace>
  <inkml:trace contextRef="#ctx0" brushRef="#br0" timeOffset="5590.2308">1738 6356 87 0,'0'0'126'0,"0"0"7"0,0 0-3 15,-18-28-65-15,18 28-14 0,3-18-14 0,6 5-9 32,-2-8-11-32,12 0-3 15,4-7-6-15,10-2-3 16,6 0-6-16,7-11-2 16,6 7-8-16,1-7-11 0,5 14-14 0,-15-8-10 31,4 21-4-31,-27-6 1 15,1 18 7-15,-21 2 13 0,-17 10 17 16,-10 5 16-16,-12-2 18 0,1 7 12 16,-8-13 7-1,16 8 0-15,-3-18-5 16,20 1-8-16,10-11-11 0,20-4-6 16,15-8-5-16,11 2-3 15,8 0 1-15,2 9 1 16,-4 7 2-16,-6 11 0 15,-14 7-1-15,-13 15 0 16,-17 6-6-16,-17 0-15 16,5 5-117-16,-13-9-7 15,6-2-8 1,3-12-10-16</inkml:trace>
  <inkml:trace contextRef="#ctx0" brushRef="#br0" timeOffset="8623.4204">2681 4311 170 0,'0'0'117'0,"-14"3"4"16,14-3-46-1,0 0-42-15,0 0-3 16,0 0-7-16,0 0-3 0,0 0-2 16,-12-13-2-16,12 13-3 15,0 0 1-15,-13 2-3 16,13-2 0-16,-21 4-3 16,21-4-3-16,-25 11-3 0,12-2 0 15,13-9 1-15,-20 20-1 16,10-5 2-16,4 1 0 15,2 4 0 1,1 1 1-16,4 3 0 16,5 0-2-16,6-1 1 15,5-3-1-15,7-4-1 0,5-7 0 16,6-8 1-16,2-9-1 16,2-10 1-16,-3-6 1 15,-2-9-2-15,-7-3 2 16,-4-6-2-16,-9-2 2 15,-5 3-2 1,-10 5 1-16,-7 8-2 0,-9 11 1 0,-6 8-5 16,-4 15-5-16,-8 7-11 15,8 20-28-15,-11-4-82 16,21 14-13-16,-2-5-3 16,18 9-1-16</inkml:trace>
  <inkml:trace contextRef="#ctx0" brushRef="#br0" timeOffset="8830.3171">2838 4575 272 0,'3'-14'149'0,"10"5"3"16,-3-11-6-16,18 4-120 15,-1-4-7-15,8 0-10 16,1 0-7-16,0-1-12 15,0 8-15-15,-11-8-34 16,5 12-85-16,-21-8-2 16,-9 17 0-16,0-22 1 15</inkml:trace>
  <inkml:trace contextRef="#ctx0" brushRef="#br0" timeOffset="8971.6553">2975 4292 267 0,'-17'11'144'0,"-3"-4"0"16,11 16-1-1,-4 0-112-15,18 12-11 0,0 1-12 16,6 3-8-16,3 5-14 16,-1-10-29-16,11 6-65 15,-9-18-42-15,7-2 3 16,-22-20-2-16</inkml:trace>
  <inkml:trace contextRef="#ctx0" brushRef="#br0" timeOffset="9232.3786">3253 4415 235 0,'2'26'144'15,"-6"-6"-2"1,11 16 1-16,1-8-109 0,17 11-6 0,6-13-9 16,12-3-4-16,6-13-5 15,7-12-3-15,-1-15-1 16,-3-12 0-16,-10-13-1 15,-13-9-2-15,-16-1 0 16,-15 1-3 0,-16 11 1-16,-16 9-2 0,-10 18-5 15,-10 10-17 1,11 22-122-16,-7 4-8 0,16 11-5 0,11-3-10 16</inkml:trace>
  <inkml:trace contextRef="#ctx0" brushRef="#br0" timeOffset="10234.0449">3736 4425 133 0,'0'20'136'31,"-2"5"4"-31,-6-3-1 16,11 18-54-16,-8-17-38 15,20 9-12-15,-1-13-12 0,15-6-6 16,6-16-6-16,8-10-4 15,3-15 0-15,-1-11-4 16,-6-4 0-16,-13-5-2 16,-12 2-1-16,-15 7-2 0,-15 12-5 15,-19 8-18-15,-1 23-119 16,-17 2-6-16,4 16-6 16,-3 2-7-16</inkml:trace>
  <inkml:trace contextRef="#ctx0" brushRef="#br0" timeOffset="11854.1864">4362 4480 212 0,'-9'25'136'0,"8"9"1"16,-5-8-3-16,15 6-99 0,0-15-9 16,15-2-8-16,5-17-7 15,11-8-3-15,2-13-3 16,-1-9-2-16,-4-8 0 16,-8-2-3-16,-9-3 0 15,-13 6 0-15,-11 6 1 16,-12 10 1-16,-10 12-1 15,-7 11 0-15,-6 11-1 16,2 9-2-16,2 11-5 0,5-1-8 0,11 10-17 16,2-14-27-1,25 10-76-15,-1-13-7 16,18 2 2-16,-1-11-2 0</inkml:trace>
  <inkml:trace contextRef="#ctx0" brushRef="#br0" timeOffset="12246.2285">4633 4645 216 0,'0'0'139'15,"9"-18"8"-15,1-3-6 0,20 3-103 0,-7-12-13 16,12 4-7-16,1-4-12 16,3-2-13-16,0 7-16 15,-10-5-37-15,1 16-77 16,-18-1-5-16,-12 15 1 16,0 0-2-16</inkml:trace>
  <inkml:trace contextRef="#ctx0" brushRef="#br0" timeOffset="12406.7125">4718 4437 236 0,'-20'6'140'16,"20"-6"2"-16,7 15-4 15,5 0-108-15,-2-1-9 0,6 5-10 16,1 3-16-16,-1-6-18 31,7 12-45-31,-7-15-76 16,4 0 3-16,-20-13-5 0,25 3 4 15</inkml:trace>
  <inkml:trace contextRef="#ctx0" brushRef="#br0" timeOffset="12985.597">5013 4454 159 0,'0'0'137'0,"-13"6"-1"15,13-6 4-15,-12 17-82 16,15 5-25-16,-7-2-8 16,10 9-7-16,1-5-4 15,7 4-3-15,4-9-1 0,3-8-4 16,5-9-1-16,2-11-1 16,-2-10 1-16,-2-11-5 15,-7-3 2-15,-2-6-3 16,-11 3-1-1,-5 4-2-15,-11 9 0 0,-8 10 0 16,-6 13-4-16,-6 8-3 0,3 17-11 31,-5-2-17-31,16 22-34 16,-3-15-69-16,21 5 3 16,3-12-4-16,18-3 6 15</inkml:trace>
  <inkml:trace contextRef="#ctx0" brushRef="#br0" timeOffset="13165.0813">5417 4379 233 0,'7'-14'142'15,"-7"14"3"-15,0 0-4 16,-1 33-104-16,-12-7-12 16,4 13-11-16,-1 3-13 15,3-1-18-15,10 6-47 16,-3-20-82-16,7-1 2 15,-7-26-10-15,11 13 3 16</inkml:trace>
  <inkml:trace contextRef="#ctx0" brushRef="#br0" timeOffset="33412.2643">21290 6639 236 0,'-41'4'129'16,"10"-3"-1"0,6 5-2-16,12-2-125 15,13-4 1-15,16 13 2 0,17-5 3 0,16-4 3 16,13 0 1-16,9-2 0 16,11-1 2-16,5-2-2 31,5 1-1-31,-3-2-3 15,-1 2-3-15,-10 2-2 16,-13 2 0-16,-16 0-1 16,-20 4 0-16,-29-8 1 0,-19 14 1 15,-30-8 3-15,-18 0 1 16,-23-5 1-16,-9 0-1 16,-10-3 0-16,4-1-5 15,11 4-22-15,5-4-117 0,33-3-7 16,18-7-7-16,26-7-6 15</inkml:trace>
  <inkml:trace contextRef="#ctx0" brushRef="#br0" timeOffset="131896.3098">13331 10399 691 0,'84'-65'18'0,"32"19"-13"0,37 5 0 15,39 4-6-15,33 1 3 0,26 7-1 0,19 9 0 16,3 12-4 0,-6 8-10-16,-5 19-30 15,-19 6-97-15,-9 3 2 0,-22-6-10 16,-20-15-2-16</inkml:trace>
  <inkml:trace contextRef="#ctx0" brushRef="#br0" timeOffset="216983.6241">2644 6562 219 0,'-42'13'151'0,"9"7"-4"0,-2-11-2 0,21 4-107 31,14-13-19-31,18 9-4 16,28-15-6-16,24-4-3 16,21-5-2-16,20-3 0 0,16-3-2 15,11 0-1-15,4-1 1 16,-1 2-1-16,-7 1 0 15,-11 3-1-15,-16 5-1 16,-21 3-1 0,-22 4 0-16,-30 1 0 0,-34 3 0 15,-13 9 1-15,-33-2 2 16,-19 3 3-16,-18-3 1 16,-5 4 2-16,-5-6 0 15,9 4 1-15,9-6 0 16,18 1-1-16,18 1-6 15,23-5-13-15,35 14-137 0,10-14-5 0,28 7-12 16,13-3-4-16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0:06:30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12071 6546 66 0,'-16'10'127'0,"16"-10"9"0,-15 8 0 16,15-8-65-16,0 0-11 15,0 0-10-15,0 0-13 16,30-2-12 0,4 6-4-16,7-2-7 0,14 2-3 15,7-2-4-15,10 1 0 16,4-3-2-16,5 1-2 15,-3-1-1-15,-4-3-4 16,-7 0-8-16,-9-7-17 16,3 4-118-16,-19-8-2 0,-3 2-6 15,-11-6-3-15</inkml:trace>
  <inkml:trace contextRef="#ctx0" brushRef="#br0" timeOffset="1224.6812">19389 6633 224 0,'0'0'138'16,"0"0"1"-16,0 0 1 0,26-10-93 16,19 8-14-16,7-5-4 15,19 7-9-15,12-1-7 16,13 1-8-16,3 2-14 16,-6-9-61-16,3 9-72 15,-14-10-7 1,-6-3-7-16,-13-9-5 0</inkml:trace>
  <inkml:trace contextRef="#ctx0" brushRef="#br0" timeOffset="6479.3467">14231 5728 26 0,'-13'-7'113'0,"-3"0"3"0,-2-2 5 31,3 6-61-31,-14-10-8 16,9 12-7-16,-12-6-10 0,5 11-8 15,-11-1-8-15,5 10-4 16,-10 4-5-16,1 10-3 16,-4 10-4-16,3 10 1 15,-1 11-4-15,4 7 3 16,8 11 3-16,8 5 0 15,12 1 2-15,18-1 0 16,18-9 4-16,20-10-2 16,18-20 3-16,16-16-2 0,13-26-2 15,10-19 2-15,2-21-8 16,-2-15 0 0,-7-16-2-16,-16-7 1 0,-20-2-1 15,-21 3 1-15,-26 7-3 16,-23 9-2-16,-24 10 1 0,-22 10-7 15,-11 19-25-15,-18 9-107 16,11 12-7-16,2 2-5 16,18 5-7-16</inkml:trace>
  <inkml:trace contextRef="#ctx0" brushRef="#br0" timeOffset="7941.8883">17870 6503 192 0,'0'0'137'16,"0"0"5"-16,23 11-1 15,2-21-67-15,12 12-55 16,8-2-2-16,10 4 0 16,2-2-3-16,6-1-11 15,0 8-34-15,-10-6-105 0,2-1-9 16,-6-6-3-1,-3-7-7-15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0:07:31.1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4186 7825 120 0,'14'-9'114'0,"12"6"-8"0,-2-4 3 15,6 5-116-15,0 0 1 31,8 0 6-31,3 1 3 16,1 1 3-16,3 1 5 16,-5 1 1-16,7 3 1 0,-4 0-1 15,7 0-2-15,4 3-3 16,9-3-3-16,7 3-3 0,10-1 2 16,4 1-2-1,11 0 6-15,6 2-3 16,7 1 5-16,9-2 1 15,7 3 1-15,8-4 4 16,6 1-1-16,8-8-1 0,11 2-3 16,12-6 2-16,9 0-1 15,6-1-2-15,12 3 0 16,5-1-2-16,8 5-5 16,3 3 4-16,5 5-6 15,-9 1 2-15,-1 1-4 16,-9 3-1-16,-13-3-14 0,-8 7-77 15,-21-6-43-15,-18-9-8 16,-21-4 1-16</inkml:trace>
  <inkml:trace contextRef="#ctx0" brushRef="#br0" timeOffset="3927.3042">8875 7546 58 0,'-5'-13'130'0,"5"13"2"0,0 0 1 16,-13 9-54-16,11 11-42 15,-5-6-4 1,11 15-6-16,-4-4-11 15,7 8-4 1,1-4-3-16,2 1-1 0,0-2-2 16,3-5-1-16,-2-3-1 15,4-6-1-15,-1-4 1 16,4-4-1-16,-3-3 0 0,4-2 0 16,1 1 0-1,2-1-1-15,4 2 0 16,1 3 0-16,4 1-1 15,0 2 3-15,6 0-4 0,0-1 4 16,2-1-4-16,6 1 3 16,1-3-3-16,2-2 4 15,1-1-3-15,1-1 0 16,1 1-1-16,2 1 1 16,-1-1 0-16,0 1-5 15,1 3 3-15,1 0-3 16,0 1 2-16,1-1-2 0,2 1 3 15,-1-1-5-15,4-2 6 16,1-1-1-16,-2 0 0 16,0 0 1-16,-1-2-1 15,1 1 0-15,-3-1 1 0,4 2 0 16,0 0-1-16,1-2 1 16,4 4-1-16,3-2 1 15,5-1-1-15,2 1 1 16,3 2 0-16,-1-2 0 15,-2-1-1-15,-3 1 2 16,0 0-1-16,-1 0 0 16,-4-1 0-16,-2 0-1 0,-1 0 0 15,2-1 0-15,-2 2 1 16,1 1-1-16,-3 1 0 31,0-2 0-31,-3 0-1 16,3-1 2-16,-3 1-2 0,-3-1 2 15,1-1-1-15,-3-2 1 16,3-1-1-16,-1 2 1 16,2-1 0-1,-2-2 1-15,2 0-1 0,1 2 0 16,-3-1 0-16,-1-1 0 16,-2 2 1-16,-4-1-1 15,-2 1 0-15,-6 1 0 16,-3 0 0-16,-3-1-1 15,-2-2 0-15,-4 1 1 16,-2 1-1-16,-2-2 0 16,-4-1 1-16,1-2 0 0,-2 0 0 15,-3 2 0-15,2-1 1 16,-2 3-1-16,1-1 1 16,-1 3-1-16,-1 0 0 15,1 1-1-15,-1 2 1 0,1 0-1 16,-2 1 1-1,1-1 0-15,-2 0 0 16,2 0 0-16,0-3 1 16,1-2 0-16,-1 0 0 0,1-4 2 15,-1-1-1-15,3-2 2 16,-2-1 1-16,1-2 8 0,-4-1-2 16,-1-1 5-16,-3-3-3 15,3-2 2-15,-3-3-1 31,0-2-1-31,-1-5-1 16,1-2-8-16,0 0 1 16,0-1-5-16,0 5-1 0,-2-1-10 15,-8 28-37-15,4-27-107 0,-4 27-3 0,-17-8-5 16,-1 7-3-16</inkml:trace>
  <inkml:trace contextRef="#ctx0" brushRef="#br0" timeOffset="16997.296">9924 6937 259 0,'-26'6'150'0,"9"-3"1"16,1-16-5-16,15-3-128 15,9-14-3-15,20-8-5 0,12-12-4 16,14-12-5-16,12-12 0 31,16-12-1-31,15-17-5 16,17-15 1-16,17-19 1 16,16-16 3-16,21-16-4 0,19-17 4 15,22-18-2-15,25-8 4 16,23-14 3-16,17-5 3 15,20-3-1-15,18 3 3 16,20-4 0-16,10 9-1 16,13 3-6-16,-2 8 2 15,-2 8-4-15,-8 13 2 16,-12 17-2-16,-21 12-4 16,-26 24 3-16,-27 17 4 15,-36 21-1-15,-31 20-5 0,-32 25-10 16,-39 6-15-16,-22 25-32 0,-41 1-71 15,-14 16-6 1,-27-2-1-16,-15 12-2 16</inkml:trace>
  <inkml:trace contextRef="#ctx0" brushRef="#br0" timeOffset="17205.0657">16701 1876 291 0,'8'-18'137'15,"-8"-3"8"-15,0 21-8 16,17-26-71-16,0 16-45 16,2 4-1-16,7 9-5 15,-2 10-5-15,-2 13-1 0,-7 7-6 16,-13 6-10 0,-4 10-36-16,-20-3-94 15,6 8-8-15,-7-13-1 0,9-2-9 16</inkml:trace>
  <inkml:trace contextRef="#ctx0" brushRef="#br0" timeOffset="17695.6018">17921 1294 350 0,'0'0'150'0,"18"-79"-4"15,-18 79 4-15,0 0-84 16,0 0-33-16,0 0-9 15,0 0-6-15,-7 52-9 16,-3 4-1-16,1 9-4 16,-5 9-7-16,2 6 2 0,-1 1-9 15,3-7 1 1,6-8-17-16,0-17-18 16,21-17-110-16,-11-15 7 15,18-10-7-15,-6-15 4 0</inkml:trace>
  <inkml:trace contextRef="#ctx0" brushRef="#br0" timeOffset="18488.504">18423 1359 395 0,'0'0'142'16,"0"0"5"-16,0 0-6 15,0 0-110 1,-78-14-6-16,58 25-14 0,-4 5-4 0,6 3-3 16,2 7-2-16,4-2-4 15,5 1 3-15,7-6-4 16,9 2-1-16,11 7 5 16,10-9-5-16,6-2 3 15,8-3-3 1,-3 6-2-16,0-1 2 15,-5 3 3 1,-10-1 4-16,-10-2-1 0,-15 1 5 16,-9-1-4-16,-13-1 3 15,-6-7 2-15,-8-2-2 16,-1-4-3-16,3 0-4 0,1-4-7 16,9 4-4-1,4-7-6-15,19 2-12 16,0 0-13-16,28-3-11 0,-5-4-2 15,22 1-1-15,-9-5 16 16,17-2 15-16,-7 0 22 16,-1-3 16-16,1 3 25 15,-14-2 14-15,8 8 7 16,-18-3 4-16,8 12-16 0,-14-4-7 16,6 8-19-1,-9 5-3-15,3 2-14 16,-3 3-2-16,0 0-10 0,3-1-2 0,1-7-2 15,6-2-6-15,-1-9 7 16,5-7-5-16,-2-4 9 16,0-4 5-16,-1 0 12 15,-9-1 3-15,-15 19 3 16,0 0 5-16,0 0-4 16,-28 43 2-16,0 9-8 15,-4 12-12-15,-2 2-23 16,16 7-111-16,-3-9-12 15,19-12-7-15,5-23-2 16</inkml:trace>
  <inkml:trace contextRef="#ctx0" brushRef="#br0" timeOffset="19018.3362">19516 1086 398 0,'0'0'146'0,"0"0"5"16,0 0-5-16,5 77-127 16,-11-5-3-16,4 18-6 15,1 9-7 1,2 11-1-16,4-1-6 15,1-9-16-15,5-15-15 0,-11-29-38 0,9-12-71 16,-14-30 4-16,5-14-5 16,-15-35 8-16</inkml:trace>
  <inkml:trace contextRef="#ctx0" brushRef="#br0" timeOffset="19327.8371">19365 1633 419 0,'-15'-10'147'16,"-2"2"3"-16,17 8-11 15,-6 23-115-15,18-9-17 16,8 0-2-16,15 1-13 16,11-4 1-16,6-3-7 15,6 0 7-15,-1-9 9 16,0-2-5-16,-7-7 7 16,-7-6-2-16,-8-6 6 15,-9 1-1-15,-9-2 3 16,-10-3-3-16,-4 4-3 0,-8 2 5 15,-7 3 0-15,-7 15 4 16,-1 12 0-16,-7 10-6 16,4 12-2-16,-1 7 0 0,10 4-4 15,10 5-8-15,7 0-14 16,20-7-57-16,0-19-76 16,20-7-4-16,-3-14 4 15,12-4-9-15</inkml:trace>
  <inkml:trace contextRef="#ctx0" brushRef="#br0" timeOffset="19710.2565">20438 1590 396 0,'10'-20'152'0,"-10"20"1"0,0 0-3 16,0 0-106-16,3 14-29 0,0 9-5 16,-1 8 0-16,3 5-7 15,6 3-1-15,3 0-2 16,6-8 1-1,5-12-5-15,5-15 6 0,3-8 7 16,2-20-2-16,-1-14-1 16,-2-12-4-16,-3-1-2 15,-3 6-8-15,-12-4-8 16,5 10-26-16,-19 39-36 0,9-59-70 16,-9 59-3-16,0 0 1 31,-7 20 2-31</inkml:trace>
  <inkml:trace contextRef="#ctx0" brushRef="#br0" timeOffset="20582.0233">20910 1685 376 0,'19'5'139'15,"4"-8"3"-15,-10-9 3 0,4-5-112 16,-11-5-9-16,1-1-10 31,-8 3-2-31,-5 4-7 16,6 16 7-16,-27-3-2 15,6 20-5-15,0 9-3 16,-1 5 3-16,6 5-4 0,5-2 0 16,11-3-6-16,14-8-4 15,14-16-9-15,11-14 5 16,8-16 1-16,14-12-11 16,-2-17 5-1,2-19-2-15,-11-8 5 0,-4 0 13 16,-13 2 4-16,-7 5 3 15,-8 14 1-15,-18 58 19 16,5-70-1-16,-5 70 2 16,0 0-6-16,-33 59-10 15,19-6 2 1,-5 19-6-16,2 5-5 0,1 2-9 16,3-5-4-16,6-6-1 15,2-16-4-15,14-12-3 16,-3-15-7-16,13-20 5 0,-4-12 10 15,10-9 0 1,-6-4 7-16,2-2 4 16,0 5 11-16,-6 1 4 15,3 6 10-15,-18 10-5 0,21-4 1 16,-21 4-5-16,10 26-6 16,-11-6 0-16,1 2-8 0,-4 1 2 15,2 1-6 1,4-2 5-16,3-3-7 0,-5-19 5 15,29 11 1-15,-4-17-1 16,1-4-1-16,3-7 3 16,0-5 3-16,-3 2-4 15,-5 3 5 1,-2 4-4-16,-19 13-3 0,20-15 0 16,-20 15 2-16,12 15 0 15,-9-1-2-15,-2 8 3 0,5 2-3 16,4 5 5-16,6 2 3 31,5-7-1-31,10-2 0 16,5-12-4-16,10-9-2 15,2-9-1-15,1-13-3 0,-5-9 4 16,-6-5 4-16,-11-1 0 16,-9-3 2-16,-14 15 1 15,-10 9-2-15,-8 11 2 16,-5 10 2-16,2 10-5 15,5 16-4-15,9 5-1 0,10 3-10 0,16 1-30 16,1-17-112-16,16-1-12 16,-4-7 1-16,4-4-13 15</inkml:trace>
  <inkml:trace contextRef="#ctx0" brushRef="#br0" timeOffset="25487.1927">14905 7838 7 0,'-22'17'117'0,"9"-8"2"16,-1-2 11-16,-6-7-52 0,20 0-23 15,-39 7-2-15,23 2-7 16,-11-11-6-16,12 5-13 16,-5-4-6-16,20 1-7 15,0 0-3-15,0 0-5 16,35-3 0-1,19 0-1 1,24-3 0-16,30 0 1 16,34-2 2-16,31 2 0 15,30-4 3-15,24 4-1 0,17-1 2 16,5 4-2-16,-2 1-1 16,-17 7-1-16,-27 2-2 15,-26 2-6-15,-31 2-4 0,-33-4-10 16,-28 9-54-16,-32-11-83 0,-24-5-2 15,-29 0-5-15,4-35-2 16</inkml:trace>
  <inkml:trace contextRef="#ctx0" brushRef="#br0" timeOffset="33436.1493">2221 8344 216 0,'0'0'146'16,"-20"-4"-1"-1,20 4-2-15,0 0-117 0,0 0-6 16,23-8-6-16,1 8-6 16,9-4-3-16,9 1-2 15,4 2-5-15,4-4-7 0,1 5-10 16,-6-8-16-16,6 9-18 15,-18-14-16-15,9 12-2 16,-26-18 10-16,5 12 17 16,-18-9 17-16,-6 2 22 0,3 14 22 15,-33-31 22-15,19 27 19 16,-17-10 3-16,15 12-10 31,-5-7-13-31,21 9-11 16,0 0-12-16,0 0-4 15,16 13-4-15,4-4 0 16,0 0-1-16,0 4 1 16,-7 0-1-16,-3 0-1 0,-14 0-5 15,-9 0-10-15,-3 10-38 16,-10-10-92-16,6 5-3 16,-3-5-4-16,9 3-3 15</inkml:trace>
  <inkml:trace contextRef="#ctx0" brushRef="#br0" timeOffset="34501.7568">2322 9191 25 0,'-16'-3'127'15,"3"6"7"-15,-1-6 0 16,14 3-60-16,-18 0-16 0,18 0-10 16,0 0-11-16,0 0-12 15,13 4-7-15,3-4-6 16,6-1-5-16,4-2-2 15,7-3-6-15,0-2-9 16,10 0-15-16,-8-7-26 16,16 10-35-16,-15-11-57 15,3 6-1-15,-12-4 0 16,-2 7 45-16,-25 7 99 16,15-16 0-1,-15 16 0-15,-27-7 0 0,4 11 133 0,-9-4 3 16,3 7 2-16,-2-4 0 15,13 7-86-15,1-8-23 32,17-2-11-32,17 5-10 15,12-3-5-15,9 1-2 16,6 2-2-16,1 5 0 0,-3 5 2 16,-10 2 1-16,-14 3 2 15,-15 2 0-15,-13 0-1 16,-14-1-11-16,-17-12-46 0,7 5-83 15,-8-8-8-15,10-3-4 16,6-3-9-16</inkml:trace>
  <inkml:trace contextRef="#ctx0" brushRef="#br0" timeOffset="45720.3881">1709 10136 83 0,'-22'-4'121'0,"6"1"5"15,2-3 0 1,14 6-91-1,0 0-2-15,0 0-1 0,0 0-4 16,34 2-5-16,2 2-4 16,18 3-5-16,14-1-3 15,15 1-3-15,15-1-2 16,16-5-1-16,13-2-1 16,5-5-1-16,-2-3-1 15,-3-2-4-15,-8-2-7 16,-12-6-7-16,-12 5-5 15,-25-7-5-15,-16 7-3 16,-26-8 0-16,-14 9 3 0,-22-5 5 16,-13 5 9-16,-13 0 9 15,-10 1 8-15,1 5 5 16,-2 0 4-16,14 7 0 16,6 0-1-16,25 0-2 15,4 14 0-15,25-1 0 16,13 2 0-16,10 3 3 15,4 0 0-15,4 3 2 16,-11-3 0-16,-8 0 2 16,-19-5-3-16,-10 2-1 15,-12-15-5-15,-34 11 0 16,-7-11-5 0,-11-1-6-16,-8-2-11 0,-7-7-25 15,8 6-100-15,-9-4-7 0,14 7-2 16,8-3-7-16</inkml:trace>
  <inkml:trace contextRef="#ctx0" brushRef="#br0" timeOffset="48342.8872">7281 10445 53 0,'0'0'102'16,"-20"-2"-22"-16,20 2-13 15,0 0-10 1,-13-13-11-16,13 13-13 0,0 0-8 16,14-2-7-16,-14 2-6 15,25 0-1-15,-8 0 1 16,8 2-1-16,5-3 0 0,9 2 1 15,4-2 2-15,9 1-1 16,3-3 0-16,7 3-3 16,1-4-2-16,2 2-2 15,-3-1 0-15,-1 2-2 16,-8-2-1-16,-2 2-1 16,-9 1 1-16,-9 0 0 15,-7 0 1-15,-9 3 1 0,-17-3-1 16,0 0 1-16,0 0-1 15,-14 7-1-15,-11-6 0 16,-4 1 0-16,-10 1-2 16,-5-1-2-16,-10 1 0 15,-6 2 0-15,-4-1-1 0,-4 0 1 16,1 2 0 0,0-2 1-16,8 1 1 0,4-4 4 15,12 1 0-15,10-4 1 16,11-1 0-16,22 3 0 15,0 0 1-15,19-10-2 16,11 6-1-16,13 1-1 31,8 1-1-31,7 1-1 0,4 0 1 16,3-1-2-16,1 1-1 16,-7-2-8-16,0 3-18 0,-15-10-54 15,2 5-57-15,-10-6 1 16,-6-2-5-16,-8-4-7 15</inkml:trace>
  <inkml:trace contextRef="#ctx0" brushRef="#br0" timeOffset="53080.0485">13798 10621 17 0,'0'0'96'15,"-21"3"5"-15,21-3 6 16,-18 6-54-16,18-6-21 0,0 0 0 15,0 0 1-15,0 0-3 16,21-8-5-16,5 11-4 16,7-3-6-16,14 2-3 15,8-4 1-15,19 1 1 16,12-5 1-16,24-1 1 16,17-5 2-16,22 4 0 15,11-8 2-15,17 4-3 0,11-1-1 16,5 4-3-16,2 2-1 15,-3 3-2-15,-13 1-2 16,-10 2-2-16,-19 1-1 16,-16 0-2-16,-25 0 0 15,-16-2-1 1,-24-1-2-16,-17-2-7 0,-16 2-23 16,-23-9-105-16,-13 12-8 15,6-23-2-15,-13 6-8 0</inkml:trace>
  <inkml:trace contextRef="#ctx0" brushRef="#br0" timeOffset="58255.2687">9927 10435 1 0,'0'0'55'15,"0"0"43"-15,-17 10-14 16,17-10-36-16,0 0-2 0,0 0 4 16,0 0-6-16,0 0-3 15,14 1-7-15,-14-1-4 16,19 0-6-16,-19 0-5 16,36 0-4-16,-10-3-1 0,13 5-1 15,7-5 1 1,18 3 0-16,8-3-1 0,23 2 0 15,15-5 0 1,17 2-2-16,8-1-2 16,12 1-2-16,-1 0-2 15,1 1-2-15,-5 1-1 0,-15 1-1 0,-18-1-1 16,-10 2 1-16,-22-1 0 31,-12-1-1-31,-14 1 1 16,-14-3-4-16,-9 2-7 15,-14-5-24-15,6 7-106 16,-20 0-1-16,0 0-6 0,13-9 1 16</inkml:trace>
  <inkml:trace contextRef="#ctx0" brushRef="#br0" timeOffset="60566.9568">11197 10462 113 0,'-4'-13'123'15,"4"13"0"-15,-11-17 4 16,11 17-95-16,0 0-11 16,-1 33-2-16,2-3-1 15,8 15-3-15,-3 10-5 16,4 10-1-1,0 6-5-15,3 4 2 16,1-3-6-16,1-2 2 16,1-8-11-16,-5-11-10 0,7-11-20 15,-11-22-24-15,9-10-60 0,-16-8-7 16,16-13 3-16,-12-7 16 16</inkml:trace>
  <inkml:trace contextRef="#ctx0" brushRef="#br0" timeOffset="61169.5893">11131 10683 81 0,'0'0'118'0,"0"0"3"15,0 0 3 1,1-13-83-16,0-2-10 16,-1 15-1-16,15-30-3 15,-5 13-4-15,-4-8-3 0,4 5-4 16,-6-3-2-16,5 4-2 15,-5-1-2-15,2 4-2 16,-2 0 0-16,2 3-1 16,-2 0-2-16,-4 13-1 15,9-23 0-15,-9 23 0 16,6-18 0-16,-6 18-1 16,0-15 0-16,0 15-1 15,0 0-1-15,-16-3 1 16,16 3-2-16,-17 19 1 15,9-2-1-15,3 6 1 16,2 8-2-16,6 5 2 0,5 6-1 16,5 2 1-16,5 0-1 15,3-4 1-15,2-5 0 16,3-7 1-16,-3-9-1 16,-2-9 1-16,-7-10 0 0,-14 0 1 15,13-23 0-15,-17 3-1 16,-8-2 0-16,-7 1-1 15,-4-1-1-15,-3 3-3 16,0 8-6-16,-1-2-16 16,11 19-38-16,-4-5-80 15,20-1-2-15,-16 20-1 16,17-2-2-16</inkml:trace>
  <inkml:trace contextRef="#ctx0" brushRef="#br0" timeOffset="69886.7668">17569 10588 42 0,'0'0'89'0,"0"0"3"16,0 0-14-16,0 0-45 0,0 0 3 31,0 0 1-31,0 0-1 16,15-6-3-16,-15 6-9 15,15 1-5-15,-15-1-3 0,17 5-3 16,-17-5-4-16,25 4-2 0,-9-4-1 16,5 0-2-16,2-1 1 15,3 1-2-15,5-3 0 16,0 0-1-16,2 1 0 16,1 2 1-16,-1-1 2 15,0 1 1-15,0 0 0 16,0 1 1-16,-1 1 0 15,3-1 1-15,-2-2 0 16,3 1-2-16,-3-3-1 16,2 3-1-16,-1-3-1 15,1 2 0-15,-2-1-1 16,2 2-1-16,-2 0 0 16,2 2 0-16,1-1 0 0,1 0 1 15,4 1 1-15,2-1-1 16,0 1 1-16,3-1 1 15,1 1 0-15,3-1-1 16,-1-1-1-16,2 2 1 16,-1-2-2-16,-1 1 0 15,2-1-1-15,-1 1 1 0,-1-1-1 32,2 0 2-32,-2 2-2 0,1-2 0 0,1 0 0 15,4 0 0-15,-2 0 0 0,3 0 1 16,2 0 0-16,0 0-1 15,-1-2 2 1,1 2-1 0,0-1 0-16,1 0 1 15,0-1-1-15,2 1-1 16,-1-1 1-16,7 1 0 16,3-2 2-16,7 0 0 15,4-1 3-15,2 1-1 0,5-3 2 16,3 3-1-16,2 0 1 15,5 0-2-15,-2 0-1 16,5-1-1-16,-1 1 0 16,1 0-1-16,-4 0 1 15,-5 1 0-15,-8-1 1 0,-9 1 0 16,-10 1 0-16,-12 2 0 16,-13-1-1-16,-6 2 1 15,-11-2-3-15,-4 0-1 16,-4 0-4-16,0-2-5 15,-1 7-21-15,-14-5-109 16,22-5-7-16,-22 5-3 16,26-8-7-1</inkml:trace>
  <inkml:trace contextRef="#ctx0" brushRef="#br0" timeOffset="114764.5104">7671 9556 47 0,'0'-16'122'0,"0"16"-6"16,-8-16 8-16,8 16-63 15,-11-13-27 1,11 13-4-16,-9-13-6 15,9 13-7-15,0 0-1 16,0 0 1-16,-20-14-5 0,20 14 1 16,-20-4-6-1,20 4 0-15,-26-5-4 16,10 4 1-16,-1-1-3 16,-4 2 3-16,0 2 0 0,-1 1-2 15,-2 1 5-15,0 3-3 16,0-1 3-16,-1 3-2 15,1-1 2-15,1 4-4 0,1-4 2 16,1 5 2-16,-1-1-4 16,3 2 3-1,2 2-4-15,1 2 2 16,0 0-3-16,3 4 3 0,0 0-4 16,2 2 1-1,-1 4-1-15,2-1 1 0,0 3-1 16,1 1 1-16,0-1 0 15,2 2 1 1,3-2-1-16,1 2 1 0,2-1-2 16,4 1 3-16,-1-1-2 15,6 0 1-15,-1 1-2 16,1-2 2-16,3 2-2 16,-1-3 2-16,1 0-2 0,2 1-3 15,0-3 5-15,2-1-4 16,2-1 4-1,3-1-5-15,5-2 5 0,1 0-5 16,5-2 2-16,4-1 2 16,5-3-4-16,4-3 1 15,2-2-1 1,1-4 1-16,1-2 0 0,3-7 0 16,-2-5 1-16,1-5 1 15,-1-3 1 1,0-7 1-16,0-4-1 0,0-6 3 15,0-4-3-15,-1-4 3 16,-6-6-3-16,-3-6 2 16,-6-6-3-16,-6-4 1 15,-8-4 1-15,-6-4-2 16,-13 0 3-16,-8-3 0 16,-11 4 1-16,-10 4-4 15,-10 8 2-15,-12 6-2 16,-8 9-2-16,-9 8-6 15,-2 9-9-15,-8 5-20 16,13 16-80-16,-6 1-33 0,11 8-1 16,5 4-2-16</inkml:trace>
  <inkml:trace contextRef="#ctx0" brushRef="#br0" timeOffset="116230.4304">9819 9556 29 0,'0'0'126'15,"0"0"-2"-15,-17-4 6 16,8 18-56-16,-4-12-34 0,7 11-4 16,-7-6-9-1,6 10-9-15,-9-1-5 16,3 6-1 0,-4 1-3-16,1 6 0 0,-4 1-2 0,4 6 1 15,-3-1-3-15,5 5 3 16,-1 0-4-16,4 2 1 15,2 1-3-15,3 1 2 0,3-2-2 16,3-1 1 0,3 0-2-1,3-1 1-15,7-1 0 16,2-1-3-16,0-5 3 0,6-3-3 0,0-2 4 16,4-2-5-16,1-3 5 15,3-3-5-15,-2-4 3 16,3-2 0-16,2 2 0 15,3 1 0-15,-1-1-1 0,1 3 0 16,0-2 0 0,-2 2 0-16,0-2 1 15,0 1-1-15,0-1 0 0,2-1 0 16,1-2-1-16,0-2 2 16,3-2-2-16,3-4 1 15,3-2-1 1,2-1 0-1,2-2 1-15,2-1 0 16,-1-3 0-16,2 2-1 16,2 1 1-16,-1 0 0 15,2-1 0-15,-2-1 0 16,2-1 0-16,1-3 0 0,3-1 1 16,2-4 1-16,0-4 2 15,1-1 0-15,-3-5 1 16,1-2-2-16,-3-5 2 15,-2-1-1-15,-6-1-3 16,-2-4 0-16,-5-4-2 16,-4 0 4-16,-5-3-4 15,-4-3 4-15,-3-3-2 16,-6-5 1-16,-6-3 1 0,-5-3-1 16,-6-2 0-1,-8-2-3-15,-9 1 2 0,-11 0-4 16,-12 5 4-16,-16 0-2 0,-12 5 0 15,-18 4 0 1,-10 3 1-16,-16 3-1 16,-15 0 2-16,-7 2-1 15,-3 3-3-15,-2 3-10 0,9 13-51 16,7-8-87-16,11 4-2 16,9 5-6-16,14-4 0 15</inkml:trace>
  <inkml:trace contextRef="#ctx0" brushRef="#br0" timeOffset="120750.5343">6617 10396 142 0,'-20'-7'144'0,"20"7"-3"31,-27 1 5-31,15 13-75 16,-4-18-38-16,16 4-7 0,0 0-8 15,0 0-9 1,12-16-4-16,11 3-4 15,6-3-3-15,5-1 0 0,7-3-4 16,1-2 1-16,2 2-2 16,-2 0 4-16,-4 2-3 15,-7 6 5-15,-5 1 3 16,-5 4 2-16,-21 7 4 16,15 0 2-16,-15 0 1 15,-13 16-1-15,-2-6 0 16,-3 7-10-16,-2 4-8 0,-6-10-44 15,10 9-94-15,-1-4-4 0,7 2-3 16,7-4-4 0</inkml:trace>
  <inkml:trace contextRef="#ctx0" brushRef="#br0" timeOffset="122938.5769">14329 10702 39 0,'5'-22'116'0,"-5"22"5"16,5-17-47-16,-5 2-19 16,0 15 2-16,0 0-1 15,18-1-12-15,-18 1-16 0,-3 19-8 16,-4-2-7-16,-2 10-1 15,-8 4-4-15,-1 8-1 16,-8 2-3-16,-4 7 1 0,-7 1-1 31,-4 7 1-31,-8 1-2 16,0 0 0-16,-7-2 0 0,-3 1 0 0,-3-2 1 16,-5-1-1-16,-1-1-1 15,-5 0-1-15,-5-1 0 16,-3 1 1-16,-7-2-2 31,-4 1 3-31,-9-1-3 16,-5 1 1-16,-6-1-1 0,-5 2 1 15,-10-2 0-15,-6 1-3 16,-7-1 2-16,-8 0-2 0,-11-3 1 0,-7 1 1 16,-11-2 1-16,-8-6 0 15,-6-1 1-15,-3-1 2 16,-4-2-3-16,2-3 3 31,1-3-3-31,0-2 2 0,5-8-5 16,4-3 3-16,4-7 0 15,4-8 0 1,2-8 1-16,6-10 0 16,6-5 0-16,6-10 0 0,13-8 2 15,7-8-4-15,10-7 3 16,10-5-2-16,11-4 5 15,12-2 2-15,10-5-2 0,10 0 2 0,7-2-2 16,9-1 2-16,7-2-3 16,7-4 0-16,2-2-3 15,4-2-5-15,4-3 7 16,3 1-3-16,5 5 2 31,1 0 0-31,4 9-1 16,2 8 1-16,7 8-1 15,2 6 1-15,2 10-3 0,2 5-2 0,0 6 2 16,2 4-2-16,1 3 2 16,0 3-1-16,-1 2 0 15,1 3-1-15,1 0 1 16,3 13 0-16,-6-19-1 16,6 19 1-16,0 0 0 15,0 0 1-15,16 1 1 16,-16-1 0-1,25 16 1-15,-10-4 2 0,1-1-1 16,0 4 2-16,-1 1-2 16,-1 0-1-16,1-1-9 15,-8 1-12-15,9 10-52 16,-5-10-80-16,4 4-3 16,-2-1-4-16,8 3-1 15</inkml:trace>
  <inkml:trace contextRef="#ctx0" brushRef="#br1" timeOffset="126364.693">18907 10593 284 0,'15'0'137'16,"1"2"-2"-16,0 5-2 15,-2 6-132-15,-5 10-1 16,-3 7 2-16,-8 9 3 0,-7 8 0 16,-9 5 2-16,-11 5-2 15,-7 8-1 1,-9 4-2-16,-8 2-1 15,-7 1-2-15,-4 2 3 16,-9-2-2-16,-2 0 2 0,-5 2-1 16,-6-4 4-16,-6 0-3 0,-10-1 4 15,-11-4-2-15,-8-2-1 16,-12-2-1-16,-10-5 0 0,-13-4 0 16,-8-1-2-16,-11-5 1 15,-5-3-1-15,-10-1 0 16,-7-5-1-1,-8 0-1 1,-7-4 1-16,-3-3-2 0,-7 2 1 16,-6-3-1-16,-3-3 1 15,-1-2-1-15,-2-2 1 16,-2-6 1-16,3 0-1 16,0-5 0-16,0-4 0 15,4-2-1-15,2-4-1 16,7-7 0-16,2-4 0 15,9-4 1-15,4-4-1 16,7-6 1-16,12-5 1 0,8-4 0 16,10-6 0-16,12-1 2 15,14-7-1 1,18-3 0-16,13-5 3 0,19-4 0 16,15-3 1-16,21-6-1 15,16-8 1-15,14-2-1 16,10-5 2-1,10 3-1-15,3-1-2 0,5 1 4 16,1 4-2-16,-3 8 4 16,-2 10 0-16,-2 9 0 0,-2 10 1 0,-1 6-2 15,0 7 1-15,-1 6-7 16,1 4-1-16,7 16-7 16,-17-23-10-16,17 23-13 15,-20-14-19-15,20 14-21 16,-21 3-42-16,21-3-29 15,-8 15-1-15,6-2 6 16</inkml:trace>
  <inkml:trace contextRef="#ctx0" brushRef="#br1" timeOffset="126650.5099">10882 11098 203 0,'0'0'138'16,"-17"-7"7"-16,17 7-4 15,-22-23-102-15,18 10-14 16,-3-6-7-16,8-1-6 15,2-6-3-15,7-3-4 16,5-5-1-16,3-4-3 16,3-1 2-16,0 2-1 15,-2 2 2-15,0 8 1 16,-5 5 2-16,-14 22 0 31,13-1 1-31,-13 24 1 16,-3 14-2-16,3 8-1 0,6 7-3 15,4 0-5-15,10 6-23 0,-4-22-68 0,15-3-56 16,-7-16-8 0,2-8-2-16,-7-11-8 15</inkml:trace>
  <inkml:trace contextRef="#ctx0" brushRef="#br1" timeOffset="147236.1772">691 16490 95 0,'-11'-26'145'0,"17"13"-1"15,1-7 3-15,7 16-83 16,-2-16-27-16,12 11-8 16,-2-3-3-16,7 10-11 0,0-1-8 15,10 4-2-15,5 2-3 16,7 0-4-1,10 3-5-15,2-6-4 16,8 3-3-16,-2-6-2 0,2 3 1 16,-11-9-1-1,-5 5 3-15,-13-6 2 16,-12-3 4-16,-12 3 7 0,-18 10 6 16,-6-22 4-16,-17 9 3 15,0 6 0-15,-9-3 1 16,4 10 0-16,0-2 0 15,7 6-1-15,7 1-3 0,14-5-1 16,3 24-2-16,8-9 1 16,4-4-2-16,2 2 0 31,-2-1-2-31,-2-4 1 16,-13-8-3-16,0 0-5 0,-5 13-8 15,-14-18-22-15,8 18-64 16,-14-13-52-16,10 5-6 15,0-2-2-15,15-3 5 16</inkml:trace>
  <inkml:trace contextRef="#ctx0" brushRef="#br0" timeOffset="151477.2138">9216 16691 1 0,'-28'7'100'16,"13"-5"21"-16,-1 0 3 15,-6-7-80-15,22 5-10 16,-22 1 0-16,22-1-3 16,0 0-10-16,15 6-8 15,2-8-1-15,12 4-2 16,9-5-1-16,9-1-1 15,12-4 1-15,8 3-2 0,0-4 2 16,4 0-2-16,-3 1-1 0,-6 1-1 16,-11 1 0-16,-13 4-4 15,-22 4-1 1,-16-2 0-16,-20 6-1 16,-19-2-1-1,-14 0 1-15,-12 2 2 0,-12-3 1 16,-3 1 2-16,-7-1 2 15,8 1 1-15,4-1 1 16,14 2 2-16,11-4-1 16,16 3-2-16,20 1 0 15,14-5-2-15,36 4-2 16,7-4-1-16,14 0-2 16,9-1-1-16,5 1-1 0,-1-3-5 15,0 3-14-15,-18-10-48 16,-1 10-74-16,-17-6-7 15,-11 2-4 1,-23 4 24-16</inkml:trace>
  <inkml:trace contextRef="#ctx0" brushRef="#br0" timeOffset="154668.8443">10014 15365 57 0,'-2'-20'125'0,"2"20"-1"15,0-28 2-15,0 28-71 0,-3-14-28 16,3 14 0 0,0 0 0-16,0 0-6 15,-13 22-7-15,5-2-1 16,-8 6-2-16,-1 7-2 0,-7 9-4 15,-1 10 0-15,-4 4-5 16,-2 3 0-16,1 5-7 16,-2-4-2-16,8-1-9 15,-1-15-2-15,12-1-17 0,-3-24-1 16,19-3-8-16,-3-16 2 31,8-15 7-31,-3-12 11 16,7-2 14-16,-4-3 12 0,-2-5 21 15,3 9 4-15,-12-2 13 16,4 17 0-16,-12 0-1 16,11 13-5-16,-23 20-8 15,8 8-7-15,-5 6-6 16,1 9 6-16,-1-1-9 16,4 0 8-16,5-9-9 15,5-5 7-15,6-12-6 16,0-16 5-16,27-12-6 15,-1-12-6-15,2-8 4 16,4-4-10-16,-2 1 3 16,-3 0-16-16,2 11-19 15,-16 1-106-15,7 16 4 16,-20 7-10-16,18 0-4 0</inkml:trace>
  <inkml:trace contextRef="#ctx0" brushRef="#br0" timeOffset="175362.513">5886 15893 131 0,'-13'-29'140'16,"13"29"-2"-16,-10-21 0 0,10 21-113 16,-18 14 3-16,8 15-1 15,-14 5 3-15,2 24-13 16,-10 14 4-16,3 19-8 16,-1 6 3-1,9 7-11 1,9-3-3-16,13-5-20 0,31 5-129 0,7-30 2 15,23-15-15-15,13-25 3 16</inkml:trace>
  <inkml:trace contextRef="#ctx0" brushRef="#br0" timeOffset="176144.0616">9600 15900 173 0,'17'-4'142'0,"-1"21"3"16,-3-4-4-16,10 23-126 15,4 8 11-15,14 18-7 16,-2 10 2 0,7 13-10-16,-4 3 4 0,-5 4-13 15,-14 3 7-15,-8-2 10 16,-17-9-16-16,-18-11 5 15,-10-9-28-15,-21-20-74 16,5-6-59-16,-9-19-1 16,6-11-9-16</inkml:trace>
  <inkml:trace contextRef="#ctx0" brushRef="#br0" timeOffset="187386.151">10385 16801 179 0,'0'0'147'0,"0"0"3"31,53-13-8-31,26-5-107 16,44 4-33-16,44 1 11 15,41 1 0-15,32-2 2 0,32 1-4 0,20 1 0 16,11 7-2-16,-3 0 0 16,-6 7-2-16,-21 1-3 15,-21-1-1-15,-29 3-5 16,-40-2-4-16,-36 4-30 15,-49-10-110 1,-26-1-5-16,-40-11-9 16,-28-6-7-16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0:11:06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2707 5999 188 0,'0'0'142'0,"-11"18"-3"16,25-7-1-16,5-4-117 15,34 8 0-15,19-6 1 16,37 5-4-16,23-7-4 0,33 0-4 16,22-5-2-16,27-4-1 15,17-5 0-15,8-6-3 16,1-4-5-16,-12-5-6 0,-13 9-17 15,-35-10-119-15,-21 15-5 16,-42-7-8-16,-39 8-4 31</inkml:trace>
  <inkml:trace contextRef="#ctx0" brushRef="#br0" timeOffset="2856.3411">4076 4333 103 0,'-4'-28'129'0,"-3"0"-2"16,7 3 1-16,-3-7-58 15,9 12-45-15,-5-6-2 16,12 10-4-16,-6-2-4 15,6 5-4-15,-5 0-1 16,-8 13-2-16,0 0-1 16,0 0-1-16,0 0-1 15,-21 17-2-15,3 5-2 16,-4 8 1-16,-4 10-4 16,-1 8 3-16,-2 4-4 15,3 3 2-15,3-2-3 16,4-2 3-16,3-10-2 0,3-5 0 15,4-11-1-15,9-25-2 16,-2 13 0-16,2-13-1 16,8-26 1-1,-2 0-2-15,3-4 2 0,-1-6-1 0,1 1 4 0,-2 0 0 16,-1 8 2-16,-2 7 2 16,-4 20 0-16,0 0 0 15,-13 8 0-15,3 20 1 16,-4 11-4-16,-5 8 5 15,-1 8-3-15,0 1-3 32,-1-2 4-32,7-7 0 15,2-8 5-15,7-8-3 0,6-17 7 16,-1-14-5-16,26-14 6 16,-4-11 2-16,2-9-5 15,4-7 1 1,-2-1-10-16,-3 1-11 0,1 12-73 15,-12 1-49-15,2 15-8 16,-14 13-9-16,22-3-2 16</inkml:trace>
  <inkml:trace contextRef="#ctx0" brushRef="#br0" timeOffset="3666.4252">7020 5979 184 0,'-23'0'142'16,"-2"-3"-1"-16,25 3 0 16,-19 6-110-16,38 6-4 15,16-8-5-15,33 2-5 16,31-6-5-16,35-6-3 15,32-7 1-15,35-7-4 16,27-8-1-16,14 1-6 16,4 1-7-16,-14-4-18 15,-10 15-119-15,-37-2-4 16,-32 7-8-16,-39 0-5 0</inkml:trace>
  <inkml:trace contextRef="#ctx0" brushRef="#br0" timeOffset="8110.6771">18594 5855 104 0,'-15'6'122'15,"-4"0"2"-15,19-6 0 16,-31 4-75-16,31-4-9 15,0 0-7-15,15 16-9 0,7-19-8 16,19 0-4 0,14-4-1-16,19 3-1 15,15-5-2-15,17 2 0 0,9-1-1 0,9 4 1 16,3 0-1-16,0 1 1 16,-6 1-4-16,-8 1 1 15,-17-2-3-15,-15 0-6 16,-17 3-14-16,-27-4-80 31,-9 2-42-31,-28 2-5 16,0 0-8-16</inkml:trace>
  <inkml:trace contextRef="#ctx0" brushRef="#br0" timeOffset="11616.7342">6375 7360 61 0,'-25'4'108'0,"25"-4"0"16,0 0-3-16,0 0-92 15,0 0-9-15,15 2 2 16,8-1 0-16,7-2 0 16,8 2 2-16,8-2 3 15,9 1 3-15,4-6 2 16,13 5 2-16,3-5 0 15,13 4-2 1,6-3-2-16,13 3-3 16,5-2-3-16,9 5-1 15,11-1-4-15,3 2-1 16,10-2-1-16,6 1-2 0,5-1 2 0,3-1-2 16,4 1 2-16,4-2-3 15,2 4 3-15,2-1-2 16,1 3 1-16,0 4-1 15,2 0 2-15,4 2-2 16,1 2 0-16,1 0 1 16,2-1-1-16,6 1 1 15,3-2 0-15,4 1 2 16,4-2-2-16,2-2 2 16,2-1-1-16,1-2 1 15,4-1 0 1,-1-1 1-1,1-7 1-15,3 1 2 0,1-5 1 16,3 3 3-16,3-5 1 16,7 4 2-16,1-3-1 0,8 4 1 15,1 3-3-15,6 1-1 0,-4 4-2 16,-1 4 0-16,-5-1-4 16,-8 4 1-16,-14-3-3 15,-12 0 2-15,-16 1-11 16,-20-6-29-16,-5 4-94 15,-20-8-4-15,-16-7-2 16,-18-8-4-16</inkml:trace>
  <inkml:trace contextRef="#ctx0" brushRef="#br0" timeOffset="14822.2605">1256 8198 87 0,'-16'-18'120'15,"16"18"-1"-15,-5-21-4 16,8 8-76-16,13 3-30 0,10 2 1 15,12 2-4-15,8-1-1 16,13-1-2-16,9 3 1 16,8 0-1-16,8 2-1 15,1 1-6-15,6 2-11 0,-4-5-13 16,3 5-21-16,-10-7-61 16,-4-2-4-16,-12-5-1 15,-12-2 29-15</inkml:trace>
  <inkml:trace contextRef="#ctx0" brushRef="#br0" timeOffset="15009.7374">2172 7900 70 0,'-59'-9'99'15,"-2"8"6"-15,6 3-3 16,6 4-61-16,6 1-20 16,14 9-1-16,3-4 0 0,7 7-4 15,1-2 0-15,3 3-2 16,-2-3-6-1,-3 2-21-15,5 4-40 16,1-5-60-16,8-4-8 16,6-14 1-16,40 16 9 0</inkml:trace>
  <inkml:trace contextRef="#ctx0" brushRef="#br0" timeOffset="15545.2634">6922 8530 111 0,'17'2'119'15,"8"-4"3"-15,9 4-5 16,9 2-93-16,8-1-13 15,8 3 4-15,5-2-4 16,3 3 0-16,3-4-2 16,-3 3-2-16,0 0-15 15,-9-6-45-15,2 4-67 16,-2 0-11-16,-12-5 1 16,-3 2 16-1</inkml:trace>
  <inkml:trace contextRef="#ctx0" brushRef="#br0" timeOffset="19690.3555">4799 5184 54 0,'-16'3'123'16,"-1"-1"1"-16,3 5 4 15,-11-3-71-15,15 15-11 16,-10-8-10-16,11 12-7 16,-4-1-9-16,6 10-5 31,0 5 0-31,2 10-7 15,4 6 2-15,5 9-6 0,5 3 4 16,10 3-6-16,10-3 2 16,8-6-4-16,12-15 0 15,12-12 1-15,7-14 0 16,4-20-1-16,4-17 1 0,4-12 1 16,-5-14 2-1,-2-13 4-15,-6-8-3 16,-8-8 3-16,-10-7-4 0,-9 2 6 15,-14-5-4-15,-13 4 3 16,-20 3-4-16,-19 14-2 16,-17 12 1-16,-17 16-2 15,-13 20-2-15,-11 13-7 16,-1 25-15-16,-9 0-69 16,18 25-58-16,7-2-6 0,18 6-6 15,16-6-5-15</inkml:trace>
  <inkml:trace contextRef="#ctx0" brushRef="#br0" timeOffset="28730.3761">2507 13661 142 0,'-15'3'124'0,"1"-5"7"0,14 2-3 31,-19-4-100-31,19 4-6 16,0 0 0-16,0 0-1 15,0 0-4-15,14-4-3 0,-14 4-5 0,21 4-2 16,-7-3-2-16,6 2-1 15,5-3-1-15,4 2 1 16,2-2-1-16,4 3 1 16,1-2 0-16,4 2-2 15,1 0 0-15,1 1 1 16,1 1-1 0,0-3 1-16,2 0 1 15,0-1 0-15,-1-1 0 16,4 0 1-16,-2-1-2 15,2-1 0-15,-2 1-1 16,5 1 0-16,0-1-1 16,4 1 0-16,4-3-1 0,1 1 1 15,0 1 0-15,2-1 1 16,2 2-1-16,-5 2 1 16,-1-1 0-1,-2 1-1-15,0 1 0 0,-1-2 1 16,3 2-2-16,1-2 2 15,0 2-1-15,2-1-1 16,1 1 1-16,-2 1 0 16,-1 2 0-16,2 1 0 0,-2-1 0 0,-3 1 0 15,2-3-1 1,0 2 2 0,0-5-1-16,1 1 1 15,-2-2-1-15,0-2 0 16,-1 1 0-16,0 1 1 15,-1 0-1-15,-3-1 0 16,0 1-1-16,1 0 2 0,-1-2-1 16,-1 1 1-16,-2-1-2 15,3 1 2-15,1-1-1 16,3-1 0-16,4 2-1 16,3-2 0-16,3 0 1 15,5 0-1-15,4 0 1 16,3-1 0-16,3-2 0 15,0 2 1-15,2 0-1 0,0-1 0 16,0 0-1-16,4 2 1 16,-1-2-1-16,2 2-1 0,3-1 1 15,2-2 0-15,2 2 0 16,2 0-1-16,2-2 2 16,4 2-1-16,-1-1 0 15,2 2 0-15,0 2 0 16,0 1-1-1,0 0 1 1,1-1-1-16,0 1 1 0,-1-2 0 0,-1-1 0 0,-2 0-1 16,-6-1 1-16,-6 0-1 15,-6-4 1-15,-11 7 4 16,-10-2-4-16,-10 2-1 16,-8-1 1-16,-8 1-1 15,-5 1 1-15,-5 0 0 16,-3-2 0-16,-3 1-1 15,-3-3 1-15,1-2 5 16,-5-3-5-16,0-2 2 16,-5-5-2-16,1-3 2 15,-3-3-2-15,-3-7-3 0,-2-4 2 16,-2-7-2-16,-2-11 2 16,-3-5-1-1,0-6 1 1,-3-4-1-16,2-1 1 15,-3 2-1-15,2 3 2 16,-5 8-2-16,0 7 1 16,-3 7 4-16,-3 7-2 15,-4 7 1-15,-3 3-1 16,-3 4 2-16,-4 2-2 0,0 2 2 16,-5-1-1-16,2 5-3 15,-3-2 2-15,-3 0-1 16,-1 0 1-16,-5-2-1 0,-1 1 0 15,-7 0-1-15,-6-1 1 16,-4-2-1-16,-8 1 0 16,-8 0-1-16,-5 0 1 15,-9-3-1-15,-8 2 0 16,-9-2 0-16,-5 1 1 16,-9 0-2-16,-3 0 1 15,-4-1 0-15,-3 1 1 0,-3 4-1 16,4 0 0-16,-1-1 1 15,3 4-3-15,3-1 3 16,-1 3-1-16,1 1 2 16,4 1-1-16,-1-1 0 0,-1 3-1 15,1-1 1-15,-2 3 0 16,-3 0 1-16,2 2-1 16,1-2-1-16,-1 0-1 15,4 1 2-15,-3 2 0 31,0-1 0-31,3 1 0 16,2 0 0-16,2 1 0 16,3-1 0-16,2 2 0 15,2-1 0-15,8-1 0 0,7 0 0 0,6-1 0 16,5-1 0-16,8 1 1 16,4-2 0-16,6 5 0 15,4-1-1-15,2 3 1 0,1 2 0 16,2 3 0-16,2-1-1 15,3 1 1-15,2 1 0 16,7 0 0-16,4-3 0 16,6-1 0-16,6-1 1 15,6-3-1-15,4 0 0 16,4 1 1-16,4 0-1 16,1-3 0-16,1 1 1 15,0 3 0-15,13-4-1 31,-22 15 0-31,22-15 1 16,-18 21-1-16,10-5 0 0,1 3 0 0,0 4 0 16,3 5 0-16,-2 2 0 15,0 9 1-15,-1 7 3 16,1 10-3-16,-3 11-3 16,2 13 3-16,0 8-2 0,0 9 1 15,1 6-1 1,2-2 0-16,1-5 2 15,1-6 4-15,4-11-3 0,-1-15 3 16,2-15-4-16,0-16 5 16,0-12-4-16,-3-21 5 15,6 15-11-15,-6-15 0 16,0 0 12-16,20-12-12 16,-7 7 11-1,6 0-10-15,1-2-7 16,10 10-100-16,-5-6-39 15,8 7-4-15,1-4-13 16</inkml:trace>
  <inkml:trace contextRef="#ctx0" brushRef="#br0" timeOffset="53367.4466">550 12603 125 0,'-22'-7'132'0,"22"7"2"16,-21-16-40-16,21 16-51 0,-15-7-2 0,15 7-13 16,0 0-8-1,0 0-4-15,-18-4-3 16,18 4-1-16,0 0-2 0,-15 4-1 16,15-4-3-16,-13 6-1 31,13-6-2-31,-13 3 1 15,13-3 0-15,0 0 0 16,-19 1 0-16,19-1 0 0,0 0 0 16,0 0-1-16,-13-3-1 15,13 3-1-15,0 0 0 16,0 0-1-16,0 0 1 16,-14-7-1-16,14 7 1 15,0 0 0-15,-17 0 1 16,17 0-1-16,0 0-1 15,0 0 0-15,0 0 0 0,1 16 0 16,-1-16-1-16,0 0 1 16,15 16-1-16,-15-16 1 15,0 0 0-15,7 14 0 16,-7-14 0-16,0 0 0 0,4 18 0 16,-4-18 0-16,16 30 2 15,-2-4-2-15,7 11 1 16,5 9-3-16,4 9 3 15,2 9-2-15,1 5 1 16,-4 3 0-16,-8-3-2 16,-6-2 1-16,-12-9 1 15,-12-11 3-15,-10-14-3 0,-10-15 1 16,-8-15-3 0,-6-19 0-16,-4-18-1 15,0-12 0-15,8-13 0 16,7-10-1-16,12-13 2 0,13-9 2 15,15-7 3-15,15-6 2 16,12-3 3-16,13 6-2 16,2 9-1-16,-1 12-1 15,-4 17-2-15,-12 20-4 0,-10 24-3 16,-23 19-1-16,-1 46-3 16,-25 13 3-1,-10 26 0-15,-13 15 0 16,-6 14 3-1,-3 8 2-15,5 0 2 16,5-8 4-16,9-21 1 16,15-15 2-16,12-33 0 0,24-26 5 0,12-28 0 15,19-21 1-15,7-16-1 16,9-8-5-16,0 1 0 16,-3 4-4-16,-7 8-2 15,-10 14-6-15,-10 14-4 0,-10 6-10 16,-5 17-26-16,-14-10-93 15,-4 19-22 1,4-19 1-16,-9 14-1 16</inkml:trace>
  <inkml:trace contextRef="#ctx0" brushRef="#br0" timeOffset="54224.8164">1313 12821 175 0,'16'-11'152'0,"-10"-7"1"15,-2 5-1 1,-14-10-83-16,-1 9-46 16,-11-1-6-16,-3 14-2 0,-6 8-9 15,-4 13-3-15,-2 12 1 16,3 9-3-16,7 8 1 15,10 1-4-15,12-2 2 16,13-11-6-16,13-12 2 16,10-12 2-16,9-12 2 15,5-5 2-15,1-5 3 16,1 6 3-16,-6 8 2 0,-4 13-1 16,-8 11-1-16,-4 10-4 15,-1 7-27 1,-14-7-133-16,15-4-7 15,-8-16-8-15,5-19-4 0</inkml:trace>
  <inkml:trace contextRef="#ctx0" brushRef="#br0" timeOffset="57473.222">488 14014 107 0,'0'0'139'15,"7"-13"4"-15,-7 13-6 16,23 28-68-16,-10-9-36 15,12 21-6-15,-5 3-13 16,5 12-7-16,-8 1-5 16,-3 2-5-16,-8-6 5 15,-7-7-5-15,-11-13 5 16,-7-17-7-16,-4-15 1 16,-4-24-2-16,1-21-3 0,0-23 3 15,9-15-2 1,4-15 5-16,11-3 1 15,8 1 3-15,7 12 0 16,6 16 2-16,1 17 4 0,0 28-1 16,-4 22-2-16,-7 28 0 15,-11 22-6-15,-11 17 2 16,-10 13-3 0,-12 9 6-16,-8 2-1 0,-9 2 6 15,-4-5 0-15,4-7-4 16,2-12 5-16,9-11-3 15,8-11 4-15,14-8-6 0,15-10 1 16,15-9-4-16,11-12 3 16,14-8 1-16,7-13 1 15,9-6 0-15,2-5-1 16,-1 0 4-16,-4 0-6 0,-8 5 1 16,-7 5-9-16,-8 3-2 15,-4 9-16 1,-22 7-24-16,17-12-102 0,-17 12-6 15,0 0 5-15,-19-6-4 16</inkml:trace>
  <inkml:trace contextRef="#ctx0" brushRef="#br0" timeOffset="58034.4495">1107 14222 201 0,'13'-7'151'0,"-7"-6"-5"16,-6 13 2-16,-12-26-116 15,12 26-12-15,-34-10-4 16,9 17-8-16,-7 9-3 16,-2 13-3-16,-1 7 1 15,5 7-5-15,7 3 4 16,8-4-8-16,15-9 6 16,9-12-6-16,15-18 4 15,8-12 2-15,4-13 1 16,3-5 6-16,-1-2-1 0,-7 6 5 15,-6 6-5-15,-9 11 1 16,-16 6-10-16,6 16-23 16,1 8-41-16,-9-11-87 15,10 2-1-15,-8-15-3 16,20-2 5-16</inkml:trace>
  <inkml:trace contextRef="#ctx0" brushRef="#br0" timeOffset="58165.7919">1348 14277 248 0,'27'13'151'0,"-2"-3"-3"16,7 7-3 0,-2-11-130-16,7-4-14 0,1-2-37 15,-13-16-104-15,5-3-8 0,-7-8-2 16,-4 4 0-16</inkml:trace>
  <inkml:trace contextRef="#ctx0" brushRef="#br0" timeOffset="58310.4832">1624 14115 234 0,'0'0'155'0,"-16"26"-2"16,17 5 1-16,-14-2-120 16,15 11-19-16,0 0-16 15,-3-4-30-15,13 9-45 32,-12-20-79-32,8-4 0 15,-8-21-1-15,0 0 3 0</inkml:trace>
  <inkml:trace contextRef="#ctx0" brushRef="#br0" timeOffset="58684.0321">1903 13763 99 0,'0'0'137'15,"-7"21"-2"-15,1 5-1 16,6 11-69-16,2-5-42 15,9 13 0-15,1 1-10 16,7 7-1-16,-2 0-1 16,2 5 3-16,-3-6-2 15,-3 4-1-15,-6-8-2 16,-4-9-12-16,-5-10 2 16,-6-12-9-16,-7-8 5 15,-5-8 4-15,-6-4 1 16,2-4 6-16,-5-3 1 15,3 6 10-15,1-1-1 16,12 11 5-16,13-6-3 16,0 17-11-16,15-8 4 0,11 0-9 15,10-3 0-15,4-5-17 16,8 5-30-16,-8-16-111 0,3 2-2 31,-12-6-3-31,-11 4-3 16</inkml:trace>
  <inkml:trace contextRef="#ctx0" brushRef="#br0" timeOffset="59632.7273">396 15307 117 0,'-3'-21'131'15,"-2"-1"6"-15,5 22-21 16,-17-27-73 0,17 27-9-16,0 0-5 15,9 31-5-15,1 10-5 0,9 22-1 16,1 9-5-16,9 13 0 16,-3 9-7-16,4-1 0 31,-4-8 3-31,-3-12 0 0,-9-21-11 15,-8-20 7-15,-6-32-8 16,-19-12-3-16,-2-28-1 16,-11-22 0-16,0-14-7 15,-2-14 0-15,6-8 12 16,8-2-6-16,11 7 7 16,14 9 4-16,11 15 0 0,10 18-1 15,5 18-2-15,1 20 0 16,-7 16-2-16,-11 17-3 15,-12 16 4-15,-15 13-3 16,-16 9 3-16,-13 10 1 16,-10 4 2-16,-4 1 3 0,1 2-4 15,6-4 4 1,11-6-4-16,15-7 3 16,17-15-2-16,18-15 2 15,14-15-2-15,14-16 0 16,11-13 2-16,6-10-4 15,0-5-2-15,-5-7-10 16,-5 9-16-16,-15-10-40 0,1 13-78 16,-14 4-3-16,-6 9 0 0,-13 13 12 15</inkml:trace>
  <inkml:trace contextRef="#ctx0" brushRef="#br0" timeOffset="59981.0179">938 15489 178 0,'26'-16'148'0,"-7"6"-2"0,-19-4 0 16,0 14-120-16,-19-15-13 15,-8 20 0-15,-8 5-6 16,-2 10 0-16,-2 13-3 16,5 9 1-16,7 5-2 15,10 1 1-15,14-2-3 16,10-10 0-16,13-14-3 15,9-16-1-15,9-16 2 16,2-13 0-16,-1-11 5 16,-4 3 1-16,-9-4 4 15,-5 9 0-15,-12 9 1 16,-9 17-2-16,0 0-6 16,0 0-6-16,-12 34-22 0,12-34-45 31,0 23-84-31,0-23-1 15,36 13-3-15,-8-21 2 16</inkml:trace>
  <inkml:trace contextRef="#ctx0" brushRef="#br0" timeOffset="60140.6476">1453 15401 198 0,'26'20'153'0,"2"-7"-1"15,3 2-6-15,0-15-122 16,-1-9-56-16,8 0-107 0,-12-11-5 16,-2-2-6-16,-14-8 1 15</inkml:trace>
  <inkml:trace contextRef="#ctx0" brushRef="#br0" timeOffset="60265.7342">1580 15248 223 0,'-27'20'158'0,"5"18"-4"15,-2 2 1-15,11 14-119 16,3-5-36-16,2-9-30 16,23 3-103-16,-5-14-19 15,12-6-5-15,-4-17 0 16</inkml:trace>
  <inkml:trace contextRef="#ctx0" brushRef="#br0" timeOffset="60534.7822">1804 15173 249 0,'36'-26'155'0,"-3"-1"1"16,6 9-7-16,-9 1-132 15,5 3-20-15,-8 8-5 16,-11 4-6-16,-8 15 3 0,-13 9 2 16,-11 13 8-16,-11 12 4 15,-8 8 8 1,-1 10 6-16,-3-1 3 15,10 2 1-15,3-13-4 0,16-4-3 16,10-13-12-16,12-14-11 16,12-5-43-16,1-21-105 15,5 1-3 1,-8-8-3-16,-3 5-2 0</inkml:trace>
  <inkml:trace contextRef="#ctx0" brushRef="#br0" timeOffset="61302.0939">585 16617 151 0,'13'-10'150'0,"-13"10"0"15,14-14 2-15,-14 14-108 16,9 19-5-16,-2 8-9 16,13 22 2-16,3 9-19 15,10 12 3-15,4 5-1 16,1 1-2-16,-1-6-2 0,-7-11-6 15,-9-18-1-15,-12-24-11 16,-9-17-1 0,-17-46-3-16,-8-12-11 15,-11-21-2-15,0-13 4 0,-3-12 5 16,7-3 8-16,9 10-1 16,9 13 13-16,11 28-6 15,7 19 11-15,14 28 1 16,2 22-4-16,0 23-2 15,-7 20-7-15,-11 11 11 16,-17 11-10-16,-17-5 10 16,-15 4-12-16,-14-5 13 15,-8-7-10-15,-2-9 12 16,6-8 3-16,12-6-13 16,20-12 10-16,23-7-11 15,21-6 12-15,24-8-14 0,15-13 4 16,14-11-2-16,4-12-10 0,2-12 13 15,-9-3-10-15,-12 2 10 16,-14-5-10-16,-14 6 10 16,-14 7-6-16,-11 10-9 15,4 22-19-15,-27-13-75 16,27 13-50-16,-21 3-6 16,21-3 1-16</inkml:trace>
  <inkml:trace contextRef="#ctx0" brushRef="#br0" timeOffset="61905.2177">1355 16733 235 0,'0'0'149'15,"22"-7"-3"-15,-22 7 3 16,-13-8-121-16,-7 3-6 15,-6 10-14-15,-9 4 3 16,-2 7 6-16,-7 6-11 16,1 6 8-16,4 4-9 15,7 4 8-15,9 2-11 16,15-7 10-16,9-9-11 0,12-10-1 16,10-11 2-16,6-5 0 15,3-8 2-15,1-4-1 16,-6-4 2-1,-2 6-3-15,-8 1-1 0,-4 7-9 16,-13 6-15-16,14-12-37 16,7 7-96-16,-7-8-4 15,11-3 1-15,-5-7-9 16</inkml:trace>
  <inkml:trace contextRef="#ctx0" brushRef="#br0" timeOffset="62027.4578">1551 16757 161 0,'25'16'156'0,"1"-4"-6"16,1 4 6-16,-1-12-70 16,6 0-77-16,0-1-27 15,-9-13-86-15,6-4-40 16,-8-8-11-16,-3 2 7 16</inkml:trace>
  <inkml:trace contextRef="#ctx0" brushRef="#br0" timeOffset="62184.7795">1798 16568 206 0,'-19'-8'154'0,"18"25"2"16,-5 6-2-16,3 20-100 15,-4-5-39-15,1 2-12 16,9 11-53-16,-9-15-94 16,9-3-7-16,-3-13 0 15,0-20-5-15</inkml:trace>
  <inkml:trace contextRef="#ctx0" brushRef="#br0" timeOffset="62605.083">1944 16231 265 0,'13'-25'161'16,"6"19"-5"-16,-19 6 0 15,28 9-139-15,-13 7-11 16,1 6-3-16,0 8-6 15,-6 4-3-15,-4 8-1 16,-9 3 2-16,-10 8-2 16,-8-1 5-16,-6-1 1 15,-3-2 4-15,1-7-2 16,7-12 9-16,11-8-12 16,11-22 2-16,16 4-2 0,11-16-1 15,13 1 0-15,7-2 2 16,0 6 3-16,-4 15-2 15,-6 7 10-15,-12 11 10 16,-12 8-6-16,-7 7 8 0,-17 1-6 16,-7-2 5-16,-8-7-13 15,-2-5-1-15,-1-1-32 16,-12-8-136 0,12-3 2-16,-1-8-15 15,6-5 3-15</inkml:trace>
  <inkml:trace contextRef="#ctx0" brushRef="#br0" timeOffset="65507.0756">9877 12755 251 0,'10'-81'149'16,"6"20"0"-16,-5 5-7 16,-1 19-134-16,10 21-4 15,2 20-1-15,-2 25 0 16,-1 26-2-16,-3 37 3 16,-3 38 0-16,-6 36-1 15,2 36-2-15,-3 33-4 16,-2 22-5-16,-3 19 3 15,1 8 0-15,-1-1 1 16,1-5-5-16,-1-8 3 0,-2-10-5 16,-2-12 14-16,-2-9-3 15,-2-17 6 1,-1-11-4-16,-1-16 4 16,2-13 7-16,0-22 6 15,4-17 0-15,6-24-5 0,8-19-1 31,8-16 1-31,8-17-1 16,5-12 0-16,11-17-9 0,3-5-2 16,6-10-1-16,6-4 2 15,3-2 0-15,5-2-3 16,6-1-2-16,10 5 1 16,8-3 8-16,14 7-8 0,13 0 8 0,18 4-4 15,12-4-7-15,18 8 10 16,10-11-7-16,8-1 6 15,6-1-5-15,1-8 1 16,-5 1 1-16,-12-11-5 16,-7-2 6-16,-16-7-9 15,-16-2 8-15,-17-11 0 16,-17-7-10-16,-20-8 9 0,-13-8-11 16,-18-8 10-16,-16-8-1 15,-14-17-7-15,-13-8 7 31,-9-21-13-31,-7-13 4 16,-5-31 2-16,-1-20 8 16,2-22-13-16,5-18 5 15,5-18 5-15,8-15-3 16,5-13 2-16,8-11 6 0,5 0-8 0,4-5 1 16,1 2 5-16,2 1 0 15,-4 7-1-15,-5 11-1 16,-9 17-1-16,-9 17 1 15,-11 20-1-15,-17 22 0 16,-14 22-1-16,-19 15 2 16,-14 24-2-16,-16 12 1 15,-13 15 0-15,-17 15 1 0,-18 13 1 16,-20 19 1-16,-21 13 1 31,-25 21 1-31,-24 17 2 16,-24 19 3-16,-18 20-2 15,-13 16 2-15,-1 13-10 16,2 0-15-16,27 11-124 0,19-11-5 16,39-9-10-16,41-11-7 0</inkml:trace>
  <inkml:trace contextRef="#ctx0" brushRef="#br0" timeOffset="74023.4322">19576 5229 1 0,'0'0'19'0,"17"-7"39"0,-17 7 10 15,0 0-48 1,0 0 6-16,6-15 6 15,-6 15 5-15,0 0 5 16,0 0 0-16,0 0-4 0,-18 0-10 16,2 2-8-16,2 5-6 0,-9-1-5 15,-2 4-1-15,-3 1-2 16,-3 4-1-16,-3 4-2 16,-1 4 0-16,-3 8-3 15,1 10-1 1,2 9 2-16,2 12-5 15,7 13 2-15,10 6-1 16,12 6 9-16,18-1 0 0,17-6 7 16,24-10-1-16,14-16 0 15,19-18 4-15,11-29 2 16,10-21 0-16,-3-28-3 16,1-16-3-16,-16-20-1 15,-10-10 6-15,-25-11-2 16,-17-2 1-16,-27 0-4 15,-23 10 0-15,-27 8-4 0,-22 16-3 16,-20 13-7-16,-14 17-17 16,-1 21-17-16,-12 4-66 15,14 24-25-15,3 2-5 16,19 14-3-16</inkml:trace>
  <inkml:trace contextRef="#ctx0" brushRef="#br0" timeOffset="75744.2611">18743 5256 83 0,'-23'2'94'16,"0"-1"1"0,1 5 1-16,-2-3-74 0,5 11-2 15,-4 1-5-15,4 11 0 16,-5 7 1-16,0 16-10 0,0 16-2 16,2 14-7-16,6 14-3 15,11 3-2-15,13 1 5 16,14-8 3-1,20-14 1-15,15-15 5 16,17-27 4-16,13-26 4 16,5-32 5-16,8-16-1 15,-10-24 1-15,-2-10-7 16,-20-13-3-16,-11-8 4 16,-24-3-6-16,-15 5 3 0,-25 6-7 0,-17 12-2 15,-20 14-11-15,-13 11-5 16,-7 24-16-16,-14 5-38 15,6 23-44-15,-7 7-6 16,7 15 2-16,7 4 4 16</inkml:trace>
  <inkml:trace contextRef="#ctx0" brushRef="#br0" timeOffset="76690.2649">18182 5287 80 0,'-15'-21'84'0,"15"21"-2"16,-21-10-37-16,3 5-17 15,4 6-11 1,-5 2-5-16,-1 6-2 15,-2 2-3-15,-1 8-1 16,-4 7-3-16,-2 14 1 16,-4 15 0-16,-3 13-8 15,1 17 2-15,5 6-5 16,10 3 6-16,11-3 4 16,15-11 9-16,18-13 0 15,17-27 4-15,19-21 6 0,11-38 3 16,14-18 3-16,-1-25-2 15,5-12-2-15,-8-15-12 16,-6-5 3-16,-16-4-6 0,-14 7 1 16,-23 10-7-16,-20 10-3 15,-22 19-14-15,-23 10-17 16,-9 27-38-16,-20 6-47 16,-2 19 0-16,-7 6-8 15,8 11 10-15</inkml:trace>
  <inkml:trace contextRef="#ctx0" brushRef="#br0" timeOffset="77323.5139">17388 5266 77 0,'-27'15'99'16,"-5"5"-1"-16,-1 10 2 15,-5 15-79-15,-1 23-6 16,-2 17 2-16,7 13-2 0,8 5 1 16,19 2 1-16,16-10 1 15,21-7-2-15,16-24-1 16,22-24 6-16,10-39 2 0,16-24 2 15,-2-31-2-15,2-17-7 16,-13-21-7-16,-8-8 0 31,-18-8-2-31,-14 0-2 16,-27 5-3-16,-21 17-2 0,-28 19-13 16,-28 14-24-1,-14 33-83-15,-28 8-12 16,-2 21-7-16,2 7-11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0:13:10.3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7291 6864 208 0,'-16'-2'141'0,"16"2"1"16,0 0-6-16,0 0-119 15,22 6-13-15,7-3-1 16,11-2-1-16,11 2 0 16,3-3-1-16,4-1 1 15,1 1-2-15,-1-5-4 0,0 5-17 16,-12-8-38 0,3 6-75-16,-7-3-4 15,-3 0-2-15,-3 1-4 16</inkml:trace>
  <inkml:trace contextRef="#ctx0" brushRef="#br0" timeOffset="364.0144">9577 6895 206 0,'0'0'141'16,"14"-17"-4"0,8 11 2-16,4-2-127 0,5 2-9 0,5 2-2 15,0-1-8-15,5 10-25 16,-11-8-72-16,3 7-30 16,-4 0-6-16,0 1-1 15</inkml:trace>
  <inkml:trace contextRef="#ctx0" brushRef="#br0" timeOffset="1670.0113">14198 6825 225 0,'23'4'133'0,"16"6"-25"16,6-7-59-16,18 3-177 31,17-2-8-31,6-8-3 16</inkml:trace>
  <inkml:trace contextRef="#ctx0" brushRef="#br0" timeOffset="5316.0096">3241 7954 158 0,'0'0'136'0,"0"0"1"16,12-14-3-1,15 8-101-15,10-7-8 16,18 9-8-16,13-8-5 16,11 1-7-16,7-1 0 15,-1 5-3-15,0 1 1 16,-7 2-2-16,-10 1-2 15,-14 0-6-15,-7 5-9 16,-20-10-30-16,-2 10-88 16,-7-6-8-16,-2-2 0 15,-3-3-5-15</inkml:trace>
  <inkml:trace contextRef="#ctx0" brushRef="#br0" timeOffset="8523.2131">5120 13874 35 0,'-3'-14'103'0,"3"14"0"0,0 0-51 16,8-22-9-16,-8 22-15 16,18-8-30-16,-18 8-68 15,0 0-29-15,21-2-4 16,-21 2 14-16</inkml:trace>
  <inkml:trace contextRef="#ctx0" brushRef="#br0" timeOffset="9118.9867">5043 15102 147 0,'0'0'134'16,"-19"-1"3"-16,19 1-6 0,0 0-105 0,0 0-24 15,0 0-34-15,0 0-87 16,19-9-15-16,-3 9-2 31,-2-4-7-31</inkml:trace>
  <inkml:trace contextRef="#ctx0" brushRef="#br0" timeOffset="10223.347">6298 13990 151 0,'0'0'121'16,"10"-15"-3"-1,-10 15-4-15,0 0-105 0,16-2-9 16,-16 2-5-16,0 0-11 16,15 18-21-16,-15-18-75 15,-3 13-4 1,3-13-1-16,-9 13 8 0</inkml:trace>
  <inkml:trace contextRef="#ctx0" brushRef="#br0" timeOffset="13152.4835">6307 16262 124 0,'3'-14'143'0,"-3"14"-4"16,0 0 1-16,0 0-106 16,-13-12-15-1,13 12-11-15,0 0-33 16,0 0-104-16,20-11-12 15,-20 11-1-15,17-22-10 16</inkml:trace>
  <inkml:trace contextRef="#ctx0" brushRef="#br0" timeOffset="14050.6781">3704 15200 73 0,'0'0'78'16,"-13"-4"-71"-16,13 4-6 0,13-6-107 16,10 8 54-16</inkml:trace>
  <inkml:trace contextRef="#ctx0" brushRef="#br0" timeOffset="21081.256">5545 7786 63 0,'-20'8'126'15,"20"-8"-2"-15,0 0 5 16,0 0-82-16,0 0-14 16,29 0-7-16,1 0-8 15,3-4-8-15,5 1-3 16,-2 0-3-16,-4 0-1 15,-6 2-1-15,-6 1-1 0,-20 0-1 16,0 0 0-16,0 0 0 16,-26 11 0-16,-6-8 3 15,-1 5 4-15,-5-6 3 0,2 6 3 16,-1-6 3-16,9 4 0 16,5-6 1-1,23 0 0-15,-14 7-2 16,14-7-5-16,23 5-3 0,0-4-3 15,7 1-6-15,4-4-8 16,3 8-38-16,-4-9-101 16,0 3 1-16,-8-4-7 15,-6-2 1-15</inkml:trace>
  <inkml:trace contextRef="#ctx0" brushRef="#br0" timeOffset="33079.7437">7975 14571 189 0,'-30'5'141'0,"-1"-8"1"0,14 9-2 0,4-5-120 31,13-1-7-31,36 6-1 0,20-2-4 16,28-1-2-16,29 1 0 15,35 1-2-15,34-2 0 16,30-1 0-16,31 3 3 16,28-7 1-16,17 2 0 0,11-7 1 15,7 0 0-15,-7-5 0 16,-6 1-4-16,-15-1-5 15,-18-5-10-15,-24 7-23 16,-35-13-57-16,-14 13-60 16,-34-9-2-16,-26 10-6 15,-43-2 8-15</inkml:trace>
  <inkml:trace contextRef="#ctx0" brushRef="#br0" timeOffset="33642.9846">8916 13564 247 0,'-7'-31'146'16,"7"15"-1"-16,0 16-6 15,0 0-132-15,-13 40-2 16,14 24-3-16,0 31 4 0,1 33-3 15,-1 37-1-15,-2 38-2 16,-3 31 5-16,-2 28 1 16,-6 18 3-1,1 9-8-15,-2-5 7 0,1-13-8 16,2-18 4-16,1-31-10 16,14-23-45-16,-10-43-99 15,15-35-8-15,-5-44 2 16,-1-37-11-16</inkml:trace>
  <inkml:trace contextRef="#ctx0" brushRef="#br0" timeOffset="34288.7601">8282 13677 226 0,'0'0'146'0,"16"30"0"16,0 12-2-16,-4 7-126 16,6 17 2-16,-3 9-4 0,1 12-6 15,-8 4-16-15,-9-6-38 16,1 4-103-1,-13-12-7-15,-2-8-6 16,-8-14-7-16</inkml:trace>
  <inkml:trace contextRef="#ctx0" brushRef="#br0" timeOffset="35781.5674">9230 14189 210 0,'-1'45'139'0,"-1"-9"-2"16,15 4-2 0,2-17-109-16,14-4-4 15,4-19-2-15,12-11-5 16,-1-21-1-16,2-16-4 15,-4-14 1-15,-6-7-1 16,-10 1-3-16,-10 3-3 0,-14 7 0 16,-14 12-2-16,-11 13 2 0,-9 17-1 31,-10 19-2-31,-4 17-1 16,-4 16-7-16,-1 9-4 15,12 14-20-15,-1-8-34 16,24 14-87-16,6-16 3 0,23 1-5 15,7-18 3-15</inkml:trace>
  <inkml:trace contextRef="#ctx0" brushRef="#br0" timeOffset="36700.6725">8116 15091 129 0,'-5'26'139'0,"-3"0"-2"15,17 8 1-15,-2-6-71 16,18 5-51-16,7-13 2 16,14-3-4-16,4-15 2 15,6-12-2-15,2-16-2 16,0-9 1-16,-10-15-5 16,-7-5-1-16,-10-3-4 0,-14 2 2 15,-13 4-5-15,-9 10 0 16,-13 12-4-16,-9 10-3 15,-6 20-4-15,-12 8-9 16,3 27-17-16,-13-2-29 16,15 31-83-16,-11 1-2 15,14 18 2-15,-5 1 8 16</inkml:trace>
  <inkml:trace contextRef="#ctx0" brushRef="#br0" timeOffset="37680.4146">8314 15990 69 0,'-7'-19'128'0,"8"3"-1"15,4 3 3-15,-10-10-91 16,10 10-17-16,-10-6 2 16,5 19-6-16,-5-20-1 15,5 20-8-15,-19 10-1 0,9 7 1 16,-6 4-1-1,1 6-10-15,-1-1 8 16,4 0-9-16,-1 0 9 0,5-7-8 16,3-6 11-16,5-13-11 15,0 0 7-15,0 0 0 16,23-5-4-16,-10-2 12 16,1-1-14-16,2-1 12 15,-3 3-15-15,0 2 4 16,-13 4-3-16,20-6 3 0,-20 6 2 15,0 0-1-15,0 0 1 16,0 0-1-16,0 0 2 16,0 0 6-16,0 0-10 15,-3-17 5-15,3 17-8 16,0 0-1-16,0 0-1 16,0-19 1-16,0 19 0 0,7-17 3 15,-2 1 3-15,1 0-1 31,-5-7 6-31,3 1-4 16,-4-2 7-16,3 2-5 16,-3-3 5-16,2 10-5 0,-2 2 5 15,0 13-1-15,0 0 1 16,2 26-1-16,-2 11 3 16,0 19-7-16,0 19 6 15,0 15-6-15,0 8 3 0,2 2-8 0,2-4-5 16,-4-21-43-16,6-7-106 15,1-33-6-15,9-25-8 16,0-36-2-16</inkml:trace>
  <inkml:trace contextRef="#ctx0" brushRef="#br0" timeOffset="40206.6427">10644 13847 147 0,'2'-16'132'0,"-5"-7"4"16,3 23-3-16,-3-27-109 15,3 27-1-15,0-21 2 16,0 21-1-16,0 0-3 0,7 15-5 16,-3 5-4-16,5 15 0 15,-2 7-2-15,5 10 2 16,-1 7-4-16,2 6 0 15,-1 0-9-15,-3-6-9 16,5 4-70-16,-10-30-71 16,6-8-1-16,-10-25-9 15,0 0-2-15</inkml:trace>
  <inkml:trace contextRef="#ctx0" brushRef="#br0" timeOffset="41491.7472">8385 13853 170 0,'-7'-26'145'16,"2"4"-2"-16,-3-11 1 15,6 14-82-15,-4-12-41 16,11 9-4-16,-2 0-5 15,-3 22-6-15,15-11-3 0,-6 28 1 16,-3 21-3-16,-2 19 2 16,-2 17-2-16,-4 12 0 15,-2 13-4-15,0 0-2 16,-2-4 2-16,-1-11-2 0,1-18 0 16,0-18-3-16,0-22 3 15,6-26 0-15,0 0 7 16,-7-42 4-16,6-6-3 15,1-15 2-15,-2-13-1 16,4-12 3-16,-2-3-1 16,0 1 2-16,-2 8-6 15,-1 10-1 1,-1 11 2-16,0 18 0 16,-2 20 1-16,6 23-1 0,-13 21 1 15,7 23 0-15,0 15-1 16,2 14 2-16,1 8-3 15,3 4-3-15,2-2-5 0,3-5 3 16,3-16-4-16,2-16-2 16,3-25 6-1,1-16 0-15,0-21 0 16,1-19 4-16,-4-20 1 0,0-17 0 16,-1-9 5-16,-2-2 0 0,-1 3-4 15,-2 5-3 1,-2 10 3-16,0 15-2 15,-1 24 2-15,-2 26-1 0,-2 17 0 32,-3 28 0-32,-1 16-1 15,1 14 3-15,-1 8-4 0,2 2 0 16,1-7-1-16,1-7-1 0,2-20-1 0,3-23 1 16,-3-28-1-1,0 0-2-15,15-36-1 16,-10-13 3-16,3-13-1 0,0-6 6 15,-1 2 2-15,2 10 1 16,-5 8 3 0,1 19 0-16,-5 29 2 0,0 0-4 15,-13 32-18-15,-7 4-121 16,11 10-18-16,-6-2-9 16,3 3-5-16</inkml:trace>
  <inkml:trace contextRef="#ctx0" brushRef="#br0" timeOffset="46314.2486">9343 14900 5 0,'-19'-3'110'0,"19"3"4"16,0 0-31-16,-26-5-22 15,26 5-3-15,-17 7-7 16,14 10-6-16,-12-2-7 16,11 18-5-1,-7 3-7-15,9 14-7 16,-1 2-1-16,12 9-5 15,2-3-2-15,11-4-6 16,6-12 3-16,9-10-7 0,5-19 5 16,1-16-2-16,0-14 0 0,-6-15 2 15,-9-10-3-15,-9-7 1 16,-12-3-4-16,-15-1 3 16,-13 5-6-16,-7 6 2 31,-7 9-6-31,-7 6-5 15,3 12-9-15,-4 2-20 16,15 21-83-16,-3-3-23 0,12 13 1 0,5-2-5 16</inkml:trace>
  <inkml:trace contextRef="#ctx0" brushRef="#br0" timeOffset="49259.403">10656 14863 116 0,'0'0'138'0,"0"0"3"16,0 0-1-16,-5 30-76 16,-3-5-32-16,11 14-8 15,-6 5-6-15,9 8-9 16,-1 2-2-16,5 3-8 16,1 0-8-16,-6-14-31 0,16 0-103 15,-14-21-4 1,4-6-3-16,-11-16 0 15</inkml:trace>
  <inkml:trace contextRef="#ctx0" brushRef="#br0" timeOffset="52645.0016">9242 15993 103 0,'-2'-19'131'0,"2"19"7"16,0 0-3-16,0 0-87 15,0 0-19-15,0 0-12 0,6 21 9 16,-2 5-16-16,-4 6 11 16,2 13-15-16,-4 7 9 15,2 6-14-15,-1 1 10 0,0 1-7 16,1-6-8-16,-2-10-10 31,9 1-42-31,-11-28-91 16,4-17-5-16,0 0-1 0,0 0-5 0</inkml:trace>
  <inkml:trace contextRef="#ctx0" brushRef="#br0" timeOffset="54652.3785">10615 15985 109 0,'0'0'143'0,"-2"-13"-3"0,2 13-3 16,0 0-59 0,0 32-52-16,-5-10 8 15,10 18-20-15,-5 6 9 16,4 14-19-16,-3 2 9 0,2 4-8 0,0 2-10 16,-3-9-16-16,12 4-128 31,-15-24-3-31,7-3-5 15,-10-21-3-15</inkml:trace>
  <inkml:trace contextRef="#ctx0" brushRef="#br0" timeOffset="55424.1667">13097 14450 232 0,'-22'13'144'0,"5"-9"2"16,17-4-5-16,36 5-121 15,25-5-14-15,33-3-3 16,35-3-1-16,39-2 3 16,35-5-2-16,37-6 0 15,22-3 4-15,26-4-2 16,15 0 4-16,8-1-4 16,1-1 4-16,-8 4-6 15,-14 2 0-15,-18 11-18 0,-30-7-39 16,-23 13-82-16,-35-4-8 15,-34 6-1-15,-38-4-7 16</inkml:trace>
  <inkml:trace contextRef="#ctx0" brushRef="#br0" timeOffset="55916.2272">14521 13368 254 0,'-14'3'147'15,"4"30"1"-15,-3 20-9 16,14 37-135 0,5 35-3-16,11 37 7 0,6 42 6 15,10 36 1-15,1 30 1 16,5 28-4-16,-6 15 9 16,1 11-8-16,-5-6 3 15,-1-11-4-15,-4-29-1 16,-5-34-12-16,1-29-23 15,-20-40-124-15,7-57-8 16,-15-50-1-16,-7-55-7 0</inkml:trace>
  <inkml:trace contextRef="#ctx0" brushRef="#br0" timeOffset="59524.3433">13689 14235 246 0,'0'0'146'0,"14"5"2"15,-18-26-7-15,7 4-118 16,-2-13-5-16,9-6-4 16,0-8-5-16,6-6-4 15,3-5-2-15,3 0-4 16,2 2 1-16,4 4-2 15,2 5 3-15,2 11 0 16,-4 10 2-16,1 15 1 16,-3 15 1-16,0 17 1 15,-6 14-1-15,-2 15 1 16,-5 6-4-16,-5 3-3 0,2 0-13 16,-8-17-29-16,8-2-105 15,-7-27-5-15,-3-16-3 16,16-7-5-16</inkml:trace>
  <inkml:trace contextRef="#ctx0" brushRef="#br0" timeOffset="60010.4305">15129 13918 203 0,'-6'36'151'15,"-7"-2"-2"-15,10 18-1 16,-4-11-102-16,20 6-5 16,-2-12-12-16,15-9-10 15,6-17-6 1,6-17-6-16,-2-19-2 0,-5-13-2 15,-8-15-2-15,-11-12-3 16,-13-2 0-16,-17 4-1 16,-13 9 1-16,-14 14-2 15,-10 18-1-15,-6 15-3 16,2 22-2 0,1 16-4-16,15 18-12 15,4 1-24-15,32 18-96 16,3-12-4-16,28 4 2 0,9-15-2 15</inkml:trace>
  <inkml:trace contextRef="#ctx0" brushRef="#br0" timeOffset="60302.1802">16222 13769 272 0,'15'-4'156'16,"-15"4"0"-16,-3 37-2 15,-9-1-116-15,11 18-17 16,-2 9-12-16,3 8-18 15,10 14-112-15,-6-13-29 16,9 5-6-16,-10-15-6 16</inkml:trace>
  <inkml:trace contextRef="#ctx0" brushRef="#br0" timeOffset="60803.2741">13888 15076 241 0,'-16'29'147'0,"17"16"0"16,2-6 0-16,19 7-115 15,7-14-8-15,15-6-6 16,6-20-2-16,6-15-2 16,0-20-4-16,-5-17-2 15,-12-15-4-15,-18-11-2 16,-16-4-5-16,-20 4 1 16,-15 9-2-16,-18 16-3 15,-11 21-3-15,-9 17-3 0,-2 27-4 16,0 16-7-16,15 34-22 15,-2-2-56-15,25 27-48 16,7 1-1 0,23 11 1-16</inkml:trace>
  <inkml:trace contextRef="#ctx0" brushRef="#br0" timeOffset="61024.8027">14123 15768 268 0,'4'33'153'16,"8"26"-1"-16,-12 7 1 16,4 22-138-16,2 6-2 0,1 6-17 15,6 6-35-15,-10-21-110 16,9-8 1-1,-10-22-9-15,1-16-6 16</inkml:trace>
  <inkml:trace contextRef="#ctx0" brushRef="#br0" timeOffset="64725.9853">15044 14807 80 0,'0'0'108'15,"0"0"3"-15,-13-6 0 16,-3 4-74-16,16 2-5 0,-22 10-3 16,15 5-2-16,-6-4-3 15,7 14-1-15,-4-1-3 31,10 13-1-31,0-1-5 16,10 5-1-16,3-2-3 0,13 0-1 16,4-13 1-16,11-10 0 15,3-16-3-15,8-10-2 16,2-17 1-16,-2-14-3 16,-8-11 0-16,-7-7 0 15,-13-3-2-15,-12 2-4 0,-14 6 2 16,-14 8-1-16,-13 13 1 15,-12 11 0-15,-8 18-2 0,-5 10-2 16,-2 15-5-16,-5 7-5 16,9 14-18-16,-7-9-28 15,16 10-75-15,2-8-2 16,18-1 0-16,5-9-2 16</inkml:trace>
  <inkml:trace contextRef="#ctx0" brushRef="#br0" timeOffset="67143.4645">16224 14762 178 0,'1'-13'120'0,"-1"13"3"0,3-29-45 16,-3 29-42-16,3-23-6 15,-3 23-2-15,0 0-2 16,0 0-5-16,0 0-5 16,7 23 0-16,-7 6-3 15,3 13-1-15,0 5-2 16,3 8 0-16,1 1-4 16,0 1-6-16,2-4-8 15,-3-14-21-15,9-1-106 0,-10-20-2 16,-5-18-2-16,0 0-5 15</inkml:trace>
  <inkml:trace contextRef="#ctx0" brushRef="#br0" timeOffset="69383.546">15150 15871 120 0,'0'0'130'0,"0"0"-2"16,0 0 5-1,10-14-81-15,-10 14-22 0,13 30-5 16,0 2-4-16,-8 6 2 16,2 9-11-16,-4 5 5 15,0 9-11-15,-3-1 2 16,0-2-15-16,4-5-19 0,-8-22-108 0,12-7-8 16,-8-24 1-16,18 2-8 15</inkml:trace>
  <inkml:trace contextRef="#ctx0" brushRef="#br0" timeOffset="71293.1244">16100 15913 175 0,'-21'20'140'0,"4"14"-2"16,-3-1 4-16,17 14-99 0,-1-6-7 15,17 8-10-15,7-16 6 16,16-6-20-16,13-16 1 16,13-16-3-16,9-18-8 0,2-19 13 15,1-13-14-15,-6-11 3 16,-13-3-9-16,-15-2 2 16,-21 9-6-16,-26 12 0 15,-27 27-14-15,-35 12-52 16,-16 42-67-16,-29 13-7 15,-10 29-6-15,-4 10-4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0:14:41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2205 7563 219 0,'0'0'149'15,"0"0"-3"-15,1 19-8 16,-1-19-109-16,35 12-6 16,-6-8-9-16,11 0-4 15,5-5-4-15,6-5-2 16,-4-5-2-16,-1-7-4 16,-5 5-16-1,-20-8-92-15,-2 8-39 0,-17 0-8 0,-17 4-6 16</inkml:trace>
  <inkml:trace contextRef="#ctx0" brushRef="#br0" timeOffset="5364.2999">3156 7848 29 0,'0'0'124'31,"0"0"9"-31,-16-12-35 0,15 27-27 16,1-15-12-16,-11 36-13 16,6-13-8-16,9 11-11 0,-1-2-5 15,8 4-5-15,4-7-2 16,8-2-4-16,1-15-4 16,5-11 0-16,-1-14-1 15,3-14 1 1,-6-12-3-16,-6-9-1 15,-11-3-2-15,-9-1 0 16,-8 4 0-16,-8 8 0 16,-8 11-1-16,-8 16-4 0,-1 14 1 15,-4 14-4-15,5 16-10 16,-2 1-26-16,17 17-61 16,-3-4-48-16,11 2-2 15,3-5 1-15</inkml:trace>
  <inkml:trace contextRef="#ctx0" brushRef="#br0" timeOffset="6689.5495">3558 7802 132 0,'6'-19'131'16,"-6"19"4"-16,6-22-55 15,-6 22-30-15,0 0-12 0,13-1-11 16,-13 1-8 0,1 14-4-16,-2 2-5 0,-1 11-7 15,-2 7 4-15,0 7-3 16,-2 4-1-1,-3 0-3-15,2 1-4 16,-3-7-7-16,4 0-15 16,-7-23-33-16,10-2-85 15,3-14 1-15,0 0-3 0,0 0 26 16</inkml:trace>
  <inkml:trace contextRef="#ctx0" brushRef="#br0" timeOffset="8150.8667">3916 7806 131 0,'0'0'142'16,"-1"-17"-5"-16,1 17 4 16,-16-18-100-16,16 18-15 15,-13 6-10-15,7 8-5 0,-2 11-2 16,5 11-1 0,0 7 1-16,9 9-1 15,1 0 2-15,10-1 0 0,5-11 3 0,5-8-4 0,6-24-2 16,0-12-2-16,-1-19 0 15,-3-16 3-15,-12-10-6 32,-7-4-1-32,-12-1-4 15,-7 7 2-15,-10 8-2 16,-5 11 0-16,-5 12-3 0,-3 14-6 16,3 17-6-1,-1 6-12-15,15 18-44 0,-6-5-76 0,12 7-4 16,2-4 3-16,7 1 8 15</inkml:trace>
  <inkml:trace contextRef="#ctx0" brushRef="#br0" timeOffset="9035.0761">4202 7866 1 0,'4'-13'93'16,"-4"13"5"-16,0 0-52 15,0 0-9-15,0 0 2 16,0 0 3-16,0 0 0 16,-10 16 0-16,7 3-5 15,-8-3 2-15,9 11-5 16,-6-4-2-16,9 9-8 16,3-9-3-1,12 2-9-15,2-11 0 16,9-5-4-16,2-12-3 15,7-11 2-15,-1-14-6 16,-2-6 2-16,-7-8-3 0,-6-4 0 16,-10 2 0-16,-7 5 3 0,-10 5 1 15,-6 9-1-15,-13 12 4 16,0 9-2 0,-7 8 0-16,-1 11-2 0,1 6-8 0,-4 7-9 15,12 9-23-15,-8-7-37 16,17 8-75-16,-3-3-1 15,15-1-2-15,-2-6 29 32</inkml:trace>
  <inkml:trace contextRef="#ctx0" brushRef="#br0" timeOffset="9902.7376">4590 7858 176 0,'0'0'136'16,"0"0"3"-16,-17-9-53 15,23 25-40-15,-11-3-5 16,17 10-14-16,-4-4-6 16,10 4-8-16,-1-6 0 0,8-1-6 15,2-12 2-15,0-5-1 16,-2-13-7-16,-3-7 2 15,-7-8-3 1,-3-4 1-16,-9-1-3 16,-9-1 3-16,-5 3-3 0,-10 8 0 15,-5 8 3 1,-4 9-1-16,-3 8 1 0,-2 8-1 16,1 8-6-16,2 3-7 15,6 13-19-15,0-8-39 16,16 10-80-16,0-4 2 15,10 0-4-15,3-8 5 16</inkml:trace>
  <inkml:trace contextRef="#ctx0" brushRef="#br0" timeOffset="10671.4638">4877 7865 87 0,'-16'23'139'0,"12"-4"3"16,-2 0-1-16,13 11-83 15,-7-14-11-15,18 8-16 16,0-14-3-16,13-2-17 15,1-13-2-15,2-6 2 16,2-14-9-16,-5-5 2 16,-5-5-5-16,-12-2 1 15,-8 1-3-15,-14 4 5 16,-6 6-1-16,-9 9-4 0,-9 8 4 16,-1 9 1-16,-3 10-3 15,0 5-3-15,3 12-7 16,1-3-16-16,13 15-35 15,-7-7-84-15,13 3-3 16,5-6 1-16,6-3 2 16</inkml:trace>
  <inkml:trace contextRef="#ctx0" brushRef="#br0" timeOffset="11424.2844">5189 7914 76 0,'0'26'132'0,"1"-10"7"15,6 7-5-15,-4-10-73 16,18 13-12-1,-4-16-9-15,15 2-9 16,-4-14-8-16,7-4-5 16,-2-14-7-16,-2-6-1 0,-7-8-7 15,-9-4 1-15,-11-2-5 0,-11 2 2 16,-11 6-1-16,-5 5 1 16,-10 11 2-16,-3 7-2 15,-3 11 0-15,0 8-5 0,3 13-9 16,1 0-17-1,17 18-45-15,-7-7-77 16,15 4-1 0,3-4-2-16,13-2 2 15</inkml:trace>
  <inkml:trace contextRef="#ctx0" brushRef="#br0" timeOffset="12200.542">5701 7754 185 0,'7'-17'145'0,"-7"17"5"15,0 0-42-15,18 28-50 16,-26-4-14-16,16 16-15 15,-8 2-8-15,4 7-9 16,-4 1-12-16,-4-6-36 16,4 2-117-16,-11-7-3 15,4-13-7-15,-9-13-1 0</inkml:trace>
  <inkml:trace contextRef="#ctx0" brushRef="#br0" timeOffset="18889.3217">8216 7869 145 0,'0'0'132'16,"0"0"-2"-16,-17-5-40 15,4 5-46 1,4 14-13-16,-3-1-5 16,5 13-12-16,1 1 0 0,5 12-7 15,4 0 2-15,6 3-3 16,-1-7 5-16,11-4 1 15,0-12-1-15,7-12-2 0,-3-18-1 16,1-12 1-16,-5-13-2 16,0-10 1-16,-12-6-6 15,-7 0-1-15,-9 6-3 16,-6 7 1-16,-9 13-4 0,-7 11-3 16,-4 17-9-16,-4 5-24 15,16 22-65-15,-4 2-41 16,9 8-1-16,4 3-1 15</inkml:trace>
  <inkml:trace contextRef="#ctx0" brushRef="#br0" timeOffset="19583.5531">8500 7900 43 0,'9'-29'127'0,"0"14"8"0,-2-1-1 16,-7-2-71 0,0 18-18-16,11-13-2 15,-11 13-9-15,0 0-9 0,7 30-7 0,-12-5-3 16,2 9-4-16,-6 7-4 15,2 3-4-15,0 4-4 16,0-2-5 0,5 0-13-16,-5-17-29 0,13-3-99 15,-8-9-1-15,2-17-1 16,0 0 1 0</inkml:trace>
  <inkml:trace contextRef="#ctx0" brushRef="#br0" timeOffset="20425.2141">8916 7838 106 0,'11'-18'132'0,"-11"18"2"15,10-13-37-15,-15-1-31 16,5 14-14-16,0 0-11 16,0 0-13-16,0 0-4 15,1 23-9-15,-5 1-4 0,2 11-4 32,-2 7-2-32,1 7-3 15,0 4-2-15,-1 2-4 16,4-3-9-16,-4-10-15 15,9 3-52-15,-3-18-69 0,-5-10-2 16,3-17 1-16,0 0 6 16</inkml:trace>
  <inkml:trace contextRef="#ctx0" brushRef="#br0" timeOffset="21309.8872">9226 7830 113 0,'0'0'139'0,"9"-13"1"15,-9 13 3-15,0 0-85 16,11 15-17-16,-12-1-11 16,8 11-12-16,-7 1-7 15,4 8-6-15,-2 4-4 0,-4 2-4 16,2 5-8-16,-7-6-22 15,8 9-50-15,-8-12-63 16,1-7-3 0,-1-8 1-16,7-21 23 0</inkml:trace>
  <inkml:trace contextRef="#ctx0" brushRef="#br0" timeOffset="22143.8345">9584 7826 200 0,'0'0'143'0,"4"-16"2"0,-4 16-44 16,0 0-51 0,3 20-13-16,-6-5-9 15,6 8-10-15,-3 3-7 16,1 7-4-16,-2 3-5 0,-2 5-5 16,-1 2-7-16,-5-4-2 15,5 3-17-15,-9-15-28 16,13 2-93-16,-7-9-3 15,7-20 0-15,-3 13 2 16</inkml:trace>
  <inkml:trace contextRef="#ctx0" brushRef="#br0" timeOffset="22914.0296">9946 7856 104 0,'4'-17'141'0,"-4"17"2"16,0 0 3-16,-8-13-69 16,13 27-32-16,-5-14-10 15,-1 37-14-15,-2-7-7 16,3 12-4-16,-3 7-6 16,2 4-2-16,-1 5-9 0,-4-8-3 31,5 4-21-31,-13-23-36 15,14 1-87-15,-10-17 0 16,10-15-1-16,0 0 2 0</inkml:trace>
  <inkml:trace contextRef="#ctx0" brushRef="#br0" timeOffset="23828.8863">10284 7915 77 0,'0'0'133'16,"-13"12"6"-16,11 2-47 15,-12-3-15-15,14 13-25 16,-12-7-9-16,18 12-14 15,-6-6-10-15,13 3-5 16,1-7-5-16,14-4-1 16,3-11-3-16,6-10-1 15,2-11-1-15,-3-11-2 0,-2-8 3 16,-8-7 0-16,-10-3-2 16,-10 0 0-16,-12 5 1 15,-8 7 1 1,-11 8 0-16,-5 11 2 0,-6 9-6 15,-5 15-4-15,2 11-5 16,-1 5-17-16,11 17-34 16,-8-5-89-16,15 4-7 0,5-1 2 15,11-3-1-15</inkml:trace>
  <inkml:trace contextRef="#ctx0" brushRef="#br0" timeOffset="24360.3003">10708 7817 139 0,'0'0'145'16,"1"-15"0"-16,-1 15 3 0,0 0-94 15,-3 17-10-15,5 10-14 16,-8 5-9 0,6 17-7-16,-3 9-8 15,6 7-6-15,4 11-42 16,-1-9-107-16,1-10-10 16,-2-13-3-16,-4-24-3 0</inkml:trace>
  <inkml:trace contextRef="#ctx0" brushRef="#br0" timeOffset="32192.3157">13543 7973 26 0,'-13'-17'105'0,"13"17"8"16,0 0-36-16,-12-16-31 16,12 16-3-16,0 0-5 15,0 0-5-15,-14-4-3 16,14 4-3-16,-14 16-6 0,6 1-9 16,-8 2 0-1,6 8-1-15,-4 8-4 16,7 5 0-16,1 8-4 15,6 1 1-15,7-2 1 0,8 0 2 16,5-13 0-16,7-8 1 16,4-19 0-16,3-12 1 15,-1-20-1-15,1-10 0 16,-10-12-2-16,-4-5-3 16,-7-4 1-16,-10 4-3 0,-6 4 4 15,-8 11-2-15,-8 9 1 16,-4 12-1-16,-6 12-1 15,-3 8-3-15,2 15-8 16,-3 1-20 0,11 18-50-16,0-7-68 15,8 4-3-15,3-3 1 0,8-3 8 16</inkml:trace>
  <inkml:trace contextRef="#ctx0" brushRef="#br0" timeOffset="33166.1794">13858 7999 60 0,'0'0'137'31,"-19"2"4"-31,19-2-1 16,-28 8-59-16,23 15-38 16,-11-1-9-16,13 14-10 0,-2 2-10 0,10 5-1 15,2-1-5-15,10 0 3 16,4-11-2-16,5-8-1 15,2-17-1-15,3-17-1 0,-1-18 1 32,0-12-2-32,-8-11 0 15,-6-5-5-15,-10-1 6 16,-8 6-1-16,-9 9 1 16,-11 11-6-16,-5 12 2 0,-4 13-3 15,-3 14-4-15,-1 7-11 16,10 18-41-16,-8 3-100 15,17 5-3-15,6 0 4 0,7 2-1 16</inkml:trace>
  <inkml:trace contextRef="#ctx0" brushRef="#br0" timeOffset="34116.3206">14231 7978 155 0,'-17'-8'147'0,"17"8"2"15,0 0 0 1,-30 15-95-16,31 8-19 16,-7-3-12-16,8 12-8 0,-2 2-8 15,1 8-4-15,1 4-8 16,-2-4-10-16,5 9-33 16,-13-15-83-16,11-4-20 15,-5-11-3-15,2-21 0 16</inkml:trace>
  <inkml:trace contextRef="#ctx0" brushRef="#br0" timeOffset="34770.4208">14539 7928 48 0,'2'-18'135'0,"-2"18"1"15,2-15-2-15,-2 15-57 0,0 0-30 16,0 0-4-16,-3 26-16 16,-4-4-5-16,4 14-11 15,-6 4 1-15,6 8-2 16,-2 4-6-16,2 0 0 16,0-2-10-16,1-8-9 15,7 0-28-15,-11-23-42 16,10-3-62-16,-4-16 0 15,0 0 0-15,5-21 28 0</inkml:trace>
  <inkml:trace contextRef="#ctx0" brushRef="#br0" timeOffset="35619.0983">14893 7956 50 0,'-13'-15'126'15,"13"15"11"-15,0 0-1 0,0 0-71 16,11 16-10-16,-11-16-8 15,13 38-9-15,-9-12-11 16,6 13-6 0,-4 3-10-16,0 7-4 0,-5 4-10 15,-5-2-9-15,2 2-21 0,-11-18-32 16,10 1-82 0,-2-12-3-16,5-24 2 0,0 0 0 15</inkml:trace>
  <inkml:trace contextRef="#ctx0" brushRef="#br0" timeOffset="36222.3719">15269 7910 28 0,'0'-15'129'0,"0"15"9"16,1-16 4-16,-1 16-60 0,0 0-21 31,0 0-8-31,0 0-6 0,14 24-18 0,-16-4-5 15,2 11-10-15,-5 6-5 0,1 7-7 16,-2 4-3-16,-1-5-5 16,3 5-17-1,-6-18-28-15,12 3-77 0,-3-13-24 16,4-7-1-16,-3-13 2 31</inkml:trace>
  <inkml:trace contextRef="#ctx0" brushRef="#br0" timeOffset="36852.5431">15514 7992 19 0,'0'0'128'0,"0"0"4"16,-12 14 8-16,17 11-62 16,-15-3-20-16,14 17-6 15,-7-9-8-15,16 9-7 0,-1-12-11 16,9-1-7-16,4-19-5 16,5-11-4-16,2-16-1 15,1-12-4-15,-6-8 0 16,-8-6-5-16,-9-4 4 15,-10 4 0-15,-10 9-2 0,-10 8-4 16,-9 10 1 0,-6 12-2-16,1 11-4 0,-2 9-6 15,7 16-24-15,-4-4-43 16,14 14-76-16,6 0 5 16,12 1-2-16,3-3 2 15</inkml:trace>
  <inkml:trace contextRef="#ctx0" brushRef="#br0" timeOffset="37453.8172">15873 8053 107 0,'-8'27'140'16,"6"-7"2"-1,2 3 1-15,9 9-73 0,-4-10-25 16,17 7-7-16,-3-17-11 0,10-1-8 16,-2-17-5-16,5-10-4 15,-5-13-1-15,1-7-2 16,-14-7 1-1,-4-1-3-15,-13 5 2 16,-7 8-1-16,-11 9-1 0,-7 11-4 16,-5 16-14-16,-9 4-93 31,9 18-52-31,0 5-2 0,5 0-6 0</inkml:trace>
  <inkml:trace contextRef="#ctx0" brushRef="#br0" timeOffset="39987.7843">18436 6253 184 0,'1'-24'124'0,"-1"2"0"15,0 8 5-15,-13 1-95 0,13 13-14 16,0 16 12-16,2 12-12 15,-4 13-3 1,1 15-4-16,-4 16-3 16,-5 11-9-16,3 7-11 15,-6-4-9-15,9-7-18 0,-8-20-15 16,15-6-19-16,-9-29-13 16,6-24 0-16,0 0 24 15,16-50 28-15,-16-3 21 16,2-8 26-16,-1 8 27 15,-8-7 27-15,8 16 17 16,-14-2 7-16,16 26-16 16,-13 3-18-16,10 17-15 15,-6 17-21-15,5 0-25 16,4 12-84-16,-3-4-51 16,6 3-10-16,-6 1-3 0,2 3-4 15</inkml:trace>
  <inkml:trace contextRef="#ctx0" brushRef="#br0" timeOffset="41522.1583">18988 7944 91 0,'-3'-13'132'15,"1"-1"5"-15,-1 1 2 16,-6-4-54-16,9 17-29 16,0 0-8-16,0 0-15 15,-13 24-8-15,13 8-13 16,-4 8-6-16,2 9-4 0,-1 11-7 16,-1-1-5-16,4 6-18 15,-7-16-24-15,15-2-84 16,-5-11-9-16,5-15 0 15,-8-21 0 1</inkml:trace>
  <inkml:trace contextRef="#ctx0" brushRef="#br0" timeOffset="41860.4446">19169 8208 200 0,'13'19'137'0,"1"-6"1"15,6-1-2-15,-1-15-96 16,13 3-9-16,-6-18-8 16,7-3-11-16,-9-9-4 0,-2-7-6 15,-7 1-1-15,-10-1-1 16,-9 4 3-1,-9 4-1-15,-9 7 0 0,-7 9 0 16,-7 7 0-16,2 9 0 0,-2 9-1 16,4 5-5-16,6 9-9 15,3-1-18 1,20 11-36-16,0-7-72 0,16-2-2 16,3-4-1-16,7-3 1 15</inkml:trace>
  <inkml:trace contextRef="#ctx0" brushRef="#br0" timeOffset="42598.669">19589 7989 4 0,'4'-24'118'0,"-1"11"8"16,1-3 3-16,-7-3-45 16,16 13-12-16,-14-7-7 15,1 13-12-15,0 0-11 16,16 16-15-16,-22 0-7 15,3 13-8-15,-9 5-4 16,1 10-4-16,-1 2-8 16,2-1-5-1,6 1-17-15,-5-16-26 16,19-1-89-16,-2-10-3 16,6-12-1-16,0-10 2 15</inkml:trace>
  <inkml:trace contextRef="#ctx0" brushRef="#br0" timeOffset="43317.7664">19848 8051 67 0,'-14'9'117'15,"14"-9"3"-15,-7 32 4 16,9-4-65-16,-4-6-11 15,13 10-1-15,-7-12-7 16,14 3-6-16,-5-17-10 0,10-3-5 16,-2-19-3-16,5-6-5 15,-2-12-3-15,-3-8-5 16,-5-3 0 0,-4 0 0-16,-10 6 1 0,-7 6 0 15,-8 10 0-15,-6 9-1 16,-7 11 0-16,-1 11-2 15,-2 11-7 1,-2 6-12-16,10 12-25 0,-5-8-40 16,16 11-62-16,3-1 2 15,8-1-2-15,6-6 3 16</inkml:trace>
  <inkml:trace contextRef="#ctx0" brushRef="#br0" timeOffset="43905.0209">20229 7995 185 0,'6'-16'132'0,"-6"16"8"16,0 0-32-16,0 0-49 16,0 0-10-16,-2 19-11 15,5 5-11-15,-7 5-9 16,3 7-6-16,-2 0-6 0,0 2-3 16,-2 1-9-16,0-8-10 15,6 4-31-15,-12-20-55 0,11-2-45 16,0-13 1-16,0 0 0 15</inkml:trace>
  <inkml:trace contextRef="#ctx0" brushRef="#br0" timeOffset="44470.9882">20545 8130 141 0,'-6'19'131'15,"3"-3"5"-15,3 7 0 16,-4-5-74 0,20 13-17-16,-3-12-9 15,14 3-11-15,1-14-8 16,5-3-5-16,-3-13-5 16,1-9-3-16,-11-12-2 15,-4-5-2-15,-11-4-1 0,-7-2 2 16,-9 4 3-16,-6 2 1 15,-7 10 2-15,-5 8-1 16,-2 10 0-16,-2 11 0 16,2 8-6-16,-3 5-15 15,14 18-49-15,-7-4-83 16,11 6-3-16,1-4-1 16,7 1-4-16</inkml:trace>
  <inkml:trace contextRef="#ctx0" brushRef="#br0" timeOffset="44959.7397">21033 7976 140 0,'4'-13'139'0,"-4"13"7"16,7-17-2-16,-7 17-59 0,0 0-35 15,0 17-13-15,2 13-13 16,-8 9-11-16,2 6-4 15,-4 7-10 1,1 0-4-16,3 0-14 16,-5-17-25-16,15-1-86 15,-4-17-18 1,-2-17-3-16,14-4 2 0</inkml:trace>
  <inkml:trace contextRef="#ctx0" brushRef="#br0" timeOffset="45518.3489">21307 8122 139 0,'-3'23'139'0,"-1"9"3"15,8 2 3-15,-7-5-71 16,26 12-20-16,-4-18-15 15,17 0-9-15,-3-18-11 16,6-10-6-16,-3-20-2 16,-1-9-5-16,-11-13-1 15,-8-3-3-15,-13-2 3 16,-9 6-2-16,-12 5 2 31,-10 14-3-31,-6 14-4 16,-11 12-13-16,6 24-98 0,-12 8-41 15,10 11-6-15,-1 1-4 16</inkml:trace>
  <inkml:trace contextRef="#ctx0" brushRef="#br0" timeOffset="62818.3864">10398 13238 181 0,'24'16'142'0,"8"-7"-1"15,5-8-5-15,12 9-112 16,3-3-7-16,9 4-2 15,-2-1-11-15,-1-3-11 0,-3 6-23 16,-19-15-58-16,1 5-50 16,-14-11-4-16,-5 0 0 15</inkml:trace>
  <inkml:trace contextRef="#ctx0" brushRef="#br0" timeOffset="63078.6931">10842 13166 167 0,'0'0'148'0,"-23"19"-2"16,19 0 0-16,4-19-101 16,-5 23-24-16,5-23-5 0,33 18-4 15,-4-13-6-15,6-1-2 16,1 0 0-16,1 4 0 16,-8 0-1-1,-6 8 2-15,-13 6-2 0,-10 4 1 0,-12 3-2 16,-10 1-2-16,-6-1-4 15,-6-5-2-15,5 1-13 32,-3-15-17-32,18 12-41 0,-1-22-75 15,15 0 2-15,0 0 6 16,32 15-3-16</inkml:trace>
  <inkml:trace contextRef="#ctx0" brushRef="#br0" timeOffset="64908.6873">12146 13107 39 0,'0'0'106'0,"0"0"3"0,0 0-48 16,0 0-12-16,-20-3-9 15,20 3-5-15,-14 7-4 16,14-7-5-16,-16 13-1 0,11 2-3 31,-6-2-1-31,5 10-1 16,-3 3-4-16,5 7-1 16,0 3-5-16,7 4 0 15,0-5-2-15,8-2 1 0,4-8-2 16,6-9 0-16,4-15-2 15,1-11 0-15,1-18 1 16,1-9-2 0,-4-9 0-16,-4-8-3 0,-8 0 0 15,-8 2-2-15,-8 5 2 16,-9 10-1-16,-7 14 2 16,-9 16-2-16,-6 12-2 0,-2 11-3 15,5 13-10 1,-4 0-18-16,17 17-29 15,-5-13-79-15,18 3-1 16,3-12-3-16,13-3 4 16</inkml:trace>
  <inkml:trace contextRef="#ctx0" brushRef="#br0" timeOffset="66702.2837">12472 13114 86 0,'0'0'114'0,"-11"19"2"0,11-19-45 32,0 0-34-32,-19 6-5 15,19-6-4-15,-10 13-5 16,10-13-2-16,-9 23-2 16,8-6 0-16,-5 3-4 0,6 9 0 15,-6-2-2-15,6 7 1 16,-1-4-1-16,5 2-1 15,1-9-2-15,8-2-1 0,2-9-1 16,8-11-2-16,5-9-1 16,4-10-1-16,4-10 0 15,0-8-2-15,-2-3 0 16,-5-2-1-16,-6-1 1 0,-8 3 0 31,-11 3 1-31,-7 7 0 0,-11 8-1 16,-6 8 0-16,-8 7-2 0,-1 5-1 15,-2 9-5-15,-3 1-7 16,10 14-13-16,-6-9-26 16,18 15-91-16,-7-9-4 15,15 6 1-15,-2-7 0 16</inkml:trace>
  <inkml:trace contextRef="#ctx0" brushRef="#br0" timeOffset="67546.641">12860 13137 60 0,'0'0'124'0,"0"0"2"16,-18-7 1-16,18 7-79 15,-15 10-10-15,12 6-1 0,-8 0-9 0,8 10-4 16,-3 4-4-16,6 9-2 16,0 1-4-16,9 4 0 15,4-5-5-15,7-6 0 16,6-13-3-16,7-8-2 31,2-18-1-31,1-11-2 16,-4-15 1-16,-5-10-2 0,-5-6 0 0,-11-2-2 15,-9 4 2-15,-11 4-2 16,-7 9 2-16,-5 10-1 16,-4 11-1-16,-4 9-3 15,3 12-6 1,-1 4-10-16,9 16-23 0,-8-12-35 15,12 15-64-15,0-9-2 16,6 7 2-16,0-7 30 0</inkml:trace>
  <inkml:trace contextRef="#ctx0" brushRef="#br0" timeOffset="68446.1149">13273 13173 144 0,'-21'26'140'15,"3"-11"1"-15,7 11 0 16,-11-6-98-1,18 14-8-15,-2-8-9 0,13 8-5 16,6-11-7-16,12-2-3 16,6-11-2-16,5-7-3 15,1-13-2-15,0-10-1 0,-7-12-1 16,-5-4-1-16,-12-1-1 16,-12-1-1-16,-8 5 1 15,-9 3-2-15,-7 9 0 31,-4 13-4-31,-5 11-2 0,-1 8-7 0,7 14-12 16,-6-5-20 0,19 20-35-16,-9-8-65 0,15 9 2 15,0-11 0 1,10 3 32-16</inkml:trace>
  <inkml:trace contextRef="#ctx0" brushRef="#br0" timeOffset="69079.263">13542 13258 71 0,'0'31'135'15,"-2"-13"1"-15,5 11 4 16,-7-11-66-16,18 13-23 15,-7-15-10 1,13 4-10-16,-1-14-9 16,9-1-6-16,-1-16-4 0,2-7-5 15,-2-10-4-15,-5-6-2 16,-6-5-1-16,-10 0-2 16,-9 4 2-16,-9 5-1 15,-8 5 2-15,-5 11-1 16,-5 9 1-16,-2 11-3 0,-1 10-5 15,-1 4-10-15,11 12-26 16,-9-12-43-16,19 16-61 16,-2-8-3-16,15 5 2 15,0-7 10-15</inkml:trace>
  <inkml:trace contextRef="#ctx0" brushRef="#br0" timeOffset="69722.4244">13882 13266 122 0,'-3'31'141'0,"0"-12"-2"16,9 11 5-16,-9-11-86 16,22 11-17-16,-6-12-9 15,11 2-10 1,-2-11-6-16,4-6-5 0,-1-15-3 16,-2-7-3-16,-7-11-1 0,-6-5-3 31,-9-7 0-31,-10 2-2 0,-6 3 2 0,-7 3-1 15,-6 10 1-15,0 9-1 16,-6 11-3-16,1 7-3 16,6 16-7-16,-3 1-14 31,18 16-41-31,-10-9-80 0,17 9 0 16,-3-7-3-16,14 6 4 15</inkml:trace>
  <inkml:trace contextRef="#ctx0" brushRef="#br0" timeOffset="70377.2636">14171 13320 240 0,'8'28'146'0,"-2"-7"-2"15,10 17-26-15,-3-22-88 0,10 0-10 16,2-13-7-16,0-9-8 16,1-10-3-1,-2-10-2-15,-7-9-2 0,-7-5-1 16,-6 1 1-16,-8 0 0 0,-8 4 1 15,-3 7 0-15,-7 7 2 16,-3 7-1-16,-1 13 2 16,-2 8-4-16,0 10-2 15,1 6-5-15,5 12-9 16,-2-5-15 0,15 16-30-16,-11-8-80 0,17 2 2 15,1-12-3 1,12-5 5-16</inkml:trace>
  <inkml:trace contextRef="#ctx0" brushRef="#br0" timeOffset="70843.3122">14466 13284 130 0,'2'25'151'0,"-8"-3"-1"0,10 15 4 15,-4-11-64-15,15 17-49 16,-1-10-13-16,14-2-13 16,5-11-4-16,7-10-5 15,4-16-3-15,0-10-3 16,-6-12 1-16,-8-8 2 15,-10-6-3-15,-10 0 3 16,-14 3-1-16,-10 9-3 16,-12 9-5-16,-10 0-30 15,2 21-116-15,-9 3-7 16,4 14-6-16,0 3-7 0</inkml:trace>
  <inkml:trace contextRef="#ctx0" brushRef="#br0" timeOffset="128336.0338">1569 6620 148 0,'-20'0'144'31,"5"8"1"-31,-4-9 0 0,12 15-89 15,7-14-18-15,0 0-9 16,0 0-11-16,25 22-4 16,-7-13-4-16,11 4-3 0,3 0-3 15,6 0-5-15,0 0-4 16,1-5-7-16,5 4-10 16,-10-12-8-16,5 7-5 15,-14-16-1-15,-1 7 2 0,-15-13 8 16,-6 2 11-16,-13-3 10 15,-9-2 13 1,-3 3 10-16,-6-5 8 0,4 11 1 16,0-7 0-16,11 9-5 15,13 7-7-15,9-20-4 16,15 13-3-16,11 0-2 31,5 1 1-31,3 1 0 16,-2 3 3-16,-4 4 2 0,-12 4-1 15,-14 7 1-15,-18 4-1 16,-10 9-2-16,-18 2-7 16,-7 4-8-16,-2 8-29 15,-11-7-119-15,19 8-4 16,3-11-8-16,17-3-5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0:17:04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4115 5744 116 0,'-27'-7'133'0,"7"5"2"0,-5-6 1 0,25 8-78 15,-24-5-14-15,24 5-12 16,14 0-11-1,14 3-5 1,10 0-6-16,16 3-3 0,11-2-2 16,14 2-3-16,11-2 1 15,11-2-1-15,4-7 1 16,6-5-1-16,-4-3 0 16,-6-4 0-16,-13 0-8 15,-19-6-23-15,-8 10-114 16,-32-2-3-1,-16 9-8-15,-13 6-3 0</inkml:trace>
  <inkml:trace contextRef="#ctx0" brushRef="#br0" timeOffset="880.8522">14048 5683 119 0,'0'0'139'16,"0"0"0"-16,0 0 3 15,26 2-75-15,-13-6-34 16,10 6-5-16,-6-3-11 16,4 1-10-16,-4 3-18 15,-17-3-38-15,20 0-89 16,-20 0-3-16,0 0-4 15,16-2-1 1</inkml:trace>
  <inkml:trace contextRef="#ctx0" brushRef="#br0" timeOffset="1415.6682">15664 5756 220 0,'0'0'143'0,"26"1"-1"16,11-11-1-16,21 4-118 16,13-7 1-16,20 3-4 15,8-6-5-15,12 5-5 16,-1-4-2-16,-2 5 0 16,-14 0-2-16,-13 1-10 0,-12 11-41 15,-23-5-97-15,-13 4-9 16,-33-1-5-16,13-21-10 15</inkml:trace>
  <inkml:trace contextRef="#ctx0" brushRef="#br0" timeOffset="4368.3298">3304 7470 183 0,'0'13'142'15,"0"-13"-1"-15,5 20-3 16,-5-20-112-1,26 7-4-15,-2-14-9 16,11-2-7-16,4-7-8 0,4-7-10 16,2 2-13-16,-9-11-15 15,4 12-6-15,-18-11-2 16,0 14 5-16,-17-8 11 16,-5 10 17-16,-11 2 15 0,-6 0 17 15,2 10 17-15,-9-9 8 16,24 12 1-16,-23-7-3 15,23 7-10-15,0 0-11 16,30-9-5-16,-6 6-4 16,5 6 1-16,-1 0-1 15,-1 7 1 1,-10 2-2-16,-5 8 0 0,-14 2-4 0,-8 4-7 0,-7 4-20 16,-10-11-58-1,9 7-68-15,0-9-2 16,9-4-5-16,9-13 1 0</inkml:trace>
  <inkml:trace contextRef="#ctx0" brushRef="#br0" timeOffset="5483.8499">3429 8615 136 0,'0'0'138'0,"-18"0"0"16,18 0 1-1,0 0-98 1,13-8-10-16,3-4-9 0,13 2-10 0,0-7-4 16,7-2-6-1,0-1-8-15,-3-6-11 16,2 6-8-16,-11-8-11 16,-1 15-1-16,-17-6-1 0,-6 19 8 15,0 0 9-15,-17-8 11 16,-2 13 11-1,-3 3 12-15,5 5 11 16,-5-8 5-16,22-5 1 0,-13 16-3 16,13-16-6-16,18 12-3 0,2-5-1 15,0-4-4-15,5 1-2 16,-4 2-9-16,-5-3-27 16,2 6-110-16,-18-9-7 15,1 14-4 1,-14-10-8-16</inkml:trace>
  <inkml:trace contextRef="#ctx0" brushRef="#br0" timeOffset="9063.5132">4027 8954 90 0,'0'13'137'0,"0"-13"0"15,0 0 0-15,0 0-82 0,0 0-25 16,9-16-6-16,3-1-10 15,6-2-8-15,5-2-7 16,0-7-7-16,8 4-3 0,-5-6-2 16,3 5-5-16,-9-2 3 15,0 5-3-15,-7 0 7 16,-1 5 3-16,-4 3 11 31,-3 1 4-31,-5 13 6 16,8-13 6-16,-8 13 1 0,15-6 1 15,-15 6-2-15,15 1-3 16,-15-1-4-16,13 16-9 0,-13-16-36 16,-5 26-106-1,-1-7-5-15,-4-2-6 16,-3-2-4-16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9:40:51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24213 1703 415 0,'-3'-51'157'16,"22"-11"-9"-16,17-19-11 0,35-7-137 15,51 2-50-15,33-12-93 16,42-8-1-16,21-6-11 15,20-1 1-15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0:18:13.6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2401 4995 127 0,'-29'-6'127'15,"9"8"0"-15,-3-11 1 16,23 9-81-16,-26-1-7 16,26 1-10-16,0 0-9 15,0 0-7-15,26 13-4 16,-1-6-4-16,8 2-1 15,10 4-2-15,15-5-3 0,11-1 1 16,22-4-2-16,22-8 1 31,28-7 0-31,26-1 0 16,27-6 2-16,22 1-2 0,18 3 2 16,14 4-3-16,6 8 3 0,1 7-2 15,-4 6 2-15,-13 3 2 16,-17-3 0-16,-19 0 0 0,-26-5 0 15,-24-5-3-15,-28 0-20 16,-36-9-114-16,-23 3-11 16,-29-7-10-1</inkml:trace>
  <inkml:trace contextRef="#ctx0" brushRef="#br0" timeOffset="4246.0643">7268 5871 44 0,'0'0'92'16,"26"10"-2"-16,10-11-3 15,20 1-80-15,22 0 1 16,25-5 2-16,25 1 1 16,22-6 1-16,22 1-1 0,10-5 4 15,5 4-1-15,-8-5 3 16,-6 5-3-16,-21 2-2 15,-20 0-3-15,-29 0 0 0,-24 3 0 16,-25 0-2-16,-21 2-2 16,-33 3-3-16,0 0-11 15,0 0-24-15,-38 5-72 16,5 3-5-16,-6-4-3 0,3 2-1 16</inkml:trace>
  <inkml:trace contextRef="#ctx0" brushRef="#br0" timeOffset="5032.3226">4695 6797 110 0,'0'0'111'15,"0"0"-4"-15,31 7-5 16,13-8-94-16,18 2 1 15,18-2-1-15,16-3 1 16,13-5 0-16,6-1-1 16,3-6 1-16,-2 2-1 15,-11-1-2-15,-10 1-2 16,-15 4-1-16,-14 1-5 16,-14 5-10-16,-16-3-16 15,-7 12-48-15,-16-3-33 0,-13-2-2 31,0 0-5-31</inkml:trace>
  <inkml:trace contextRef="#ctx0" brushRef="#br0" timeOffset="5513.3814">6896 6828 82 0,'-13'4'113'0,"13"-4"-7"15,0 0 2-15,14 11-86 16,15 0-10-16,10-6-6 16,11 4 0-16,11-6-2 15,7-3 0-15,5-3 0 16,0-1-4-16,-4-1-7 0,-10-2-17 0,0 10-32 16,-13-3-51-16,-8 1 0 15,-6 1-5-15,-6 1 59 16</inkml:trace>
  <inkml:trace contextRef="#ctx0" brushRef="#br0" timeOffset="6350.5164">11182 6887 81 0,'-17'-13'114'0,"17"13"-4"16,-7-23-2-16,7 23-101 15,35-18-3-15,5 15-2 0,13 1-2 16,14 0 0-16,8-1 0 15,4 3 0-15,0 2 0 16,1 1-4-16,-7-2-4 16,-8 5-8-16,-13-3-11 15,-3 5-22-15,-13 0-55 16,-5-7 1-16,0 0-2 0,-3-5 96 16</inkml:trace>
  <inkml:trace contextRef="#ctx0" brushRef="#br0" timeOffset="6788.2734">13810 6887 116 0,'45'-5'119'16,"34"3"-3"-16,28-6-1 15,25 3-104-15,34 7 0 16,19 0-1-16,23 1 1 16,8-3-1-16,6 3 2 15,-11-3-2-15,-9 5-1 16,-21 0 0-16,-21 1-4 16,-23 2-3-16,-28-1-4 15,-22 3-11-15,-26-2-17 0,-17 5-68 16,-24-3-20-1,-20-10-3-15,3 14-5 0</inkml:trace>
  <inkml:trace contextRef="#ctx0" brushRef="#br0" timeOffset="10802.5677">2204 3691 243 0,'5'-41'153'0,"4"15"-1"16,-9 2-9-16,0 24-117 15,0 0-7-15,-20 9-3 16,4 17-6-16,-3 11-7 0,-2 11-2 16,-3 11-1-16,-2 12-1 15,1 8 0-15,-3 7 1 16,4 5-1-16,2-1-1 0,5-1 6 16,2-4-2-16,7-4 2 15,5-10-2-15,7-8-2 16,5-11 2-16,5-4-2 15,5-8 3-15,2-4-4 16,4-4 2-16,4-4-4 16,3-2 2-16,1 0 1 15,4-3-2-15,5-2 2 0,3 1-2 32,5 0 1-32,5 1-1 15,1 1 2-15,6 1-1 16,3-1 2-16,5 1-2 15,3-1 1-15,5-2 0 0,0 0 0 16,6-7-1 0,2-3 1-16,7-3-1 15,3-6 0-15,5-1 1 16,3-2-1-16,2 0 0 0,3 2 0 0,5 1 0 16,6 1 1-16,3 0-1 15,4 1 1-15,5-2 0 16,7-3-1-16,7-6 1 15,8-3-1-15,3-2 2 16,0-8-2 0,4-4 3-16,-1-3-3 15,-1-7 2-15,-5-5-2 0,-5-5 4 16,-7-5-4 0,-7-7-1-16,-7-5 3 0,-5-5-1 0,-9-2 1 15,-9 0 0-15,-7-1 1 16,-10-3-2-16,-6 2 2 15,-10-3 0 1,-8 2-2 0,-11-3 3-16,-9-1-3 15,-10-1 3-15,-9-1 2 0,-9-1-2 0,-12-1 3 16,-8-1-1-16,-12 0 2 16,-12-2-3-16,-8-1 3 15,-13 1-5-15,-11 0-3 0,-17 0 3 16,-12 2 1-16,-18 5-2 15,-14 5 0-15,-19 1-1 16,-20 2 1 0,-18 2 0-16,-17 8-1 15,-20 9 1-15,-18 15-4 0,-21 14 3 16,-19 18 0-16,-14 28 0 16,-15 25 0-16,-5 30-5 31,0 18-11-31,15 36-57 0,12-9-78 15,38 9-5-15,36-10-9 16,47-14-10-16</inkml:trace>
  <inkml:trace contextRef="#ctx0" brushRef="#br0" timeOffset="19416.2821">3688 9660 59 0,'-16'1'114'16,"3"2"5"-16,13-3 0 0,-15 2-87 0,15-2-5 16,18 3-4-16,13-2 0 31,8-5-3-31,20 2-3 15,14-2-3-15,18 2-3 0,12 0-1 16,11 3 0-16,10-1 1 16,8 4-2-16,4-1-1 0,3 0-1 15,-10-3 1-15,-4 0 0 0,-13-6 1 16,-9 1 0-16,-21-4-3 16,-17-1-2-16,-19 1-9 15,-22-5-21 1,-5 9-75-16,-19 5-33 0,0 0-7 15,-29-5-1-15</inkml:trace>
  <inkml:trace contextRef="#ctx0" brushRef="#br0" timeOffset="22927.9345">4479 10692 53 0,'0'0'100'0,"0"0"4"16,-9-15-38-16,9 15-28 16,0 0-3-16,0 0-5 15,0-13-7-15,0 13-6 16,0 0-5-16,18 6-5 15,-18-6-2-15,26 7-1 16,-6-4 0-16,6 1 2 0,3-2-1 16,4 1 1-16,3-3-1 0,4 1 1 15,5-1-1-15,3 2 0 16,1 0-2-16,1 3 0 16,5-1 0-16,3-1 1 15,1 1 1-15,4 1 0 16,4-2 2-16,3-2-1 0,0-1 0 15,3-1 0-15,4 1 0 16,1 1-2-16,0 2 0 16,2-2-1-16,-3 2 1 15,2 4-1-15,1 1 0 32,0 3 0-32,-2-1 0 0,3 0 0 15,1-1-1 1,5 1 0-16,2-3-1 0,7-2-1 15,-1-4 3-15,6-1 3 16,0-3 0-16,3 0 1 16,-6-1 0-16,-2 4 0 15,-6 0 0-15,-4 4-1 16,-6 2-2-16,-7 0-2 16,-5 1-1-16,-4-1 0 15,-8-3 1-15,-3 0 0 0,-6-3-2 16,-8-5-8-16,-3 8-44 15,-8-7-81-15,-10-2-3 16,-18 6-7-16,-3-16-5 16</inkml:trace>
  <inkml:trace contextRef="#ctx0" brushRef="#br0" timeOffset="26563.6315">10222 10814 70 0,'-22'-3'109'0,"22"3"-2"15,0 0 5-15,4-13-69 16,9 12-26-16,0-3-1 16,7 4 0-16,3-2 1 15,11 4-1 1,0-2-2-16,14 5-5 0,8 0-4 0,11 3-1 16,13-2 1-1,13 0 2-15,13-2-1 0,20-1 1 16,15-3 0-16,18 0 0 15,14-1-1-15,15 1 1 16,12 0 0-16,11 3-1 0,-2 2-1 16,-1 5 1-16,-5-1 2 15,-5 4 0-15,-10-6 1 16,-9 2 1-16,-13-5-1 31,-12-1-1-31,-16-6 1 16,-11-1-2-16,-23-3-1 15,-17-2-4-15,-22 6-21 16,-32-6-113-16,-17 9-5 16,-16 0-8-16,-43 3-4 0</inkml:trace>
  <inkml:trace contextRef="#ctx0" brushRef="#br0" timeOffset="33454.8459">3833 11709 3 0,'0'0'103'16,"0"0"2"-1,0 0 4-15,0-19-61 16,0 19-19-16,20-9-5 0,-1 8-2 16,1 1-6-16,10 4-1 15,8-1-3-15,15 6-1 16,15-5 1-16,15 2 3 16,17-8 4-16,18 2 1 15,11-10 0-15,16 0-1 16,0-6-1-16,2 2-2 15,-16-3-2-15,-5 4-4 16,-24 3-5-16,-18 4-11 0,-22 13-25 16,-32 2-101-16,-11 7-3 15,-23 1-9-15,-15 0-5 16</inkml:trace>
  <inkml:trace contextRef="#ctx0" brushRef="#br0" timeOffset="37013.44">8186 11746 166 0,'18'-4'122'16,"17"1"3"-16,16-1-3 15,21 2-100-15,19 1-5 16,28-1 2-16,16-3-3 16,16 0-4-16,2-5-2 15,3 3-3-15,-9-2-5 0,-10 1-12 16,-10 11-30-16,-26-2-88 16,-19 3-3-16,-21 4-10 15,-27-4-2-15</inkml:trace>
  <inkml:trace contextRef="#ctx0" brushRef="#br0" timeOffset="43428.7157">3405 13567 1 0,'0'0'69'0,"0"0"41"15,0 0 1-15,-17 2-56 0,17-2-14 16,0 0-5 0,0 0-6-16,19 1-9 15,-2 2-5-15,3-6-5 16,9 3-1-16,6-4-3 16,11 4-1-16,10-3-2 0,9 3-1 15,12-5-2-15,11 4 2 16,11-2-6-16,8 0 4 15,6-1-3-15,2 1 8 16,-5-3-5-16,-4 3 6 16,-9-1-4-1,-12 4 4-15,-13-1 0 16,-11 4 1-16,-15-2-2 0,-8 3-1 16,-12-2 0-16,-8 2-1 0,-18-4-2 15,18 2-11-15,-18-2-30 16,0 0-88-1,0 0 2-15,0 0-9 0,20 5 0 16</inkml:trace>
  <inkml:trace contextRef="#ctx0" brushRef="#br0" timeOffset="44345.0606">6560 13605 126 0,'0'0'128'0,"0"0"-7"16,11-16 4-16,14 9-97 16,5-4-8-16,19 4 7 0,12-6-8 15,16 2-2 1,16-2-8-16,12 3 5 16,11-2-7-16,5 6 4 15,0 1-4-15,0 2-3 0,-10 0-3 16,-8 4 0-16,-17 2-1 15,-12 0 0-15,-18 1 1 16,-13-2-5-16,-9 2-10 16,-18-8-35-16,-16 4-83 15,14 7-4-15,-14-7-7 16,0 0-5-16</inkml:trace>
  <inkml:trace contextRef="#ctx0" brushRef="#br0" timeOffset="46331.719">11302 13569 155 0,'-30'-8'131'16,"14"8"-2"-16,16 0-3 15,0 0-98-15,45-18-11 0,20 18 2 16,24-5-8-16,28 4-3 16,22-5-1-16,19 5-1 15,7-2 0 1,2 1 0-16,-10-1 0 0,-11 2-1 15,-22 0-3-15,-20-1-8 16,-23 5-14-16,-29-9-44 16,-10 11-68-16,-25-8-6 15,-17 3-3-15,0 0-11 16</inkml:trace>
  <inkml:trace contextRef="#ctx0" brushRef="#br0" timeOffset="48484.4101">4222 14587 23 0,'0'0'112'0,"-20"-13"-1"16,20 13-1-16,6-14-81 16,-6 14 2-16,31-12 1 15,-6 7-11-15,12 2-6 0,10-2-6 16,13 5 0-1,5-3-4-15,13 1 0 16,10-3-2-16,13 4 0 0,7-2-1 16,11 4 0-16,3-1-2 15,8 3 1-15,10 2-2 16,3-1 0-16,3 0 3 16,1-1 5-16,-3-7 5 15,5-1 2 1,-8-8 2-16,-2 2 1 0,-17-6 0 15,-9 4 0-15,-19-3-3 16,-9 4-4-16,-17 2-5 16,-12 3-2-16,-16 3 0 15,-5 1-1-15,-11 0 2 16,1 0 1 0,-9-3 2-16,1 0 3 0,-4-1 0 0,-13 7 0 15,19-13-5 1,-19 13 7-16,10-14-6 15,-10 14 3-15,0 0-6 16,1-15 0-16,-1 15-3 0,0 0 3 16,0 0-3-16,0 0-7 15,0 0-22 1,-13-11-68-16,13 11-48 16,0 0-7-16,-15 16-7 15</inkml:trace>
  <inkml:trace contextRef="#ctx0" brushRef="#br0" timeOffset="51019.2357">9281 14489 36 0,'0'0'106'15,"-16"-10"5"-15,16 10-3 16,3-14-65-16,-3 14-17 15,24-8-4-15,-1 8-4 16,5-2-7-16,11 3-5 16,7-1-1-16,15 4-2 15,12 1-1-15,14 0-1 16,15 1 2-16,16-2 1 16,18-1 4-16,21 2 2 15,15-7 3-15,17 2 0 16,4-7 2-16,7 0-1 0,-9-3 0 0,-3 3-3 15,-19-4-2-15,-16 6-2 32,-25-1-4-32,-21 3-1 15,-23 3-1-15,-19 1 0 0,-18 1-3 16,-15 1-7-16,-9 4-16 16,-23-7-47-1,0 0-56-15,0 0-2 16,-22 0-8-16,4-6 17 0</inkml:trace>
  <inkml:trace contextRef="#ctx0" brushRef="#br0" timeOffset="54545.1057">14603 14607 148 0,'16'-13'129'0,"32"9"2"16,36 8-4-1,30 2-98-15,40 10-15 0,39 1 3 0,35 5 4 16,29-5-3-16,24 1-6 15,17-8-2-15,8-4 0 16,-1-6-2-16,-4-3-1 16,-23-3-1-1,-27 2 1-15,-39 2-7 0,-43-2-20 0,-45 10-102 16,-50-2-9-16,-50 0-10 16,-43-4-10-16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0:19:22.7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3369 6067 190 0,'-20'-3'137'16,"20"3"-3"-16,0 0-6 16,20 3-117-16,5 3-6 15,14-2 2-15,7-1-2 16,9-1 3-16,1-5 1 15,6 1 1-15,-7-5 1 16,-2 4-2-16,-9-3-2 16,-5 5-7-16,-6 2-13 15,-10-6-26-15,7 10-95 16,-14-7-4-16,4 2-2 16,-7-6-4-16</inkml:trace>
  <inkml:trace contextRef="#ctx0" brushRef="#br0" timeOffset="744.377">4897 6214 77 0,'0'0'122'0,"0"0"-5"0,-1 15 0 15,20-18-59 1,10 3-49-16,7-4 5 0,10 1 1 15,-1-7 2-15,6 2-1 0,-6-2 2 16,3 3 0-16,-8 0-4 16,2 3-8-16,-6 4-8 15,-3-2-13-15,8 11-34 16,-14-8-82-16,9 4 0 16,-4-5-5-16,-3 0 0 15</inkml:trace>
  <inkml:trace contextRef="#ctx0" brushRef="#br0" timeOffset="1267.6595">6490 6066 216 0,'-18'0'136'0,"18"0"1"16,0 0-10-16,21-5-118 16,15 3 0-16,15-1-2 15,8-5 0-15,6-3-10 16,6 7-41-16,-12-11-87 16,1 1-6-16,-16-2-10 15,-18-4-8-15</inkml:trace>
  <inkml:trace contextRef="#ctx0" brushRef="#br0" timeOffset="13450.3133">14461 3402 305 0,'-3'15'147'16,"3"-15"-4"-1,-13 36-4-15,3-12-120 0,4 14-1 16,-3 1-6-16,3 10-2 16,-5 4-4-16,-2 3-6 15,-6 2 4-15,-2-3-5 16,-5-3 3-16,1-7-5 0,2-8 2 16,1-11-9-16,8-11 4 15,14-15-1-15,0 0 1 16,39-22 0-16,6 2 2 15,14-3-1-15,11 2 4 16,8 6 2-16,-1 7 4 0,-7 13 0 16,-18 12 1-16,-16 10-1 15,-21 7 0-15,-17 7 0 16,-21 4-1-16,-11-4 0 16,-11-2-5-16,-5-9-3 15,-1-6-7-15,2-14-10 16,13-1-19-16,-3-22-29 31,25 3-76-31,2-13 2 16,22 3-3-16,6-9 5 15</inkml:trace>
  <inkml:trace contextRef="#ctx0" brushRef="#br0" timeOffset="13937.5114">14798 4039 263 0,'22'26'141'16,"-11"-6"1"-1,10 7-2-15,-5-15-107 16,17-2-11-16,0-13-10 16,7-7-4-16,-1-9-4 15,-1-5-3-15,-8-2 1 16,-7 2 0-16,-16 3 1 0,-10 8-1 16,-12 6 0-16,-10 9 0 15,-7 9-1-15,-4 4-4 16,3 7-6-16,1-2-10 15,15 11-13-15,1-17-14 16,25 12-9-16,-9-26-6 16,34 20 1-16,-9-21 9 15,14 4 17-15,-6-8 16 16,-1 0 24-16,0 5 21 16,-15-9 17-16,9 18 9 0,-26-9 5 15,29 13-4-15,-29-13-9 16,33 23-6-16,-10-13-9 15,15 3-7 1,2-9-6-16,10-5-4 0,1-11-3 16,1-7-3-16,-9-10 0 15,-5-2-3-15,-17-8 0 16,-14 1-1-16,-14 5 1 16,-11 6 0-16,-16 9-1 15,-6 11 0-15,-6 11-3 16,-2 11-5-16,6 12-9 0,3 1-21 15,22 16-78-15,-3-12-41 16,24 6-3-16,3-17 0 16</inkml:trace>
  <inkml:trace contextRef="#ctx0" brushRef="#br0" timeOffset="14161.1282">15873 3675 298 0,'20'-42'158'0,"1"22"0"16,-21 3-9-16,0 17-90 16,-13 15-43-16,0 10-4 0,-8 13-8 15,0 11-7-15,-2 10 2 16,-3 9-5-16,4 7 3 16,3-2-6-16,9-2-3 15,2-12-21-15,19-3-103 0,-5-24-14 16,13-3-5-16,-5-19-2 31</inkml:trace>
  <inkml:trace contextRef="#ctx0" brushRef="#br0" timeOffset="14426.9499">14455 4649 256 0,'-58'30'164'16,"49"-1"-2"-16,44-20-4 15,59 1-74-15,40-23-73 16,42-5 4-16,23-5-7 16,8 3-2-16,-4-1-6 15,-18 5-2-15,-30 8-13 0,-43 0-46 16,-37 18-95-16,-47-6-12 15,-28-4-1-15,-28 9-9 16</inkml:trace>
  <inkml:trace contextRef="#ctx0" brushRef="#br0" timeOffset="18096.0006">10535 8122 11 0,'-15'-2'112'15,"-1"-3"1"-15,16 5 3 0,0 0-82 16,0 0-8-16,16-8-5 15,13 8-4-15,16 3-5 16,12 3-4 0,13 1-5-16,15 2 0 0,12 1 0 15,8-1 2-15,10-1 2 16,-1-3-1-16,0-2 4 16,-13-6 3-16,-7 3 2 0,-20-8-1 15,-12 6-1-15,-23-6-2 16,-15 5-1-16,-24 3-1 15,0 0-9 1,0 0-14-16,0 0-29 0,-13 6-88 16,13-6-3-16,-4 18-4 15,4-18 7-15</inkml:trace>
  <inkml:trace contextRef="#ctx0" brushRef="#br0" timeOffset="19940.9345">8509 9120 33 0,'-25'0'117'31,"1"-3"3"-31,2 1 1 16,6 6-68-16,16-4-18 0,0 0-6 16,25 6-8-16,28-1-1 15,29-5-4-15,38 5-2 16,30-5-1-16,32 3-2 16,23-6 0-16,17 1-1 15,-3-2 0-15,-6 0-7 0,-22 1-15 16,-36-7-36-16,-30 5-87 15,-34 0-5-15,-42-7-6 16,-28 3-4-16</inkml:trace>
  <inkml:trace contextRef="#ctx0" brushRef="#br0" timeOffset="24832.9893">3452 12254 6 0,'-19'-7'92'15,"19"7"-7"-15,-13 4-16 16,-2-4-12-16,15 0-8 16,-17 13-1-16,17-13-2 15,-16 15-5-15,16-15-7 16,0 0-5-16,19 16-6 15,8-21-5-15,20 5-1 16,16-6-2-16,21 2-1 16,21-2-2-16,25 2-1 15,21-2-1-15,20 3 1 16,15-4 0-16,13 3 0 0,0-3 0 16,0-1-2-16,-16-2 1 15,-14 3-2-15,-26-2-1 16,-22 2-2-16,-30 0-1 15,-26 3-3-15,-24 2-4 16,-15-4-14-16,-5 9-115 16,-21-3-17-16,0 0-9 15,6-16-4-15</inkml:trace>
  <inkml:trace contextRef="#ctx0" brushRef="#br0" timeOffset="60681.5007">3040 17974 267 0,'0'0'153'0,"0"0"4"16,0 0-5-16,0 0-151 0,0 0 7 15,0 0 5-15,0 0 2 16,90 37-22 0,-90-37 9-16,108 26 0 15,-33-26 0-15,15-9 20 0,12-11-25 16,12 2-11-16,13-6 17 16,10 1 11-16,13-6-9 0,10 11-1 15,8 2-13-15,8 4 13 16,0 4 16-16,5 0 3 15,-3 6-17-15,4-4-16 32,-5 3 3-32,-1-4-9 15,-11 5 29-15,-9 1-17 0,-9 5 0 16,-10-1-13-16,-10 0 13 16,-16 8 17-16,-13 1-6 15,-16 5 7-15,-11-1-20 16,-71-16-13-16,108 38-33 15,-108-38-92-15,0 0-11 16,74 49-9-16,-74-49 4 0</inkml:trace>
  <inkml:trace contextRef="#ctx0" brushRef="#br0" timeOffset="61239.0232">6886 17668 280 0,'0'0'140'15,"0"0"5"-15,0 0 4 16,0 0-142-16,0 0-4 16,0 0 1-16,0 0 8 15,50 86-21-15,-50-86 29 16,52 81-10-16,-52-81-5 16,16 81 15-16,-16-81-9 0,-35 59-7 15,35-59 12-15,-83 59 8 16,83-59-26-16,-104 45-8 15,104-45-147-15,-67 53-23 16,67-53 8-16,0 0-3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9:41:09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1723 2969 308 0,'-20'-36'152'0,"17"16"-8"0,13 0-10 0,18 7-147 0,22 14-6 16,15 2-1-16,23 10 5 16,16-3 8-16,23 2 8 15,17-1 4-15,15-5 9 16,11 6 10-16,5-11 3 16,11 6 3-16,-6-11-8 0,-2 7-6 15,-12 0-13-15,-14-2-20 16,-4 11-123-16,-33-6-6 15,-15 5-10-15,-25 4-7 0</inkml:trace>
  <inkml:trace contextRef="#ctx0" brushRef="#br0" timeOffset="2081.7512">12419 5894 233 0,'0'0'155'15,"22"-24"-2"-15,9 15-2 16,7-8-120-16,17 11-10 0,11-3-6 16,13 6-8-1,8 5-9-15,4 1-14 16,6 17-63-16,-17-12-72 16,-7 3-3-16,-14-13-9 0,-12-12-3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9:43:24.4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1944 4243 190 0,'0'0'136'0,"16"5"1"16,-16-5-3-16,8 23-106 0,-10-3-2 16,3 13 1-1,-10 0-8-15,4 6-1 16,-8 0-4-16,2 2 0 0,-2-10-2 15,5-2 0-15,1-13-2 16,7-16-2-16,0 0-3 16,28-11-2-16,1-18 0 15,7-9-4-15,9-4-3 0,1-5-12 16,9 9-36-16,-10-6-96 16,5 15-5-16,-6 1-7 0,0 15-5 15</inkml:trace>
  <inkml:trace contextRef="#ctx0" brushRef="#br0" timeOffset="813.0484">2002 6489 165 0,'-18'-25'135'16,"18"25"-3"-16,-20-1-1 15,17 15-98-15,-4 2-8 16,7 13-7-16,0 5-6 16,4 7 1-16,1-2-3 15,3 0 2-15,-1-9-2 0,6-4 1 16,2-16 0-16,5-11-2 16,3-17-1-1,9-9-4-15,4-8 1 16,4-5-7-16,2-1-6 0,-3-3-24 15,13 11-113-15,-14 1-3 16,8 13-6-16,-9 3-4 0</inkml:trace>
  <inkml:trace contextRef="#ctx0" brushRef="#br0" timeOffset="1700.6686">9957 7594 166 0,'0'0'134'0,"0"0"-3"16,0 0-2-16,38-18-118 16,15 16-6-1,22-4 4-15,32 1 2 0,27-2-1 16,35 0 3-16,42-9 0 16,41 3 1-16,43-7 2 15,37 3 4-15,31-9 1 16,24 7-1-16,8 0-3 15,3 8-2-15,-20 5-3 16,-23 4-8-16,-39 20-50 0,-42-2-97 16,-51 8-9-16,-50 1-6 0,-52-7-2 15</inkml:trace>
  <inkml:trace contextRef="#ctx0" brushRef="#br0" timeOffset="8342.8237">9903 8529 173 0,'-41'3'145'16,"7"-3"4"-16,5-3-6 15,14 1-115-15,15 2-16 16,25 0-2-16,28-1-2 16,38-4-6-16,46-2 2 15,46-6 0 1,51-5 0-16,42-7 1 15,38-4 1-15,27 0 1 0,15 0-1 16,9 6 0-16,-10 9-9 16,-19-1-30-16,-20 15-111 15,-23 3-3-15,-29 2-4 0,-23-1-3 0</inkml:trace>
  <inkml:trace contextRef="#ctx0" brushRef="#br0" timeOffset="93463.5911">7966 11523 103 0,'-14'7'124'0,"14"-7"2"16,-15 9 3-16,15-9-85 15,18 5-8-15,9 1-2 16,1-7-8-16,12 5-8 15,-1-4-7-15,3 3-6 16,-2 1-10-16,-7-1-8 16,1 7-22-16,-16-7-71 15,5 1-23-15,-5-4-5 0,5 0-2 16</inkml:trace>
  <inkml:trace contextRef="#ctx0" brushRef="#br0" timeOffset="93765.7589">9729 11605 189 0,'2'-16'135'15,"8"-3"-5"-15,15 8-5 16,5 5-124-16,6 4-4 16,3 10-23-16,-7-3-89 0,-2 6-9 0,-6 2-10 15,-6-2-5 1</inkml:trace>
  <inkml:trace contextRef="#ctx0" brushRef="#br0" timeOffset="96239.0855">11620 11624 166 0,'0'0'120'0,"0"0"-2"15,-3-23-4-15,14 8-113 0,12 8-3 16,6-2 1-16,9 2 4 15,2 0 0-15,3-3 0 16,1 5 0 0,-2-2 0-16,-8 4-1 0,-5-1 0 15,-9 4-7-15,-5 3-22 16,-15-3-85 0,0 0-3-16,0 0-5 15,-16 7-4-15</inkml:trace>
  <inkml:trace contextRef="#ctx0" brushRef="#br0" timeOffset="97115.5156">13337 11566 210 0,'0'0'136'0,"1"-15"-1"15,5 1-4-15,15 8-103 0,-6-1-10 16,12 6-4-16,1-1-4 16,2 7-6-16,3 2-4 0,0 4-7 15,5 9-25-15,-14-1-96 0,8 4-5 32,-14-5-9-32,-4-4-5 15</inkml:trace>
  <inkml:trace contextRef="#ctx0" brushRef="#br0" timeOffset="101465.9504">20751 4640 295 0,'-2'-40'149'0,"3"4"-1"16,-11-9-3-16,11 10-114 15,-6-2-7 1,7 8-5-16,0 2-4 0,4 6-7 15,-2 6-2-15,-4 15-4 16,0 0 0-16,12 27 0 16,-14 12-3-16,-2 19 4 15,-6 22-5-15,-3 23-5 16,-2 21-4-16,-2 6-8 16,5 11-9-16,-3-11-18 15,13 1-15-15,-11-34-20 16,19-9 9-16,-13-45 9 0,14-20 23 15,-7-23 17 1,-10-41 17-16,3-3 26 0,-14-16 23 16,10 9 19-1,-14-4-1-15,14 25-3 0,-9 7-17 16,20 23-8 0,-9 20-11-16,20 15-3 15,7 1-1-15,11 3-5 16,7-13-1-16,6-9 0 0,1-17 1 15,3-14-3-15,-6-19 2 16,-4-18-12-16,-4-7-22 0,-14-15-121 16,2 6-6-16,-15 0-9 15,-2 9-9-15</inkml:trace>
  <inkml:trace contextRef="#ctx0" brushRef="#br0" timeOffset="151987.1468">20264 12523 180 0,'-38'-8'134'16,"14"1"1"0,12-6-7-16,12 13-58 15,39-9-70-15,6 7-1 16,11 2 3-16,9-2-2 16,3 4-4-16,-6 0-3 15,-10 7 0-15,-20-3 1 16,-32-6 0-16,-12 16 0 15,-36-8 2-15,-27 4 2 16,-21-2 5-16,-15 3 4 16,-9-4 3-16,4 1 0 0,11-4 0 15,21-1 0-15,33-3-3 16,35-4-2-16,36-1-6 16,33-1-1-16,37-2-4 15,25 1 0-15,18 0-1 16,4 2 0-16,-9 2 1 15,-17 1 5-15,-30 1 4 16,-33 5 1-16,-48-6 1 16,-35 16 2-16,-44-7 1 0,-28 1 3 15,-23 1 0-15,-8 2-2 16,-1-3-2-16,12 1-1 16,25-4 0-16,30-3-2 0,38-7 0 15,34 3-3-15,52-21 0 16,29 0-1-16,26-3 0 31,14-4-1-31,2 0 0 0,-11 0-1 0,-22 4 2 0,-32 3-1 16,-43 7 1-16,-41 8 1 15,-46 6 1-15,-37 7 0 16,-30 6 2-16,-17 5 0 16,-1-1-1-16,8 2 1 31,24-2-1-31,30-5 0 15,43-7-2-15,52-5 1 16,43-11-2-16,49-2-1 0,38-6 0 16,23-3-1-16,10 1 0 15,-4-1 0-15,-21 2 1 16,-29 6 1-16,-46 2 2 0,-47 6 0 0,-55 6 2 16,-49 6 0-1,-46 3 3-15,-29 2 0 0,-22-1 1 16,-2 2 0-16,11-5-1 15,23-3-1-15,34-4-1 16,51-5-1-16,55-4-2 16,54-5-2-16,53-4 0 31,43-1-3-31,36 2-1 16,19 1 0-16,4-1 0 0,-14 3 1 15,-28 1 1-15,-40 2-1 16,-56 9 1-16,-58 2 1 15,-74 4 3 1,-53 6 0-16,-49 4 0 0,-31 5 2 16,-16 3-1-16,5-1 1 0,25-2-2 15,39 1 1 1,53-4-2-16,62-6-1 0,66-7 0 16,63-7-2-16,57-5-1 15,42-5-1-15,30-3 1 16,11-4-1-16,-10 4 0 0,-26-2 3 15,-40 2 1-15,-53 1 2 32,-65 3 1-32,-66 3 1 15,-64 6 0-15,-55 2 1 16,-41 1 0-16,-24 2-1 0,2 4-1 16,18-1-2-16,33 0 0 15,49-1 1-15,57-3-2 16,55 0 0-16,89-13 0 15,43 2-2-15,41-1 0 16,25-2-1-16,11-1 1 16,-9 4-1-16,-25 2 1 15,-38 2 1-15,-55 4-1 16,-59 3 2-16,-65 4 0 16,-61 2 1-16,-56 3 0 0,-42-1 2 15,-24 1 1-15,-6 0 0 16,12-1-1-16,30-1 0 15,40 1 0-15,56-4 0 16,64-4-2-16,61-3-1 16,60-6-1-16,51-5-1 15,40-6 1-15,26-6-2 16,10-3 1-16,-8-1-1 16,-26 1 2-16,-37 3-1 15,-51 7 1-15,-58 5 0 16,-63 9 1-16,-62 8 1 0,-55 6 0 15,-41 4 0-15,-27 3 0 16,-9 3 2-16,7-2-1 16,25 2 1-16,38-2-1 15,50-3 0-15,63-2-1 16,64-5-1-16,66-3 0 0,58-4 0 16,50-2-2-16,34-4 1 15,18-3-2-15,-1-1 1 16,-18-2-1-16,-33 4 4 15,-50 1-4-15,-58 4 4 16,-69 4 0-16,-68 6 1 16,-67 3 1-16,-57 5 0 15,-42 2 3 1,-24 2-3-16,-6 1 2 16,13 0-2-16,28-4 0 15,49-3-2-15,61-3 0 0,67-4-1 0,72-6-1 16,59-6-1-1,55-2 0-15,37-2-1 16,28-1-2-16,3 1 2 16,-13 0-1-16,-29 3 2 15,-51 4-1-15,-57 5 2 16,-71 5 0-16,-73 3 3 0,-69 4 2 0,-59 5-2 16,-41 4 2-1,-22 3 0-15,7-1 0 0,23-1-1 16,41-2-1-16,60-3-2 15,66-6 0 1,75-8 0-16,74-6-2 16,55-3-2-16,43-4-1 0,25 0-1 15,7-2 0-15,-11 1 1 16,-28 2 0-16,-42 2 2 16,-57 4 4-16,-61 4 1 15,-72 1 1-15,-64 6 3 16,-59 5 2-1,-44 4 0-15,-34 4 1 16,-7 1-1-16,10 1-2 16,28-2 0-16,41 0-2 0,48-4-4 15,58-4-12 1,49-15-49-16,63 2-86 16,31-18-8-16,32-11-6 15,17-17-6-15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9:46:46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22872 4381 315 0,'0'0'150'16,"-11"14"-1"-16,33-4-1 15,12-11-119-15,30 3-12 16,31-9-4-16,26 1-1 16,20-6-5-16,17-4-5 0,12-3-8 15,5-3-8-15,4 9-24 16,-21-8-71-16,-8 16-37 15,-26-6-3-15,-13 11-2 16</inkml:trace>
  <inkml:trace contextRef="#ctx0" brushRef="#br0" timeOffset="1524.2639">23591 3601 232 0,'3'-18'136'15,"-5"-5"-2"-15,7 8 2 16,-8-9-69-16,3 24-32 15,-4-16-8-15,4 16-8 16,0 0-8-16,-3 14-5 16,-3 6-3-16,2 8 0 15,-1 9-3-15,-1 7-5 0,-1 6 2 16,1 8-1-16,-2 7 1 16,-1 2 0-1,1 6-1-15,-1 2 1 16,-1 4 0-16,1 2 7 0,0 4-4 15,1 3 3-15,-1 0 0 16,2 4-2-16,-2 2 2 16,3 4-1-1,-1 5 1-15,0 3-2 0,1 3 1 16,2 5-1 0,1 1 0-16,0 6-1 15,-3 6 1-15,2 3 0 0,-3 3 3 0,-3 2-5 16,-3 7 5-16,-3 5-5 15,0 5 1-15,-1-1 2 16,1 2-1-16,1 3-1 16,4 1-2-1,2 2 4-15,3 1-3 0,2-4-3 0,3 0 0 16,2 1 0-16,2-3-2 16,1-2 3-16,5 1 0 15,-2-5-3-15,2-1 3 16,0 5 1-16,-4 1 3 31,3 1-2-31,-4-2 3 0,0 2-2 16,0 1 0-16,2 2 3 15,1 3 1-15,4-1-2 16,2 1 2-16,2-1-1 16,3 2-1-16,1 1 0 15,-1-3 0-15,1-2 0 0,0 0-4 16,-2 2 5-16,0-5-5 15,-2 3 5-15,1-1-3 16,1 0 4-16,-1 4-4 16,1 2 7-16,-1 1-3 0,1 3-2 15,-4 1 2 1,2 5-2-16,-7 1 3 16,-2-1-3-16,-3 1 4 0,-4 4-8 15,-4-2 3 1,0 2 3-16,-6 1 0 15,-2-1-3-15,-1-2 3 16,-3-1-1-16,-5-3 4 0,0-2-4 16,1-8 6-1,-1-5-6-15,3-10 2 16,6-5-1-16,2-11-1 16,5-7-3-16,3-9 5 0,3-9-4 0,5-6 2 15,0-3-5-15,1-8 0 16,-2-10-10-1,4 1-14-15,-17-17-66 16,8 12-64-16,-12-14 3 16,0-2-7-16,-9-8 3 15</inkml:trace>
  <inkml:trace contextRef="#ctx0" brushRef="#br0" timeOffset="1686.3893">23558 17324 444 0,'6'47'142'16,"-1"-14"-125"-16,-5-3-12 15,0-30-162-15,-11 20-14 16</inkml:trace>
  <inkml:trace contextRef="#ctx0" brushRef="#br0" timeOffset="3062.175">22530 2939 273 0,'0'0'137'0,"0"0"2"16,0 0 3-16,0 0-104 15,11 25-4-15,-13-4-5 16,5 12-10-16,-4 5-3 15,1 5-8-15,-5 2-6 16,-1-2-11-16,4 3-20 16,-11-18-54-16,11-1-59 15,2-27-2-15,0 0-2 0,-8-13 1 16</inkml:trace>
  <inkml:trace contextRef="#ctx0" brushRef="#br0" timeOffset="3430.946">22732 2740 274 0,'18'-19'146'16,"-12"0"-5"-16,-6 19 1 15,0 0-62-15,0 0-64 16,1 28-4 0,-1 2-5-16,-3 13-3 15,3 11-2-15,2 6-1 16,-1 4-1-16,6-2 0 15,3-6-1-15,6-8 1 16,2-8-3-16,5-11-4 16,-5-17-5-16,4-8-2 15,-22-4-2-15,19-17 2 16,-29 2 1-16,-5 4 6 16,-12 2 6-16,-8 3 8 0,-2 11 5 15,-5 0 6-15,7 13 4 16,-1-2 0-16,16 8-1 15,1-4-7-15,13 0-5 16,8-1-11-16,5-6-10 16,12 9-31-16,-19-22-99 0,23 33-4 0,-17-17-1 15,5 10-1 1</inkml:trace>
  <inkml:trace contextRef="#ctx0" brushRef="#br0" timeOffset="3574.7937">22773 3456 290 0,'36'-38'147'0,"14"2"1"15,-3-17-2-15,12 2-61 16,-7-9-59-16,4 0-14 16,-3 6-24-16,-8-8-30 0,0 21-98 15,-24 1-9-15,-6 18 3 32,-21 3-5-32</inkml:trace>
  <inkml:trace contextRef="#ctx0" brushRef="#br0" timeOffset="3738.3432">23023 2952 349 0,'-16'-4'153'16,"16"4"4"-16,0 0-2 16,21 23-100-16,-21-23-31 15,35 37-5-15,-15-5-8 16,-1 6-13-16,0 11-11 16,-8-7-34-16,9 11-104 0,-12-16-7 15,6-1 0-15,-14-36-6 16</inkml:trace>
  <inkml:trace contextRef="#ctx0" brushRef="#br0" timeOffset="5020.4752">23940 2730 296 0,'0'0'136'0,"-3"17"-7"16,2 6 3-16,-6 3-111 16,7 15-2-16,-3 3-6 15,4 10-9-15,2 1-4 16,0-3-2-16,1-5 1 16,-1-6-2-16,0-13-1 15,0-9-1-15,-3-19 2 16,9-13 0-16,4-13 3 0,5-7-2 15,8-2 2-15,7 1 0 0,5 1 1 16,2 9 5-16,-1 12 3 0,0 19 4 16,-16 13 0-16,-5 15 4 15,-17 1-1-15,-5 11 2 16,-13-3-1-16,-7 0-4 16,-7-8-6-16,-2-5-4 15,-2-11-9-15,3-13-13 31,15 3-26-31,-6-24-55 16,23 14-45-16,1-23-1 16,19 11-1-16,2-10 5 15</inkml:trace>
  <inkml:trace contextRef="#ctx0" brushRef="#br0" timeOffset="5187.3984">24344 3189 281 0,'35'7'145'15,"-15"-7"3"-15,6 13-3 16,-26-13-61-1,23 23-54-15,-19-4-13 16,-2 2-16-16,4 7-19 16,-6-15-22-16,20 10-40 0,-20-23-65 15,36-9-3-15,-16-23 3 16,10-5-1-16</inkml:trace>
  <inkml:trace contextRef="#ctx0" brushRef="#br0" timeOffset="5320.4123">24699 2896 342 0,'6'-23'143'0,"-13"8"5"15,-1 30 2-15,-19 16-115 16,5 27-12-16,-6 16-11 16,-3 9-10-1,4 11-10-15,-2-7-8 16,13 2-28-16,-11-27-100 16,18-11-3-16,-1-32-2 15,10-19 1-15</inkml:trace>
  <inkml:trace contextRef="#ctx0" brushRef="#br0" timeOffset="6482.2135">24396 3092 245 0,'13'3'145'16,"9"10"-1"-16,-22-13 1 16,30 26-45-16,-30-26-67 0,22 30-10 15,-14-15-14 1,2-1-12-16,2 3-17 16,-12-17-44-16,7 16-80 15,-7-16-1-15,0 0-4 0,-10-16 1 16</inkml:trace>
  <inkml:trace contextRef="#ctx0" brushRef="#br0" timeOffset="6690.4577">24683 2629 370 0,'13'-23'153'0,"-11"3"-7"16,-2 20 1-16,-2 24-129 15,-1 15-8-15,2 17-4 16,-2 18-9-16,3 17-14 16,-6 1-14-16,11 18-27 15,-16-21-33-15,11 8-52 16,-8-28 1-16,6-7-1 16,-5-29 4-16</inkml:trace>
  <inkml:trace contextRef="#ctx0" brushRef="#br0" timeOffset="7116.0723">24679 3267 271 0,'6'-25'136'0,"-6"25"-2"16,17-9-1-16,-1 25-91 15,-16-16-16-15,11 31-13 16,-2-10-18-16,-2-6-12 16,8 5-7-16,-15-20 1 15,26 17 2-15,-13-18 7 16,4-4 8-16,-1-3 7 0,-2-8 10 0,4 4 10 15,-10-6 3-15,5 7 3 16,-6-7-4-16,-7 18-6 0,22-29-4 16,-7 16-4-16,2-10-2 15,2-2-5 1,1-4 1-16,0-1-3 16,-3 0 5-16,-5 4 1 0,-9 3 4 15,-9 8 2-15,-17 12 1 16,-5 18 2-16,-8 11-4 15,5 13 3-15,3 6-5 16,15 5-1-16,16 1-8 16,16-2-9-16,21 5-56 15,4-22-89-15,9-4-5 32,-8-14-9-32,-5-11-4 0</inkml:trace>
  <inkml:trace contextRef="#ctx0" brushRef="#br0" timeOffset="10136.3483">22730 4886 86 0,'0'0'105'0,"17"8"0"15,-17-8-26-15,20 4-22 16,-20-4-10-16,15 12-9 16,-15-12-11-16,15 23-6 15,-7-10-3-15,3 7 0 16,-4-4-1-16,6 4 0 16,-5-5 0-16,7 2-1 15,-15-17-1-15,31 20 1 16,-14-20-2-16,6 0-2 15,0-8-2 1,3-5-2-16,-4-9-1 0,0-5 0 0,-8-7 0 16,-5 1-1-16,-8-3 5 31,-4 2-1-31,-11 3 2 16,-4 7-3-16,-10 8 1 15,-6 10-3-15,-3 8-4 0,-4 8-5 16,2 10-9-16,-1 3-18 15,16 16-115-15,-8-2-4 16,17 7-7-16,7-7-3 16</inkml:trace>
  <inkml:trace contextRef="#ctx0" brushRef="#br0" timeOffset="13666.8075">21000 17459 258 0,'0'0'140'15,"0"0"-4"-15,-8-16-1 16,-6 10-114-16,-3 7-11 16,-8 2 0-16,-4 9 3 15,-5 1 1-15,0 1-5 16,34-14 2-16,-59 35-2 0,59-35 9 15,0 0-15-15,-39 40 10 16,57-34-15 0,-18-6-6-16,69 9 18 15,-69-9-3-15,87 0 9 0,-87 0-23 16,88 7 33-16,-88-7-13 16,0 0 3-16,0 0 14 15,11 68-29-15,-11-68 19 16,-65 65-25-16,65-65 22 15,-97 63-18-15,97-63-18 16,-86 74-19-16,86-74-100 16,0 0 0-16,0 0-31 0,0 0 15 15</inkml:trace>
  <inkml:trace contextRef="#ctx0" brushRef="#br0" timeOffset="13814.4086">21209 17555 334 0,'0'0'144'15,"0"0"8"-15,0 0 4 16,0 0-89-16,14 72-47 16,-14-72-6-16,-17 97-75 15,17-97-87-15,-9 87-2 16,9-87-2-16,0 0-20 16</inkml:trace>
  <inkml:trace contextRef="#ctx0" brushRef="#br0" timeOffset="13966.1499">21382 17404 374 0,'-26'-6'154'0,"-6"0"-13"16,-1 2-43 0,33 4-244-16,-30 13-6 15,30-13 1-15,-7 16 1 0</inkml:trace>
  <inkml:trace contextRef="#ctx0" brushRef="#br0" timeOffset="14298.0921">21639 17339 361 0,'14'-13'157'15,"5"3"-10"-15,1-3-1 32,-1 8-142-32,4 4-4 15,-3 4 2-15,-5 5-4 16,-11 7 0-16,-5 4 1 0,-8 5 7 16,-11 4 0-16,-3 5 6 15,23-33 1-15,-57 76 19 16,57-76-15-16,-40 68-4 0,40-68 4 15,0 0-3 1,-4 65-10-16,4-65-14 16,0 0-66-16,0 0-97 15,70-4 14-15,-62-9-1 16,-8 13-9-16</inkml:trace>
  <inkml:trace contextRef="#ctx0" brushRef="#br0" timeOffset="14433.9254">21489 17510 408 0,'0'0'159'0,"-13"-23"1"0,30 10-1 16,8-2-146-16,8 3-19 16,10 8-12-16,-4-1-31 15,16 13-104-15,-16-6-1 16,-3 7-3-16,-14 4-3 16</inkml:trace>
  <inkml:trace contextRef="#ctx0" brushRef="#br0" timeOffset="14705.3281">21865 17562 347 0,'31'-10'152'16,"9"0"2"-16,2-7-1 16,18-6-121-16,-9 8-21 15,-3-2-9-15,-5-2-6 16,-7-1-9-16,-12 6 1 16,-18 1-1-16,-13-3 3 15,-16 4 8-15,-16 8 2 16,-7 8 11-16,-12 1 5 0,2 12 6 15,-2 3-6 1,58-20 3-16,-91 71-8 0,91-71-4 16,-40 85-2-16,40-85-21 15,26 92-88-15,-26-92-52 16,72 55-1-16,-72-55-3 16,102 9 3-16</inkml:trace>
  <inkml:trace contextRef="#ctx0" brushRef="#br0" timeOffset="14865.536">22346 17547 372 0,'0'0'163'16,"20"-9"3"-16,-20 9-15 16,32-17-121-16,-1 18-42 15,-3-7-49-15,8 9-84 16,-1-9-12-16,9 1-1 0,-5-7-4 0</inkml:trace>
  <inkml:trace contextRef="#ctx0" brushRef="#br0" timeOffset="15006.1773">22851 17298 374 0,'14'-18'167'0,"-14"18"-2"15,0 0-4-15,-7 36-95 16,7-36-68-16,-37 128-13 15,22-33-134-15,-9 12-8 16,6 4-8-16,7-7-11 16</inkml:trace>
  <inkml:trace contextRef="#ctx0" brushRef="#br0" timeOffset="19641.2297">22411 5380 224 0,'0'0'134'16,"29"-21"-4"-16,7 5 2 15,10-4-116-15,23 5-6 16,12 4 0-16,17 4-2 0,16 2-1 16,12 8-4-16,11 3-5 15,10-2-3-15,6 0-2 16,-6-9-13-16,1 5-51 15,-19-12-56-15,-18-5-3 0,-22-9-6 16,-24-10-2-16</inkml:trace>
  <inkml:trace contextRef="#ctx0" brushRef="#br0" timeOffset="24242.4694">23955 4601 161 0,'-22'-7'124'16,"5"7"8"-16,-8-3-6 15,9 12-41-15,-10-2-42 16,10 16-14-16,-7 2-6 16,7 11-11-16,1 10-3 15,4 10-6-15,7 5 2 16,8 2-4-16,12-4 0 16,12-5 2-16,12-15 0 15,11-13 1-15,6-21-1 0,7-16 0 16,1-18 2-16,-3-16-2 0,-7-9 1 15,-11-7 1 1,-15-3 2-16,-11 7 3 16,-18 0-2-16,-15 13 3 15,-18 8-5-15,-15 13 4 16,-11 11-6-16,-6 15 2 16,-3 8-6-16,3 5-11 0,11 10-14 0,-1-5-121 15,26 10-2-15,6-5-6 16,17 3-3-16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9:47:36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2365 3265 262 0,'22'-21'141'15,"-1"-5"-4"-15,13 8-8 16,6 1-129-16,12 10-5 15,16 5-1 1,11 1-1-16,16 4 1 16,12-2 1-16,17-1 3 15,12-1 4-15,11-4 3 0,15 1 3 16,15-5 1-16,16 2 0 16,21-9 1-16,21 3 3 15,19-1-4-15,20 8 0 16,18 3-3-16,18 5 2 15,15 2-4 1,15 6 2-16,18 3-2 16,16 0-4-16,18 0 4 15,18-4 1-15,14-6 3 0,16-2-1 0,16-2 2 0,17-1-1 16,6 4 0-16,8 6 1 16,3 4-4-16,1 7-1 15,-5 4-3-15,-3 4 2 16,-8-1-2-16,-10 1 3 15,-18-3 0-15,-21-4 3 16,-31-4-1-16,-27-3 0 16,-38-5-3-1,-31 2-6-15,-37 13-23 16,-51-4-111-16,-28 14-10 16,-41-12-12-1,-27-4-7-15</inkml:trace>
  <inkml:trace contextRef="#ctx0" brushRef="#br0" timeOffset="6582.296">4541 6582 65 0,'-4'19'125'16,"-2"1"5"-16,4 5-1 0,-2-8-76 16,14 15-13-16,-3-15-9 15,15 5-7-15,-2-14-7 0,11-2-2 32,-1-13-3-32,6-5-2 15,-3-12-1-15,-1-5-2 16,-6-6 0-16,-6-1-2 0,-8-1 1 0,-10 5 0 15,-9 3 0 1,-7 11-1-16,-12 9 1 0,-4 10-2 16,-7 11-5-16,0 7-13 15,8 17-54-15,-1-9-77 16,10 6-4 0,4-5-4-1,14-4-4-15</inkml:trace>
  <inkml:trace contextRef="#ctx0" brushRef="#br0" timeOffset="7360.2313">5626 6490 105 0,'12'-17'127'0,"-12"17"8"0,0 0 0 16,0 0-92-16,0 29-2 15,-8-11-7-15,11 13-9 16,-6-1-9 0,5 4-8-16,1 5-27 0,-9-7-116 15,9 0-6-15,-6-9-3 16,0-6-5-16</inkml:trace>
  <inkml:trace contextRef="#ctx0" brushRef="#br0" timeOffset="16524.253">12474 17528 220 0,'-28'-15'128'16,"-2"2"0"-1,10 2 8-15,1 11-40 16,19 0-79-16,30 0-2 16,22 8 3-16,28-16-1 0,35-2-3 15,38 3-2-15,35 2-4 16,28-3 0-16,25 2-2 15,19 3-4-15,12-1 1 16,11 4-4-16,2 5 3 16,-1-5 1-16,-1-4 5 15,-5-2-2-15,-7-7 3 16,-17 5 0-16,-26-14-4 0,-33 12-5 16,-42-10-72-1,-36 12-60-15,-45 13-9 0,-72-5-13 16,53 101-2-16</inkml:trace>
  <inkml:trace contextRef="#ctx0" brushRef="#br0" timeOffset="17631.7741">12164 12885 237 0,'0'0'152'16,"-15"7"-2"-16,37 0-6 15,17 2-142-15,36-3 2 16,42-2 1-16,38-3 3 15,40-5 0-15,39-2-1 16,37-2-1-16,32 2-1 16,26 1-2-16,15 5 0 15,9 5-1-15,-1 3-1 16,-6 4 0-16,-14 1 1 16,-19 1 1-16,-21 1 2 0,-28-4-2 31,-29-3-5-31,-33-1-19 15,-46-13-112-15,-32-3-9 16,-40-11-6-16,-42-6-12 16</inkml:trace>
  <inkml:trace contextRef="#ctx0" brushRef="#br0" timeOffset="39858.904">17488 12080 227 0,'0'0'132'0,"14"-2"-8"16,12-1 1-16,29 6-105 16,30 0-5-16,41 0-3 0,40-3-3 15,44 1-5 1,40-1-1-16,33 0 0 15,30 0 2-15,17 3 2 0,2 0 3 32,-3 3 2-32,-23 0-2 15,-22 4 2-15,-39-2-2 0,-30 3 0 16,-49-4-5-16,-42-3-6 0,-47-1-11 16,-43-3-18-16,-34 0-99 15,-30 0-9-15,-23-4-6 16,-21-6-5-16</inkml:trace>
  <inkml:trace contextRef="#ctx0" brushRef="#br0" timeOffset="43933.6847">412 13621 98 0,'4'-25'129'0,"-1"-5"1"15,4 2-1-15,-4-8-89 0,14 12 4 16,-7-11-7-16,12 13-4 16,-9-1-13-16,4 12-6 15,-17 11-4-15,23 3-2 0,-18 20-2 16,-7 21 1-16,-11 29-6 15,-7 31-2-15,-10 30 0 16,-6 27-1-16,-3 28-1 16,0 16-4-16,10 16 0 15,1 1-6-15,14-5 7 16,10-20-1-16,11-18 2 16,13-22 0-16,10-24 3 15,15-22 8-15,4-24-5 16,15-22 9-16,3-19-6 15,9-11 0-15,0-12 7 16,-1-3-8-16,-3-7 5 0,-7 0-26 16,0 13-45-16,-17-6-84 15,-5 3 2-15,-7 2-7 16,-4-7-8-16</inkml:trace>
  <inkml:trace contextRef="#ctx0" brushRef="#br0" timeOffset="71447.25">10351 14140 236 0,'-21'-13'143'0,"21"13"1"16,-6-20-21-16,19 18-80 16,3-2-14-16,21 5-9 15,18 1-7-15,22 1-6 16,24 0-2-16,23 1-2 16,23 0 0-16,14 1-1 15,8-1 0-15,-3 2 1 0,-10 1-1 16,-16 3 1-16,-19-1-2 15,-21 1-1 1,-24 3-8-16,-25-7-31 16,-12 8-106-16,-21-10-13 0,-3 4-6 15,-15-8-10-15</inkml:trace>
  <inkml:trace contextRef="#ctx0" brushRef="#br0" timeOffset="80690.5457">4284 5357 101 0,'3'-17'139'0,"-4"-5"-1"16,2 6 2-16,-7-4-68 0,6 20-38 16,-5-14-7-16,5 14-8 15,0 0-5-15,-11 27-4 16,3-4-3-16,-1 11 0 0,-4 6 1 31,0 9-7-31,0 9 5 16,-1 8-7-16,2 6 4 15,2 5-4-15,1-1 5 16,4-2-4-16,2-5 2 0,3-5 3 16,0-8 0-16,0-10 1 0,0-9-1 15,1-6 0 1,2-10-1-16,-1 0-1 0,3-7 0 16,3-1-2-16,-8-13-1 0,21 23 0 15,-6-13 4-15,5 2-3 16,3-1 4-16,3 1-4 15,3-1 3-15,1-3-4 16,5-1 4-16,1-4-4 16,6-2 1-16,2-2 0 15,4-2-1-15,2 0 0 16,2-1 1-16,3 2-1 16,1 1 0-16,6-1 0 15,-1 1 0-15,1-1-1 16,2-1 1-1,-1 2 0-15,3-3-1 0,1-1 0 16,-4 1 1 0,1 1-1-16,1-1 0 0,-3 4-1 15,3-3-4-15,-2 3 4 0,2-1-3 32,-3-4 4-32,0 4-5 15,-3-5 6-15,-2 2-5 0,-4-5 4 16,-7 2 1-16,-1-2 0 0,-8 2 0 15,-1 0 0-15,-4-1 1 16,-4 1 0 0,-4 1 1-16,-2 1 0 15,-3 0 1 1,-5 1-1-16,-1 0 0 0,-13 4-1 16,17-9 0-16,-17 9-1 0,13-10 0 0,-13 10 0 15,16-17 0 1,-16 17-1-16,17-26 1 0,-8 10 0 15,1-3 2-15,-1-3-3 16,0-5 3-16,-1-5-2 16,1-4 1-16,1-4-1 15,-1-6 1-15,-1-3-1 16,-1-3 2 0,2-3-1-16,-2 3-3 15,2 0 7-15,-2 1-7 16,-2 4 4-16,-4 2-3 0,-1 3 2 15,-3 3-3 1,-3 3 3-16,-2 4 0 0,-4 6-3 16,-2 5 3-16,1 4-1 15,-3 5 1-15,0 3-1 16,0 4 1-16,-3 0-1 16,-4 1-1-16,-3 1 1 15,-4-3-1-15,-5 3 1 0,-5-1-1 16,-6 0 1-16,-9 2 0 15,-4 1 0-15,-3 1 0 16,-5 1 0-16,-2 4 1 16,-3-1-2-16,1-1 1 0,-2 1 0 15,-1 0-1-15,2-1 1 16,-3 2-1-16,0-1 0 31,1 2-1-31,1 0 1 16,-4 2-1-16,4 1 1 15,1 2-2-15,-1 1 2 0,1-1-1 16,3 2 2-16,-2 0-1 16,2 0 1-16,3 2-3 15,5-4-5-15,9 8-21 16,-6-9-120-16,24 9-1 16,4-6-11-16,9-1-2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265129" y="726094"/>
            <a:ext cx="2780698" cy="35784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10240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04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51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Run-time system: program loader, standard C libraries,</a:t>
            </a:r>
            <a:r>
              <a:rPr lang="en-US" baseline="0" smtClean="0"/>
              <a:t> </a:t>
            </a:r>
            <a:r>
              <a:rPr lang="en-US" smtClean="0"/>
              <a:t>operating system</a:t>
            </a:r>
            <a:r>
              <a:rPr lang="en-US" baseline="0" smtClean="0"/>
              <a:t> – parts of the program that are needed but not built in by the compiler itself.</a:t>
            </a:r>
          </a:p>
          <a:p>
            <a:endParaRPr lang="en-US" baseline="0" smtClean="0"/>
          </a:p>
        </p:txBody>
      </p:sp>
    </p:spTree>
    <p:extLst>
      <p:ext uri="{BB962C8B-B14F-4D97-AF65-F5344CB8AC3E}">
        <p14:creationId xmlns:p14="http://schemas.microsoft.com/office/powerpoint/2010/main" val="4098441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could count the world population with 33 fingers.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[x86-64 currently</a:t>
            </a:r>
            <a:r>
              <a:rPr lang="en-US" baseline="0" dirty="0" smtClean="0"/>
              <a:t> </a:t>
            </a:r>
            <a:r>
              <a:rPr lang="en-US" dirty="0" smtClean="0"/>
              <a:t>supports up to 48-bit </a:t>
            </a:r>
            <a:r>
              <a:rPr lang="en-US" i="1" dirty="0" smtClean="0"/>
              <a:t>physical</a:t>
            </a:r>
            <a:r>
              <a:rPr lang="en-US" dirty="0" smtClean="0"/>
              <a:t> addresses: 256 TB (terabytes)]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8775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5408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2429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Interpretation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39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Interpretation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39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Interpretation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39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Interpretation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39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This mapping </a:t>
            </a:r>
            <a:r>
              <a:rPr lang="en-US" smtClean="0"/>
              <a:t>is mostly an </a:t>
            </a:r>
            <a:r>
              <a:rPr lang="en-US" dirty="0" smtClean="0"/>
              <a:t>arbitrary</a:t>
            </a:r>
            <a:r>
              <a:rPr lang="en-US" baseline="0" dirty="0" smtClean="0"/>
              <a:t> historical artifact except for address sizes.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520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E5425-8A97-1043-9E07-A737978270BC}" type="slidenum">
              <a:rPr lang="en-US"/>
              <a:pPr/>
              <a:t>2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Big</a:t>
            </a:r>
            <a:r>
              <a:rPr lang="en-US" baseline="0" dirty="0" smtClean="0"/>
              <a:t> pipe between CPU and memory, since…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Disks bigger storage, slower, farther away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Network,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12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6198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1986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3357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8407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3244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265129" y="726094"/>
            <a:ext cx="2780698" cy="35784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10240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5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 is an int.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means “the address 3 </a:t>
            </a:r>
            <a:r>
              <a:rPr lang="en-US" baseline="0" dirty="0" err="1" smtClean="0"/>
              <a:t>ints</a:t>
            </a:r>
            <a:r>
              <a:rPr lang="en-US" baseline="0" dirty="0" smtClean="0"/>
              <a:t> beyond &amp;y in the address space”</a:t>
            </a:r>
          </a:p>
          <a:p>
            <a:r>
              <a:rPr lang="en-US" baseline="0" dirty="0" smtClean="0"/>
              <a:t>Since an 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 is 4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36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3876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%p: prefix “0x” automatically printed</a:t>
            </a:r>
          </a:p>
        </p:txBody>
      </p:sp>
    </p:spTree>
    <p:extLst>
      <p:ext uri="{BB962C8B-B14F-4D97-AF65-F5344CB8AC3E}">
        <p14:creationId xmlns:p14="http://schemas.microsoft.com/office/powerpoint/2010/main" val="412135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694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EB1A4D-CB29-DC44-9DB2-B7FC7F75C5F4}" type="slidenum">
              <a:rPr lang="en-US"/>
              <a:pPr/>
              <a:t>3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34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1339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89856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04252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6525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9175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778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4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CPU</a:t>
            </a:r>
            <a:r>
              <a:rPr lang="en-US" baseline="0" dirty="0" smtClean="0"/>
              <a:t> and Memory are what this course focuses 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1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5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CPU</a:t>
            </a:r>
            <a:r>
              <a:rPr lang="en-US" baseline="0" dirty="0" smtClean="0"/>
              <a:t> and Memory are what this course focuses 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7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6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CPU</a:t>
            </a:r>
            <a:r>
              <a:rPr lang="en-US" baseline="0" dirty="0" smtClean="0"/>
              <a:t> and Memory are what this </a:t>
            </a:r>
            <a:r>
              <a:rPr lang="en-US" baseline="0" smtClean="0"/>
              <a:t>course focuses 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38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34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Speed of transition from low to high and back limits the speed over our computers.</a:t>
            </a:r>
          </a:p>
          <a:p>
            <a:r>
              <a:rPr lang="en-US" dirty="0" smtClean="0"/>
              <a:t>Stay away from middle voltages.</a:t>
            </a:r>
          </a:p>
        </p:txBody>
      </p:sp>
    </p:spTree>
    <p:extLst>
      <p:ext uri="{BB962C8B-B14F-4D97-AF65-F5344CB8AC3E}">
        <p14:creationId xmlns:p14="http://schemas.microsoft.com/office/powerpoint/2010/main" val="127371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Memory &amp;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Memory &amp;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Memory &amp;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Memory &amp;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05600" y="-48399"/>
            <a:ext cx="2425700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 smtClean="0">
                <a:solidFill>
                  <a:srgbClr val="DCB834"/>
                </a:solidFill>
                <a:latin typeface="Calibri" pitchFamily="34" charset="0"/>
                <a:cs typeface="Calibri" pitchFamily="34" charset="0"/>
              </a:rPr>
              <a:t>University of </a:t>
            </a:r>
            <a:r>
              <a:rPr lang="en-US" sz="1200" b="1" kern="1200" dirty="0" smtClean="0">
                <a:solidFill>
                  <a:srgbClr val="DCB834"/>
                </a:solidFill>
                <a:latin typeface="Calibri" pitchFamily="34" charset="0"/>
                <a:ea typeface="+mn-ea"/>
                <a:cs typeface="Calibri" pitchFamily="34" charset="0"/>
              </a:rPr>
              <a:t>Washington</a:t>
            </a:r>
            <a:endParaRPr lang="en-US" sz="1200" b="1" kern="1200" dirty="0">
              <a:solidFill>
                <a:srgbClr val="DCB834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Memory &amp; data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</p:sldLayoutIdLst>
  <p:timing>
    <p:tnLst>
      <p:par>
        <p:cTn id="1" dur="indefinite" restart="never" nodeType="tmRoot"/>
      </p:par>
    </p:tnLst>
  </p:timing>
  <p:hf hdr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.xml"/><Relationship Id="rId7" Type="http://schemas.openxmlformats.org/officeDocument/2006/relationships/customXml" Target="../ink/ink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www.cs.cmu.edu/~213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tags" Target="../tags/tag167.xml"/><Relationship Id="rId3" Type="http://schemas.openxmlformats.org/officeDocument/2006/relationships/tags" Target="../tags/tag144.xml"/><Relationship Id="rId21" Type="http://schemas.openxmlformats.org/officeDocument/2006/relationships/tags" Target="../tags/tag162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tags" Target="../tags/tag166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29" Type="http://schemas.openxmlformats.org/officeDocument/2006/relationships/notesSlide" Target="../notesSlides/notesSlide9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tags" Target="../tags/tag165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image" Target="../media/image13.emf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tags" Target="../tags/tag168.xml"/><Relationship Id="rId30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tags" Target="../tags/tag194.xml"/><Relationship Id="rId39" Type="http://schemas.openxmlformats.org/officeDocument/2006/relationships/tags" Target="../tags/tag207.xml"/><Relationship Id="rId21" Type="http://schemas.openxmlformats.org/officeDocument/2006/relationships/tags" Target="../tags/tag189.xml"/><Relationship Id="rId34" Type="http://schemas.openxmlformats.org/officeDocument/2006/relationships/tags" Target="../tags/tag202.xml"/><Relationship Id="rId42" Type="http://schemas.openxmlformats.org/officeDocument/2006/relationships/tags" Target="../tags/tag210.xml"/><Relationship Id="rId47" Type="http://schemas.openxmlformats.org/officeDocument/2006/relationships/tags" Target="../tags/tag215.xml"/><Relationship Id="rId50" Type="http://schemas.openxmlformats.org/officeDocument/2006/relationships/tags" Target="../tags/tag218.xml"/><Relationship Id="rId55" Type="http://schemas.openxmlformats.org/officeDocument/2006/relationships/tags" Target="../tags/tag223.xml"/><Relationship Id="rId7" Type="http://schemas.openxmlformats.org/officeDocument/2006/relationships/tags" Target="../tags/tag175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9" Type="http://schemas.openxmlformats.org/officeDocument/2006/relationships/tags" Target="../tags/tag197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37" Type="http://schemas.openxmlformats.org/officeDocument/2006/relationships/tags" Target="../tags/tag205.xml"/><Relationship Id="rId40" Type="http://schemas.openxmlformats.org/officeDocument/2006/relationships/tags" Target="../tags/tag208.xml"/><Relationship Id="rId45" Type="http://schemas.openxmlformats.org/officeDocument/2006/relationships/tags" Target="../tags/tag213.xml"/><Relationship Id="rId53" Type="http://schemas.openxmlformats.org/officeDocument/2006/relationships/tags" Target="../tags/tag221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173.xml"/><Relationship Id="rId61" Type="http://schemas.openxmlformats.org/officeDocument/2006/relationships/image" Target="../media/image14.emf"/><Relationship Id="rId19" Type="http://schemas.openxmlformats.org/officeDocument/2006/relationships/tags" Target="../tags/tag18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tags" Target="../tags/tag203.xml"/><Relationship Id="rId43" Type="http://schemas.openxmlformats.org/officeDocument/2006/relationships/tags" Target="../tags/tag211.xml"/><Relationship Id="rId48" Type="http://schemas.openxmlformats.org/officeDocument/2006/relationships/tags" Target="../tags/tag216.xml"/><Relationship Id="rId56" Type="http://schemas.openxmlformats.org/officeDocument/2006/relationships/tags" Target="../tags/tag224.xml"/><Relationship Id="rId8" Type="http://schemas.openxmlformats.org/officeDocument/2006/relationships/tags" Target="../tags/tag176.xml"/><Relationship Id="rId51" Type="http://schemas.openxmlformats.org/officeDocument/2006/relationships/tags" Target="../tags/tag219.xml"/><Relationship Id="rId3" Type="http://schemas.openxmlformats.org/officeDocument/2006/relationships/tags" Target="../tags/tag171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38" Type="http://schemas.openxmlformats.org/officeDocument/2006/relationships/tags" Target="../tags/tag206.xml"/><Relationship Id="rId46" Type="http://schemas.openxmlformats.org/officeDocument/2006/relationships/tags" Target="../tags/tag214.xml"/><Relationship Id="rId59" Type="http://schemas.openxmlformats.org/officeDocument/2006/relationships/notesSlide" Target="../notesSlides/notesSlide10.xml"/><Relationship Id="rId20" Type="http://schemas.openxmlformats.org/officeDocument/2006/relationships/tags" Target="../tags/tag188.xml"/><Relationship Id="rId41" Type="http://schemas.openxmlformats.org/officeDocument/2006/relationships/tags" Target="../tags/tag209.xml"/><Relationship Id="rId54" Type="http://schemas.openxmlformats.org/officeDocument/2006/relationships/tags" Target="../tags/tag222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tags" Target="../tags/tag204.xml"/><Relationship Id="rId49" Type="http://schemas.openxmlformats.org/officeDocument/2006/relationships/tags" Target="../tags/tag217.xml"/><Relationship Id="rId57" Type="http://schemas.openxmlformats.org/officeDocument/2006/relationships/tags" Target="../tags/tag225.xml"/><Relationship Id="rId10" Type="http://schemas.openxmlformats.org/officeDocument/2006/relationships/tags" Target="../tags/tag178.xml"/><Relationship Id="rId31" Type="http://schemas.openxmlformats.org/officeDocument/2006/relationships/tags" Target="../tags/tag199.xml"/><Relationship Id="rId44" Type="http://schemas.openxmlformats.org/officeDocument/2006/relationships/tags" Target="../tags/tag212.xml"/><Relationship Id="rId52" Type="http://schemas.openxmlformats.org/officeDocument/2006/relationships/tags" Target="../tags/tag220.xml"/><Relationship Id="rId60" Type="http://schemas.openxmlformats.org/officeDocument/2006/relationships/customXml" Target="../ink/ink7.xml"/><Relationship Id="rId4" Type="http://schemas.openxmlformats.org/officeDocument/2006/relationships/tags" Target="../tags/tag172.xml"/><Relationship Id="rId9" Type="http://schemas.openxmlformats.org/officeDocument/2006/relationships/tags" Target="../tags/tag17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3" Type="http://schemas.openxmlformats.org/officeDocument/2006/relationships/tags" Target="../tags/tag228.xml"/><Relationship Id="rId21" Type="http://schemas.openxmlformats.org/officeDocument/2006/relationships/customXml" Target="../ink/ink8.xml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10" Type="http://schemas.openxmlformats.org/officeDocument/2006/relationships/tags" Target="../tags/tag235.xml"/><Relationship Id="rId19" Type="http://schemas.openxmlformats.org/officeDocument/2006/relationships/tags" Target="../tags/tag244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3" Type="http://schemas.openxmlformats.org/officeDocument/2006/relationships/tags" Target="../tags/tag247.xml"/><Relationship Id="rId21" Type="http://schemas.openxmlformats.org/officeDocument/2006/relationships/tags" Target="../tags/tag265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image" Target="../media/image16.emf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tags" Target="../tags/tag264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customXml" Target="../ink/ink9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notesSlide" Target="../notesSlides/notesSlide11.xml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tags" Target="../tags/tag268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9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tags" Target="../tags/tag296.xml"/><Relationship Id="rId39" Type="http://schemas.openxmlformats.org/officeDocument/2006/relationships/tags" Target="../tags/tag309.xml"/><Relationship Id="rId21" Type="http://schemas.openxmlformats.org/officeDocument/2006/relationships/tags" Target="../tags/tag291.xml"/><Relationship Id="rId34" Type="http://schemas.openxmlformats.org/officeDocument/2006/relationships/tags" Target="../tags/tag304.xml"/><Relationship Id="rId42" Type="http://schemas.openxmlformats.org/officeDocument/2006/relationships/tags" Target="../tags/tag312.xml"/><Relationship Id="rId47" Type="http://schemas.openxmlformats.org/officeDocument/2006/relationships/tags" Target="../tags/tag317.xml"/><Relationship Id="rId50" Type="http://schemas.openxmlformats.org/officeDocument/2006/relationships/tags" Target="../tags/tag320.xml"/><Relationship Id="rId55" Type="http://schemas.openxmlformats.org/officeDocument/2006/relationships/tags" Target="../tags/tag325.xml"/><Relationship Id="rId7" Type="http://schemas.openxmlformats.org/officeDocument/2006/relationships/tags" Target="../tags/tag277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9" Type="http://schemas.openxmlformats.org/officeDocument/2006/relationships/tags" Target="../tags/tag299.xml"/><Relationship Id="rId11" Type="http://schemas.openxmlformats.org/officeDocument/2006/relationships/tags" Target="../tags/tag281.xml"/><Relationship Id="rId24" Type="http://schemas.openxmlformats.org/officeDocument/2006/relationships/tags" Target="../tags/tag294.xml"/><Relationship Id="rId32" Type="http://schemas.openxmlformats.org/officeDocument/2006/relationships/tags" Target="../tags/tag302.xml"/><Relationship Id="rId37" Type="http://schemas.openxmlformats.org/officeDocument/2006/relationships/tags" Target="../tags/tag307.xml"/><Relationship Id="rId40" Type="http://schemas.openxmlformats.org/officeDocument/2006/relationships/tags" Target="../tags/tag310.xml"/><Relationship Id="rId45" Type="http://schemas.openxmlformats.org/officeDocument/2006/relationships/tags" Target="../tags/tag315.xml"/><Relationship Id="rId53" Type="http://schemas.openxmlformats.org/officeDocument/2006/relationships/tags" Target="../tags/tag323.xml"/><Relationship Id="rId58" Type="http://schemas.openxmlformats.org/officeDocument/2006/relationships/notesSlide" Target="../notesSlides/notesSlide13.xml"/><Relationship Id="rId5" Type="http://schemas.openxmlformats.org/officeDocument/2006/relationships/tags" Target="../tags/tag275.xml"/><Relationship Id="rId19" Type="http://schemas.openxmlformats.org/officeDocument/2006/relationships/tags" Target="../tags/tag289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30" Type="http://schemas.openxmlformats.org/officeDocument/2006/relationships/tags" Target="../tags/tag300.xml"/><Relationship Id="rId35" Type="http://schemas.openxmlformats.org/officeDocument/2006/relationships/tags" Target="../tags/tag305.xml"/><Relationship Id="rId43" Type="http://schemas.openxmlformats.org/officeDocument/2006/relationships/tags" Target="../tags/tag313.xml"/><Relationship Id="rId48" Type="http://schemas.openxmlformats.org/officeDocument/2006/relationships/tags" Target="../tags/tag318.xml"/><Relationship Id="rId56" Type="http://schemas.openxmlformats.org/officeDocument/2006/relationships/tags" Target="../tags/tag326.xml"/><Relationship Id="rId8" Type="http://schemas.openxmlformats.org/officeDocument/2006/relationships/tags" Target="../tags/tag278.xml"/><Relationship Id="rId51" Type="http://schemas.openxmlformats.org/officeDocument/2006/relationships/tags" Target="../tags/tag321.xml"/><Relationship Id="rId3" Type="http://schemas.openxmlformats.org/officeDocument/2006/relationships/tags" Target="../tags/tag273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33" Type="http://schemas.openxmlformats.org/officeDocument/2006/relationships/tags" Target="../tags/tag303.xml"/><Relationship Id="rId38" Type="http://schemas.openxmlformats.org/officeDocument/2006/relationships/tags" Target="../tags/tag308.xml"/><Relationship Id="rId46" Type="http://schemas.openxmlformats.org/officeDocument/2006/relationships/tags" Target="../tags/tag316.xml"/><Relationship Id="rId59" Type="http://schemas.openxmlformats.org/officeDocument/2006/relationships/customXml" Target="../ink/ink11.xml"/><Relationship Id="rId20" Type="http://schemas.openxmlformats.org/officeDocument/2006/relationships/tags" Target="../tags/tag290.xml"/><Relationship Id="rId41" Type="http://schemas.openxmlformats.org/officeDocument/2006/relationships/tags" Target="../tags/tag311.xml"/><Relationship Id="rId54" Type="http://schemas.openxmlformats.org/officeDocument/2006/relationships/tags" Target="../tags/tag324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tags" Target="../tags/tag298.xml"/><Relationship Id="rId36" Type="http://schemas.openxmlformats.org/officeDocument/2006/relationships/tags" Target="../tags/tag306.xml"/><Relationship Id="rId49" Type="http://schemas.openxmlformats.org/officeDocument/2006/relationships/tags" Target="../tags/tag319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280.xml"/><Relationship Id="rId31" Type="http://schemas.openxmlformats.org/officeDocument/2006/relationships/tags" Target="../tags/tag301.xml"/><Relationship Id="rId44" Type="http://schemas.openxmlformats.org/officeDocument/2006/relationships/tags" Target="../tags/tag314.xml"/><Relationship Id="rId52" Type="http://schemas.openxmlformats.org/officeDocument/2006/relationships/tags" Target="../tags/tag322.xml"/><Relationship Id="rId60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352.xml"/><Relationship Id="rId21" Type="http://schemas.openxmlformats.org/officeDocument/2006/relationships/tags" Target="../tags/tag347.xml"/><Relationship Id="rId34" Type="http://schemas.openxmlformats.org/officeDocument/2006/relationships/tags" Target="../tags/tag360.xml"/><Relationship Id="rId42" Type="http://schemas.openxmlformats.org/officeDocument/2006/relationships/tags" Target="../tags/tag368.xml"/><Relationship Id="rId47" Type="http://schemas.openxmlformats.org/officeDocument/2006/relationships/tags" Target="../tags/tag373.xml"/><Relationship Id="rId50" Type="http://schemas.openxmlformats.org/officeDocument/2006/relationships/tags" Target="../tags/tag376.xml"/><Relationship Id="rId55" Type="http://schemas.openxmlformats.org/officeDocument/2006/relationships/tags" Target="../tags/tag381.xml"/><Relationship Id="rId63" Type="http://schemas.openxmlformats.org/officeDocument/2006/relationships/tags" Target="../tags/tag389.xml"/><Relationship Id="rId7" Type="http://schemas.openxmlformats.org/officeDocument/2006/relationships/tags" Target="../tags/tag333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9" Type="http://schemas.openxmlformats.org/officeDocument/2006/relationships/tags" Target="../tags/tag355.xml"/><Relationship Id="rId11" Type="http://schemas.openxmlformats.org/officeDocument/2006/relationships/tags" Target="../tags/tag337.xml"/><Relationship Id="rId24" Type="http://schemas.openxmlformats.org/officeDocument/2006/relationships/tags" Target="../tags/tag350.xml"/><Relationship Id="rId32" Type="http://schemas.openxmlformats.org/officeDocument/2006/relationships/tags" Target="../tags/tag358.xml"/><Relationship Id="rId37" Type="http://schemas.openxmlformats.org/officeDocument/2006/relationships/tags" Target="../tags/tag363.xml"/><Relationship Id="rId40" Type="http://schemas.openxmlformats.org/officeDocument/2006/relationships/tags" Target="../tags/tag366.xml"/><Relationship Id="rId45" Type="http://schemas.openxmlformats.org/officeDocument/2006/relationships/tags" Target="../tags/tag371.xml"/><Relationship Id="rId53" Type="http://schemas.openxmlformats.org/officeDocument/2006/relationships/tags" Target="../tags/tag379.xml"/><Relationship Id="rId58" Type="http://schemas.openxmlformats.org/officeDocument/2006/relationships/tags" Target="../tags/tag384.xml"/><Relationship Id="rId66" Type="http://schemas.openxmlformats.org/officeDocument/2006/relationships/notesSlide" Target="../notesSlides/notesSlide14.xml"/><Relationship Id="rId5" Type="http://schemas.openxmlformats.org/officeDocument/2006/relationships/tags" Target="../tags/tag331.xml"/><Relationship Id="rId61" Type="http://schemas.openxmlformats.org/officeDocument/2006/relationships/tags" Target="../tags/tag387.xml"/><Relationship Id="rId19" Type="http://schemas.openxmlformats.org/officeDocument/2006/relationships/tags" Target="../tags/tag345.xml"/><Relationship Id="rId14" Type="http://schemas.openxmlformats.org/officeDocument/2006/relationships/tags" Target="../tags/tag340.xml"/><Relationship Id="rId22" Type="http://schemas.openxmlformats.org/officeDocument/2006/relationships/tags" Target="../tags/tag348.xml"/><Relationship Id="rId27" Type="http://schemas.openxmlformats.org/officeDocument/2006/relationships/tags" Target="../tags/tag353.xml"/><Relationship Id="rId30" Type="http://schemas.openxmlformats.org/officeDocument/2006/relationships/tags" Target="../tags/tag356.xml"/><Relationship Id="rId35" Type="http://schemas.openxmlformats.org/officeDocument/2006/relationships/tags" Target="../tags/tag361.xml"/><Relationship Id="rId43" Type="http://schemas.openxmlformats.org/officeDocument/2006/relationships/tags" Target="../tags/tag369.xml"/><Relationship Id="rId48" Type="http://schemas.openxmlformats.org/officeDocument/2006/relationships/tags" Target="../tags/tag374.xml"/><Relationship Id="rId56" Type="http://schemas.openxmlformats.org/officeDocument/2006/relationships/tags" Target="../tags/tag382.xml"/><Relationship Id="rId64" Type="http://schemas.openxmlformats.org/officeDocument/2006/relationships/tags" Target="../tags/tag390.xml"/><Relationship Id="rId8" Type="http://schemas.openxmlformats.org/officeDocument/2006/relationships/tags" Target="../tags/tag334.xml"/><Relationship Id="rId51" Type="http://schemas.openxmlformats.org/officeDocument/2006/relationships/tags" Target="../tags/tag377.xml"/><Relationship Id="rId3" Type="http://schemas.openxmlformats.org/officeDocument/2006/relationships/tags" Target="../tags/tag329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tags" Target="../tags/tag351.xml"/><Relationship Id="rId33" Type="http://schemas.openxmlformats.org/officeDocument/2006/relationships/tags" Target="../tags/tag359.xml"/><Relationship Id="rId38" Type="http://schemas.openxmlformats.org/officeDocument/2006/relationships/tags" Target="../tags/tag364.xml"/><Relationship Id="rId46" Type="http://schemas.openxmlformats.org/officeDocument/2006/relationships/tags" Target="../tags/tag372.xml"/><Relationship Id="rId59" Type="http://schemas.openxmlformats.org/officeDocument/2006/relationships/tags" Target="../tags/tag385.xml"/><Relationship Id="rId20" Type="http://schemas.openxmlformats.org/officeDocument/2006/relationships/tags" Target="../tags/tag346.xml"/><Relationship Id="rId41" Type="http://schemas.openxmlformats.org/officeDocument/2006/relationships/tags" Target="../tags/tag367.xml"/><Relationship Id="rId54" Type="http://schemas.openxmlformats.org/officeDocument/2006/relationships/tags" Target="../tags/tag380.xml"/><Relationship Id="rId62" Type="http://schemas.openxmlformats.org/officeDocument/2006/relationships/tags" Target="../tags/tag38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5" Type="http://schemas.openxmlformats.org/officeDocument/2006/relationships/tags" Target="../tags/tag341.xml"/><Relationship Id="rId23" Type="http://schemas.openxmlformats.org/officeDocument/2006/relationships/tags" Target="../tags/tag349.xml"/><Relationship Id="rId28" Type="http://schemas.openxmlformats.org/officeDocument/2006/relationships/tags" Target="../tags/tag354.xml"/><Relationship Id="rId36" Type="http://schemas.openxmlformats.org/officeDocument/2006/relationships/tags" Target="../tags/tag362.xml"/><Relationship Id="rId49" Type="http://schemas.openxmlformats.org/officeDocument/2006/relationships/tags" Target="../tags/tag375.xml"/><Relationship Id="rId57" Type="http://schemas.openxmlformats.org/officeDocument/2006/relationships/tags" Target="../tags/tag383.xml"/><Relationship Id="rId10" Type="http://schemas.openxmlformats.org/officeDocument/2006/relationships/tags" Target="../tags/tag336.xml"/><Relationship Id="rId31" Type="http://schemas.openxmlformats.org/officeDocument/2006/relationships/tags" Target="../tags/tag357.xml"/><Relationship Id="rId44" Type="http://schemas.openxmlformats.org/officeDocument/2006/relationships/tags" Target="../tags/tag370.xml"/><Relationship Id="rId52" Type="http://schemas.openxmlformats.org/officeDocument/2006/relationships/tags" Target="../tags/tag378.xml"/><Relationship Id="rId60" Type="http://schemas.openxmlformats.org/officeDocument/2006/relationships/tags" Target="../tags/tag386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39" Type="http://schemas.openxmlformats.org/officeDocument/2006/relationships/tags" Target="../tags/tag365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03.xml"/><Relationship Id="rId18" Type="http://schemas.openxmlformats.org/officeDocument/2006/relationships/tags" Target="../tags/tag408.xml"/><Relationship Id="rId26" Type="http://schemas.openxmlformats.org/officeDocument/2006/relationships/tags" Target="../tags/tag416.xml"/><Relationship Id="rId39" Type="http://schemas.openxmlformats.org/officeDocument/2006/relationships/tags" Target="../tags/tag429.xml"/><Relationship Id="rId21" Type="http://schemas.openxmlformats.org/officeDocument/2006/relationships/tags" Target="../tags/tag411.xml"/><Relationship Id="rId34" Type="http://schemas.openxmlformats.org/officeDocument/2006/relationships/tags" Target="../tags/tag424.xml"/><Relationship Id="rId42" Type="http://schemas.openxmlformats.org/officeDocument/2006/relationships/tags" Target="../tags/tag432.xml"/><Relationship Id="rId47" Type="http://schemas.openxmlformats.org/officeDocument/2006/relationships/tags" Target="../tags/tag437.xml"/><Relationship Id="rId50" Type="http://schemas.openxmlformats.org/officeDocument/2006/relationships/image" Target="../media/image19.emf"/><Relationship Id="rId7" Type="http://schemas.openxmlformats.org/officeDocument/2006/relationships/tags" Target="../tags/tag397.xml"/><Relationship Id="rId2" Type="http://schemas.openxmlformats.org/officeDocument/2006/relationships/tags" Target="../tags/tag392.xml"/><Relationship Id="rId16" Type="http://schemas.openxmlformats.org/officeDocument/2006/relationships/tags" Target="../tags/tag406.xml"/><Relationship Id="rId29" Type="http://schemas.openxmlformats.org/officeDocument/2006/relationships/tags" Target="../tags/tag419.xml"/><Relationship Id="rId11" Type="http://schemas.openxmlformats.org/officeDocument/2006/relationships/tags" Target="../tags/tag401.xml"/><Relationship Id="rId24" Type="http://schemas.openxmlformats.org/officeDocument/2006/relationships/tags" Target="../tags/tag414.xml"/><Relationship Id="rId32" Type="http://schemas.openxmlformats.org/officeDocument/2006/relationships/tags" Target="../tags/tag422.xml"/><Relationship Id="rId37" Type="http://schemas.openxmlformats.org/officeDocument/2006/relationships/tags" Target="../tags/tag427.xml"/><Relationship Id="rId40" Type="http://schemas.openxmlformats.org/officeDocument/2006/relationships/tags" Target="../tags/tag430.xml"/><Relationship Id="rId45" Type="http://schemas.openxmlformats.org/officeDocument/2006/relationships/tags" Target="../tags/tag435.xml"/><Relationship Id="rId5" Type="http://schemas.openxmlformats.org/officeDocument/2006/relationships/tags" Target="../tags/tag395.xml"/><Relationship Id="rId15" Type="http://schemas.openxmlformats.org/officeDocument/2006/relationships/tags" Target="../tags/tag405.xml"/><Relationship Id="rId23" Type="http://schemas.openxmlformats.org/officeDocument/2006/relationships/tags" Target="../tags/tag413.xml"/><Relationship Id="rId28" Type="http://schemas.openxmlformats.org/officeDocument/2006/relationships/tags" Target="../tags/tag418.xml"/><Relationship Id="rId36" Type="http://schemas.openxmlformats.org/officeDocument/2006/relationships/tags" Target="../tags/tag426.xml"/><Relationship Id="rId49" Type="http://schemas.openxmlformats.org/officeDocument/2006/relationships/customXml" Target="../ink/ink12.xml"/><Relationship Id="rId10" Type="http://schemas.openxmlformats.org/officeDocument/2006/relationships/tags" Target="../tags/tag400.xml"/><Relationship Id="rId19" Type="http://schemas.openxmlformats.org/officeDocument/2006/relationships/tags" Target="../tags/tag409.xml"/><Relationship Id="rId31" Type="http://schemas.openxmlformats.org/officeDocument/2006/relationships/tags" Target="../tags/tag421.xml"/><Relationship Id="rId44" Type="http://schemas.openxmlformats.org/officeDocument/2006/relationships/tags" Target="../tags/tag434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Relationship Id="rId22" Type="http://schemas.openxmlformats.org/officeDocument/2006/relationships/tags" Target="../tags/tag412.xml"/><Relationship Id="rId27" Type="http://schemas.openxmlformats.org/officeDocument/2006/relationships/tags" Target="../tags/tag417.xml"/><Relationship Id="rId30" Type="http://schemas.openxmlformats.org/officeDocument/2006/relationships/tags" Target="../tags/tag420.xml"/><Relationship Id="rId35" Type="http://schemas.openxmlformats.org/officeDocument/2006/relationships/tags" Target="../tags/tag425.xml"/><Relationship Id="rId43" Type="http://schemas.openxmlformats.org/officeDocument/2006/relationships/tags" Target="../tags/tag433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398.xml"/><Relationship Id="rId3" Type="http://schemas.openxmlformats.org/officeDocument/2006/relationships/tags" Target="../tags/tag393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5" Type="http://schemas.openxmlformats.org/officeDocument/2006/relationships/tags" Target="../tags/tag415.xml"/><Relationship Id="rId33" Type="http://schemas.openxmlformats.org/officeDocument/2006/relationships/tags" Target="../tags/tag423.xml"/><Relationship Id="rId38" Type="http://schemas.openxmlformats.org/officeDocument/2006/relationships/tags" Target="../tags/tag428.xml"/><Relationship Id="rId46" Type="http://schemas.openxmlformats.org/officeDocument/2006/relationships/tags" Target="../tags/tag436.xml"/><Relationship Id="rId20" Type="http://schemas.openxmlformats.org/officeDocument/2006/relationships/tags" Target="../tags/tag410.xml"/><Relationship Id="rId41" Type="http://schemas.openxmlformats.org/officeDocument/2006/relationships/tags" Target="../tags/tag431.xml"/><Relationship Id="rId1" Type="http://schemas.openxmlformats.org/officeDocument/2006/relationships/tags" Target="../tags/tag391.xml"/><Relationship Id="rId6" Type="http://schemas.openxmlformats.org/officeDocument/2006/relationships/tags" Target="../tags/tag39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50.xml"/><Relationship Id="rId18" Type="http://schemas.openxmlformats.org/officeDocument/2006/relationships/tags" Target="../tags/tag455.xml"/><Relationship Id="rId26" Type="http://schemas.openxmlformats.org/officeDocument/2006/relationships/tags" Target="../tags/tag463.xml"/><Relationship Id="rId3" Type="http://schemas.openxmlformats.org/officeDocument/2006/relationships/tags" Target="../tags/tag440.xml"/><Relationship Id="rId21" Type="http://schemas.openxmlformats.org/officeDocument/2006/relationships/tags" Target="../tags/tag458.xml"/><Relationship Id="rId34" Type="http://schemas.openxmlformats.org/officeDocument/2006/relationships/notesSlide" Target="../notesSlides/notesSlide15.xml"/><Relationship Id="rId7" Type="http://schemas.openxmlformats.org/officeDocument/2006/relationships/tags" Target="../tags/tag444.xml"/><Relationship Id="rId12" Type="http://schemas.openxmlformats.org/officeDocument/2006/relationships/tags" Target="../tags/tag449.xml"/><Relationship Id="rId17" Type="http://schemas.openxmlformats.org/officeDocument/2006/relationships/tags" Target="../tags/tag454.xml"/><Relationship Id="rId25" Type="http://schemas.openxmlformats.org/officeDocument/2006/relationships/tags" Target="../tags/tag462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439.xml"/><Relationship Id="rId16" Type="http://schemas.openxmlformats.org/officeDocument/2006/relationships/tags" Target="../tags/tag453.xml"/><Relationship Id="rId20" Type="http://schemas.openxmlformats.org/officeDocument/2006/relationships/tags" Target="../tags/tag457.xml"/><Relationship Id="rId29" Type="http://schemas.openxmlformats.org/officeDocument/2006/relationships/tags" Target="../tags/tag466.xml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1" Type="http://schemas.openxmlformats.org/officeDocument/2006/relationships/tags" Target="../tags/tag448.xml"/><Relationship Id="rId24" Type="http://schemas.openxmlformats.org/officeDocument/2006/relationships/tags" Target="../tags/tag461.xml"/><Relationship Id="rId32" Type="http://schemas.openxmlformats.org/officeDocument/2006/relationships/tags" Target="../tags/tag469.xml"/><Relationship Id="rId5" Type="http://schemas.openxmlformats.org/officeDocument/2006/relationships/tags" Target="../tags/tag442.xml"/><Relationship Id="rId15" Type="http://schemas.openxmlformats.org/officeDocument/2006/relationships/tags" Target="../tags/tag452.xml"/><Relationship Id="rId23" Type="http://schemas.openxmlformats.org/officeDocument/2006/relationships/tags" Target="../tags/tag460.xml"/><Relationship Id="rId28" Type="http://schemas.openxmlformats.org/officeDocument/2006/relationships/tags" Target="../tags/tag465.xml"/><Relationship Id="rId36" Type="http://schemas.openxmlformats.org/officeDocument/2006/relationships/image" Target="../media/image20.emf"/><Relationship Id="rId10" Type="http://schemas.openxmlformats.org/officeDocument/2006/relationships/tags" Target="../tags/tag447.xml"/><Relationship Id="rId19" Type="http://schemas.openxmlformats.org/officeDocument/2006/relationships/tags" Target="../tags/tag456.xml"/><Relationship Id="rId31" Type="http://schemas.openxmlformats.org/officeDocument/2006/relationships/tags" Target="../tags/tag468.xml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tags" Target="../tags/tag451.xml"/><Relationship Id="rId22" Type="http://schemas.openxmlformats.org/officeDocument/2006/relationships/tags" Target="../tags/tag459.xml"/><Relationship Id="rId27" Type="http://schemas.openxmlformats.org/officeDocument/2006/relationships/tags" Target="../tags/tag464.xml"/><Relationship Id="rId30" Type="http://schemas.openxmlformats.org/officeDocument/2006/relationships/tags" Target="../tags/tag467.xml"/><Relationship Id="rId35" Type="http://schemas.openxmlformats.org/officeDocument/2006/relationships/customXml" Target="../ink/ink13.xml"/><Relationship Id="rId8" Type="http://schemas.openxmlformats.org/officeDocument/2006/relationships/tags" Target="../tags/tag44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tags" Target="../tags/tag495.xml"/><Relationship Id="rId39" Type="http://schemas.openxmlformats.org/officeDocument/2006/relationships/tags" Target="../tags/tag508.xml"/><Relationship Id="rId21" Type="http://schemas.openxmlformats.org/officeDocument/2006/relationships/tags" Target="../tags/tag490.xml"/><Relationship Id="rId34" Type="http://schemas.openxmlformats.org/officeDocument/2006/relationships/tags" Target="../tags/tag503.xml"/><Relationship Id="rId42" Type="http://schemas.openxmlformats.org/officeDocument/2006/relationships/customXml" Target="../ink/ink14.xml"/><Relationship Id="rId7" Type="http://schemas.openxmlformats.org/officeDocument/2006/relationships/tags" Target="../tags/tag476.xml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0" Type="http://schemas.openxmlformats.org/officeDocument/2006/relationships/tags" Target="../tags/tag489.xml"/><Relationship Id="rId29" Type="http://schemas.openxmlformats.org/officeDocument/2006/relationships/tags" Target="../tags/tag498.xml"/><Relationship Id="rId41" Type="http://schemas.openxmlformats.org/officeDocument/2006/relationships/notesSlide" Target="../notesSlides/notesSlide16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tags" Target="../tags/tag493.xml"/><Relationship Id="rId32" Type="http://schemas.openxmlformats.org/officeDocument/2006/relationships/tags" Target="../tags/tag501.xml"/><Relationship Id="rId37" Type="http://schemas.openxmlformats.org/officeDocument/2006/relationships/tags" Target="../tags/tag506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tags" Target="../tags/tag492.xml"/><Relationship Id="rId28" Type="http://schemas.openxmlformats.org/officeDocument/2006/relationships/tags" Target="../tags/tag497.xml"/><Relationship Id="rId36" Type="http://schemas.openxmlformats.org/officeDocument/2006/relationships/tags" Target="../tags/tag505.xml"/><Relationship Id="rId10" Type="http://schemas.openxmlformats.org/officeDocument/2006/relationships/tags" Target="../tags/tag479.xml"/><Relationship Id="rId19" Type="http://schemas.openxmlformats.org/officeDocument/2006/relationships/tags" Target="../tags/tag488.xml"/><Relationship Id="rId31" Type="http://schemas.openxmlformats.org/officeDocument/2006/relationships/tags" Target="../tags/tag500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tags" Target="../tags/tag491.xml"/><Relationship Id="rId27" Type="http://schemas.openxmlformats.org/officeDocument/2006/relationships/tags" Target="../tags/tag496.xml"/><Relationship Id="rId30" Type="http://schemas.openxmlformats.org/officeDocument/2006/relationships/tags" Target="../tags/tag499.xml"/><Relationship Id="rId35" Type="http://schemas.openxmlformats.org/officeDocument/2006/relationships/tags" Target="../tags/tag504.xml"/><Relationship Id="rId43" Type="http://schemas.openxmlformats.org/officeDocument/2006/relationships/image" Target="../media/image21.emf"/><Relationship Id="rId8" Type="http://schemas.openxmlformats.org/officeDocument/2006/relationships/tags" Target="../tags/tag477.xml"/><Relationship Id="rId3" Type="http://schemas.openxmlformats.org/officeDocument/2006/relationships/tags" Target="../tags/tag472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tags" Target="../tags/tag494.xml"/><Relationship Id="rId33" Type="http://schemas.openxmlformats.org/officeDocument/2006/relationships/tags" Target="../tags/tag502.xml"/><Relationship Id="rId38" Type="http://schemas.openxmlformats.org/officeDocument/2006/relationships/tags" Target="../tags/tag50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" Type="http://schemas.openxmlformats.org/officeDocument/2006/relationships/tags" Target="../tags/tag7.xml"/><Relationship Id="rId21" Type="http://schemas.openxmlformats.org/officeDocument/2006/relationships/customXml" Target="../ink/ink2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notesSlide" Target="../notesSlides/notesSlide2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21.xml"/><Relationship Id="rId18" Type="http://schemas.openxmlformats.org/officeDocument/2006/relationships/tags" Target="../tags/tag526.xml"/><Relationship Id="rId26" Type="http://schemas.openxmlformats.org/officeDocument/2006/relationships/tags" Target="../tags/tag534.xml"/><Relationship Id="rId39" Type="http://schemas.openxmlformats.org/officeDocument/2006/relationships/tags" Target="../tags/tag547.xml"/><Relationship Id="rId21" Type="http://schemas.openxmlformats.org/officeDocument/2006/relationships/tags" Target="../tags/tag529.xml"/><Relationship Id="rId34" Type="http://schemas.openxmlformats.org/officeDocument/2006/relationships/tags" Target="../tags/tag542.xml"/><Relationship Id="rId42" Type="http://schemas.openxmlformats.org/officeDocument/2006/relationships/tags" Target="../tags/tag550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6" Type="http://schemas.openxmlformats.org/officeDocument/2006/relationships/tags" Target="../tags/tag524.xml"/><Relationship Id="rId29" Type="http://schemas.openxmlformats.org/officeDocument/2006/relationships/tags" Target="../tags/tag537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24" Type="http://schemas.openxmlformats.org/officeDocument/2006/relationships/tags" Target="../tags/tag532.xml"/><Relationship Id="rId32" Type="http://schemas.openxmlformats.org/officeDocument/2006/relationships/tags" Target="../tags/tag540.xml"/><Relationship Id="rId37" Type="http://schemas.openxmlformats.org/officeDocument/2006/relationships/tags" Target="../tags/tag545.xml"/><Relationship Id="rId40" Type="http://schemas.openxmlformats.org/officeDocument/2006/relationships/tags" Target="../tags/tag548.xml"/><Relationship Id="rId45" Type="http://schemas.openxmlformats.org/officeDocument/2006/relationships/tags" Target="../tags/tag553.xml"/><Relationship Id="rId5" Type="http://schemas.openxmlformats.org/officeDocument/2006/relationships/tags" Target="../tags/tag513.xml"/><Relationship Id="rId15" Type="http://schemas.openxmlformats.org/officeDocument/2006/relationships/tags" Target="../tags/tag523.xml"/><Relationship Id="rId23" Type="http://schemas.openxmlformats.org/officeDocument/2006/relationships/tags" Target="../tags/tag531.xml"/><Relationship Id="rId28" Type="http://schemas.openxmlformats.org/officeDocument/2006/relationships/tags" Target="../tags/tag536.xml"/><Relationship Id="rId36" Type="http://schemas.openxmlformats.org/officeDocument/2006/relationships/tags" Target="../tags/tag544.xml"/><Relationship Id="rId10" Type="http://schemas.openxmlformats.org/officeDocument/2006/relationships/tags" Target="../tags/tag518.xml"/><Relationship Id="rId19" Type="http://schemas.openxmlformats.org/officeDocument/2006/relationships/tags" Target="../tags/tag527.xml"/><Relationship Id="rId31" Type="http://schemas.openxmlformats.org/officeDocument/2006/relationships/tags" Target="../tags/tag539.xml"/><Relationship Id="rId44" Type="http://schemas.openxmlformats.org/officeDocument/2006/relationships/tags" Target="../tags/tag552.xml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tags" Target="../tags/tag522.xml"/><Relationship Id="rId22" Type="http://schemas.openxmlformats.org/officeDocument/2006/relationships/tags" Target="../tags/tag530.xml"/><Relationship Id="rId27" Type="http://schemas.openxmlformats.org/officeDocument/2006/relationships/tags" Target="../tags/tag535.xml"/><Relationship Id="rId30" Type="http://schemas.openxmlformats.org/officeDocument/2006/relationships/tags" Target="../tags/tag538.xml"/><Relationship Id="rId35" Type="http://schemas.openxmlformats.org/officeDocument/2006/relationships/tags" Target="../tags/tag543.xml"/><Relationship Id="rId43" Type="http://schemas.openxmlformats.org/officeDocument/2006/relationships/tags" Target="../tags/tag551.xml"/><Relationship Id="rId48" Type="http://schemas.openxmlformats.org/officeDocument/2006/relationships/notesSlide" Target="../notesSlides/notesSlide17.xml"/><Relationship Id="rId8" Type="http://schemas.openxmlformats.org/officeDocument/2006/relationships/tags" Target="../tags/tag516.xml"/><Relationship Id="rId3" Type="http://schemas.openxmlformats.org/officeDocument/2006/relationships/tags" Target="../tags/tag511.xml"/><Relationship Id="rId12" Type="http://schemas.openxmlformats.org/officeDocument/2006/relationships/tags" Target="../tags/tag520.xml"/><Relationship Id="rId17" Type="http://schemas.openxmlformats.org/officeDocument/2006/relationships/tags" Target="../tags/tag525.xml"/><Relationship Id="rId25" Type="http://schemas.openxmlformats.org/officeDocument/2006/relationships/tags" Target="../tags/tag533.xml"/><Relationship Id="rId33" Type="http://schemas.openxmlformats.org/officeDocument/2006/relationships/tags" Target="../tags/tag541.xml"/><Relationship Id="rId38" Type="http://schemas.openxmlformats.org/officeDocument/2006/relationships/tags" Target="../tags/tag546.xml"/><Relationship Id="rId46" Type="http://schemas.openxmlformats.org/officeDocument/2006/relationships/tags" Target="../tags/tag554.xml"/><Relationship Id="rId20" Type="http://schemas.openxmlformats.org/officeDocument/2006/relationships/tags" Target="../tags/tag528.xml"/><Relationship Id="rId41" Type="http://schemas.openxmlformats.org/officeDocument/2006/relationships/tags" Target="../tags/tag549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26" Type="http://schemas.openxmlformats.org/officeDocument/2006/relationships/tags" Target="../tags/tag580.xml"/><Relationship Id="rId39" Type="http://schemas.openxmlformats.org/officeDocument/2006/relationships/tags" Target="../tags/tag593.xml"/><Relationship Id="rId21" Type="http://schemas.openxmlformats.org/officeDocument/2006/relationships/tags" Target="../tags/tag575.xml"/><Relationship Id="rId34" Type="http://schemas.openxmlformats.org/officeDocument/2006/relationships/tags" Target="../tags/tag588.xml"/><Relationship Id="rId42" Type="http://schemas.openxmlformats.org/officeDocument/2006/relationships/tags" Target="../tags/tag596.xml"/><Relationship Id="rId47" Type="http://schemas.openxmlformats.org/officeDocument/2006/relationships/tags" Target="../tags/tag601.xml"/><Relationship Id="rId50" Type="http://schemas.openxmlformats.org/officeDocument/2006/relationships/tags" Target="../tags/tag604.xml"/><Relationship Id="rId7" Type="http://schemas.openxmlformats.org/officeDocument/2006/relationships/tags" Target="../tags/tag561.xml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9" Type="http://schemas.openxmlformats.org/officeDocument/2006/relationships/tags" Target="../tags/tag583.xml"/><Relationship Id="rId11" Type="http://schemas.openxmlformats.org/officeDocument/2006/relationships/tags" Target="../tags/tag565.xml"/><Relationship Id="rId24" Type="http://schemas.openxmlformats.org/officeDocument/2006/relationships/tags" Target="../tags/tag578.xml"/><Relationship Id="rId32" Type="http://schemas.openxmlformats.org/officeDocument/2006/relationships/tags" Target="../tags/tag586.xml"/><Relationship Id="rId37" Type="http://schemas.openxmlformats.org/officeDocument/2006/relationships/tags" Target="../tags/tag591.xml"/><Relationship Id="rId40" Type="http://schemas.openxmlformats.org/officeDocument/2006/relationships/tags" Target="../tags/tag594.xml"/><Relationship Id="rId45" Type="http://schemas.openxmlformats.org/officeDocument/2006/relationships/tags" Target="../tags/tag599.xml"/><Relationship Id="rId53" Type="http://schemas.openxmlformats.org/officeDocument/2006/relationships/notesSlide" Target="../notesSlides/notesSlide18.xml"/><Relationship Id="rId5" Type="http://schemas.openxmlformats.org/officeDocument/2006/relationships/tags" Target="../tags/tag559.xml"/><Relationship Id="rId10" Type="http://schemas.openxmlformats.org/officeDocument/2006/relationships/tags" Target="../tags/tag564.xml"/><Relationship Id="rId19" Type="http://schemas.openxmlformats.org/officeDocument/2006/relationships/tags" Target="../tags/tag573.xml"/><Relationship Id="rId31" Type="http://schemas.openxmlformats.org/officeDocument/2006/relationships/tags" Target="../tags/tag585.xml"/><Relationship Id="rId44" Type="http://schemas.openxmlformats.org/officeDocument/2006/relationships/tags" Target="../tags/tag598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Relationship Id="rId22" Type="http://schemas.openxmlformats.org/officeDocument/2006/relationships/tags" Target="../tags/tag576.xml"/><Relationship Id="rId27" Type="http://schemas.openxmlformats.org/officeDocument/2006/relationships/tags" Target="../tags/tag581.xml"/><Relationship Id="rId30" Type="http://schemas.openxmlformats.org/officeDocument/2006/relationships/tags" Target="../tags/tag584.xml"/><Relationship Id="rId35" Type="http://schemas.openxmlformats.org/officeDocument/2006/relationships/tags" Target="../tags/tag589.xml"/><Relationship Id="rId43" Type="http://schemas.openxmlformats.org/officeDocument/2006/relationships/tags" Target="../tags/tag597.xml"/><Relationship Id="rId48" Type="http://schemas.openxmlformats.org/officeDocument/2006/relationships/tags" Target="../tags/tag602.xml"/><Relationship Id="rId8" Type="http://schemas.openxmlformats.org/officeDocument/2006/relationships/tags" Target="../tags/tag562.xml"/><Relationship Id="rId51" Type="http://schemas.openxmlformats.org/officeDocument/2006/relationships/tags" Target="../tags/tag605.xml"/><Relationship Id="rId3" Type="http://schemas.openxmlformats.org/officeDocument/2006/relationships/tags" Target="../tags/tag557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5" Type="http://schemas.openxmlformats.org/officeDocument/2006/relationships/tags" Target="../tags/tag579.xml"/><Relationship Id="rId33" Type="http://schemas.openxmlformats.org/officeDocument/2006/relationships/tags" Target="../tags/tag587.xml"/><Relationship Id="rId38" Type="http://schemas.openxmlformats.org/officeDocument/2006/relationships/tags" Target="../tags/tag592.xml"/><Relationship Id="rId46" Type="http://schemas.openxmlformats.org/officeDocument/2006/relationships/tags" Target="../tags/tag600.xml"/><Relationship Id="rId20" Type="http://schemas.openxmlformats.org/officeDocument/2006/relationships/tags" Target="../tags/tag574.xml"/><Relationship Id="rId41" Type="http://schemas.openxmlformats.org/officeDocument/2006/relationships/tags" Target="../tags/tag595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5" Type="http://schemas.openxmlformats.org/officeDocument/2006/relationships/tags" Target="../tags/tag569.xml"/><Relationship Id="rId23" Type="http://schemas.openxmlformats.org/officeDocument/2006/relationships/tags" Target="../tags/tag577.xml"/><Relationship Id="rId28" Type="http://schemas.openxmlformats.org/officeDocument/2006/relationships/tags" Target="../tags/tag582.xml"/><Relationship Id="rId36" Type="http://schemas.openxmlformats.org/officeDocument/2006/relationships/tags" Target="../tags/tag590.xml"/><Relationship Id="rId49" Type="http://schemas.openxmlformats.org/officeDocument/2006/relationships/tags" Target="../tags/tag60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08.xml"/><Relationship Id="rId7" Type="http://schemas.openxmlformats.org/officeDocument/2006/relationships/tags" Target="../tags/tag612.xml"/><Relationship Id="rId2" Type="http://schemas.openxmlformats.org/officeDocument/2006/relationships/tags" Target="../tags/tag607.xml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image" Target="../media/image22.emf"/><Relationship Id="rId5" Type="http://schemas.openxmlformats.org/officeDocument/2006/relationships/tags" Target="../tags/tag610.xml"/><Relationship Id="rId10" Type="http://schemas.openxmlformats.org/officeDocument/2006/relationships/customXml" Target="../ink/ink15.xml"/><Relationship Id="rId4" Type="http://schemas.openxmlformats.org/officeDocument/2006/relationships/tags" Target="../tags/tag609.xml"/><Relationship Id="rId9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tags" Target="../tags/tag615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7.xml"/><Relationship Id="rId4" Type="http://schemas.openxmlformats.org/officeDocument/2006/relationships/tags" Target="../tags/tag616.xml"/><Relationship Id="rId9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630.xml"/><Relationship Id="rId18" Type="http://schemas.openxmlformats.org/officeDocument/2006/relationships/tags" Target="../tags/tag635.xml"/><Relationship Id="rId26" Type="http://schemas.openxmlformats.org/officeDocument/2006/relationships/tags" Target="../tags/tag643.xml"/><Relationship Id="rId39" Type="http://schemas.openxmlformats.org/officeDocument/2006/relationships/tags" Target="../tags/tag656.xml"/><Relationship Id="rId21" Type="http://schemas.openxmlformats.org/officeDocument/2006/relationships/tags" Target="../tags/tag638.xml"/><Relationship Id="rId34" Type="http://schemas.openxmlformats.org/officeDocument/2006/relationships/tags" Target="../tags/tag651.xml"/><Relationship Id="rId42" Type="http://schemas.openxmlformats.org/officeDocument/2006/relationships/tags" Target="../tags/tag659.xml"/><Relationship Id="rId47" Type="http://schemas.openxmlformats.org/officeDocument/2006/relationships/image" Target="../media/image24.emf"/><Relationship Id="rId7" Type="http://schemas.openxmlformats.org/officeDocument/2006/relationships/tags" Target="../tags/tag624.xml"/><Relationship Id="rId2" Type="http://schemas.openxmlformats.org/officeDocument/2006/relationships/tags" Target="../tags/tag619.xml"/><Relationship Id="rId16" Type="http://schemas.openxmlformats.org/officeDocument/2006/relationships/tags" Target="../tags/tag633.xml"/><Relationship Id="rId29" Type="http://schemas.openxmlformats.org/officeDocument/2006/relationships/tags" Target="../tags/tag646.xml"/><Relationship Id="rId1" Type="http://schemas.openxmlformats.org/officeDocument/2006/relationships/tags" Target="../tags/tag618.xml"/><Relationship Id="rId6" Type="http://schemas.openxmlformats.org/officeDocument/2006/relationships/tags" Target="../tags/tag623.xml"/><Relationship Id="rId11" Type="http://schemas.openxmlformats.org/officeDocument/2006/relationships/tags" Target="../tags/tag628.xml"/><Relationship Id="rId24" Type="http://schemas.openxmlformats.org/officeDocument/2006/relationships/tags" Target="../tags/tag641.xml"/><Relationship Id="rId32" Type="http://schemas.openxmlformats.org/officeDocument/2006/relationships/tags" Target="../tags/tag649.xml"/><Relationship Id="rId37" Type="http://schemas.openxmlformats.org/officeDocument/2006/relationships/tags" Target="../tags/tag654.xml"/><Relationship Id="rId40" Type="http://schemas.openxmlformats.org/officeDocument/2006/relationships/tags" Target="../tags/tag657.xml"/><Relationship Id="rId45" Type="http://schemas.openxmlformats.org/officeDocument/2006/relationships/notesSlide" Target="../notesSlides/notesSlide21.xml"/><Relationship Id="rId5" Type="http://schemas.openxmlformats.org/officeDocument/2006/relationships/tags" Target="../tags/tag622.xml"/><Relationship Id="rId15" Type="http://schemas.openxmlformats.org/officeDocument/2006/relationships/tags" Target="../tags/tag632.xml"/><Relationship Id="rId23" Type="http://schemas.openxmlformats.org/officeDocument/2006/relationships/tags" Target="../tags/tag640.xml"/><Relationship Id="rId28" Type="http://schemas.openxmlformats.org/officeDocument/2006/relationships/tags" Target="../tags/tag645.xml"/><Relationship Id="rId36" Type="http://schemas.openxmlformats.org/officeDocument/2006/relationships/tags" Target="../tags/tag653.xml"/><Relationship Id="rId10" Type="http://schemas.openxmlformats.org/officeDocument/2006/relationships/tags" Target="../tags/tag627.xml"/><Relationship Id="rId19" Type="http://schemas.openxmlformats.org/officeDocument/2006/relationships/tags" Target="../tags/tag636.xml"/><Relationship Id="rId31" Type="http://schemas.openxmlformats.org/officeDocument/2006/relationships/tags" Target="../tags/tag648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621.xml"/><Relationship Id="rId9" Type="http://schemas.openxmlformats.org/officeDocument/2006/relationships/tags" Target="../tags/tag626.xml"/><Relationship Id="rId14" Type="http://schemas.openxmlformats.org/officeDocument/2006/relationships/tags" Target="../tags/tag631.xml"/><Relationship Id="rId22" Type="http://schemas.openxmlformats.org/officeDocument/2006/relationships/tags" Target="../tags/tag639.xml"/><Relationship Id="rId27" Type="http://schemas.openxmlformats.org/officeDocument/2006/relationships/tags" Target="../tags/tag644.xml"/><Relationship Id="rId30" Type="http://schemas.openxmlformats.org/officeDocument/2006/relationships/tags" Target="../tags/tag647.xml"/><Relationship Id="rId35" Type="http://schemas.openxmlformats.org/officeDocument/2006/relationships/tags" Target="../tags/tag652.xml"/><Relationship Id="rId43" Type="http://schemas.openxmlformats.org/officeDocument/2006/relationships/tags" Target="../tags/tag660.xml"/><Relationship Id="rId8" Type="http://schemas.openxmlformats.org/officeDocument/2006/relationships/tags" Target="../tags/tag625.xml"/><Relationship Id="rId3" Type="http://schemas.openxmlformats.org/officeDocument/2006/relationships/tags" Target="../tags/tag620.xml"/><Relationship Id="rId12" Type="http://schemas.openxmlformats.org/officeDocument/2006/relationships/tags" Target="../tags/tag629.xml"/><Relationship Id="rId17" Type="http://schemas.openxmlformats.org/officeDocument/2006/relationships/tags" Target="../tags/tag634.xml"/><Relationship Id="rId25" Type="http://schemas.openxmlformats.org/officeDocument/2006/relationships/tags" Target="../tags/tag642.xml"/><Relationship Id="rId33" Type="http://schemas.openxmlformats.org/officeDocument/2006/relationships/tags" Target="../tags/tag650.xml"/><Relationship Id="rId38" Type="http://schemas.openxmlformats.org/officeDocument/2006/relationships/tags" Target="../tags/tag655.xml"/><Relationship Id="rId46" Type="http://schemas.openxmlformats.org/officeDocument/2006/relationships/customXml" Target="../ink/ink17.xml"/><Relationship Id="rId20" Type="http://schemas.openxmlformats.org/officeDocument/2006/relationships/tags" Target="../tags/tag637.xml"/><Relationship Id="rId41" Type="http://schemas.openxmlformats.org/officeDocument/2006/relationships/tags" Target="../tags/tag658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686.xml"/><Relationship Id="rId21" Type="http://schemas.openxmlformats.org/officeDocument/2006/relationships/tags" Target="../tags/tag681.xml"/><Relationship Id="rId42" Type="http://schemas.openxmlformats.org/officeDocument/2006/relationships/tags" Target="../tags/tag702.xml"/><Relationship Id="rId47" Type="http://schemas.openxmlformats.org/officeDocument/2006/relationships/tags" Target="../tags/tag707.xml"/><Relationship Id="rId63" Type="http://schemas.openxmlformats.org/officeDocument/2006/relationships/tags" Target="../tags/tag723.xml"/><Relationship Id="rId68" Type="http://schemas.openxmlformats.org/officeDocument/2006/relationships/tags" Target="../tags/tag728.xml"/><Relationship Id="rId84" Type="http://schemas.openxmlformats.org/officeDocument/2006/relationships/tags" Target="../tags/tag744.xml"/><Relationship Id="rId89" Type="http://schemas.openxmlformats.org/officeDocument/2006/relationships/tags" Target="../tags/tag749.xml"/><Relationship Id="rId16" Type="http://schemas.openxmlformats.org/officeDocument/2006/relationships/tags" Target="../tags/tag676.xml"/><Relationship Id="rId107" Type="http://schemas.openxmlformats.org/officeDocument/2006/relationships/tags" Target="../tags/tag767.xml"/><Relationship Id="rId11" Type="http://schemas.openxmlformats.org/officeDocument/2006/relationships/tags" Target="../tags/tag671.xml"/><Relationship Id="rId32" Type="http://schemas.openxmlformats.org/officeDocument/2006/relationships/tags" Target="../tags/tag692.xml"/><Relationship Id="rId37" Type="http://schemas.openxmlformats.org/officeDocument/2006/relationships/tags" Target="../tags/tag697.xml"/><Relationship Id="rId53" Type="http://schemas.openxmlformats.org/officeDocument/2006/relationships/tags" Target="../tags/tag713.xml"/><Relationship Id="rId58" Type="http://schemas.openxmlformats.org/officeDocument/2006/relationships/tags" Target="../tags/tag718.xml"/><Relationship Id="rId74" Type="http://schemas.openxmlformats.org/officeDocument/2006/relationships/tags" Target="../tags/tag734.xml"/><Relationship Id="rId79" Type="http://schemas.openxmlformats.org/officeDocument/2006/relationships/tags" Target="../tags/tag739.xml"/><Relationship Id="rId102" Type="http://schemas.openxmlformats.org/officeDocument/2006/relationships/tags" Target="../tags/tag762.xml"/><Relationship Id="rId5" Type="http://schemas.openxmlformats.org/officeDocument/2006/relationships/tags" Target="../tags/tag665.xml"/><Relationship Id="rId90" Type="http://schemas.openxmlformats.org/officeDocument/2006/relationships/tags" Target="../tags/tag750.xml"/><Relationship Id="rId95" Type="http://schemas.openxmlformats.org/officeDocument/2006/relationships/tags" Target="../tags/tag755.xml"/><Relationship Id="rId22" Type="http://schemas.openxmlformats.org/officeDocument/2006/relationships/tags" Target="../tags/tag682.xml"/><Relationship Id="rId27" Type="http://schemas.openxmlformats.org/officeDocument/2006/relationships/tags" Target="../tags/tag687.xml"/><Relationship Id="rId43" Type="http://schemas.openxmlformats.org/officeDocument/2006/relationships/tags" Target="../tags/tag703.xml"/><Relationship Id="rId48" Type="http://schemas.openxmlformats.org/officeDocument/2006/relationships/tags" Target="../tags/tag708.xml"/><Relationship Id="rId64" Type="http://schemas.openxmlformats.org/officeDocument/2006/relationships/tags" Target="../tags/tag724.xml"/><Relationship Id="rId69" Type="http://schemas.openxmlformats.org/officeDocument/2006/relationships/tags" Target="../tags/tag729.xml"/><Relationship Id="rId80" Type="http://schemas.openxmlformats.org/officeDocument/2006/relationships/tags" Target="../tags/tag740.xml"/><Relationship Id="rId85" Type="http://schemas.openxmlformats.org/officeDocument/2006/relationships/tags" Target="../tags/tag745.xml"/><Relationship Id="rId12" Type="http://schemas.openxmlformats.org/officeDocument/2006/relationships/tags" Target="../tags/tag672.xml"/><Relationship Id="rId17" Type="http://schemas.openxmlformats.org/officeDocument/2006/relationships/tags" Target="../tags/tag677.xml"/><Relationship Id="rId33" Type="http://schemas.openxmlformats.org/officeDocument/2006/relationships/tags" Target="../tags/tag693.xml"/><Relationship Id="rId38" Type="http://schemas.openxmlformats.org/officeDocument/2006/relationships/tags" Target="../tags/tag698.xml"/><Relationship Id="rId59" Type="http://schemas.openxmlformats.org/officeDocument/2006/relationships/tags" Target="../tags/tag719.xml"/><Relationship Id="rId103" Type="http://schemas.openxmlformats.org/officeDocument/2006/relationships/tags" Target="../tags/tag763.xml"/><Relationship Id="rId108" Type="http://schemas.openxmlformats.org/officeDocument/2006/relationships/slideLayout" Target="../slideLayouts/slideLayout2.xml"/><Relationship Id="rId54" Type="http://schemas.openxmlformats.org/officeDocument/2006/relationships/tags" Target="../tags/tag714.xml"/><Relationship Id="rId70" Type="http://schemas.openxmlformats.org/officeDocument/2006/relationships/tags" Target="../tags/tag730.xml"/><Relationship Id="rId75" Type="http://schemas.openxmlformats.org/officeDocument/2006/relationships/tags" Target="../tags/tag735.xml"/><Relationship Id="rId91" Type="http://schemas.openxmlformats.org/officeDocument/2006/relationships/tags" Target="../tags/tag751.xml"/><Relationship Id="rId96" Type="http://schemas.openxmlformats.org/officeDocument/2006/relationships/tags" Target="../tags/tag756.xml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5" Type="http://schemas.openxmlformats.org/officeDocument/2006/relationships/tags" Target="../tags/tag675.xml"/><Relationship Id="rId23" Type="http://schemas.openxmlformats.org/officeDocument/2006/relationships/tags" Target="../tags/tag683.xml"/><Relationship Id="rId28" Type="http://schemas.openxmlformats.org/officeDocument/2006/relationships/tags" Target="../tags/tag688.xml"/><Relationship Id="rId36" Type="http://schemas.openxmlformats.org/officeDocument/2006/relationships/tags" Target="../tags/tag696.xml"/><Relationship Id="rId49" Type="http://schemas.openxmlformats.org/officeDocument/2006/relationships/tags" Target="../tags/tag709.xml"/><Relationship Id="rId57" Type="http://schemas.openxmlformats.org/officeDocument/2006/relationships/tags" Target="../tags/tag717.xml"/><Relationship Id="rId106" Type="http://schemas.openxmlformats.org/officeDocument/2006/relationships/tags" Target="../tags/tag766.xml"/><Relationship Id="rId10" Type="http://schemas.openxmlformats.org/officeDocument/2006/relationships/tags" Target="../tags/tag670.xml"/><Relationship Id="rId31" Type="http://schemas.openxmlformats.org/officeDocument/2006/relationships/tags" Target="../tags/tag691.xml"/><Relationship Id="rId44" Type="http://schemas.openxmlformats.org/officeDocument/2006/relationships/tags" Target="../tags/tag704.xml"/><Relationship Id="rId52" Type="http://schemas.openxmlformats.org/officeDocument/2006/relationships/tags" Target="../tags/tag712.xml"/><Relationship Id="rId60" Type="http://schemas.openxmlformats.org/officeDocument/2006/relationships/tags" Target="../tags/tag720.xml"/><Relationship Id="rId65" Type="http://schemas.openxmlformats.org/officeDocument/2006/relationships/tags" Target="../tags/tag725.xml"/><Relationship Id="rId73" Type="http://schemas.openxmlformats.org/officeDocument/2006/relationships/tags" Target="../tags/tag733.xml"/><Relationship Id="rId78" Type="http://schemas.openxmlformats.org/officeDocument/2006/relationships/tags" Target="../tags/tag738.xml"/><Relationship Id="rId81" Type="http://schemas.openxmlformats.org/officeDocument/2006/relationships/tags" Target="../tags/tag741.xml"/><Relationship Id="rId86" Type="http://schemas.openxmlformats.org/officeDocument/2006/relationships/tags" Target="../tags/tag746.xml"/><Relationship Id="rId94" Type="http://schemas.openxmlformats.org/officeDocument/2006/relationships/tags" Target="../tags/tag754.xml"/><Relationship Id="rId99" Type="http://schemas.openxmlformats.org/officeDocument/2006/relationships/tags" Target="../tags/tag759.xml"/><Relationship Id="rId101" Type="http://schemas.openxmlformats.org/officeDocument/2006/relationships/tags" Target="../tags/tag761.xml"/><Relationship Id="rId4" Type="http://schemas.openxmlformats.org/officeDocument/2006/relationships/tags" Target="../tags/tag664.xml"/><Relationship Id="rId9" Type="http://schemas.openxmlformats.org/officeDocument/2006/relationships/tags" Target="../tags/tag669.xml"/><Relationship Id="rId13" Type="http://schemas.openxmlformats.org/officeDocument/2006/relationships/tags" Target="../tags/tag673.xml"/><Relationship Id="rId18" Type="http://schemas.openxmlformats.org/officeDocument/2006/relationships/tags" Target="../tags/tag678.xml"/><Relationship Id="rId39" Type="http://schemas.openxmlformats.org/officeDocument/2006/relationships/tags" Target="../tags/tag699.xml"/><Relationship Id="rId109" Type="http://schemas.openxmlformats.org/officeDocument/2006/relationships/notesSlide" Target="../notesSlides/notesSlide22.xml"/><Relationship Id="rId34" Type="http://schemas.openxmlformats.org/officeDocument/2006/relationships/tags" Target="../tags/tag694.xml"/><Relationship Id="rId50" Type="http://schemas.openxmlformats.org/officeDocument/2006/relationships/tags" Target="../tags/tag710.xml"/><Relationship Id="rId55" Type="http://schemas.openxmlformats.org/officeDocument/2006/relationships/tags" Target="../tags/tag715.xml"/><Relationship Id="rId76" Type="http://schemas.openxmlformats.org/officeDocument/2006/relationships/tags" Target="../tags/tag736.xml"/><Relationship Id="rId97" Type="http://schemas.openxmlformats.org/officeDocument/2006/relationships/tags" Target="../tags/tag757.xml"/><Relationship Id="rId104" Type="http://schemas.openxmlformats.org/officeDocument/2006/relationships/tags" Target="../tags/tag764.xml"/><Relationship Id="rId7" Type="http://schemas.openxmlformats.org/officeDocument/2006/relationships/tags" Target="../tags/tag667.xml"/><Relationship Id="rId71" Type="http://schemas.openxmlformats.org/officeDocument/2006/relationships/tags" Target="../tags/tag731.xml"/><Relationship Id="rId92" Type="http://schemas.openxmlformats.org/officeDocument/2006/relationships/tags" Target="../tags/tag752.xml"/><Relationship Id="rId2" Type="http://schemas.openxmlformats.org/officeDocument/2006/relationships/tags" Target="../tags/tag662.xml"/><Relationship Id="rId29" Type="http://schemas.openxmlformats.org/officeDocument/2006/relationships/tags" Target="../tags/tag689.xml"/><Relationship Id="rId24" Type="http://schemas.openxmlformats.org/officeDocument/2006/relationships/tags" Target="../tags/tag684.xml"/><Relationship Id="rId40" Type="http://schemas.openxmlformats.org/officeDocument/2006/relationships/tags" Target="../tags/tag700.xml"/><Relationship Id="rId45" Type="http://schemas.openxmlformats.org/officeDocument/2006/relationships/tags" Target="../tags/tag705.xml"/><Relationship Id="rId66" Type="http://schemas.openxmlformats.org/officeDocument/2006/relationships/tags" Target="../tags/tag726.xml"/><Relationship Id="rId87" Type="http://schemas.openxmlformats.org/officeDocument/2006/relationships/tags" Target="../tags/tag747.xml"/><Relationship Id="rId61" Type="http://schemas.openxmlformats.org/officeDocument/2006/relationships/tags" Target="../tags/tag721.xml"/><Relationship Id="rId82" Type="http://schemas.openxmlformats.org/officeDocument/2006/relationships/tags" Target="../tags/tag742.xml"/><Relationship Id="rId19" Type="http://schemas.openxmlformats.org/officeDocument/2006/relationships/tags" Target="../tags/tag679.xml"/><Relationship Id="rId14" Type="http://schemas.openxmlformats.org/officeDocument/2006/relationships/tags" Target="../tags/tag674.xml"/><Relationship Id="rId30" Type="http://schemas.openxmlformats.org/officeDocument/2006/relationships/tags" Target="../tags/tag690.xml"/><Relationship Id="rId35" Type="http://schemas.openxmlformats.org/officeDocument/2006/relationships/tags" Target="../tags/tag695.xml"/><Relationship Id="rId56" Type="http://schemas.openxmlformats.org/officeDocument/2006/relationships/tags" Target="../tags/tag716.xml"/><Relationship Id="rId77" Type="http://schemas.openxmlformats.org/officeDocument/2006/relationships/tags" Target="../tags/tag737.xml"/><Relationship Id="rId100" Type="http://schemas.openxmlformats.org/officeDocument/2006/relationships/tags" Target="../tags/tag760.xml"/><Relationship Id="rId105" Type="http://schemas.openxmlformats.org/officeDocument/2006/relationships/tags" Target="../tags/tag765.xml"/><Relationship Id="rId8" Type="http://schemas.openxmlformats.org/officeDocument/2006/relationships/tags" Target="../tags/tag668.xml"/><Relationship Id="rId51" Type="http://schemas.openxmlformats.org/officeDocument/2006/relationships/tags" Target="../tags/tag711.xml"/><Relationship Id="rId72" Type="http://schemas.openxmlformats.org/officeDocument/2006/relationships/tags" Target="../tags/tag732.xml"/><Relationship Id="rId93" Type="http://schemas.openxmlformats.org/officeDocument/2006/relationships/tags" Target="../tags/tag753.xml"/><Relationship Id="rId98" Type="http://schemas.openxmlformats.org/officeDocument/2006/relationships/tags" Target="../tags/tag758.xml"/><Relationship Id="rId3" Type="http://schemas.openxmlformats.org/officeDocument/2006/relationships/tags" Target="../tags/tag663.xml"/><Relationship Id="rId25" Type="http://schemas.openxmlformats.org/officeDocument/2006/relationships/tags" Target="../tags/tag685.xml"/><Relationship Id="rId46" Type="http://schemas.openxmlformats.org/officeDocument/2006/relationships/tags" Target="../tags/tag706.xml"/><Relationship Id="rId67" Type="http://schemas.openxmlformats.org/officeDocument/2006/relationships/tags" Target="../tags/tag727.xml"/><Relationship Id="rId20" Type="http://schemas.openxmlformats.org/officeDocument/2006/relationships/tags" Target="../tags/tag680.xml"/><Relationship Id="rId41" Type="http://schemas.openxmlformats.org/officeDocument/2006/relationships/tags" Target="../tags/tag701.xml"/><Relationship Id="rId62" Type="http://schemas.openxmlformats.org/officeDocument/2006/relationships/tags" Target="../tags/tag722.xml"/><Relationship Id="rId83" Type="http://schemas.openxmlformats.org/officeDocument/2006/relationships/tags" Target="../tags/tag743.xml"/><Relationship Id="rId88" Type="http://schemas.openxmlformats.org/officeDocument/2006/relationships/tags" Target="../tags/tag74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77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69.xml"/><Relationship Id="rId1" Type="http://schemas.openxmlformats.org/officeDocument/2006/relationships/tags" Target="../tags/tag768.xml"/><Relationship Id="rId6" Type="http://schemas.openxmlformats.org/officeDocument/2006/relationships/tags" Target="../tags/tag773.xml"/><Relationship Id="rId5" Type="http://schemas.openxmlformats.org/officeDocument/2006/relationships/tags" Target="../tags/tag772.xml"/><Relationship Id="rId10" Type="http://schemas.openxmlformats.org/officeDocument/2006/relationships/image" Target="../media/image25.emf"/><Relationship Id="rId4" Type="http://schemas.openxmlformats.org/officeDocument/2006/relationships/tags" Target="../tags/tag771.xml"/><Relationship Id="rId9" Type="http://schemas.openxmlformats.org/officeDocument/2006/relationships/customXml" Target="../ink/ink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81.xml"/><Relationship Id="rId13" Type="http://schemas.openxmlformats.org/officeDocument/2006/relationships/notesSlide" Target="../notesSlides/notesSlide24.xml"/><Relationship Id="rId3" Type="http://schemas.openxmlformats.org/officeDocument/2006/relationships/tags" Target="../tags/tag776.xml"/><Relationship Id="rId7" Type="http://schemas.openxmlformats.org/officeDocument/2006/relationships/tags" Target="../tags/tag78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75.xml"/><Relationship Id="rId1" Type="http://schemas.openxmlformats.org/officeDocument/2006/relationships/tags" Target="../tags/tag774.xml"/><Relationship Id="rId6" Type="http://schemas.openxmlformats.org/officeDocument/2006/relationships/tags" Target="../tags/tag779.xml"/><Relationship Id="rId11" Type="http://schemas.openxmlformats.org/officeDocument/2006/relationships/tags" Target="../tags/tag784.xml"/><Relationship Id="rId5" Type="http://schemas.openxmlformats.org/officeDocument/2006/relationships/tags" Target="../tags/tag778.xml"/><Relationship Id="rId15" Type="http://schemas.openxmlformats.org/officeDocument/2006/relationships/image" Target="../media/image26.emf"/><Relationship Id="rId10" Type="http://schemas.openxmlformats.org/officeDocument/2006/relationships/tags" Target="../tags/tag783.xml"/><Relationship Id="rId4" Type="http://schemas.openxmlformats.org/officeDocument/2006/relationships/tags" Target="../tags/tag777.xml"/><Relationship Id="rId9" Type="http://schemas.openxmlformats.org/officeDocument/2006/relationships/tags" Target="../tags/tag782.xml"/><Relationship Id="rId14" Type="http://schemas.openxmlformats.org/officeDocument/2006/relationships/customXml" Target="../ink/ink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92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787.xml"/><Relationship Id="rId7" Type="http://schemas.openxmlformats.org/officeDocument/2006/relationships/tags" Target="../tags/tag791.xml"/><Relationship Id="rId12" Type="http://schemas.openxmlformats.org/officeDocument/2006/relationships/tags" Target="../tags/tag796.xml"/><Relationship Id="rId2" Type="http://schemas.openxmlformats.org/officeDocument/2006/relationships/tags" Target="../tags/tag786.xml"/><Relationship Id="rId1" Type="http://schemas.openxmlformats.org/officeDocument/2006/relationships/tags" Target="../tags/tag785.xml"/><Relationship Id="rId6" Type="http://schemas.openxmlformats.org/officeDocument/2006/relationships/tags" Target="../tags/tag790.xml"/><Relationship Id="rId11" Type="http://schemas.openxmlformats.org/officeDocument/2006/relationships/tags" Target="../tags/tag795.xml"/><Relationship Id="rId5" Type="http://schemas.openxmlformats.org/officeDocument/2006/relationships/tags" Target="../tags/tag789.xml"/><Relationship Id="rId15" Type="http://schemas.openxmlformats.org/officeDocument/2006/relationships/image" Target="../media/image27.emf"/><Relationship Id="rId10" Type="http://schemas.openxmlformats.org/officeDocument/2006/relationships/tags" Target="../tags/tag794.xml"/><Relationship Id="rId4" Type="http://schemas.openxmlformats.org/officeDocument/2006/relationships/tags" Target="../tags/tag788.xml"/><Relationship Id="rId9" Type="http://schemas.openxmlformats.org/officeDocument/2006/relationships/tags" Target="../tags/tag793.xml"/><Relationship Id="rId14" Type="http://schemas.openxmlformats.org/officeDocument/2006/relationships/customXml" Target="../ink/ink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tags" Target="../tags/tag799.xml"/><Relationship Id="rId7" Type="http://schemas.openxmlformats.org/officeDocument/2006/relationships/image" Target="../media/image8.emf"/><Relationship Id="rId2" Type="http://schemas.openxmlformats.org/officeDocument/2006/relationships/tags" Target="../tags/tag798.xml"/><Relationship Id="rId1" Type="http://schemas.openxmlformats.org/officeDocument/2006/relationships/tags" Target="../tags/tag797.xml"/><Relationship Id="rId6" Type="http://schemas.openxmlformats.org/officeDocument/2006/relationships/customXml" Target="../ink/ink21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tags" Target="../tags/tag825.xml"/><Relationship Id="rId21" Type="http://schemas.openxmlformats.org/officeDocument/2006/relationships/tags" Target="../tags/tag820.xml"/><Relationship Id="rId42" Type="http://schemas.openxmlformats.org/officeDocument/2006/relationships/tags" Target="../tags/tag841.xml"/><Relationship Id="rId47" Type="http://schemas.openxmlformats.org/officeDocument/2006/relationships/tags" Target="../tags/tag846.xml"/><Relationship Id="rId63" Type="http://schemas.openxmlformats.org/officeDocument/2006/relationships/tags" Target="../tags/tag862.xml"/><Relationship Id="rId68" Type="http://schemas.openxmlformats.org/officeDocument/2006/relationships/tags" Target="../tags/tag867.xml"/><Relationship Id="rId84" Type="http://schemas.openxmlformats.org/officeDocument/2006/relationships/tags" Target="../tags/tag883.xml"/><Relationship Id="rId89" Type="http://schemas.openxmlformats.org/officeDocument/2006/relationships/customXml" Target="../ink/ink23.xml"/><Relationship Id="rId16" Type="http://schemas.openxmlformats.org/officeDocument/2006/relationships/tags" Target="../tags/tag815.xml"/><Relationship Id="rId11" Type="http://schemas.openxmlformats.org/officeDocument/2006/relationships/tags" Target="../tags/tag810.xml"/><Relationship Id="rId32" Type="http://schemas.openxmlformats.org/officeDocument/2006/relationships/tags" Target="../tags/tag831.xml"/><Relationship Id="rId37" Type="http://schemas.openxmlformats.org/officeDocument/2006/relationships/tags" Target="../tags/tag836.xml"/><Relationship Id="rId53" Type="http://schemas.openxmlformats.org/officeDocument/2006/relationships/tags" Target="../tags/tag852.xml"/><Relationship Id="rId58" Type="http://schemas.openxmlformats.org/officeDocument/2006/relationships/tags" Target="../tags/tag857.xml"/><Relationship Id="rId74" Type="http://schemas.openxmlformats.org/officeDocument/2006/relationships/tags" Target="../tags/tag873.xml"/><Relationship Id="rId79" Type="http://schemas.openxmlformats.org/officeDocument/2006/relationships/tags" Target="../tags/tag878.xml"/><Relationship Id="rId5" Type="http://schemas.openxmlformats.org/officeDocument/2006/relationships/tags" Target="../tags/tag804.xml"/><Relationship Id="rId90" Type="http://schemas.openxmlformats.org/officeDocument/2006/relationships/image" Target="../media/image10.emf"/><Relationship Id="rId14" Type="http://schemas.openxmlformats.org/officeDocument/2006/relationships/tags" Target="../tags/tag813.xml"/><Relationship Id="rId22" Type="http://schemas.openxmlformats.org/officeDocument/2006/relationships/tags" Target="../tags/tag821.xml"/><Relationship Id="rId27" Type="http://schemas.openxmlformats.org/officeDocument/2006/relationships/tags" Target="../tags/tag826.xml"/><Relationship Id="rId30" Type="http://schemas.openxmlformats.org/officeDocument/2006/relationships/tags" Target="../tags/tag829.xml"/><Relationship Id="rId35" Type="http://schemas.openxmlformats.org/officeDocument/2006/relationships/tags" Target="../tags/tag834.xml"/><Relationship Id="rId43" Type="http://schemas.openxmlformats.org/officeDocument/2006/relationships/tags" Target="../tags/tag842.xml"/><Relationship Id="rId48" Type="http://schemas.openxmlformats.org/officeDocument/2006/relationships/tags" Target="../tags/tag847.xml"/><Relationship Id="rId56" Type="http://schemas.openxmlformats.org/officeDocument/2006/relationships/tags" Target="../tags/tag855.xml"/><Relationship Id="rId64" Type="http://schemas.openxmlformats.org/officeDocument/2006/relationships/tags" Target="../tags/tag863.xml"/><Relationship Id="rId69" Type="http://schemas.openxmlformats.org/officeDocument/2006/relationships/tags" Target="../tags/tag868.xml"/><Relationship Id="rId77" Type="http://schemas.openxmlformats.org/officeDocument/2006/relationships/tags" Target="../tags/tag876.xml"/><Relationship Id="rId8" Type="http://schemas.openxmlformats.org/officeDocument/2006/relationships/tags" Target="../tags/tag807.xml"/><Relationship Id="rId51" Type="http://schemas.openxmlformats.org/officeDocument/2006/relationships/tags" Target="../tags/tag850.xml"/><Relationship Id="rId72" Type="http://schemas.openxmlformats.org/officeDocument/2006/relationships/tags" Target="../tags/tag871.xml"/><Relationship Id="rId80" Type="http://schemas.openxmlformats.org/officeDocument/2006/relationships/tags" Target="../tags/tag879.xml"/><Relationship Id="rId85" Type="http://schemas.openxmlformats.org/officeDocument/2006/relationships/tags" Target="../tags/tag884.xml"/><Relationship Id="rId3" Type="http://schemas.openxmlformats.org/officeDocument/2006/relationships/tags" Target="../tags/tag802.xml"/><Relationship Id="rId12" Type="http://schemas.openxmlformats.org/officeDocument/2006/relationships/tags" Target="../tags/tag811.xml"/><Relationship Id="rId17" Type="http://schemas.openxmlformats.org/officeDocument/2006/relationships/tags" Target="../tags/tag816.xml"/><Relationship Id="rId25" Type="http://schemas.openxmlformats.org/officeDocument/2006/relationships/tags" Target="../tags/tag824.xml"/><Relationship Id="rId33" Type="http://schemas.openxmlformats.org/officeDocument/2006/relationships/tags" Target="../tags/tag832.xml"/><Relationship Id="rId38" Type="http://schemas.openxmlformats.org/officeDocument/2006/relationships/tags" Target="../tags/tag837.xml"/><Relationship Id="rId46" Type="http://schemas.openxmlformats.org/officeDocument/2006/relationships/tags" Target="../tags/tag845.xml"/><Relationship Id="rId59" Type="http://schemas.openxmlformats.org/officeDocument/2006/relationships/tags" Target="../tags/tag858.xml"/><Relationship Id="rId67" Type="http://schemas.openxmlformats.org/officeDocument/2006/relationships/tags" Target="../tags/tag866.xml"/><Relationship Id="rId20" Type="http://schemas.openxmlformats.org/officeDocument/2006/relationships/tags" Target="../tags/tag819.xml"/><Relationship Id="rId41" Type="http://schemas.openxmlformats.org/officeDocument/2006/relationships/tags" Target="../tags/tag840.xml"/><Relationship Id="rId54" Type="http://schemas.openxmlformats.org/officeDocument/2006/relationships/tags" Target="../tags/tag853.xml"/><Relationship Id="rId62" Type="http://schemas.openxmlformats.org/officeDocument/2006/relationships/tags" Target="../tags/tag861.xml"/><Relationship Id="rId70" Type="http://schemas.openxmlformats.org/officeDocument/2006/relationships/tags" Target="../tags/tag869.xml"/><Relationship Id="rId75" Type="http://schemas.openxmlformats.org/officeDocument/2006/relationships/tags" Target="../tags/tag874.xml"/><Relationship Id="rId83" Type="http://schemas.openxmlformats.org/officeDocument/2006/relationships/tags" Target="../tags/tag882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800.xml"/><Relationship Id="rId6" Type="http://schemas.openxmlformats.org/officeDocument/2006/relationships/tags" Target="../tags/tag805.xml"/><Relationship Id="rId15" Type="http://schemas.openxmlformats.org/officeDocument/2006/relationships/tags" Target="../tags/tag814.xml"/><Relationship Id="rId23" Type="http://schemas.openxmlformats.org/officeDocument/2006/relationships/tags" Target="../tags/tag822.xml"/><Relationship Id="rId28" Type="http://schemas.openxmlformats.org/officeDocument/2006/relationships/tags" Target="../tags/tag827.xml"/><Relationship Id="rId36" Type="http://schemas.openxmlformats.org/officeDocument/2006/relationships/tags" Target="../tags/tag835.xml"/><Relationship Id="rId49" Type="http://schemas.openxmlformats.org/officeDocument/2006/relationships/tags" Target="../tags/tag848.xml"/><Relationship Id="rId57" Type="http://schemas.openxmlformats.org/officeDocument/2006/relationships/tags" Target="../tags/tag856.xml"/><Relationship Id="rId10" Type="http://schemas.openxmlformats.org/officeDocument/2006/relationships/tags" Target="../tags/tag809.xml"/><Relationship Id="rId31" Type="http://schemas.openxmlformats.org/officeDocument/2006/relationships/tags" Target="../tags/tag830.xml"/><Relationship Id="rId44" Type="http://schemas.openxmlformats.org/officeDocument/2006/relationships/tags" Target="../tags/tag843.xml"/><Relationship Id="rId52" Type="http://schemas.openxmlformats.org/officeDocument/2006/relationships/tags" Target="../tags/tag851.xml"/><Relationship Id="rId60" Type="http://schemas.openxmlformats.org/officeDocument/2006/relationships/tags" Target="../tags/tag859.xml"/><Relationship Id="rId65" Type="http://schemas.openxmlformats.org/officeDocument/2006/relationships/tags" Target="../tags/tag864.xml"/><Relationship Id="rId73" Type="http://schemas.openxmlformats.org/officeDocument/2006/relationships/tags" Target="../tags/tag872.xml"/><Relationship Id="rId78" Type="http://schemas.openxmlformats.org/officeDocument/2006/relationships/tags" Target="../tags/tag877.xml"/><Relationship Id="rId81" Type="http://schemas.openxmlformats.org/officeDocument/2006/relationships/tags" Target="../tags/tag880.xml"/><Relationship Id="rId86" Type="http://schemas.openxmlformats.org/officeDocument/2006/relationships/tags" Target="../tags/tag885.xml"/><Relationship Id="rId4" Type="http://schemas.openxmlformats.org/officeDocument/2006/relationships/tags" Target="../tags/tag803.xml"/><Relationship Id="rId9" Type="http://schemas.openxmlformats.org/officeDocument/2006/relationships/tags" Target="../tags/tag808.xml"/><Relationship Id="rId13" Type="http://schemas.openxmlformats.org/officeDocument/2006/relationships/tags" Target="../tags/tag812.xml"/><Relationship Id="rId18" Type="http://schemas.openxmlformats.org/officeDocument/2006/relationships/tags" Target="../tags/tag817.xml"/><Relationship Id="rId39" Type="http://schemas.openxmlformats.org/officeDocument/2006/relationships/tags" Target="../tags/tag838.xml"/><Relationship Id="rId34" Type="http://schemas.openxmlformats.org/officeDocument/2006/relationships/tags" Target="../tags/tag833.xml"/><Relationship Id="rId50" Type="http://schemas.openxmlformats.org/officeDocument/2006/relationships/tags" Target="../tags/tag849.xml"/><Relationship Id="rId55" Type="http://schemas.openxmlformats.org/officeDocument/2006/relationships/tags" Target="../tags/tag854.xml"/><Relationship Id="rId76" Type="http://schemas.openxmlformats.org/officeDocument/2006/relationships/tags" Target="../tags/tag875.xml"/><Relationship Id="rId7" Type="http://schemas.openxmlformats.org/officeDocument/2006/relationships/tags" Target="../tags/tag806.xml"/><Relationship Id="rId71" Type="http://schemas.openxmlformats.org/officeDocument/2006/relationships/tags" Target="../tags/tag870.xml"/><Relationship Id="rId2" Type="http://schemas.openxmlformats.org/officeDocument/2006/relationships/tags" Target="../tags/tag801.xml"/><Relationship Id="rId29" Type="http://schemas.openxmlformats.org/officeDocument/2006/relationships/tags" Target="../tags/tag828.xml"/><Relationship Id="rId24" Type="http://schemas.openxmlformats.org/officeDocument/2006/relationships/tags" Target="../tags/tag823.xml"/><Relationship Id="rId40" Type="http://schemas.openxmlformats.org/officeDocument/2006/relationships/tags" Target="../tags/tag839.xml"/><Relationship Id="rId45" Type="http://schemas.openxmlformats.org/officeDocument/2006/relationships/tags" Target="../tags/tag844.xml"/><Relationship Id="rId66" Type="http://schemas.openxmlformats.org/officeDocument/2006/relationships/tags" Target="../tags/tag865.xml"/><Relationship Id="rId87" Type="http://schemas.openxmlformats.org/officeDocument/2006/relationships/tags" Target="../tags/tag886.xml"/><Relationship Id="rId61" Type="http://schemas.openxmlformats.org/officeDocument/2006/relationships/tags" Target="../tags/tag860.xml"/><Relationship Id="rId82" Type="http://schemas.openxmlformats.org/officeDocument/2006/relationships/tags" Target="../tags/tag881.xml"/><Relationship Id="rId19" Type="http://schemas.openxmlformats.org/officeDocument/2006/relationships/tags" Target="../tags/tag818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899.xml"/><Relationship Id="rId18" Type="http://schemas.openxmlformats.org/officeDocument/2006/relationships/tags" Target="../tags/tag904.xml"/><Relationship Id="rId26" Type="http://schemas.openxmlformats.org/officeDocument/2006/relationships/tags" Target="../tags/tag912.xml"/><Relationship Id="rId39" Type="http://schemas.openxmlformats.org/officeDocument/2006/relationships/tags" Target="../tags/tag925.xml"/><Relationship Id="rId21" Type="http://schemas.openxmlformats.org/officeDocument/2006/relationships/tags" Target="../tags/tag907.xml"/><Relationship Id="rId34" Type="http://schemas.openxmlformats.org/officeDocument/2006/relationships/tags" Target="../tags/tag920.xml"/><Relationship Id="rId42" Type="http://schemas.openxmlformats.org/officeDocument/2006/relationships/tags" Target="../tags/tag928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893.xml"/><Relationship Id="rId2" Type="http://schemas.openxmlformats.org/officeDocument/2006/relationships/tags" Target="../tags/tag888.xml"/><Relationship Id="rId16" Type="http://schemas.openxmlformats.org/officeDocument/2006/relationships/tags" Target="../tags/tag902.xml"/><Relationship Id="rId29" Type="http://schemas.openxmlformats.org/officeDocument/2006/relationships/tags" Target="../tags/tag915.xml"/><Relationship Id="rId11" Type="http://schemas.openxmlformats.org/officeDocument/2006/relationships/tags" Target="../tags/tag897.xml"/><Relationship Id="rId24" Type="http://schemas.openxmlformats.org/officeDocument/2006/relationships/tags" Target="../tags/tag910.xml"/><Relationship Id="rId32" Type="http://schemas.openxmlformats.org/officeDocument/2006/relationships/tags" Target="../tags/tag918.xml"/><Relationship Id="rId37" Type="http://schemas.openxmlformats.org/officeDocument/2006/relationships/tags" Target="../tags/tag923.xml"/><Relationship Id="rId40" Type="http://schemas.openxmlformats.org/officeDocument/2006/relationships/tags" Target="../tags/tag926.xml"/><Relationship Id="rId45" Type="http://schemas.openxmlformats.org/officeDocument/2006/relationships/tags" Target="../tags/tag931.xml"/><Relationship Id="rId5" Type="http://schemas.openxmlformats.org/officeDocument/2006/relationships/tags" Target="../tags/tag891.xml"/><Relationship Id="rId15" Type="http://schemas.openxmlformats.org/officeDocument/2006/relationships/tags" Target="../tags/tag901.xml"/><Relationship Id="rId23" Type="http://schemas.openxmlformats.org/officeDocument/2006/relationships/tags" Target="../tags/tag909.xml"/><Relationship Id="rId28" Type="http://schemas.openxmlformats.org/officeDocument/2006/relationships/tags" Target="../tags/tag914.xml"/><Relationship Id="rId36" Type="http://schemas.openxmlformats.org/officeDocument/2006/relationships/tags" Target="../tags/tag922.xml"/><Relationship Id="rId49" Type="http://schemas.openxmlformats.org/officeDocument/2006/relationships/image" Target="../media/image11.emf"/><Relationship Id="rId10" Type="http://schemas.openxmlformats.org/officeDocument/2006/relationships/tags" Target="../tags/tag896.xml"/><Relationship Id="rId19" Type="http://schemas.openxmlformats.org/officeDocument/2006/relationships/tags" Target="../tags/tag905.xml"/><Relationship Id="rId31" Type="http://schemas.openxmlformats.org/officeDocument/2006/relationships/tags" Target="../tags/tag917.xml"/><Relationship Id="rId44" Type="http://schemas.openxmlformats.org/officeDocument/2006/relationships/tags" Target="../tags/tag930.xml"/><Relationship Id="rId4" Type="http://schemas.openxmlformats.org/officeDocument/2006/relationships/tags" Target="../tags/tag890.xml"/><Relationship Id="rId9" Type="http://schemas.openxmlformats.org/officeDocument/2006/relationships/tags" Target="../tags/tag895.xml"/><Relationship Id="rId14" Type="http://schemas.openxmlformats.org/officeDocument/2006/relationships/tags" Target="../tags/tag900.xml"/><Relationship Id="rId22" Type="http://schemas.openxmlformats.org/officeDocument/2006/relationships/tags" Target="../tags/tag908.xml"/><Relationship Id="rId27" Type="http://schemas.openxmlformats.org/officeDocument/2006/relationships/tags" Target="../tags/tag913.xml"/><Relationship Id="rId30" Type="http://schemas.openxmlformats.org/officeDocument/2006/relationships/tags" Target="../tags/tag916.xml"/><Relationship Id="rId35" Type="http://schemas.openxmlformats.org/officeDocument/2006/relationships/tags" Target="../tags/tag921.xml"/><Relationship Id="rId43" Type="http://schemas.openxmlformats.org/officeDocument/2006/relationships/tags" Target="../tags/tag929.xml"/><Relationship Id="rId48" Type="http://schemas.openxmlformats.org/officeDocument/2006/relationships/customXml" Target="../ink/ink24.xml"/><Relationship Id="rId8" Type="http://schemas.openxmlformats.org/officeDocument/2006/relationships/tags" Target="../tags/tag894.xml"/><Relationship Id="rId3" Type="http://schemas.openxmlformats.org/officeDocument/2006/relationships/tags" Target="../tags/tag889.xml"/><Relationship Id="rId12" Type="http://schemas.openxmlformats.org/officeDocument/2006/relationships/tags" Target="../tags/tag898.xml"/><Relationship Id="rId17" Type="http://schemas.openxmlformats.org/officeDocument/2006/relationships/tags" Target="../tags/tag903.xml"/><Relationship Id="rId25" Type="http://schemas.openxmlformats.org/officeDocument/2006/relationships/tags" Target="../tags/tag911.xml"/><Relationship Id="rId33" Type="http://schemas.openxmlformats.org/officeDocument/2006/relationships/tags" Target="../tags/tag919.xml"/><Relationship Id="rId38" Type="http://schemas.openxmlformats.org/officeDocument/2006/relationships/tags" Target="../tags/tag924.xml"/><Relationship Id="rId46" Type="http://schemas.openxmlformats.org/officeDocument/2006/relationships/tags" Target="../tags/tag932.xml"/><Relationship Id="rId20" Type="http://schemas.openxmlformats.org/officeDocument/2006/relationships/tags" Target="../tags/tag906.xml"/><Relationship Id="rId41" Type="http://schemas.openxmlformats.org/officeDocument/2006/relationships/tags" Target="../tags/tag927.xml"/><Relationship Id="rId1" Type="http://schemas.openxmlformats.org/officeDocument/2006/relationships/tags" Target="../tags/tag887.xml"/><Relationship Id="rId6" Type="http://schemas.openxmlformats.org/officeDocument/2006/relationships/tags" Target="../tags/tag89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945.xml"/><Relationship Id="rId18" Type="http://schemas.openxmlformats.org/officeDocument/2006/relationships/tags" Target="../tags/tag950.xml"/><Relationship Id="rId26" Type="http://schemas.openxmlformats.org/officeDocument/2006/relationships/tags" Target="../tags/tag958.xml"/><Relationship Id="rId39" Type="http://schemas.openxmlformats.org/officeDocument/2006/relationships/tags" Target="../tags/tag971.xml"/><Relationship Id="rId21" Type="http://schemas.openxmlformats.org/officeDocument/2006/relationships/tags" Target="../tags/tag953.xml"/><Relationship Id="rId34" Type="http://schemas.openxmlformats.org/officeDocument/2006/relationships/tags" Target="../tags/tag966.xml"/><Relationship Id="rId42" Type="http://schemas.openxmlformats.org/officeDocument/2006/relationships/tags" Target="../tags/tag974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939.xml"/><Relationship Id="rId2" Type="http://schemas.openxmlformats.org/officeDocument/2006/relationships/tags" Target="../tags/tag934.xml"/><Relationship Id="rId16" Type="http://schemas.openxmlformats.org/officeDocument/2006/relationships/tags" Target="../tags/tag948.xml"/><Relationship Id="rId29" Type="http://schemas.openxmlformats.org/officeDocument/2006/relationships/tags" Target="../tags/tag961.xml"/><Relationship Id="rId11" Type="http://schemas.openxmlformats.org/officeDocument/2006/relationships/tags" Target="../tags/tag943.xml"/><Relationship Id="rId24" Type="http://schemas.openxmlformats.org/officeDocument/2006/relationships/tags" Target="../tags/tag956.xml"/><Relationship Id="rId32" Type="http://schemas.openxmlformats.org/officeDocument/2006/relationships/tags" Target="../tags/tag964.xml"/><Relationship Id="rId37" Type="http://schemas.openxmlformats.org/officeDocument/2006/relationships/tags" Target="../tags/tag969.xml"/><Relationship Id="rId40" Type="http://schemas.openxmlformats.org/officeDocument/2006/relationships/tags" Target="../tags/tag972.xml"/><Relationship Id="rId45" Type="http://schemas.openxmlformats.org/officeDocument/2006/relationships/tags" Target="../tags/tag977.xml"/><Relationship Id="rId5" Type="http://schemas.openxmlformats.org/officeDocument/2006/relationships/tags" Target="../tags/tag937.xml"/><Relationship Id="rId15" Type="http://schemas.openxmlformats.org/officeDocument/2006/relationships/tags" Target="../tags/tag947.xml"/><Relationship Id="rId23" Type="http://schemas.openxmlformats.org/officeDocument/2006/relationships/tags" Target="../tags/tag955.xml"/><Relationship Id="rId28" Type="http://schemas.openxmlformats.org/officeDocument/2006/relationships/tags" Target="../tags/tag960.xml"/><Relationship Id="rId36" Type="http://schemas.openxmlformats.org/officeDocument/2006/relationships/tags" Target="../tags/tag968.xml"/><Relationship Id="rId49" Type="http://schemas.openxmlformats.org/officeDocument/2006/relationships/image" Target="../media/image28.emf"/><Relationship Id="rId10" Type="http://schemas.openxmlformats.org/officeDocument/2006/relationships/tags" Target="../tags/tag942.xml"/><Relationship Id="rId19" Type="http://schemas.openxmlformats.org/officeDocument/2006/relationships/tags" Target="../tags/tag951.xml"/><Relationship Id="rId31" Type="http://schemas.openxmlformats.org/officeDocument/2006/relationships/tags" Target="../tags/tag963.xml"/><Relationship Id="rId44" Type="http://schemas.openxmlformats.org/officeDocument/2006/relationships/tags" Target="../tags/tag976.xml"/><Relationship Id="rId4" Type="http://schemas.openxmlformats.org/officeDocument/2006/relationships/tags" Target="../tags/tag936.xml"/><Relationship Id="rId9" Type="http://schemas.openxmlformats.org/officeDocument/2006/relationships/tags" Target="../tags/tag941.xml"/><Relationship Id="rId14" Type="http://schemas.openxmlformats.org/officeDocument/2006/relationships/tags" Target="../tags/tag946.xml"/><Relationship Id="rId22" Type="http://schemas.openxmlformats.org/officeDocument/2006/relationships/tags" Target="../tags/tag954.xml"/><Relationship Id="rId27" Type="http://schemas.openxmlformats.org/officeDocument/2006/relationships/tags" Target="../tags/tag959.xml"/><Relationship Id="rId30" Type="http://schemas.openxmlformats.org/officeDocument/2006/relationships/tags" Target="../tags/tag962.xml"/><Relationship Id="rId35" Type="http://schemas.openxmlformats.org/officeDocument/2006/relationships/tags" Target="../tags/tag967.xml"/><Relationship Id="rId43" Type="http://schemas.openxmlformats.org/officeDocument/2006/relationships/tags" Target="../tags/tag975.xml"/><Relationship Id="rId48" Type="http://schemas.openxmlformats.org/officeDocument/2006/relationships/customXml" Target="../ink/ink25.xml"/><Relationship Id="rId8" Type="http://schemas.openxmlformats.org/officeDocument/2006/relationships/tags" Target="../tags/tag940.xml"/><Relationship Id="rId3" Type="http://schemas.openxmlformats.org/officeDocument/2006/relationships/tags" Target="../tags/tag935.xml"/><Relationship Id="rId12" Type="http://schemas.openxmlformats.org/officeDocument/2006/relationships/tags" Target="../tags/tag944.xml"/><Relationship Id="rId17" Type="http://schemas.openxmlformats.org/officeDocument/2006/relationships/tags" Target="../tags/tag949.xml"/><Relationship Id="rId25" Type="http://schemas.openxmlformats.org/officeDocument/2006/relationships/tags" Target="../tags/tag957.xml"/><Relationship Id="rId33" Type="http://schemas.openxmlformats.org/officeDocument/2006/relationships/tags" Target="../tags/tag965.xml"/><Relationship Id="rId38" Type="http://schemas.openxmlformats.org/officeDocument/2006/relationships/tags" Target="../tags/tag970.xml"/><Relationship Id="rId46" Type="http://schemas.openxmlformats.org/officeDocument/2006/relationships/tags" Target="../tags/tag978.xml"/><Relationship Id="rId20" Type="http://schemas.openxmlformats.org/officeDocument/2006/relationships/tags" Target="../tags/tag952.xml"/><Relationship Id="rId41" Type="http://schemas.openxmlformats.org/officeDocument/2006/relationships/tags" Target="../tags/tag973.xml"/><Relationship Id="rId1" Type="http://schemas.openxmlformats.org/officeDocument/2006/relationships/tags" Target="../tags/tag933.xml"/><Relationship Id="rId6" Type="http://schemas.openxmlformats.org/officeDocument/2006/relationships/tags" Target="../tags/tag938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991.xml"/><Relationship Id="rId18" Type="http://schemas.openxmlformats.org/officeDocument/2006/relationships/tags" Target="../tags/tag996.xml"/><Relationship Id="rId26" Type="http://schemas.openxmlformats.org/officeDocument/2006/relationships/tags" Target="../tags/tag1004.xml"/><Relationship Id="rId39" Type="http://schemas.openxmlformats.org/officeDocument/2006/relationships/tags" Target="../tags/tag1017.xml"/><Relationship Id="rId21" Type="http://schemas.openxmlformats.org/officeDocument/2006/relationships/tags" Target="../tags/tag999.xml"/><Relationship Id="rId34" Type="http://schemas.openxmlformats.org/officeDocument/2006/relationships/tags" Target="../tags/tag1012.xml"/><Relationship Id="rId42" Type="http://schemas.openxmlformats.org/officeDocument/2006/relationships/tags" Target="../tags/tag1020.xml"/><Relationship Id="rId47" Type="http://schemas.openxmlformats.org/officeDocument/2006/relationships/tags" Target="../tags/tag1025.xml"/><Relationship Id="rId50" Type="http://schemas.openxmlformats.org/officeDocument/2006/relationships/image" Target="../media/image29.emf"/><Relationship Id="rId7" Type="http://schemas.openxmlformats.org/officeDocument/2006/relationships/tags" Target="../tags/tag985.xml"/><Relationship Id="rId2" Type="http://schemas.openxmlformats.org/officeDocument/2006/relationships/tags" Target="../tags/tag980.xml"/><Relationship Id="rId16" Type="http://schemas.openxmlformats.org/officeDocument/2006/relationships/tags" Target="../tags/tag994.xml"/><Relationship Id="rId29" Type="http://schemas.openxmlformats.org/officeDocument/2006/relationships/tags" Target="../tags/tag1007.xml"/><Relationship Id="rId11" Type="http://schemas.openxmlformats.org/officeDocument/2006/relationships/tags" Target="../tags/tag989.xml"/><Relationship Id="rId24" Type="http://schemas.openxmlformats.org/officeDocument/2006/relationships/tags" Target="../tags/tag1002.xml"/><Relationship Id="rId32" Type="http://schemas.openxmlformats.org/officeDocument/2006/relationships/tags" Target="../tags/tag1010.xml"/><Relationship Id="rId37" Type="http://schemas.openxmlformats.org/officeDocument/2006/relationships/tags" Target="../tags/tag1015.xml"/><Relationship Id="rId40" Type="http://schemas.openxmlformats.org/officeDocument/2006/relationships/tags" Target="../tags/tag1018.xml"/><Relationship Id="rId45" Type="http://schemas.openxmlformats.org/officeDocument/2006/relationships/tags" Target="../tags/tag1023.xml"/><Relationship Id="rId5" Type="http://schemas.openxmlformats.org/officeDocument/2006/relationships/tags" Target="../tags/tag983.xml"/><Relationship Id="rId15" Type="http://schemas.openxmlformats.org/officeDocument/2006/relationships/tags" Target="../tags/tag993.xml"/><Relationship Id="rId23" Type="http://schemas.openxmlformats.org/officeDocument/2006/relationships/tags" Target="../tags/tag1001.xml"/><Relationship Id="rId28" Type="http://schemas.openxmlformats.org/officeDocument/2006/relationships/tags" Target="../tags/tag1006.xml"/><Relationship Id="rId36" Type="http://schemas.openxmlformats.org/officeDocument/2006/relationships/tags" Target="../tags/tag1014.xml"/><Relationship Id="rId49" Type="http://schemas.openxmlformats.org/officeDocument/2006/relationships/customXml" Target="../ink/ink26.xml"/><Relationship Id="rId10" Type="http://schemas.openxmlformats.org/officeDocument/2006/relationships/tags" Target="../tags/tag988.xml"/><Relationship Id="rId19" Type="http://schemas.openxmlformats.org/officeDocument/2006/relationships/tags" Target="../tags/tag997.xml"/><Relationship Id="rId31" Type="http://schemas.openxmlformats.org/officeDocument/2006/relationships/tags" Target="../tags/tag1009.xml"/><Relationship Id="rId44" Type="http://schemas.openxmlformats.org/officeDocument/2006/relationships/tags" Target="../tags/tag1022.xml"/><Relationship Id="rId4" Type="http://schemas.openxmlformats.org/officeDocument/2006/relationships/tags" Target="../tags/tag982.xml"/><Relationship Id="rId9" Type="http://schemas.openxmlformats.org/officeDocument/2006/relationships/tags" Target="../tags/tag987.xml"/><Relationship Id="rId14" Type="http://schemas.openxmlformats.org/officeDocument/2006/relationships/tags" Target="../tags/tag992.xml"/><Relationship Id="rId22" Type="http://schemas.openxmlformats.org/officeDocument/2006/relationships/tags" Target="../tags/tag1000.xml"/><Relationship Id="rId27" Type="http://schemas.openxmlformats.org/officeDocument/2006/relationships/tags" Target="../tags/tag1005.xml"/><Relationship Id="rId30" Type="http://schemas.openxmlformats.org/officeDocument/2006/relationships/tags" Target="../tags/tag1008.xml"/><Relationship Id="rId35" Type="http://schemas.openxmlformats.org/officeDocument/2006/relationships/tags" Target="../tags/tag1013.xml"/><Relationship Id="rId43" Type="http://schemas.openxmlformats.org/officeDocument/2006/relationships/tags" Target="../tags/tag1021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986.xml"/><Relationship Id="rId3" Type="http://schemas.openxmlformats.org/officeDocument/2006/relationships/tags" Target="../tags/tag981.xml"/><Relationship Id="rId12" Type="http://schemas.openxmlformats.org/officeDocument/2006/relationships/tags" Target="../tags/tag990.xml"/><Relationship Id="rId17" Type="http://schemas.openxmlformats.org/officeDocument/2006/relationships/tags" Target="../tags/tag995.xml"/><Relationship Id="rId25" Type="http://schemas.openxmlformats.org/officeDocument/2006/relationships/tags" Target="../tags/tag1003.xml"/><Relationship Id="rId33" Type="http://schemas.openxmlformats.org/officeDocument/2006/relationships/tags" Target="../tags/tag1011.xml"/><Relationship Id="rId38" Type="http://schemas.openxmlformats.org/officeDocument/2006/relationships/tags" Target="../tags/tag1016.xml"/><Relationship Id="rId46" Type="http://schemas.openxmlformats.org/officeDocument/2006/relationships/tags" Target="../tags/tag1024.xml"/><Relationship Id="rId20" Type="http://schemas.openxmlformats.org/officeDocument/2006/relationships/tags" Target="../tags/tag998.xml"/><Relationship Id="rId41" Type="http://schemas.openxmlformats.org/officeDocument/2006/relationships/tags" Target="../tags/tag1019.xml"/><Relationship Id="rId1" Type="http://schemas.openxmlformats.org/officeDocument/2006/relationships/tags" Target="../tags/tag979.xml"/><Relationship Id="rId6" Type="http://schemas.openxmlformats.org/officeDocument/2006/relationships/tags" Target="../tags/tag984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038.xml"/><Relationship Id="rId18" Type="http://schemas.openxmlformats.org/officeDocument/2006/relationships/tags" Target="../tags/tag1043.xml"/><Relationship Id="rId26" Type="http://schemas.openxmlformats.org/officeDocument/2006/relationships/tags" Target="../tags/tag1051.xml"/><Relationship Id="rId39" Type="http://schemas.openxmlformats.org/officeDocument/2006/relationships/tags" Target="../tags/tag1064.xml"/><Relationship Id="rId21" Type="http://schemas.openxmlformats.org/officeDocument/2006/relationships/tags" Target="../tags/tag1046.xml"/><Relationship Id="rId34" Type="http://schemas.openxmlformats.org/officeDocument/2006/relationships/tags" Target="../tags/tag1059.xml"/><Relationship Id="rId42" Type="http://schemas.openxmlformats.org/officeDocument/2006/relationships/tags" Target="../tags/tag1067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1032.xml"/><Relationship Id="rId2" Type="http://schemas.openxmlformats.org/officeDocument/2006/relationships/tags" Target="../tags/tag1027.xml"/><Relationship Id="rId16" Type="http://schemas.openxmlformats.org/officeDocument/2006/relationships/tags" Target="../tags/tag1041.xml"/><Relationship Id="rId29" Type="http://schemas.openxmlformats.org/officeDocument/2006/relationships/tags" Target="../tags/tag1054.xml"/><Relationship Id="rId11" Type="http://schemas.openxmlformats.org/officeDocument/2006/relationships/tags" Target="../tags/tag1036.xml"/><Relationship Id="rId24" Type="http://schemas.openxmlformats.org/officeDocument/2006/relationships/tags" Target="../tags/tag1049.xml"/><Relationship Id="rId32" Type="http://schemas.openxmlformats.org/officeDocument/2006/relationships/tags" Target="../tags/tag1057.xml"/><Relationship Id="rId37" Type="http://schemas.openxmlformats.org/officeDocument/2006/relationships/tags" Target="../tags/tag1062.xml"/><Relationship Id="rId40" Type="http://schemas.openxmlformats.org/officeDocument/2006/relationships/tags" Target="../tags/tag1065.xml"/><Relationship Id="rId45" Type="http://schemas.openxmlformats.org/officeDocument/2006/relationships/tags" Target="../tags/tag1070.xml"/><Relationship Id="rId5" Type="http://schemas.openxmlformats.org/officeDocument/2006/relationships/tags" Target="../tags/tag1030.xml"/><Relationship Id="rId15" Type="http://schemas.openxmlformats.org/officeDocument/2006/relationships/tags" Target="../tags/tag1040.xml"/><Relationship Id="rId23" Type="http://schemas.openxmlformats.org/officeDocument/2006/relationships/tags" Target="../tags/tag1048.xml"/><Relationship Id="rId28" Type="http://schemas.openxmlformats.org/officeDocument/2006/relationships/tags" Target="../tags/tag1053.xml"/><Relationship Id="rId36" Type="http://schemas.openxmlformats.org/officeDocument/2006/relationships/tags" Target="../tags/tag1061.xml"/><Relationship Id="rId49" Type="http://schemas.openxmlformats.org/officeDocument/2006/relationships/image" Target="../media/image30.emf"/><Relationship Id="rId10" Type="http://schemas.openxmlformats.org/officeDocument/2006/relationships/tags" Target="../tags/tag1035.xml"/><Relationship Id="rId19" Type="http://schemas.openxmlformats.org/officeDocument/2006/relationships/tags" Target="../tags/tag1044.xml"/><Relationship Id="rId31" Type="http://schemas.openxmlformats.org/officeDocument/2006/relationships/tags" Target="../tags/tag1056.xml"/><Relationship Id="rId44" Type="http://schemas.openxmlformats.org/officeDocument/2006/relationships/tags" Target="../tags/tag1069.xml"/><Relationship Id="rId4" Type="http://schemas.openxmlformats.org/officeDocument/2006/relationships/tags" Target="../tags/tag1029.xml"/><Relationship Id="rId9" Type="http://schemas.openxmlformats.org/officeDocument/2006/relationships/tags" Target="../tags/tag1034.xml"/><Relationship Id="rId14" Type="http://schemas.openxmlformats.org/officeDocument/2006/relationships/tags" Target="../tags/tag1039.xml"/><Relationship Id="rId22" Type="http://schemas.openxmlformats.org/officeDocument/2006/relationships/tags" Target="../tags/tag1047.xml"/><Relationship Id="rId27" Type="http://schemas.openxmlformats.org/officeDocument/2006/relationships/tags" Target="../tags/tag1052.xml"/><Relationship Id="rId30" Type="http://schemas.openxmlformats.org/officeDocument/2006/relationships/tags" Target="../tags/tag1055.xml"/><Relationship Id="rId35" Type="http://schemas.openxmlformats.org/officeDocument/2006/relationships/tags" Target="../tags/tag1060.xml"/><Relationship Id="rId43" Type="http://schemas.openxmlformats.org/officeDocument/2006/relationships/tags" Target="../tags/tag1068.xml"/><Relationship Id="rId48" Type="http://schemas.openxmlformats.org/officeDocument/2006/relationships/customXml" Target="../ink/ink27.xml"/><Relationship Id="rId8" Type="http://schemas.openxmlformats.org/officeDocument/2006/relationships/tags" Target="../tags/tag1033.xml"/><Relationship Id="rId3" Type="http://schemas.openxmlformats.org/officeDocument/2006/relationships/tags" Target="../tags/tag1028.xml"/><Relationship Id="rId12" Type="http://schemas.openxmlformats.org/officeDocument/2006/relationships/tags" Target="../tags/tag1037.xml"/><Relationship Id="rId17" Type="http://schemas.openxmlformats.org/officeDocument/2006/relationships/tags" Target="../tags/tag1042.xml"/><Relationship Id="rId25" Type="http://schemas.openxmlformats.org/officeDocument/2006/relationships/tags" Target="../tags/tag1050.xml"/><Relationship Id="rId33" Type="http://schemas.openxmlformats.org/officeDocument/2006/relationships/tags" Target="../tags/tag1058.xml"/><Relationship Id="rId38" Type="http://schemas.openxmlformats.org/officeDocument/2006/relationships/tags" Target="../tags/tag1063.xml"/><Relationship Id="rId46" Type="http://schemas.openxmlformats.org/officeDocument/2006/relationships/tags" Target="../tags/tag1071.xml"/><Relationship Id="rId20" Type="http://schemas.openxmlformats.org/officeDocument/2006/relationships/tags" Target="../tags/tag1045.xml"/><Relationship Id="rId41" Type="http://schemas.openxmlformats.org/officeDocument/2006/relationships/tags" Target="../tags/tag1066.xml"/><Relationship Id="rId1" Type="http://schemas.openxmlformats.org/officeDocument/2006/relationships/tags" Target="../tags/tag1026.xml"/><Relationship Id="rId6" Type="http://schemas.openxmlformats.org/officeDocument/2006/relationships/tags" Target="../tags/tag1031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084.xml"/><Relationship Id="rId18" Type="http://schemas.openxmlformats.org/officeDocument/2006/relationships/tags" Target="../tags/tag1089.xml"/><Relationship Id="rId26" Type="http://schemas.openxmlformats.org/officeDocument/2006/relationships/tags" Target="../tags/tag1097.xml"/><Relationship Id="rId39" Type="http://schemas.openxmlformats.org/officeDocument/2006/relationships/tags" Target="../tags/tag1110.xml"/><Relationship Id="rId21" Type="http://schemas.openxmlformats.org/officeDocument/2006/relationships/tags" Target="../tags/tag1092.xml"/><Relationship Id="rId34" Type="http://schemas.openxmlformats.org/officeDocument/2006/relationships/tags" Target="../tags/tag1105.xml"/><Relationship Id="rId42" Type="http://schemas.openxmlformats.org/officeDocument/2006/relationships/tags" Target="../tags/tag1113.xml"/><Relationship Id="rId47" Type="http://schemas.openxmlformats.org/officeDocument/2006/relationships/tags" Target="../tags/tag1118.xml"/><Relationship Id="rId50" Type="http://schemas.openxmlformats.org/officeDocument/2006/relationships/image" Target="../media/image31.emf"/><Relationship Id="rId7" Type="http://schemas.openxmlformats.org/officeDocument/2006/relationships/tags" Target="../tags/tag1078.xml"/><Relationship Id="rId2" Type="http://schemas.openxmlformats.org/officeDocument/2006/relationships/tags" Target="../tags/tag1073.xml"/><Relationship Id="rId16" Type="http://schemas.openxmlformats.org/officeDocument/2006/relationships/tags" Target="../tags/tag1087.xml"/><Relationship Id="rId29" Type="http://schemas.openxmlformats.org/officeDocument/2006/relationships/tags" Target="../tags/tag1100.xml"/><Relationship Id="rId11" Type="http://schemas.openxmlformats.org/officeDocument/2006/relationships/tags" Target="../tags/tag1082.xml"/><Relationship Id="rId24" Type="http://schemas.openxmlformats.org/officeDocument/2006/relationships/tags" Target="../tags/tag1095.xml"/><Relationship Id="rId32" Type="http://schemas.openxmlformats.org/officeDocument/2006/relationships/tags" Target="../tags/tag1103.xml"/><Relationship Id="rId37" Type="http://schemas.openxmlformats.org/officeDocument/2006/relationships/tags" Target="../tags/tag1108.xml"/><Relationship Id="rId40" Type="http://schemas.openxmlformats.org/officeDocument/2006/relationships/tags" Target="../tags/tag1111.xml"/><Relationship Id="rId45" Type="http://schemas.openxmlformats.org/officeDocument/2006/relationships/tags" Target="../tags/tag1116.xml"/><Relationship Id="rId5" Type="http://schemas.openxmlformats.org/officeDocument/2006/relationships/tags" Target="../tags/tag1076.xml"/><Relationship Id="rId15" Type="http://schemas.openxmlformats.org/officeDocument/2006/relationships/tags" Target="../tags/tag1086.xml"/><Relationship Id="rId23" Type="http://schemas.openxmlformats.org/officeDocument/2006/relationships/tags" Target="../tags/tag1094.xml"/><Relationship Id="rId28" Type="http://schemas.openxmlformats.org/officeDocument/2006/relationships/tags" Target="../tags/tag1099.xml"/><Relationship Id="rId36" Type="http://schemas.openxmlformats.org/officeDocument/2006/relationships/tags" Target="../tags/tag1107.xml"/><Relationship Id="rId49" Type="http://schemas.openxmlformats.org/officeDocument/2006/relationships/customXml" Target="../ink/ink28.xml"/><Relationship Id="rId10" Type="http://schemas.openxmlformats.org/officeDocument/2006/relationships/tags" Target="../tags/tag1081.xml"/><Relationship Id="rId19" Type="http://schemas.openxmlformats.org/officeDocument/2006/relationships/tags" Target="../tags/tag1090.xml"/><Relationship Id="rId31" Type="http://schemas.openxmlformats.org/officeDocument/2006/relationships/tags" Target="../tags/tag1102.xml"/><Relationship Id="rId44" Type="http://schemas.openxmlformats.org/officeDocument/2006/relationships/tags" Target="../tags/tag1115.xml"/><Relationship Id="rId4" Type="http://schemas.openxmlformats.org/officeDocument/2006/relationships/tags" Target="../tags/tag1075.xml"/><Relationship Id="rId9" Type="http://schemas.openxmlformats.org/officeDocument/2006/relationships/tags" Target="../tags/tag1080.xml"/><Relationship Id="rId14" Type="http://schemas.openxmlformats.org/officeDocument/2006/relationships/tags" Target="../tags/tag1085.xml"/><Relationship Id="rId22" Type="http://schemas.openxmlformats.org/officeDocument/2006/relationships/tags" Target="../tags/tag1093.xml"/><Relationship Id="rId27" Type="http://schemas.openxmlformats.org/officeDocument/2006/relationships/tags" Target="../tags/tag1098.xml"/><Relationship Id="rId30" Type="http://schemas.openxmlformats.org/officeDocument/2006/relationships/tags" Target="../tags/tag1101.xml"/><Relationship Id="rId35" Type="http://schemas.openxmlformats.org/officeDocument/2006/relationships/tags" Target="../tags/tag1106.xml"/><Relationship Id="rId43" Type="http://schemas.openxmlformats.org/officeDocument/2006/relationships/tags" Target="../tags/tag1114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1079.xml"/><Relationship Id="rId3" Type="http://schemas.openxmlformats.org/officeDocument/2006/relationships/tags" Target="../tags/tag1074.xml"/><Relationship Id="rId12" Type="http://schemas.openxmlformats.org/officeDocument/2006/relationships/tags" Target="../tags/tag1083.xml"/><Relationship Id="rId17" Type="http://schemas.openxmlformats.org/officeDocument/2006/relationships/tags" Target="../tags/tag1088.xml"/><Relationship Id="rId25" Type="http://schemas.openxmlformats.org/officeDocument/2006/relationships/tags" Target="../tags/tag1096.xml"/><Relationship Id="rId33" Type="http://schemas.openxmlformats.org/officeDocument/2006/relationships/tags" Target="../tags/tag1104.xml"/><Relationship Id="rId38" Type="http://schemas.openxmlformats.org/officeDocument/2006/relationships/tags" Target="../tags/tag1109.xml"/><Relationship Id="rId46" Type="http://schemas.openxmlformats.org/officeDocument/2006/relationships/tags" Target="../tags/tag1117.xml"/><Relationship Id="rId20" Type="http://schemas.openxmlformats.org/officeDocument/2006/relationships/tags" Target="../tags/tag1091.xml"/><Relationship Id="rId41" Type="http://schemas.openxmlformats.org/officeDocument/2006/relationships/tags" Target="../tags/tag1112.xml"/><Relationship Id="rId1" Type="http://schemas.openxmlformats.org/officeDocument/2006/relationships/tags" Target="../tags/tag1072.xml"/><Relationship Id="rId6" Type="http://schemas.openxmlformats.org/officeDocument/2006/relationships/tags" Target="../tags/tag1077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1131.xml"/><Relationship Id="rId18" Type="http://schemas.openxmlformats.org/officeDocument/2006/relationships/tags" Target="../tags/tag1136.xml"/><Relationship Id="rId26" Type="http://schemas.openxmlformats.org/officeDocument/2006/relationships/tags" Target="../tags/tag1144.xml"/><Relationship Id="rId39" Type="http://schemas.openxmlformats.org/officeDocument/2006/relationships/tags" Target="../tags/tag1157.xml"/><Relationship Id="rId21" Type="http://schemas.openxmlformats.org/officeDocument/2006/relationships/tags" Target="../tags/tag1139.xml"/><Relationship Id="rId34" Type="http://schemas.openxmlformats.org/officeDocument/2006/relationships/tags" Target="../tags/tag1152.xml"/><Relationship Id="rId42" Type="http://schemas.openxmlformats.org/officeDocument/2006/relationships/tags" Target="../tags/tag1160.xml"/><Relationship Id="rId47" Type="http://schemas.openxmlformats.org/officeDocument/2006/relationships/tags" Target="../tags/tag1165.xml"/><Relationship Id="rId50" Type="http://schemas.openxmlformats.org/officeDocument/2006/relationships/image" Target="../media/image32.emf"/><Relationship Id="rId7" Type="http://schemas.openxmlformats.org/officeDocument/2006/relationships/tags" Target="../tags/tag1125.xml"/><Relationship Id="rId2" Type="http://schemas.openxmlformats.org/officeDocument/2006/relationships/tags" Target="../tags/tag1120.xml"/><Relationship Id="rId16" Type="http://schemas.openxmlformats.org/officeDocument/2006/relationships/tags" Target="../tags/tag1134.xml"/><Relationship Id="rId29" Type="http://schemas.openxmlformats.org/officeDocument/2006/relationships/tags" Target="../tags/tag1147.xml"/><Relationship Id="rId11" Type="http://schemas.openxmlformats.org/officeDocument/2006/relationships/tags" Target="../tags/tag1129.xml"/><Relationship Id="rId24" Type="http://schemas.openxmlformats.org/officeDocument/2006/relationships/tags" Target="../tags/tag1142.xml"/><Relationship Id="rId32" Type="http://schemas.openxmlformats.org/officeDocument/2006/relationships/tags" Target="../tags/tag1150.xml"/><Relationship Id="rId37" Type="http://schemas.openxmlformats.org/officeDocument/2006/relationships/tags" Target="../tags/tag1155.xml"/><Relationship Id="rId40" Type="http://schemas.openxmlformats.org/officeDocument/2006/relationships/tags" Target="../tags/tag1158.xml"/><Relationship Id="rId45" Type="http://schemas.openxmlformats.org/officeDocument/2006/relationships/tags" Target="../tags/tag1163.xml"/><Relationship Id="rId5" Type="http://schemas.openxmlformats.org/officeDocument/2006/relationships/tags" Target="../tags/tag1123.xml"/><Relationship Id="rId15" Type="http://schemas.openxmlformats.org/officeDocument/2006/relationships/tags" Target="../tags/tag1133.xml"/><Relationship Id="rId23" Type="http://schemas.openxmlformats.org/officeDocument/2006/relationships/tags" Target="../tags/tag1141.xml"/><Relationship Id="rId28" Type="http://schemas.openxmlformats.org/officeDocument/2006/relationships/tags" Target="../tags/tag1146.xml"/><Relationship Id="rId36" Type="http://schemas.openxmlformats.org/officeDocument/2006/relationships/tags" Target="../tags/tag1154.xml"/><Relationship Id="rId49" Type="http://schemas.openxmlformats.org/officeDocument/2006/relationships/customXml" Target="../ink/ink29.xml"/><Relationship Id="rId10" Type="http://schemas.openxmlformats.org/officeDocument/2006/relationships/tags" Target="../tags/tag1128.xml"/><Relationship Id="rId19" Type="http://schemas.openxmlformats.org/officeDocument/2006/relationships/tags" Target="../tags/tag1137.xml"/><Relationship Id="rId31" Type="http://schemas.openxmlformats.org/officeDocument/2006/relationships/tags" Target="../tags/tag1149.xml"/><Relationship Id="rId44" Type="http://schemas.openxmlformats.org/officeDocument/2006/relationships/tags" Target="../tags/tag1162.xml"/><Relationship Id="rId4" Type="http://schemas.openxmlformats.org/officeDocument/2006/relationships/tags" Target="../tags/tag1122.xml"/><Relationship Id="rId9" Type="http://schemas.openxmlformats.org/officeDocument/2006/relationships/tags" Target="../tags/tag1127.xml"/><Relationship Id="rId14" Type="http://schemas.openxmlformats.org/officeDocument/2006/relationships/tags" Target="../tags/tag1132.xml"/><Relationship Id="rId22" Type="http://schemas.openxmlformats.org/officeDocument/2006/relationships/tags" Target="../tags/tag1140.xml"/><Relationship Id="rId27" Type="http://schemas.openxmlformats.org/officeDocument/2006/relationships/tags" Target="../tags/tag1145.xml"/><Relationship Id="rId30" Type="http://schemas.openxmlformats.org/officeDocument/2006/relationships/tags" Target="../tags/tag1148.xml"/><Relationship Id="rId35" Type="http://schemas.openxmlformats.org/officeDocument/2006/relationships/tags" Target="../tags/tag1153.xml"/><Relationship Id="rId43" Type="http://schemas.openxmlformats.org/officeDocument/2006/relationships/tags" Target="../tags/tag1161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1126.xml"/><Relationship Id="rId3" Type="http://schemas.openxmlformats.org/officeDocument/2006/relationships/tags" Target="../tags/tag1121.xml"/><Relationship Id="rId12" Type="http://schemas.openxmlformats.org/officeDocument/2006/relationships/tags" Target="../tags/tag1130.xml"/><Relationship Id="rId17" Type="http://schemas.openxmlformats.org/officeDocument/2006/relationships/tags" Target="../tags/tag1135.xml"/><Relationship Id="rId25" Type="http://schemas.openxmlformats.org/officeDocument/2006/relationships/tags" Target="../tags/tag1143.xml"/><Relationship Id="rId33" Type="http://schemas.openxmlformats.org/officeDocument/2006/relationships/tags" Target="../tags/tag1151.xml"/><Relationship Id="rId38" Type="http://schemas.openxmlformats.org/officeDocument/2006/relationships/tags" Target="../tags/tag1156.xml"/><Relationship Id="rId46" Type="http://schemas.openxmlformats.org/officeDocument/2006/relationships/tags" Target="../tags/tag1164.xml"/><Relationship Id="rId20" Type="http://schemas.openxmlformats.org/officeDocument/2006/relationships/tags" Target="../tags/tag1138.xml"/><Relationship Id="rId41" Type="http://schemas.openxmlformats.org/officeDocument/2006/relationships/tags" Target="../tags/tag1159.xml"/><Relationship Id="rId1" Type="http://schemas.openxmlformats.org/officeDocument/2006/relationships/tags" Target="../tags/tag1119.xml"/><Relationship Id="rId6" Type="http://schemas.openxmlformats.org/officeDocument/2006/relationships/tags" Target="../tags/tag1124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1178.xml"/><Relationship Id="rId18" Type="http://schemas.openxmlformats.org/officeDocument/2006/relationships/tags" Target="../tags/tag1183.xml"/><Relationship Id="rId26" Type="http://schemas.openxmlformats.org/officeDocument/2006/relationships/tags" Target="../tags/tag1191.xml"/><Relationship Id="rId39" Type="http://schemas.openxmlformats.org/officeDocument/2006/relationships/tags" Target="../tags/tag1204.xml"/><Relationship Id="rId21" Type="http://schemas.openxmlformats.org/officeDocument/2006/relationships/tags" Target="../tags/tag1186.xml"/><Relationship Id="rId34" Type="http://schemas.openxmlformats.org/officeDocument/2006/relationships/tags" Target="../tags/tag1199.xml"/><Relationship Id="rId42" Type="http://schemas.openxmlformats.org/officeDocument/2006/relationships/tags" Target="../tags/tag1207.xml"/><Relationship Id="rId47" Type="http://schemas.openxmlformats.org/officeDocument/2006/relationships/tags" Target="../tags/tag1212.xml"/><Relationship Id="rId50" Type="http://schemas.openxmlformats.org/officeDocument/2006/relationships/tags" Target="../tags/tag1215.xml"/><Relationship Id="rId55" Type="http://schemas.openxmlformats.org/officeDocument/2006/relationships/tags" Target="../tags/tag1220.xml"/><Relationship Id="rId7" Type="http://schemas.openxmlformats.org/officeDocument/2006/relationships/tags" Target="../tags/tag1172.xml"/><Relationship Id="rId2" Type="http://schemas.openxmlformats.org/officeDocument/2006/relationships/tags" Target="../tags/tag1167.xml"/><Relationship Id="rId16" Type="http://schemas.openxmlformats.org/officeDocument/2006/relationships/tags" Target="../tags/tag1181.xml"/><Relationship Id="rId29" Type="http://schemas.openxmlformats.org/officeDocument/2006/relationships/tags" Target="../tags/tag1194.xml"/><Relationship Id="rId11" Type="http://schemas.openxmlformats.org/officeDocument/2006/relationships/tags" Target="../tags/tag1176.xml"/><Relationship Id="rId24" Type="http://schemas.openxmlformats.org/officeDocument/2006/relationships/tags" Target="../tags/tag1189.xml"/><Relationship Id="rId32" Type="http://schemas.openxmlformats.org/officeDocument/2006/relationships/tags" Target="../tags/tag1197.xml"/><Relationship Id="rId37" Type="http://schemas.openxmlformats.org/officeDocument/2006/relationships/tags" Target="../tags/tag1202.xml"/><Relationship Id="rId40" Type="http://schemas.openxmlformats.org/officeDocument/2006/relationships/tags" Target="../tags/tag1205.xml"/><Relationship Id="rId45" Type="http://schemas.openxmlformats.org/officeDocument/2006/relationships/tags" Target="../tags/tag1210.xml"/><Relationship Id="rId53" Type="http://schemas.openxmlformats.org/officeDocument/2006/relationships/tags" Target="../tags/tag1218.xml"/><Relationship Id="rId58" Type="http://schemas.openxmlformats.org/officeDocument/2006/relationships/customXml" Target="../ink/ink30.xml"/><Relationship Id="rId5" Type="http://schemas.openxmlformats.org/officeDocument/2006/relationships/tags" Target="../tags/tag1170.xml"/><Relationship Id="rId19" Type="http://schemas.openxmlformats.org/officeDocument/2006/relationships/tags" Target="../tags/tag1184.xml"/><Relationship Id="rId4" Type="http://schemas.openxmlformats.org/officeDocument/2006/relationships/tags" Target="../tags/tag1169.xml"/><Relationship Id="rId9" Type="http://schemas.openxmlformats.org/officeDocument/2006/relationships/tags" Target="../tags/tag1174.xml"/><Relationship Id="rId14" Type="http://schemas.openxmlformats.org/officeDocument/2006/relationships/tags" Target="../tags/tag1179.xml"/><Relationship Id="rId22" Type="http://schemas.openxmlformats.org/officeDocument/2006/relationships/tags" Target="../tags/tag1187.xml"/><Relationship Id="rId27" Type="http://schemas.openxmlformats.org/officeDocument/2006/relationships/tags" Target="../tags/tag1192.xml"/><Relationship Id="rId30" Type="http://schemas.openxmlformats.org/officeDocument/2006/relationships/tags" Target="../tags/tag1195.xml"/><Relationship Id="rId35" Type="http://schemas.openxmlformats.org/officeDocument/2006/relationships/tags" Target="../tags/tag1200.xml"/><Relationship Id="rId43" Type="http://schemas.openxmlformats.org/officeDocument/2006/relationships/tags" Target="../tags/tag1208.xml"/><Relationship Id="rId48" Type="http://schemas.openxmlformats.org/officeDocument/2006/relationships/tags" Target="../tags/tag1213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1173.xml"/><Relationship Id="rId51" Type="http://schemas.openxmlformats.org/officeDocument/2006/relationships/tags" Target="../tags/tag1216.xml"/><Relationship Id="rId3" Type="http://schemas.openxmlformats.org/officeDocument/2006/relationships/tags" Target="../tags/tag1168.xml"/><Relationship Id="rId12" Type="http://schemas.openxmlformats.org/officeDocument/2006/relationships/tags" Target="../tags/tag1177.xml"/><Relationship Id="rId17" Type="http://schemas.openxmlformats.org/officeDocument/2006/relationships/tags" Target="../tags/tag1182.xml"/><Relationship Id="rId25" Type="http://schemas.openxmlformats.org/officeDocument/2006/relationships/tags" Target="../tags/tag1190.xml"/><Relationship Id="rId33" Type="http://schemas.openxmlformats.org/officeDocument/2006/relationships/tags" Target="../tags/tag1198.xml"/><Relationship Id="rId38" Type="http://schemas.openxmlformats.org/officeDocument/2006/relationships/tags" Target="../tags/tag1203.xml"/><Relationship Id="rId46" Type="http://schemas.openxmlformats.org/officeDocument/2006/relationships/tags" Target="../tags/tag1211.xml"/><Relationship Id="rId59" Type="http://schemas.openxmlformats.org/officeDocument/2006/relationships/image" Target="../media/image33.emf"/><Relationship Id="rId20" Type="http://schemas.openxmlformats.org/officeDocument/2006/relationships/tags" Target="../tags/tag1185.xml"/><Relationship Id="rId41" Type="http://schemas.openxmlformats.org/officeDocument/2006/relationships/tags" Target="../tags/tag1206.xml"/><Relationship Id="rId54" Type="http://schemas.openxmlformats.org/officeDocument/2006/relationships/tags" Target="../tags/tag1219.xml"/><Relationship Id="rId1" Type="http://schemas.openxmlformats.org/officeDocument/2006/relationships/tags" Target="../tags/tag1166.xml"/><Relationship Id="rId6" Type="http://schemas.openxmlformats.org/officeDocument/2006/relationships/tags" Target="../tags/tag1171.xml"/><Relationship Id="rId15" Type="http://schemas.openxmlformats.org/officeDocument/2006/relationships/tags" Target="../tags/tag1180.xml"/><Relationship Id="rId23" Type="http://schemas.openxmlformats.org/officeDocument/2006/relationships/tags" Target="../tags/tag1188.xml"/><Relationship Id="rId28" Type="http://schemas.openxmlformats.org/officeDocument/2006/relationships/tags" Target="../tags/tag1193.xml"/><Relationship Id="rId36" Type="http://schemas.openxmlformats.org/officeDocument/2006/relationships/tags" Target="../tags/tag1201.xml"/><Relationship Id="rId49" Type="http://schemas.openxmlformats.org/officeDocument/2006/relationships/tags" Target="../tags/tag1214.xml"/><Relationship Id="rId57" Type="http://schemas.openxmlformats.org/officeDocument/2006/relationships/notesSlide" Target="../notesSlides/notesSlide26.xml"/><Relationship Id="rId10" Type="http://schemas.openxmlformats.org/officeDocument/2006/relationships/tags" Target="../tags/tag1175.xml"/><Relationship Id="rId31" Type="http://schemas.openxmlformats.org/officeDocument/2006/relationships/tags" Target="../tags/tag1196.xml"/><Relationship Id="rId44" Type="http://schemas.openxmlformats.org/officeDocument/2006/relationships/tags" Target="../tags/tag1209.xml"/><Relationship Id="rId52" Type="http://schemas.openxmlformats.org/officeDocument/2006/relationships/tags" Target="../tags/tag1217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1233.xml"/><Relationship Id="rId18" Type="http://schemas.openxmlformats.org/officeDocument/2006/relationships/tags" Target="../tags/tag1238.xml"/><Relationship Id="rId26" Type="http://schemas.openxmlformats.org/officeDocument/2006/relationships/tags" Target="../tags/tag1246.xml"/><Relationship Id="rId39" Type="http://schemas.openxmlformats.org/officeDocument/2006/relationships/tags" Target="../tags/tag1259.xml"/><Relationship Id="rId21" Type="http://schemas.openxmlformats.org/officeDocument/2006/relationships/tags" Target="../tags/tag1241.xml"/><Relationship Id="rId34" Type="http://schemas.openxmlformats.org/officeDocument/2006/relationships/tags" Target="../tags/tag1254.xml"/><Relationship Id="rId42" Type="http://schemas.openxmlformats.org/officeDocument/2006/relationships/tags" Target="../tags/tag1262.xml"/><Relationship Id="rId47" Type="http://schemas.openxmlformats.org/officeDocument/2006/relationships/tags" Target="../tags/tag1267.xml"/><Relationship Id="rId50" Type="http://schemas.openxmlformats.org/officeDocument/2006/relationships/tags" Target="../tags/tag1270.xml"/><Relationship Id="rId55" Type="http://schemas.openxmlformats.org/officeDocument/2006/relationships/image" Target="../media/image34.emf"/><Relationship Id="rId7" Type="http://schemas.openxmlformats.org/officeDocument/2006/relationships/tags" Target="../tags/tag1227.xml"/><Relationship Id="rId2" Type="http://schemas.openxmlformats.org/officeDocument/2006/relationships/tags" Target="../tags/tag1222.xml"/><Relationship Id="rId16" Type="http://schemas.openxmlformats.org/officeDocument/2006/relationships/tags" Target="../tags/tag1236.xml"/><Relationship Id="rId29" Type="http://schemas.openxmlformats.org/officeDocument/2006/relationships/tags" Target="../tags/tag1249.xml"/><Relationship Id="rId11" Type="http://schemas.openxmlformats.org/officeDocument/2006/relationships/tags" Target="../tags/tag1231.xml"/><Relationship Id="rId24" Type="http://schemas.openxmlformats.org/officeDocument/2006/relationships/tags" Target="../tags/tag1244.xml"/><Relationship Id="rId32" Type="http://schemas.openxmlformats.org/officeDocument/2006/relationships/tags" Target="../tags/tag1252.xml"/><Relationship Id="rId37" Type="http://schemas.openxmlformats.org/officeDocument/2006/relationships/tags" Target="../tags/tag1257.xml"/><Relationship Id="rId40" Type="http://schemas.openxmlformats.org/officeDocument/2006/relationships/tags" Target="../tags/tag1260.xml"/><Relationship Id="rId45" Type="http://schemas.openxmlformats.org/officeDocument/2006/relationships/tags" Target="../tags/tag1265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1225.xml"/><Relationship Id="rId10" Type="http://schemas.openxmlformats.org/officeDocument/2006/relationships/tags" Target="../tags/tag1230.xml"/><Relationship Id="rId19" Type="http://schemas.openxmlformats.org/officeDocument/2006/relationships/tags" Target="../tags/tag1239.xml"/><Relationship Id="rId31" Type="http://schemas.openxmlformats.org/officeDocument/2006/relationships/tags" Target="../tags/tag1251.xml"/><Relationship Id="rId44" Type="http://schemas.openxmlformats.org/officeDocument/2006/relationships/tags" Target="../tags/tag1264.xml"/><Relationship Id="rId52" Type="http://schemas.openxmlformats.org/officeDocument/2006/relationships/tags" Target="../tags/tag1272.xml"/><Relationship Id="rId4" Type="http://schemas.openxmlformats.org/officeDocument/2006/relationships/tags" Target="../tags/tag1224.xml"/><Relationship Id="rId9" Type="http://schemas.openxmlformats.org/officeDocument/2006/relationships/tags" Target="../tags/tag1229.xml"/><Relationship Id="rId14" Type="http://schemas.openxmlformats.org/officeDocument/2006/relationships/tags" Target="../tags/tag1234.xml"/><Relationship Id="rId22" Type="http://schemas.openxmlformats.org/officeDocument/2006/relationships/tags" Target="../tags/tag1242.xml"/><Relationship Id="rId27" Type="http://schemas.openxmlformats.org/officeDocument/2006/relationships/tags" Target="../tags/tag1247.xml"/><Relationship Id="rId30" Type="http://schemas.openxmlformats.org/officeDocument/2006/relationships/tags" Target="../tags/tag1250.xml"/><Relationship Id="rId35" Type="http://schemas.openxmlformats.org/officeDocument/2006/relationships/tags" Target="../tags/tag1255.xml"/><Relationship Id="rId43" Type="http://schemas.openxmlformats.org/officeDocument/2006/relationships/tags" Target="../tags/tag1263.xml"/><Relationship Id="rId48" Type="http://schemas.openxmlformats.org/officeDocument/2006/relationships/tags" Target="../tags/tag1268.xml"/><Relationship Id="rId8" Type="http://schemas.openxmlformats.org/officeDocument/2006/relationships/tags" Target="../tags/tag1228.xml"/><Relationship Id="rId51" Type="http://schemas.openxmlformats.org/officeDocument/2006/relationships/tags" Target="../tags/tag1271.xml"/><Relationship Id="rId3" Type="http://schemas.openxmlformats.org/officeDocument/2006/relationships/tags" Target="../tags/tag1223.xml"/><Relationship Id="rId12" Type="http://schemas.openxmlformats.org/officeDocument/2006/relationships/tags" Target="../tags/tag1232.xml"/><Relationship Id="rId17" Type="http://schemas.openxmlformats.org/officeDocument/2006/relationships/tags" Target="../tags/tag1237.xml"/><Relationship Id="rId25" Type="http://schemas.openxmlformats.org/officeDocument/2006/relationships/tags" Target="../tags/tag1245.xml"/><Relationship Id="rId33" Type="http://schemas.openxmlformats.org/officeDocument/2006/relationships/tags" Target="../tags/tag1253.xml"/><Relationship Id="rId38" Type="http://schemas.openxmlformats.org/officeDocument/2006/relationships/tags" Target="../tags/tag1258.xml"/><Relationship Id="rId46" Type="http://schemas.openxmlformats.org/officeDocument/2006/relationships/tags" Target="../tags/tag1266.xml"/><Relationship Id="rId20" Type="http://schemas.openxmlformats.org/officeDocument/2006/relationships/tags" Target="../tags/tag1240.xml"/><Relationship Id="rId41" Type="http://schemas.openxmlformats.org/officeDocument/2006/relationships/tags" Target="../tags/tag1261.xml"/><Relationship Id="rId54" Type="http://schemas.openxmlformats.org/officeDocument/2006/relationships/customXml" Target="../ink/ink31.xml"/><Relationship Id="rId1" Type="http://schemas.openxmlformats.org/officeDocument/2006/relationships/tags" Target="../tags/tag1221.xml"/><Relationship Id="rId6" Type="http://schemas.openxmlformats.org/officeDocument/2006/relationships/tags" Target="../tags/tag1226.xml"/><Relationship Id="rId15" Type="http://schemas.openxmlformats.org/officeDocument/2006/relationships/tags" Target="../tags/tag1235.xml"/><Relationship Id="rId23" Type="http://schemas.openxmlformats.org/officeDocument/2006/relationships/tags" Target="../tags/tag1243.xml"/><Relationship Id="rId28" Type="http://schemas.openxmlformats.org/officeDocument/2006/relationships/tags" Target="../tags/tag1248.xml"/><Relationship Id="rId36" Type="http://schemas.openxmlformats.org/officeDocument/2006/relationships/tags" Target="../tags/tag1256.xml"/><Relationship Id="rId49" Type="http://schemas.openxmlformats.org/officeDocument/2006/relationships/tags" Target="../tags/tag1269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285.xml"/><Relationship Id="rId18" Type="http://schemas.openxmlformats.org/officeDocument/2006/relationships/tags" Target="../tags/tag1290.xml"/><Relationship Id="rId26" Type="http://schemas.openxmlformats.org/officeDocument/2006/relationships/tags" Target="../tags/tag1298.xml"/><Relationship Id="rId39" Type="http://schemas.openxmlformats.org/officeDocument/2006/relationships/tags" Target="../tags/tag1311.xml"/><Relationship Id="rId21" Type="http://schemas.openxmlformats.org/officeDocument/2006/relationships/tags" Target="../tags/tag1293.xml"/><Relationship Id="rId34" Type="http://schemas.openxmlformats.org/officeDocument/2006/relationships/tags" Target="../tags/tag1306.xml"/><Relationship Id="rId42" Type="http://schemas.openxmlformats.org/officeDocument/2006/relationships/tags" Target="../tags/tag1314.xml"/><Relationship Id="rId47" Type="http://schemas.openxmlformats.org/officeDocument/2006/relationships/tags" Target="../tags/tag1319.xml"/><Relationship Id="rId50" Type="http://schemas.openxmlformats.org/officeDocument/2006/relationships/tags" Target="../tags/tag1322.xml"/><Relationship Id="rId55" Type="http://schemas.openxmlformats.org/officeDocument/2006/relationships/tags" Target="../tags/tag1327.xml"/><Relationship Id="rId7" Type="http://schemas.openxmlformats.org/officeDocument/2006/relationships/tags" Target="../tags/tag1279.xml"/><Relationship Id="rId2" Type="http://schemas.openxmlformats.org/officeDocument/2006/relationships/tags" Target="../tags/tag1274.xml"/><Relationship Id="rId16" Type="http://schemas.openxmlformats.org/officeDocument/2006/relationships/tags" Target="../tags/tag1288.xml"/><Relationship Id="rId29" Type="http://schemas.openxmlformats.org/officeDocument/2006/relationships/tags" Target="../tags/tag1301.xml"/><Relationship Id="rId11" Type="http://schemas.openxmlformats.org/officeDocument/2006/relationships/tags" Target="../tags/tag1283.xml"/><Relationship Id="rId24" Type="http://schemas.openxmlformats.org/officeDocument/2006/relationships/tags" Target="../tags/tag1296.xml"/><Relationship Id="rId32" Type="http://schemas.openxmlformats.org/officeDocument/2006/relationships/tags" Target="../tags/tag1304.xml"/><Relationship Id="rId37" Type="http://schemas.openxmlformats.org/officeDocument/2006/relationships/tags" Target="../tags/tag1309.xml"/><Relationship Id="rId40" Type="http://schemas.openxmlformats.org/officeDocument/2006/relationships/tags" Target="../tags/tag1312.xml"/><Relationship Id="rId45" Type="http://schemas.openxmlformats.org/officeDocument/2006/relationships/tags" Target="../tags/tag1317.xml"/><Relationship Id="rId53" Type="http://schemas.openxmlformats.org/officeDocument/2006/relationships/tags" Target="../tags/tag1325.xml"/><Relationship Id="rId58" Type="http://schemas.openxmlformats.org/officeDocument/2006/relationships/tags" Target="../tags/tag1330.xml"/><Relationship Id="rId5" Type="http://schemas.openxmlformats.org/officeDocument/2006/relationships/tags" Target="../tags/tag1277.xml"/><Relationship Id="rId61" Type="http://schemas.openxmlformats.org/officeDocument/2006/relationships/image" Target="../media/image35.emf"/><Relationship Id="rId19" Type="http://schemas.openxmlformats.org/officeDocument/2006/relationships/tags" Target="../tags/tag1291.xml"/><Relationship Id="rId14" Type="http://schemas.openxmlformats.org/officeDocument/2006/relationships/tags" Target="../tags/tag1286.xml"/><Relationship Id="rId22" Type="http://schemas.openxmlformats.org/officeDocument/2006/relationships/tags" Target="../tags/tag1294.xml"/><Relationship Id="rId27" Type="http://schemas.openxmlformats.org/officeDocument/2006/relationships/tags" Target="../tags/tag1299.xml"/><Relationship Id="rId30" Type="http://schemas.openxmlformats.org/officeDocument/2006/relationships/tags" Target="../tags/tag1302.xml"/><Relationship Id="rId35" Type="http://schemas.openxmlformats.org/officeDocument/2006/relationships/tags" Target="../tags/tag1307.xml"/><Relationship Id="rId43" Type="http://schemas.openxmlformats.org/officeDocument/2006/relationships/tags" Target="../tags/tag1315.xml"/><Relationship Id="rId48" Type="http://schemas.openxmlformats.org/officeDocument/2006/relationships/tags" Target="../tags/tag1320.xml"/><Relationship Id="rId56" Type="http://schemas.openxmlformats.org/officeDocument/2006/relationships/tags" Target="../tags/tag1328.xml"/><Relationship Id="rId8" Type="http://schemas.openxmlformats.org/officeDocument/2006/relationships/tags" Target="../tags/tag1280.xml"/><Relationship Id="rId51" Type="http://schemas.openxmlformats.org/officeDocument/2006/relationships/tags" Target="../tags/tag1323.xml"/><Relationship Id="rId3" Type="http://schemas.openxmlformats.org/officeDocument/2006/relationships/tags" Target="../tags/tag1275.xml"/><Relationship Id="rId12" Type="http://schemas.openxmlformats.org/officeDocument/2006/relationships/tags" Target="../tags/tag1284.xml"/><Relationship Id="rId17" Type="http://schemas.openxmlformats.org/officeDocument/2006/relationships/tags" Target="../tags/tag1289.xml"/><Relationship Id="rId25" Type="http://schemas.openxmlformats.org/officeDocument/2006/relationships/tags" Target="../tags/tag1297.xml"/><Relationship Id="rId33" Type="http://schemas.openxmlformats.org/officeDocument/2006/relationships/tags" Target="../tags/tag1305.xml"/><Relationship Id="rId38" Type="http://schemas.openxmlformats.org/officeDocument/2006/relationships/tags" Target="../tags/tag1310.xml"/><Relationship Id="rId46" Type="http://schemas.openxmlformats.org/officeDocument/2006/relationships/tags" Target="../tags/tag1318.xml"/><Relationship Id="rId59" Type="http://schemas.openxmlformats.org/officeDocument/2006/relationships/slideLayout" Target="../slideLayouts/slideLayout2.xml"/><Relationship Id="rId20" Type="http://schemas.openxmlformats.org/officeDocument/2006/relationships/tags" Target="../tags/tag1292.xml"/><Relationship Id="rId41" Type="http://schemas.openxmlformats.org/officeDocument/2006/relationships/tags" Target="../tags/tag1313.xml"/><Relationship Id="rId54" Type="http://schemas.openxmlformats.org/officeDocument/2006/relationships/tags" Target="../tags/tag1326.xml"/><Relationship Id="rId1" Type="http://schemas.openxmlformats.org/officeDocument/2006/relationships/tags" Target="../tags/tag1273.xml"/><Relationship Id="rId6" Type="http://schemas.openxmlformats.org/officeDocument/2006/relationships/tags" Target="../tags/tag1278.xml"/><Relationship Id="rId15" Type="http://schemas.openxmlformats.org/officeDocument/2006/relationships/tags" Target="../tags/tag1287.xml"/><Relationship Id="rId23" Type="http://schemas.openxmlformats.org/officeDocument/2006/relationships/tags" Target="../tags/tag1295.xml"/><Relationship Id="rId28" Type="http://schemas.openxmlformats.org/officeDocument/2006/relationships/tags" Target="../tags/tag1300.xml"/><Relationship Id="rId36" Type="http://schemas.openxmlformats.org/officeDocument/2006/relationships/tags" Target="../tags/tag1308.xml"/><Relationship Id="rId49" Type="http://schemas.openxmlformats.org/officeDocument/2006/relationships/tags" Target="../tags/tag1321.xml"/><Relationship Id="rId57" Type="http://schemas.openxmlformats.org/officeDocument/2006/relationships/tags" Target="../tags/tag1329.xml"/><Relationship Id="rId10" Type="http://schemas.openxmlformats.org/officeDocument/2006/relationships/tags" Target="../tags/tag1282.xml"/><Relationship Id="rId31" Type="http://schemas.openxmlformats.org/officeDocument/2006/relationships/tags" Target="../tags/tag1303.xml"/><Relationship Id="rId44" Type="http://schemas.openxmlformats.org/officeDocument/2006/relationships/tags" Target="../tags/tag1316.xml"/><Relationship Id="rId52" Type="http://schemas.openxmlformats.org/officeDocument/2006/relationships/tags" Target="../tags/tag1324.xml"/><Relationship Id="rId60" Type="http://schemas.openxmlformats.org/officeDocument/2006/relationships/customXml" Target="../ink/ink32.xml"/><Relationship Id="rId4" Type="http://schemas.openxmlformats.org/officeDocument/2006/relationships/tags" Target="../tags/tag1276.xml"/><Relationship Id="rId9" Type="http://schemas.openxmlformats.org/officeDocument/2006/relationships/tags" Target="../tags/tag128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4.emf"/><Relationship Id="rId2" Type="http://schemas.openxmlformats.org/officeDocument/2006/relationships/tags" Target="../tags/tag35.xml"/><Relationship Id="rId16" Type="http://schemas.openxmlformats.org/officeDocument/2006/relationships/customXml" Target="../ink/ink3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1343.xml"/><Relationship Id="rId18" Type="http://schemas.openxmlformats.org/officeDocument/2006/relationships/tags" Target="../tags/tag1348.xml"/><Relationship Id="rId26" Type="http://schemas.openxmlformats.org/officeDocument/2006/relationships/tags" Target="../tags/tag1356.xml"/><Relationship Id="rId39" Type="http://schemas.openxmlformats.org/officeDocument/2006/relationships/tags" Target="../tags/tag1369.xml"/><Relationship Id="rId21" Type="http://schemas.openxmlformats.org/officeDocument/2006/relationships/tags" Target="../tags/tag1351.xml"/><Relationship Id="rId34" Type="http://schemas.openxmlformats.org/officeDocument/2006/relationships/tags" Target="../tags/tag1364.xml"/><Relationship Id="rId42" Type="http://schemas.openxmlformats.org/officeDocument/2006/relationships/customXml" Target="../ink/ink33.xml"/><Relationship Id="rId7" Type="http://schemas.openxmlformats.org/officeDocument/2006/relationships/tags" Target="../tags/tag1337.xml"/><Relationship Id="rId2" Type="http://schemas.openxmlformats.org/officeDocument/2006/relationships/tags" Target="../tags/tag1332.xml"/><Relationship Id="rId16" Type="http://schemas.openxmlformats.org/officeDocument/2006/relationships/tags" Target="../tags/tag1346.xml"/><Relationship Id="rId20" Type="http://schemas.openxmlformats.org/officeDocument/2006/relationships/tags" Target="../tags/tag1350.xml"/><Relationship Id="rId29" Type="http://schemas.openxmlformats.org/officeDocument/2006/relationships/tags" Target="../tags/tag1359.xml"/><Relationship Id="rId41" Type="http://schemas.openxmlformats.org/officeDocument/2006/relationships/slideLayout" Target="../slideLayouts/slideLayout3.xml"/><Relationship Id="rId1" Type="http://schemas.openxmlformats.org/officeDocument/2006/relationships/tags" Target="../tags/tag1331.xml"/><Relationship Id="rId6" Type="http://schemas.openxmlformats.org/officeDocument/2006/relationships/tags" Target="../tags/tag1336.xml"/><Relationship Id="rId11" Type="http://schemas.openxmlformats.org/officeDocument/2006/relationships/tags" Target="../tags/tag1341.xml"/><Relationship Id="rId24" Type="http://schemas.openxmlformats.org/officeDocument/2006/relationships/tags" Target="../tags/tag1354.xml"/><Relationship Id="rId32" Type="http://schemas.openxmlformats.org/officeDocument/2006/relationships/tags" Target="../tags/tag1362.xml"/><Relationship Id="rId37" Type="http://schemas.openxmlformats.org/officeDocument/2006/relationships/tags" Target="../tags/tag1367.xml"/><Relationship Id="rId40" Type="http://schemas.openxmlformats.org/officeDocument/2006/relationships/tags" Target="../tags/tag1370.xml"/><Relationship Id="rId5" Type="http://schemas.openxmlformats.org/officeDocument/2006/relationships/tags" Target="../tags/tag1335.xml"/><Relationship Id="rId15" Type="http://schemas.openxmlformats.org/officeDocument/2006/relationships/tags" Target="../tags/tag1345.xml"/><Relationship Id="rId23" Type="http://schemas.openxmlformats.org/officeDocument/2006/relationships/tags" Target="../tags/tag1353.xml"/><Relationship Id="rId28" Type="http://schemas.openxmlformats.org/officeDocument/2006/relationships/tags" Target="../tags/tag1358.xml"/><Relationship Id="rId36" Type="http://schemas.openxmlformats.org/officeDocument/2006/relationships/tags" Target="../tags/tag1366.xml"/><Relationship Id="rId10" Type="http://schemas.openxmlformats.org/officeDocument/2006/relationships/tags" Target="../tags/tag1340.xml"/><Relationship Id="rId19" Type="http://schemas.openxmlformats.org/officeDocument/2006/relationships/tags" Target="../tags/tag1349.xml"/><Relationship Id="rId31" Type="http://schemas.openxmlformats.org/officeDocument/2006/relationships/tags" Target="../tags/tag1361.xml"/><Relationship Id="rId4" Type="http://schemas.openxmlformats.org/officeDocument/2006/relationships/tags" Target="../tags/tag1334.xml"/><Relationship Id="rId9" Type="http://schemas.openxmlformats.org/officeDocument/2006/relationships/tags" Target="../tags/tag1339.xml"/><Relationship Id="rId14" Type="http://schemas.openxmlformats.org/officeDocument/2006/relationships/tags" Target="../tags/tag1344.xml"/><Relationship Id="rId22" Type="http://schemas.openxmlformats.org/officeDocument/2006/relationships/tags" Target="../tags/tag1352.xml"/><Relationship Id="rId27" Type="http://schemas.openxmlformats.org/officeDocument/2006/relationships/tags" Target="../tags/tag1357.xml"/><Relationship Id="rId30" Type="http://schemas.openxmlformats.org/officeDocument/2006/relationships/tags" Target="../tags/tag1360.xml"/><Relationship Id="rId35" Type="http://schemas.openxmlformats.org/officeDocument/2006/relationships/tags" Target="../tags/tag1365.xml"/><Relationship Id="rId43" Type="http://schemas.openxmlformats.org/officeDocument/2006/relationships/image" Target="../media/image36.emf"/><Relationship Id="rId8" Type="http://schemas.openxmlformats.org/officeDocument/2006/relationships/tags" Target="../tags/tag1338.xml"/><Relationship Id="rId3" Type="http://schemas.openxmlformats.org/officeDocument/2006/relationships/tags" Target="../tags/tag1333.xml"/><Relationship Id="rId12" Type="http://schemas.openxmlformats.org/officeDocument/2006/relationships/tags" Target="../tags/tag1342.xml"/><Relationship Id="rId17" Type="http://schemas.openxmlformats.org/officeDocument/2006/relationships/tags" Target="../tags/tag1347.xml"/><Relationship Id="rId25" Type="http://schemas.openxmlformats.org/officeDocument/2006/relationships/tags" Target="../tags/tag1355.xml"/><Relationship Id="rId33" Type="http://schemas.openxmlformats.org/officeDocument/2006/relationships/tags" Target="../tags/tag1363.xml"/><Relationship Id="rId38" Type="http://schemas.openxmlformats.org/officeDocument/2006/relationships/tags" Target="../tags/tag1368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1383.xml"/><Relationship Id="rId18" Type="http://schemas.openxmlformats.org/officeDocument/2006/relationships/tags" Target="../tags/tag1388.xml"/><Relationship Id="rId26" Type="http://schemas.openxmlformats.org/officeDocument/2006/relationships/tags" Target="../tags/tag1396.xml"/><Relationship Id="rId39" Type="http://schemas.openxmlformats.org/officeDocument/2006/relationships/tags" Target="../tags/tag1409.xml"/><Relationship Id="rId21" Type="http://schemas.openxmlformats.org/officeDocument/2006/relationships/tags" Target="../tags/tag1391.xml"/><Relationship Id="rId34" Type="http://schemas.openxmlformats.org/officeDocument/2006/relationships/tags" Target="../tags/tag1404.xml"/><Relationship Id="rId42" Type="http://schemas.openxmlformats.org/officeDocument/2006/relationships/tags" Target="../tags/tag1412.xml"/><Relationship Id="rId47" Type="http://schemas.openxmlformats.org/officeDocument/2006/relationships/tags" Target="../tags/tag1417.xml"/><Relationship Id="rId50" Type="http://schemas.openxmlformats.org/officeDocument/2006/relationships/tags" Target="../tags/tag1420.xml"/><Relationship Id="rId55" Type="http://schemas.openxmlformats.org/officeDocument/2006/relationships/slideLayout" Target="../slideLayouts/slideLayout3.xml"/><Relationship Id="rId7" Type="http://schemas.openxmlformats.org/officeDocument/2006/relationships/tags" Target="../tags/tag1377.xml"/><Relationship Id="rId2" Type="http://schemas.openxmlformats.org/officeDocument/2006/relationships/tags" Target="../tags/tag1372.xml"/><Relationship Id="rId16" Type="http://schemas.openxmlformats.org/officeDocument/2006/relationships/tags" Target="../tags/tag1386.xml"/><Relationship Id="rId29" Type="http://schemas.openxmlformats.org/officeDocument/2006/relationships/tags" Target="../tags/tag1399.xml"/><Relationship Id="rId11" Type="http://schemas.openxmlformats.org/officeDocument/2006/relationships/tags" Target="../tags/tag1381.xml"/><Relationship Id="rId24" Type="http://schemas.openxmlformats.org/officeDocument/2006/relationships/tags" Target="../tags/tag1394.xml"/><Relationship Id="rId32" Type="http://schemas.openxmlformats.org/officeDocument/2006/relationships/tags" Target="../tags/tag1402.xml"/><Relationship Id="rId37" Type="http://schemas.openxmlformats.org/officeDocument/2006/relationships/tags" Target="../tags/tag1407.xml"/><Relationship Id="rId40" Type="http://schemas.openxmlformats.org/officeDocument/2006/relationships/tags" Target="../tags/tag1410.xml"/><Relationship Id="rId45" Type="http://schemas.openxmlformats.org/officeDocument/2006/relationships/tags" Target="../tags/tag1415.xml"/><Relationship Id="rId53" Type="http://schemas.openxmlformats.org/officeDocument/2006/relationships/tags" Target="../tags/tag1423.xml"/><Relationship Id="rId5" Type="http://schemas.openxmlformats.org/officeDocument/2006/relationships/tags" Target="../tags/tag1375.xml"/><Relationship Id="rId19" Type="http://schemas.openxmlformats.org/officeDocument/2006/relationships/tags" Target="../tags/tag1389.xml"/><Relationship Id="rId4" Type="http://schemas.openxmlformats.org/officeDocument/2006/relationships/tags" Target="../tags/tag1374.xml"/><Relationship Id="rId9" Type="http://schemas.openxmlformats.org/officeDocument/2006/relationships/tags" Target="../tags/tag1379.xml"/><Relationship Id="rId14" Type="http://schemas.openxmlformats.org/officeDocument/2006/relationships/tags" Target="../tags/tag1384.xml"/><Relationship Id="rId22" Type="http://schemas.openxmlformats.org/officeDocument/2006/relationships/tags" Target="../tags/tag1392.xml"/><Relationship Id="rId27" Type="http://schemas.openxmlformats.org/officeDocument/2006/relationships/tags" Target="../tags/tag1397.xml"/><Relationship Id="rId30" Type="http://schemas.openxmlformats.org/officeDocument/2006/relationships/tags" Target="../tags/tag1400.xml"/><Relationship Id="rId35" Type="http://schemas.openxmlformats.org/officeDocument/2006/relationships/tags" Target="../tags/tag1405.xml"/><Relationship Id="rId43" Type="http://schemas.openxmlformats.org/officeDocument/2006/relationships/tags" Target="../tags/tag1413.xml"/><Relationship Id="rId48" Type="http://schemas.openxmlformats.org/officeDocument/2006/relationships/tags" Target="../tags/tag1418.xml"/><Relationship Id="rId56" Type="http://schemas.openxmlformats.org/officeDocument/2006/relationships/customXml" Target="../ink/ink34.xml"/><Relationship Id="rId8" Type="http://schemas.openxmlformats.org/officeDocument/2006/relationships/tags" Target="../tags/tag1378.xml"/><Relationship Id="rId51" Type="http://schemas.openxmlformats.org/officeDocument/2006/relationships/tags" Target="../tags/tag1421.xml"/><Relationship Id="rId3" Type="http://schemas.openxmlformats.org/officeDocument/2006/relationships/tags" Target="../tags/tag1373.xml"/><Relationship Id="rId12" Type="http://schemas.openxmlformats.org/officeDocument/2006/relationships/tags" Target="../tags/tag1382.xml"/><Relationship Id="rId17" Type="http://schemas.openxmlformats.org/officeDocument/2006/relationships/tags" Target="../tags/tag1387.xml"/><Relationship Id="rId25" Type="http://schemas.openxmlformats.org/officeDocument/2006/relationships/tags" Target="../tags/tag1395.xml"/><Relationship Id="rId33" Type="http://schemas.openxmlformats.org/officeDocument/2006/relationships/tags" Target="../tags/tag1403.xml"/><Relationship Id="rId38" Type="http://schemas.openxmlformats.org/officeDocument/2006/relationships/tags" Target="../tags/tag1408.xml"/><Relationship Id="rId46" Type="http://schemas.openxmlformats.org/officeDocument/2006/relationships/tags" Target="../tags/tag1416.xml"/><Relationship Id="rId20" Type="http://schemas.openxmlformats.org/officeDocument/2006/relationships/tags" Target="../tags/tag1390.xml"/><Relationship Id="rId41" Type="http://schemas.openxmlformats.org/officeDocument/2006/relationships/tags" Target="../tags/tag1411.xml"/><Relationship Id="rId54" Type="http://schemas.openxmlformats.org/officeDocument/2006/relationships/tags" Target="../tags/tag1424.xml"/><Relationship Id="rId1" Type="http://schemas.openxmlformats.org/officeDocument/2006/relationships/tags" Target="../tags/tag1371.xml"/><Relationship Id="rId6" Type="http://schemas.openxmlformats.org/officeDocument/2006/relationships/tags" Target="../tags/tag1376.xml"/><Relationship Id="rId15" Type="http://schemas.openxmlformats.org/officeDocument/2006/relationships/tags" Target="../tags/tag1385.xml"/><Relationship Id="rId23" Type="http://schemas.openxmlformats.org/officeDocument/2006/relationships/tags" Target="../tags/tag1393.xml"/><Relationship Id="rId28" Type="http://schemas.openxmlformats.org/officeDocument/2006/relationships/tags" Target="../tags/tag1398.xml"/><Relationship Id="rId36" Type="http://schemas.openxmlformats.org/officeDocument/2006/relationships/tags" Target="../tags/tag1406.xml"/><Relationship Id="rId49" Type="http://schemas.openxmlformats.org/officeDocument/2006/relationships/tags" Target="../tags/tag1419.xml"/><Relationship Id="rId57" Type="http://schemas.openxmlformats.org/officeDocument/2006/relationships/image" Target="../media/image37.emf"/><Relationship Id="rId10" Type="http://schemas.openxmlformats.org/officeDocument/2006/relationships/tags" Target="../tags/tag1380.xml"/><Relationship Id="rId31" Type="http://schemas.openxmlformats.org/officeDocument/2006/relationships/tags" Target="../tags/tag1401.xml"/><Relationship Id="rId44" Type="http://schemas.openxmlformats.org/officeDocument/2006/relationships/tags" Target="../tags/tag1414.xml"/><Relationship Id="rId52" Type="http://schemas.openxmlformats.org/officeDocument/2006/relationships/tags" Target="../tags/tag1422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tags" Target="../tags/tag1450.xml"/><Relationship Id="rId21" Type="http://schemas.openxmlformats.org/officeDocument/2006/relationships/tags" Target="../tags/tag1445.xml"/><Relationship Id="rId42" Type="http://schemas.openxmlformats.org/officeDocument/2006/relationships/tags" Target="../tags/tag1466.xml"/><Relationship Id="rId47" Type="http://schemas.openxmlformats.org/officeDocument/2006/relationships/tags" Target="../tags/tag1471.xml"/><Relationship Id="rId63" Type="http://schemas.openxmlformats.org/officeDocument/2006/relationships/tags" Target="../tags/tag1487.xml"/><Relationship Id="rId68" Type="http://schemas.openxmlformats.org/officeDocument/2006/relationships/customXml" Target="../ink/ink35.xml"/><Relationship Id="rId7" Type="http://schemas.openxmlformats.org/officeDocument/2006/relationships/tags" Target="../tags/tag1431.xml"/><Relationship Id="rId2" Type="http://schemas.openxmlformats.org/officeDocument/2006/relationships/tags" Target="../tags/tag1426.xml"/><Relationship Id="rId16" Type="http://schemas.openxmlformats.org/officeDocument/2006/relationships/tags" Target="../tags/tag1440.xml"/><Relationship Id="rId29" Type="http://schemas.openxmlformats.org/officeDocument/2006/relationships/tags" Target="../tags/tag1453.xml"/><Relationship Id="rId11" Type="http://schemas.openxmlformats.org/officeDocument/2006/relationships/tags" Target="../tags/tag1435.xml"/><Relationship Id="rId24" Type="http://schemas.openxmlformats.org/officeDocument/2006/relationships/tags" Target="../tags/tag1448.xml"/><Relationship Id="rId32" Type="http://schemas.openxmlformats.org/officeDocument/2006/relationships/tags" Target="../tags/tag1456.xml"/><Relationship Id="rId37" Type="http://schemas.openxmlformats.org/officeDocument/2006/relationships/tags" Target="../tags/tag1461.xml"/><Relationship Id="rId40" Type="http://schemas.openxmlformats.org/officeDocument/2006/relationships/tags" Target="../tags/tag1464.xml"/><Relationship Id="rId45" Type="http://schemas.openxmlformats.org/officeDocument/2006/relationships/tags" Target="../tags/tag1469.xml"/><Relationship Id="rId53" Type="http://schemas.openxmlformats.org/officeDocument/2006/relationships/tags" Target="../tags/tag1477.xml"/><Relationship Id="rId58" Type="http://schemas.openxmlformats.org/officeDocument/2006/relationships/tags" Target="../tags/tag1482.xml"/><Relationship Id="rId66" Type="http://schemas.openxmlformats.org/officeDocument/2006/relationships/tags" Target="../tags/tag1490.xml"/><Relationship Id="rId5" Type="http://schemas.openxmlformats.org/officeDocument/2006/relationships/tags" Target="../tags/tag1429.xml"/><Relationship Id="rId61" Type="http://schemas.openxmlformats.org/officeDocument/2006/relationships/tags" Target="../tags/tag1485.xml"/><Relationship Id="rId19" Type="http://schemas.openxmlformats.org/officeDocument/2006/relationships/tags" Target="../tags/tag1443.xml"/><Relationship Id="rId14" Type="http://schemas.openxmlformats.org/officeDocument/2006/relationships/tags" Target="../tags/tag1438.xml"/><Relationship Id="rId22" Type="http://schemas.openxmlformats.org/officeDocument/2006/relationships/tags" Target="../tags/tag1446.xml"/><Relationship Id="rId27" Type="http://schemas.openxmlformats.org/officeDocument/2006/relationships/tags" Target="../tags/tag1451.xml"/><Relationship Id="rId30" Type="http://schemas.openxmlformats.org/officeDocument/2006/relationships/tags" Target="../tags/tag1454.xml"/><Relationship Id="rId35" Type="http://schemas.openxmlformats.org/officeDocument/2006/relationships/tags" Target="../tags/tag1459.xml"/><Relationship Id="rId43" Type="http://schemas.openxmlformats.org/officeDocument/2006/relationships/tags" Target="../tags/tag1467.xml"/><Relationship Id="rId48" Type="http://schemas.openxmlformats.org/officeDocument/2006/relationships/tags" Target="../tags/tag1472.xml"/><Relationship Id="rId56" Type="http://schemas.openxmlformats.org/officeDocument/2006/relationships/tags" Target="../tags/tag1480.xml"/><Relationship Id="rId64" Type="http://schemas.openxmlformats.org/officeDocument/2006/relationships/tags" Target="../tags/tag1488.xml"/><Relationship Id="rId69" Type="http://schemas.openxmlformats.org/officeDocument/2006/relationships/image" Target="../media/image38.emf"/><Relationship Id="rId8" Type="http://schemas.openxmlformats.org/officeDocument/2006/relationships/tags" Target="../tags/tag1432.xml"/><Relationship Id="rId51" Type="http://schemas.openxmlformats.org/officeDocument/2006/relationships/tags" Target="../tags/tag1475.xml"/><Relationship Id="rId3" Type="http://schemas.openxmlformats.org/officeDocument/2006/relationships/tags" Target="../tags/tag1427.xml"/><Relationship Id="rId12" Type="http://schemas.openxmlformats.org/officeDocument/2006/relationships/tags" Target="../tags/tag1436.xml"/><Relationship Id="rId17" Type="http://schemas.openxmlformats.org/officeDocument/2006/relationships/tags" Target="../tags/tag1441.xml"/><Relationship Id="rId25" Type="http://schemas.openxmlformats.org/officeDocument/2006/relationships/tags" Target="../tags/tag1449.xml"/><Relationship Id="rId33" Type="http://schemas.openxmlformats.org/officeDocument/2006/relationships/tags" Target="../tags/tag1457.xml"/><Relationship Id="rId38" Type="http://schemas.openxmlformats.org/officeDocument/2006/relationships/tags" Target="../tags/tag1462.xml"/><Relationship Id="rId46" Type="http://schemas.openxmlformats.org/officeDocument/2006/relationships/tags" Target="../tags/tag1470.xml"/><Relationship Id="rId59" Type="http://schemas.openxmlformats.org/officeDocument/2006/relationships/tags" Target="../tags/tag1483.xml"/><Relationship Id="rId67" Type="http://schemas.openxmlformats.org/officeDocument/2006/relationships/slideLayout" Target="../slideLayouts/slideLayout3.xml"/><Relationship Id="rId20" Type="http://schemas.openxmlformats.org/officeDocument/2006/relationships/tags" Target="../tags/tag1444.xml"/><Relationship Id="rId41" Type="http://schemas.openxmlformats.org/officeDocument/2006/relationships/tags" Target="../tags/tag1465.xml"/><Relationship Id="rId54" Type="http://schemas.openxmlformats.org/officeDocument/2006/relationships/tags" Target="../tags/tag1478.xml"/><Relationship Id="rId62" Type="http://schemas.openxmlformats.org/officeDocument/2006/relationships/tags" Target="../tags/tag1486.xml"/><Relationship Id="rId1" Type="http://schemas.openxmlformats.org/officeDocument/2006/relationships/tags" Target="../tags/tag1425.xml"/><Relationship Id="rId6" Type="http://schemas.openxmlformats.org/officeDocument/2006/relationships/tags" Target="../tags/tag1430.xml"/><Relationship Id="rId15" Type="http://schemas.openxmlformats.org/officeDocument/2006/relationships/tags" Target="../tags/tag1439.xml"/><Relationship Id="rId23" Type="http://schemas.openxmlformats.org/officeDocument/2006/relationships/tags" Target="../tags/tag1447.xml"/><Relationship Id="rId28" Type="http://schemas.openxmlformats.org/officeDocument/2006/relationships/tags" Target="../tags/tag1452.xml"/><Relationship Id="rId36" Type="http://schemas.openxmlformats.org/officeDocument/2006/relationships/tags" Target="../tags/tag1460.xml"/><Relationship Id="rId49" Type="http://schemas.openxmlformats.org/officeDocument/2006/relationships/tags" Target="../tags/tag1473.xml"/><Relationship Id="rId57" Type="http://schemas.openxmlformats.org/officeDocument/2006/relationships/tags" Target="../tags/tag1481.xml"/><Relationship Id="rId10" Type="http://schemas.openxmlformats.org/officeDocument/2006/relationships/tags" Target="../tags/tag1434.xml"/><Relationship Id="rId31" Type="http://schemas.openxmlformats.org/officeDocument/2006/relationships/tags" Target="../tags/tag1455.xml"/><Relationship Id="rId44" Type="http://schemas.openxmlformats.org/officeDocument/2006/relationships/tags" Target="../tags/tag1468.xml"/><Relationship Id="rId52" Type="http://schemas.openxmlformats.org/officeDocument/2006/relationships/tags" Target="../tags/tag1476.xml"/><Relationship Id="rId60" Type="http://schemas.openxmlformats.org/officeDocument/2006/relationships/tags" Target="../tags/tag1484.xml"/><Relationship Id="rId65" Type="http://schemas.openxmlformats.org/officeDocument/2006/relationships/tags" Target="../tags/tag1489.xml"/><Relationship Id="rId4" Type="http://schemas.openxmlformats.org/officeDocument/2006/relationships/tags" Target="../tags/tag1428.xml"/><Relationship Id="rId9" Type="http://schemas.openxmlformats.org/officeDocument/2006/relationships/tags" Target="../tags/tag1433.xml"/><Relationship Id="rId13" Type="http://schemas.openxmlformats.org/officeDocument/2006/relationships/tags" Target="../tags/tag1437.xml"/><Relationship Id="rId18" Type="http://schemas.openxmlformats.org/officeDocument/2006/relationships/tags" Target="../tags/tag1442.xml"/><Relationship Id="rId39" Type="http://schemas.openxmlformats.org/officeDocument/2006/relationships/tags" Target="../tags/tag1463.xml"/><Relationship Id="rId34" Type="http://schemas.openxmlformats.org/officeDocument/2006/relationships/tags" Target="../tags/tag1458.xml"/><Relationship Id="rId50" Type="http://schemas.openxmlformats.org/officeDocument/2006/relationships/tags" Target="../tags/tag1474.xml"/><Relationship Id="rId55" Type="http://schemas.openxmlformats.org/officeDocument/2006/relationships/tags" Target="../tags/tag1479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tags" Target="../tags/tag1516.xml"/><Relationship Id="rId21" Type="http://schemas.openxmlformats.org/officeDocument/2006/relationships/tags" Target="../tags/tag1511.xml"/><Relationship Id="rId42" Type="http://schemas.openxmlformats.org/officeDocument/2006/relationships/tags" Target="../tags/tag1532.xml"/><Relationship Id="rId47" Type="http://schemas.openxmlformats.org/officeDocument/2006/relationships/tags" Target="../tags/tag1537.xml"/><Relationship Id="rId63" Type="http://schemas.openxmlformats.org/officeDocument/2006/relationships/tags" Target="../tags/tag1553.xml"/><Relationship Id="rId68" Type="http://schemas.openxmlformats.org/officeDocument/2006/relationships/tags" Target="../tags/tag1558.xml"/><Relationship Id="rId16" Type="http://schemas.openxmlformats.org/officeDocument/2006/relationships/tags" Target="../tags/tag1506.xml"/><Relationship Id="rId11" Type="http://schemas.openxmlformats.org/officeDocument/2006/relationships/tags" Target="../tags/tag1501.xml"/><Relationship Id="rId32" Type="http://schemas.openxmlformats.org/officeDocument/2006/relationships/tags" Target="../tags/tag1522.xml"/><Relationship Id="rId37" Type="http://schemas.openxmlformats.org/officeDocument/2006/relationships/tags" Target="../tags/tag1527.xml"/><Relationship Id="rId53" Type="http://schemas.openxmlformats.org/officeDocument/2006/relationships/tags" Target="../tags/tag1543.xml"/><Relationship Id="rId58" Type="http://schemas.openxmlformats.org/officeDocument/2006/relationships/tags" Target="../tags/tag1548.xml"/><Relationship Id="rId74" Type="http://schemas.openxmlformats.org/officeDocument/2006/relationships/tags" Target="../tags/tag1564.xml"/><Relationship Id="rId79" Type="http://schemas.openxmlformats.org/officeDocument/2006/relationships/slideLayout" Target="../slideLayouts/slideLayout3.xml"/><Relationship Id="rId5" Type="http://schemas.openxmlformats.org/officeDocument/2006/relationships/tags" Target="../tags/tag1495.xml"/><Relationship Id="rId61" Type="http://schemas.openxmlformats.org/officeDocument/2006/relationships/tags" Target="../tags/tag1551.xml"/><Relationship Id="rId19" Type="http://schemas.openxmlformats.org/officeDocument/2006/relationships/tags" Target="../tags/tag1509.xml"/><Relationship Id="rId14" Type="http://schemas.openxmlformats.org/officeDocument/2006/relationships/tags" Target="../tags/tag1504.xml"/><Relationship Id="rId22" Type="http://schemas.openxmlformats.org/officeDocument/2006/relationships/tags" Target="../tags/tag1512.xml"/><Relationship Id="rId27" Type="http://schemas.openxmlformats.org/officeDocument/2006/relationships/tags" Target="../tags/tag1517.xml"/><Relationship Id="rId30" Type="http://schemas.openxmlformats.org/officeDocument/2006/relationships/tags" Target="../tags/tag1520.xml"/><Relationship Id="rId35" Type="http://schemas.openxmlformats.org/officeDocument/2006/relationships/tags" Target="../tags/tag1525.xml"/><Relationship Id="rId43" Type="http://schemas.openxmlformats.org/officeDocument/2006/relationships/tags" Target="../tags/tag1533.xml"/><Relationship Id="rId48" Type="http://schemas.openxmlformats.org/officeDocument/2006/relationships/tags" Target="../tags/tag1538.xml"/><Relationship Id="rId56" Type="http://schemas.openxmlformats.org/officeDocument/2006/relationships/tags" Target="../tags/tag1546.xml"/><Relationship Id="rId64" Type="http://schemas.openxmlformats.org/officeDocument/2006/relationships/tags" Target="../tags/tag1554.xml"/><Relationship Id="rId69" Type="http://schemas.openxmlformats.org/officeDocument/2006/relationships/tags" Target="../tags/tag1559.xml"/><Relationship Id="rId77" Type="http://schemas.openxmlformats.org/officeDocument/2006/relationships/tags" Target="../tags/tag1567.xml"/><Relationship Id="rId8" Type="http://schemas.openxmlformats.org/officeDocument/2006/relationships/tags" Target="../tags/tag1498.xml"/><Relationship Id="rId51" Type="http://schemas.openxmlformats.org/officeDocument/2006/relationships/tags" Target="../tags/tag1541.xml"/><Relationship Id="rId72" Type="http://schemas.openxmlformats.org/officeDocument/2006/relationships/tags" Target="../tags/tag1562.xml"/><Relationship Id="rId80" Type="http://schemas.openxmlformats.org/officeDocument/2006/relationships/customXml" Target="../ink/ink36.xml"/><Relationship Id="rId3" Type="http://schemas.openxmlformats.org/officeDocument/2006/relationships/tags" Target="../tags/tag1493.xml"/><Relationship Id="rId12" Type="http://schemas.openxmlformats.org/officeDocument/2006/relationships/tags" Target="../tags/tag1502.xml"/><Relationship Id="rId17" Type="http://schemas.openxmlformats.org/officeDocument/2006/relationships/tags" Target="../tags/tag1507.xml"/><Relationship Id="rId25" Type="http://schemas.openxmlformats.org/officeDocument/2006/relationships/tags" Target="../tags/tag1515.xml"/><Relationship Id="rId33" Type="http://schemas.openxmlformats.org/officeDocument/2006/relationships/tags" Target="../tags/tag1523.xml"/><Relationship Id="rId38" Type="http://schemas.openxmlformats.org/officeDocument/2006/relationships/tags" Target="../tags/tag1528.xml"/><Relationship Id="rId46" Type="http://schemas.openxmlformats.org/officeDocument/2006/relationships/tags" Target="../tags/tag1536.xml"/><Relationship Id="rId59" Type="http://schemas.openxmlformats.org/officeDocument/2006/relationships/tags" Target="../tags/tag1549.xml"/><Relationship Id="rId67" Type="http://schemas.openxmlformats.org/officeDocument/2006/relationships/tags" Target="../tags/tag1557.xml"/><Relationship Id="rId20" Type="http://schemas.openxmlformats.org/officeDocument/2006/relationships/tags" Target="../tags/tag1510.xml"/><Relationship Id="rId41" Type="http://schemas.openxmlformats.org/officeDocument/2006/relationships/tags" Target="../tags/tag1531.xml"/><Relationship Id="rId54" Type="http://schemas.openxmlformats.org/officeDocument/2006/relationships/tags" Target="../tags/tag1544.xml"/><Relationship Id="rId62" Type="http://schemas.openxmlformats.org/officeDocument/2006/relationships/tags" Target="../tags/tag1552.xml"/><Relationship Id="rId70" Type="http://schemas.openxmlformats.org/officeDocument/2006/relationships/tags" Target="../tags/tag1560.xml"/><Relationship Id="rId75" Type="http://schemas.openxmlformats.org/officeDocument/2006/relationships/tags" Target="../tags/tag1565.xml"/><Relationship Id="rId1" Type="http://schemas.openxmlformats.org/officeDocument/2006/relationships/tags" Target="../tags/tag1491.xml"/><Relationship Id="rId6" Type="http://schemas.openxmlformats.org/officeDocument/2006/relationships/tags" Target="../tags/tag1496.xml"/><Relationship Id="rId15" Type="http://schemas.openxmlformats.org/officeDocument/2006/relationships/tags" Target="../tags/tag1505.xml"/><Relationship Id="rId23" Type="http://schemas.openxmlformats.org/officeDocument/2006/relationships/tags" Target="../tags/tag1513.xml"/><Relationship Id="rId28" Type="http://schemas.openxmlformats.org/officeDocument/2006/relationships/tags" Target="../tags/tag1518.xml"/><Relationship Id="rId36" Type="http://schemas.openxmlformats.org/officeDocument/2006/relationships/tags" Target="../tags/tag1526.xml"/><Relationship Id="rId49" Type="http://schemas.openxmlformats.org/officeDocument/2006/relationships/tags" Target="../tags/tag1539.xml"/><Relationship Id="rId57" Type="http://schemas.openxmlformats.org/officeDocument/2006/relationships/tags" Target="../tags/tag1547.xml"/><Relationship Id="rId10" Type="http://schemas.openxmlformats.org/officeDocument/2006/relationships/tags" Target="../tags/tag1500.xml"/><Relationship Id="rId31" Type="http://schemas.openxmlformats.org/officeDocument/2006/relationships/tags" Target="../tags/tag1521.xml"/><Relationship Id="rId44" Type="http://schemas.openxmlformats.org/officeDocument/2006/relationships/tags" Target="../tags/tag1534.xml"/><Relationship Id="rId52" Type="http://schemas.openxmlformats.org/officeDocument/2006/relationships/tags" Target="../tags/tag1542.xml"/><Relationship Id="rId60" Type="http://schemas.openxmlformats.org/officeDocument/2006/relationships/tags" Target="../tags/tag1550.xml"/><Relationship Id="rId65" Type="http://schemas.openxmlformats.org/officeDocument/2006/relationships/tags" Target="../tags/tag1555.xml"/><Relationship Id="rId73" Type="http://schemas.openxmlformats.org/officeDocument/2006/relationships/tags" Target="../tags/tag1563.xml"/><Relationship Id="rId78" Type="http://schemas.openxmlformats.org/officeDocument/2006/relationships/tags" Target="../tags/tag1568.xml"/><Relationship Id="rId81" Type="http://schemas.openxmlformats.org/officeDocument/2006/relationships/image" Target="../media/image39.emf"/><Relationship Id="rId4" Type="http://schemas.openxmlformats.org/officeDocument/2006/relationships/tags" Target="../tags/tag1494.xml"/><Relationship Id="rId9" Type="http://schemas.openxmlformats.org/officeDocument/2006/relationships/tags" Target="../tags/tag1499.xml"/><Relationship Id="rId13" Type="http://schemas.openxmlformats.org/officeDocument/2006/relationships/tags" Target="../tags/tag1503.xml"/><Relationship Id="rId18" Type="http://schemas.openxmlformats.org/officeDocument/2006/relationships/tags" Target="../tags/tag1508.xml"/><Relationship Id="rId39" Type="http://schemas.openxmlformats.org/officeDocument/2006/relationships/tags" Target="../tags/tag1529.xml"/><Relationship Id="rId34" Type="http://schemas.openxmlformats.org/officeDocument/2006/relationships/tags" Target="../tags/tag1524.xml"/><Relationship Id="rId50" Type="http://schemas.openxmlformats.org/officeDocument/2006/relationships/tags" Target="../tags/tag1540.xml"/><Relationship Id="rId55" Type="http://schemas.openxmlformats.org/officeDocument/2006/relationships/tags" Target="../tags/tag1545.xml"/><Relationship Id="rId76" Type="http://schemas.openxmlformats.org/officeDocument/2006/relationships/tags" Target="../tags/tag1566.xml"/><Relationship Id="rId7" Type="http://schemas.openxmlformats.org/officeDocument/2006/relationships/tags" Target="../tags/tag1497.xml"/><Relationship Id="rId71" Type="http://schemas.openxmlformats.org/officeDocument/2006/relationships/tags" Target="../tags/tag1561.xml"/><Relationship Id="rId2" Type="http://schemas.openxmlformats.org/officeDocument/2006/relationships/tags" Target="../tags/tag1492.xml"/><Relationship Id="rId29" Type="http://schemas.openxmlformats.org/officeDocument/2006/relationships/tags" Target="../tags/tag1519.xml"/><Relationship Id="rId24" Type="http://schemas.openxmlformats.org/officeDocument/2006/relationships/tags" Target="../tags/tag1514.xml"/><Relationship Id="rId40" Type="http://schemas.openxmlformats.org/officeDocument/2006/relationships/tags" Target="../tags/tag1530.xml"/><Relationship Id="rId45" Type="http://schemas.openxmlformats.org/officeDocument/2006/relationships/tags" Target="../tags/tag1535.xml"/><Relationship Id="rId66" Type="http://schemas.openxmlformats.org/officeDocument/2006/relationships/tags" Target="../tags/tag1556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tags" Target="../tags/tag1594.xml"/><Relationship Id="rId21" Type="http://schemas.openxmlformats.org/officeDocument/2006/relationships/tags" Target="../tags/tag1589.xml"/><Relationship Id="rId42" Type="http://schemas.openxmlformats.org/officeDocument/2006/relationships/tags" Target="../tags/tag1610.xml"/><Relationship Id="rId47" Type="http://schemas.openxmlformats.org/officeDocument/2006/relationships/tags" Target="../tags/tag1615.xml"/><Relationship Id="rId63" Type="http://schemas.openxmlformats.org/officeDocument/2006/relationships/tags" Target="../tags/tag1631.xml"/><Relationship Id="rId68" Type="http://schemas.openxmlformats.org/officeDocument/2006/relationships/tags" Target="../tags/tag1636.xml"/><Relationship Id="rId16" Type="http://schemas.openxmlformats.org/officeDocument/2006/relationships/tags" Target="../tags/tag1584.xml"/><Relationship Id="rId11" Type="http://schemas.openxmlformats.org/officeDocument/2006/relationships/tags" Target="../tags/tag1579.xml"/><Relationship Id="rId32" Type="http://schemas.openxmlformats.org/officeDocument/2006/relationships/tags" Target="../tags/tag1600.xml"/><Relationship Id="rId37" Type="http://schemas.openxmlformats.org/officeDocument/2006/relationships/tags" Target="../tags/tag1605.xml"/><Relationship Id="rId53" Type="http://schemas.openxmlformats.org/officeDocument/2006/relationships/tags" Target="../tags/tag1621.xml"/><Relationship Id="rId58" Type="http://schemas.openxmlformats.org/officeDocument/2006/relationships/tags" Target="../tags/tag1626.xml"/><Relationship Id="rId74" Type="http://schemas.openxmlformats.org/officeDocument/2006/relationships/tags" Target="../tags/tag1642.xml"/><Relationship Id="rId79" Type="http://schemas.openxmlformats.org/officeDocument/2006/relationships/slideLayout" Target="../slideLayouts/slideLayout3.xml"/><Relationship Id="rId5" Type="http://schemas.openxmlformats.org/officeDocument/2006/relationships/tags" Target="../tags/tag1573.xml"/><Relationship Id="rId61" Type="http://schemas.openxmlformats.org/officeDocument/2006/relationships/tags" Target="../tags/tag1629.xml"/><Relationship Id="rId19" Type="http://schemas.openxmlformats.org/officeDocument/2006/relationships/tags" Target="../tags/tag1587.xml"/><Relationship Id="rId14" Type="http://schemas.openxmlformats.org/officeDocument/2006/relationships/tags" Target="../tags/tag1582.xml"/><Relationship Id="rId22" Type="http://schemas.openxmlformats.org/officeDocument/2006/relationships/tags" Target="../tags/tag1590.xml"/><Relationship Id="rId27" Type="http://schemas.openxmlformats.org/officeDocument/2006/relationships/tags" Target="../tags/tag1595.xml"/><Relationship Id="rId30" Type="http://schemas.openxmlformats.org/officeDocument/2006/relationships/tags" Target="../tags/tag1598.xml"/><Relationship Id="rId35" Type="http://schemas.openxmlformats.org/officeDocument/2006/relationships/tags" Target="../tags/tag1603.xml"/><Relationship Id="rId43" Type="http://schemas.openxmlformats.org/officeDocument/2006/relationships/tags" Target="../tags/tag1611.xml"/><Relationship Id="rId48" Type="http://schemas.openxmlformats.org/officeDocument/2006/relationships/tags" Target="../tags/tag1616.xml"/><Relationship Id="rId56" Type="http://schemas.openxmlformats.org/officeDocument/2006/relationships/tags" Target="../tags/tag1624.xml"/><Relationship Id="rId64" Type="http://schemas.openxmlformats.org/officeDocument/2006/relationships/tags" Target="../tags/tag1632.xml"/><Relationship Id="rId69" Type="http://schemas.openxmlformats.org/officeDocument/2006/relationships/tags" Target="../tags/tag1637.xml"/><Relationship Id="rId77" Type="http://schemas.openxmlformats.org/officeDocument/2006/relationships/tags" Target="../tags/tag1645.xml"/><Relationship Id="rId8" Type="http://schemas.openxmlformats.org/officeDocument/2006/relationships/tags" Target="../tags/tag1576.xml"/><Relationship Id="rId51" Type="http://schemas.openxmlformats.org/officeDocument/2006/relationships/tags" Target="../tags/tag1619.xml"/><Relationship Id="rId72" Type="http://schemas.openxmlformats.org/officeDocument/2006/relationships/tags" Target="../tags/tag1640.xml"/><Relationship Id="rId80" Type="http://schemas.openxmlformats.org/officeDocument/2006/relationships/customXml" Target="../ink/ink37.xml"/><Relationship Id="rId3" Type="http://schemas.openxmlformats.org/officeDocument/2006/relationships/tags" Target="../tags/tag1571.xml"/><Relationship Id="rId12" Type="http://schemas.openxmlformats.org/officeDocument/2006/relationships/tags" Target="../tags/tag1580.xml"/><Relationship Id="rId17" Type="http://schemas.openxmlformats.org/officeDocument/2006/relationships/tags" Target="../tags/tag1585.xml"/><Relationship Id="rId25" Type="http://schemas.openxmlformats.org/officeDocument/2006/relationships/tags" Target="../tags/tag1593.xml"/><Relationship Id="rId33" Type="http://schemas.openxmlformats.org/officeDocument/2006/relationships/tags" Target="../tags/tag1601.xml"/><Relationship Id="rId38" Type="http://schemas.openxmlformats.org/officeDocument/2006/relationships/tags" Target="../tags/tag1606.xml"/><Relationship Id="rId46" Type="http://schemas.openxmlformats.org/officeDocument/2006/relationships/tags" Target="../tags/tag1614.xml"/><Relationship Id="rId59" Type="http://schemas.openxmlformats.org/officeDocument/2006/relationships/tags" Target="../tags/tag1627.xml"/><Relationship Id="rId67" Type="http://schemas.openxmlformats.org/officeDocument/2006/relationships/tags" Target="../tags/tag1635.xml"/><Relationship Id="rId20" Type="http://schemas.openxmlformats.org/officeDocument/2006/relationships/tags" Target="../tags/tag1588.xml"/><Relationship Id="rId41" Type="http://schemas.openxmlformats.org/officeDocument/2006/relationships/tags" Target="../tags/tag1609.xml"/><Relationship Id="rId54" Type="http://schemas.openxmlformats.org/officeDocument/2006/relationships/tags" Target="../tags/tag1622.xml"/><Relationship Id="rId62" Type="http://schemas.openxmlformats.org/officeDocument/2006/relationships/tags" Target="../tags/tag1630.xml"/><Relationship Id="rId70" Type="http://schemas.openxmlformats.org/officeDocument/2006/relationships/tags" Target="../tags/tag1638.xml"/><Relationship Id="rId75" Type="http://schemas.openxmlformats.org/officeDocument/2006/relationships/tags" Target="../tags/tag1643.xml"/><Relationship Id="rId1" Type="http://schemas.openxmlformats.org/officeDocument/2006/relationships/tags" Target="../tags/tag1569.xml"/><Relationship Id="rId6" Type="http://schemas.openxmlformats.org/officeDocument/2006/relationships/tags" Target="../tags/tag1574.xml"/><Relationship Id="rId15" Type="http://schemas.openxmlformats.org/officeDocument/2006/relationships/tags" Target="../tags/tag1583.xml"/><Relationship Id="rId23" Type="http://schemas.openxmlformats.org/officeDocument/2006/relationships/tags" Target="../tags/tag1591.xml"/><Relationship Id="rId28" Type="http://schemas.openxmlformats.org/officeDocument/2006/relationships/tags" Target="../tags/tag1596.xml"/><Relationship Id="rId36" Type="http://schemas.openxmlformats.org/officeDocument/2006/relationships/tags" Target="../tags/tag1604.xml"/><Relationship Id="rId49" Type="http://schemas.openxmlformats.org/officeDocument/2006/relationships/tags" Target="../tags/tag1617.xml"/><Relationship Id="rId57" Type="http://schemas.openxmlformats.org/officeDocument/2006/relationships/tags" Target="../tags/tag1625.xml"/><Relationship Id="rId10" Type="http://schemas.openxmlformats.org/officeDocument/2006/relationships/tags" Target="../tags/tag1578.xml"/><Relationship Id="rId31" Type="http://schemas.openxmlformats.org/officeDocument/2006/relationships/tags" Target="../tags/tag1599.xml"/><Relationship Id="rId44" Type="http://schemas.openxmlformats.org/officeDocument/2006/relationships/tags" Target="../tags/tag1612.xml"/><Relationship Id="rId52" Type="http://schemas.openxmlformats.org/officeDocument/2006/relationships/tags" Target="../tags/tag1620.xml"/><Relationship Id="rId60" Type="http://schemas.openxmlformats.org/officeDocument/2006/relationships/tags" Target="../tags/tag1628.xml"/><Relationship Id="rId65" Type="http://schemas.openxmlformats.org/officeDocument/2006/relationships/tags" Target="../tags/tag1633.xml"/><Relationship Id="rId73" Type="http://schemas.openxmlformats.org/officeDocument/2006/relationships/tags" Target="../tags/tag1641.xml"/><Relationship Id="rId78" Type="http://schemas.openxmlformats.org/officeDocument/2006/relationships/tags" Target="../tags/tag1646.xml"/><Relationship Id="rId81" Type="http://schemas.openxmlformats.org/officeDocument/2006/relationships/image" Target="../media/image40.emf"/><Relationship Id="rId4" Type="http://schemas.openxmlformats.org/officeDocument/2006/relationships/tags" Target="../tags/tag1572.xml"/><Relationship Id="rId9" Type="http://schemas.openxmlformats.org/officeDocument/2006/relationships/tags" Target="../tags/tag1577.xml"/><Relationship Id="rId13" Type="http://schemas.openxmlformats.org/officeDocument/2006/relationships/tags" Target="../tags/tag1581.xml"/><Relationship Id="rId18" Type="http://schemas.openxmlformats.org/officeDocument/2006/relationships/tags" Target="../tags/tag1586.xml"/><Relationship Id="rId39" Type="http://schemas.openxmlformats.org/officeDocument/2006/relationships/tags" Target="../tags/tag1607.xml"/><Relationship Id="rId34" Type="http://schemas.openxmlformats.org/officeDocument/2006/relationships/tags" Target="../tags/tag1602.xml"/><Relationship Id="rId50" Type="http://schemas.openxmlformats.org/officeDocument/2006/relationships/tags" Target="../tags/tag1618.xml"/><Relationship Id="rId55" Type="http://schemas.openxmlformats.org/officeDocument/2006/relationships/tags" Target="../tags/tag1623.xml"/><Relationship Id="rId76" Type="http://schemas.openxmlformats.org/officeDocument/2006/relationships/tags" Target="../tags/tag1644.xml"/><Relationship Id="rId7" Type="http://schemas.openxmlformats.org/officeDocument/2006/relationships/tags" Target="../tags/tag1575.xml"/><Relationship Id="rId71" Type="http://schemas.openxmlformats.org/officeDocument/2006/relationships/tags" Target="../tags/tag1639.xml"/><Relationship Id="rId2" Type="http://schemas.openxmlformats.org/officeDocument/2006/relationships/tags" Target="../tags/tag1570.xml"/><Relationship Id="rId29" Type="http://schemas.openxmlformats.org/officeDocument/2006/relationships/tags" Target="../tags/tag1597.xml"/><Relationship Id="rId24" Type="http://schemas.openxmlformats.org/officeDocument/2006/relationships/tags" Target="../tags/tag1592.xml"/><Relationship Id="rId40" Type="http://schemas.openxmlformats.org/officeDocument/2006/relationships/tags" Target="../tags/tag1608.xml"/><Relationship Id="rId45" Type="http://schemas.openxmlformats.org/officeDocument/2006/relationships/tags" Target="../tags/tag1613.xml"/><Relationship Id="rId66" Type="http://schemas.openxmlformats.org/officeDocument/2006/relationships/tags" Target="../tags/tag1634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tags" Target="../tags/tag1672.xml"/><Relationship Id="rId21" Type="http://schemas.openxmlformats.org/officeDocument/2006/relationships/tags" Target="../tags/tag1667.xml"/><Relationship Id="rId42" Type="http://schemas.openxmlformats.org/officeDocument/2006/relationships/tags" Target="../tags/tag1688.xml"/><Relationship Id="rId47" Type="http://schemas.openxmlformats.org/officeDocument/2006/relationships/tags" Target="../tags/tag1693.xml"/><Relationship Id="rId63" Type="http://schemas.openxmlformats.org/officeDocument/2006/relationships/tags" Target="../tags/tag1709.xml"/><Relationship Id="rId68" Type="http://schemas.openxmlformats.org/officeDocument/2006/relationships/tags" Target="../tags/tag1714.xml"/><Relationship Id="rId16" Type="http://schemas.openxmlformats.org/officeDocument/2006/relationships/tags" Target="../tags/tag1662.xml"/><Relationship Id="rId11" Type="http://schemas.openxmlformats.org/officeDocument/2006/relationships/tags" Target="../tags/tag1657.xml"/><Relationship Id="rId24" Type="http://schemas.openxmlformats.org/officeDocument/2006/relationships/tags" Target="../tags/tag1670.xml"/><Relationship Id="rId32" Type="http://schemas.openxmlformats.org/officeDocument/2006/relationships/tags" Target="../tags/tag1678.xml"/><Relationship Id="rId37" Type="http://schemas.openxmlformats.org/officeDocument/2006/relationships/tags" Target="../tags/tag1683.xml"/><Relationship Id="rId40" Type="http://schemas.openxmlformats.org/officeDocument/2006/relationships/tags" Target="../tags/tag1686.xml"/><Relationship Id="rId45" Type="http://schemas.openxmlformats.org/officeDocument/2006/relationships/tags" Target="../tags/tag1691.xml"/><Relationship Id="rId53" Type="http://schemas.openxmlformats.org/officeDocument/2006/relationships/tags" Target="../tags/tag1699.xml"/><Relationship Id="rId58" Type="http://schemas.openxmlformats.org/officeDocument/2006/relationships/tags" Target="../tags/tag1704.xml"/><Relationship Id="rId66" Type="http://schemas.openxmlformats.org/officeDocument/2006/relationships/tags" Target="../tags/tag1712.xml"/><Relationship Id="rId74" Type="http://schemas.openxmlformats.org/officeDocument/2006/relationships/tags" Target="../tags/tag1720.xml"/><Relationship Id="rId79" Type="http://schemas.openxmlformats.org/officeDocument/2006/relationships/slideLayout" Target="../slideLayouts/slideLayout3.xml"/><Relationship Id="rId5" Type="http://schemas.openxmlformats.org/officeDocument/2006/relationships/tags" Target="../tags/tag1651.xml"/><Relationship Id="rId61" Type="http://schemas.openxmlformats.org/officeDocument/2006/relationships/tags" Target="../tags/tag1707.xml"/><Relationship Id="rId19" Type="http://schemas.openxmlformats.org/officeDocument/2006/relationships/tags" Target="../tags/tag1665.xml"/><Relationship Id="rId14" Type="http://schemas.openxmlformats.org/officeDocument/2006/relationships/tags" Target="../tags/tag1660.xml"/><Relationship Id="rId22" Type="http://schemas.openxmlformats.org/officeDocument/2006/relationships/tags" Target="../tags/tag1668.xml"/><Relationship Id="rId27" Type="http://schemas.openxmlformats.org/officeDocument/2006/relationships/tags" Target="../tags/tag1673.xml"/><Relationship Id="rId30" Type="http://schemas.openxmlformats.org/officeDocument/2006/relationships/tags" Target="../tags/tag1676.xml"/><Relationship Id="rId35" Type="http://schemas.openxmlformats.org/officeDocument/2006/relationships/tags" Target="../tags/tag1681.xml"/><Relationship Id="rId43" Type="http://schemas.openxmlformats.org/officeDocument/2006/relationships/tags" Target="../tags/tag1689.xml"/><Relationship Id="rId48" Type="http://schemas.openxmlformats.org/officeDocument/2006/relationships/tags" Target="../tags/tag1694.xml"/><Relationship Id="rId56" Type="http://schemas.openxmlformats.org/officeDocument/2006/relationships/tags" Target="../tags/tag1702.xml"/><Relationship Id="rId64" Type="http://schemas.openxmlformats.org/officeDocument/2006/relationships/tags" Target="../tags/tag1710.xml"/><Relationship Id="rId69" Type="http://schemas.openxmlformats.org/officeDocument/2006/relationships/tags" Target="../tags/tag1715.xml"/><Relationship Id="rId77" Type="http://schemas.openxmlformats.org/officeDocument/2006/relationships/tags" Target="../tags/tag1723.xml"/><Relationship Id="rId8" Type="http://schemas.openxmlformats.org/officeDocument/2006/relationships/tags" Target="../tags/tag1654.xml"/><Relationship Id="rId51" Type="http://schemas.openxmlformats.org/officeDocument/2006/relationships/tags" Target="../tags/tag1697.xml"/><Relationship Id="rId72" Type="http://schemas.openxmlformats.org/officeDocument/2006/relationships/tags" Target="../tags/tag1718.xml"/><Relationship Id="rId3" Type="http://schemas.openxmlformats.org/officeDocument/2006/relationships/tags" Target="../tags/tag1649.xml"/><Relationship Id="rId12" Type="http://schemas.openxmlformats.org/officeDocument/2006/relationships/tags" Target="../tags/tag1658.xml"/><Relationship Id="rId17" Type="http://schemas.openxmlformats.org/officeDocument/2006/relationships/tags" Target="../tags/tag1663.xml"/><Relationship Id="rId25" Type="http://schemas.openxmlformats.org/officeDocument/2006/relationships/tags" Target="../tags/tag1671.xml"/><Relationship Id="rId33" Type="http://schemas.openxmlformats.org/officeDocument/2006/relationships/tags" Target="../tags/tag1679.xml"/><Relationship Id="rId38" Type="http://schemas.openxmlformats.org/officeDocument/2006/relationships/tags" Target="../tags/tag1684.xml"/><Relationship Id="rId46" Type="http://schemas.openxmlformats.org/officeDocument/2006/relationships/tags" Target="../tags/tag1692.xml"/><Relationship Id="rId59" Type="http://schemas.openxmlformats.org/officeDocument/2006/relationships/tags" Target="../tags/tag1705.xml"/><Relationship Id="rId67" Type="http://schemas.openxmlformats.org/officeDocument/2006/relationships/tags" Target="../tags/tag1713.xml"/><Relationship Id="rId20" Type="http://schemas.openxmlformats.org/officeDocument/2006/relationships/tags" Target="../tags/tag1666.xml"/><Relationship Id="rId41" Type="http://schemas.openxmlformats.org/officeDocument/2006/relationships/tags" Target="../tags/tag1687.xml"/><Relationship Id="rId54" Type="http://schemas.openxmlformats.org/officeDocument/2006/relationships/tags" Target="../tags/tag1700.xml"/><Relationship Id="rId62" Type="http://schemas.openxmlformats.org/officeDocument/2006/relationships/tags" Target="../tags/tag1708.xml"/><Relationship Id="rId70" Type="http://schemas.openxmlformats.org/officeDocument/2006/relationships/tags" Target="../tags/tag1716.xml"/><Relationship Id="rId75" Type="http://schemas.openxmlformats.org/officeDocument/2006/relationships/tags" Target="../tags/tag1721.xml"/><Relationship Id="rId1" Type="http://schemas.openxmlformats.org/officeDocument/2006/relationships/tags" Target="../tags/tag1647.xml"/><Relationship Id="rId6" Type="http://schemas.openxmlformats.org/officeDocument/2006/relationships/tags" Target="../tags/tag1652.xml"/><Relationship Id="rId15" Type="http://schemas.openxmlformats.org/officeDocument/2006/relationships/tags" Target="../tags/tag1661.xml"/><Relationship Id="rId23" Type="http://schemas.openxmlformats.org/officeDocument/2006/relationships/tags" Target="../tags/tag1669.xml"/><Relationship Id="rId28" Type="http://schemas.openxmlformats.org/officeDocument/2006/relationships/tags" Target="../tags/tag1674.xml"/><Relationship Id="rId36" Type="http://schemas.openxmlformats.org/officeDocument/2006/relationships/tags" Target="../tags/tag1682.xml"/><Relationship Id="rId49" Type="http://schemas.openxmlformats.org/officeDocument/2006/relationships/tags" Target="../tags/tag1695.xml"/><Relationship Id="rId57" Type="http://schemas.openxmlformats.org/officeDocument/2006/relationships/tags" Target="../tags/tag1703.xml"/><Relationship Id="rId10" Type="http://schemas.openxmlformats.org/officeDocument/2006/relationships/tags" Target="../tags/tag1656.xml"/><Relationship Id="rId31" Type="http://schemas.openxmlformats.org/officeDocument/2006/relationships/tags" Target="../tags/tag1677.xml"/><Relationship Id="rId44" Type="http://schemas.openxmlformats.org/officeDocument/2006/relationships/tags" Target="../tags/tag1690.xml"/><Relationship Id="rId52" Type="http://schemas.openxmlformats.org/officeDocument/2006/relationships/tags" Target="../tags/tag1698.xml"/><Relationship Id="rId60" Type="http://schemas.openxmlformats.org/officeDocument/2006/relationships/tags" Target="../tags/tag1706.xml"/><Relationship Id="rId65" Type="http://schemas.openxmlformats.org/officeDocument/2006/relationships/tags" Target="../tags/tag1711.xml"/><Relationship Id="rId73" Type="http://schemas.openxmlformats.org/officeDocument/2006/relationships/tags" Target="../tags/tag1719.xml"/><Relationship Id="rId78" Type="http://schemas.openxmlformats.org/officeDocument/2006/relationships/tags" Target="../tags/tag1724.xml"/><Relationship Id="rId4" Type="http://schemas.openxmlformats.org/officeDocument/2006/relationships/tags" Target="../tags/tag1650.xml"/><Relationship Id="rId9" Type="http://schemas.openxmlformats.org/officeDocument/2006/relationships/tags" Target="../tags/tag1655.xml"/><Relationship Id="rId13" Type="http://schemas.openxmlformats.org/officeDocument/2006/relationships/tags" Target="../tags/tag1659.xml"/><Relationship Id="rId18" Type="http://schemas.openxmlformats.org/officeDocument/2006/relationships/tags" Target="../tags/tag1664.xml"/><Relationship Id="rId39" Type="http://schemas.openxmlformats.org/officeDocument/2006/relationships/tags" Target="../tags/tag1685.xml"/><Relationship Id="rId34" Type="http://schemas.openxmlformats.org/officeDocument/2006/relationships/tags" Target="../tags/tag1680.xml"/><Relationship Id="rId50" Type="http://schemas.openxmlformats.org/officeDocument/2006/relationships/tags" Target="../tags/tag1696.xml"/><Relationship Id="rId55" Type="http://schemas.openxmlformats.org/officeDocument/2006/relationships/tags" Target="../tags/tag1701.xml"/><Relationship Id="rId76" Type="http://schemas.openxmlformats.org/officeDocument/2006/relationships/tags" Target="../tags/tag1722.xml"/><Relationship Id="rId7" Type="http://schemas.openxmlformats.org/officeDocument/2006/relationships/tags" Target="../tags/tag1653.xml"/><Relationship Id="rId71" Type="http://schemas.openxmlformats.org/officeDocument/2006/relationships/tags" Target="../tags/tag1717.xml"/><Relationship Id="rId2" Type="http://schemas.openxmlformats.org/officeDocument/2006/relationships/tags" Target="../tags/tag1648.xml"/><Relationship Id="rId29" Type="http://schemas.openxmlformats.org/officeDocument/2006/relationships/tags" Target="../tags/tag1675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tags" Target="../tags/tag1750.xml"/><Relationship Id="rId21" Type="http://schemas.openxmlformats.org/officeDocument/2006/relationships/tags" Target="../tags/tag1745.xml"/><Relationship Id="rId42" Type="http://schemas.openxmlformats.org/officeDocument/2006/relationships/tags" Target="../tags/tag1766.xml"/><Relationship Id="rId47" Type="http://schemas.openxmlformats.org/officeDocument/2006/relationships/tags" Target="../tags/tag1771.xml"/><Relationship Id="rId63" Type="http://schemas.openxmlformats.org/officeDocument/2006/relationships/tags" Target="../tags/tag1787.xml"/><Relationship Id="rId68" Type="http://schemas.openxmlformats.org/officeDocument/2006/relationships/tags" Target="../tags/tag1792.xml"/><Relationship Id="rId84" Type="http://schemas.openxmlformats.org/officeDocument/2006/relationships/tags" Target="../tags/tag1808.xml"/><Relationship Id="rId16" Type="http://schemas.openxmlformats.org/officeDocument/2006/relationships/tags" Target="../tags/tag1740.xml"/><Relationship Id="rId11" Type="http://schemas.openxmlformats.org/officeDocument/2006/relationships/tags" Target="../tags/tag1735.xml"/><Relationship Id="rId32" Type="http://schemas.openxmlformats.org/officeDocument/2006/relationships/tags" Target="../tags/tag1756.xml"/><Relationship Id="rId37" Type="http://schemas.openxmlformats.org/officeDocument/2006/relationships/tags" Target="../tags/tag1761.xml"/><Relationship Id="rId53" Type="http://schemas.openxmlformats.org/officeDocument/2006/relationships/tags" Target="../tags/tag1777.xml"/><Relationship Id="rId58" Type="http://schemas.openxmlformats.org/officeDocument/2006/relationships/tags" Target="../tags/tag1782.xml"/><Relationship Id="rId74" Type="http://schemas.openxmlformats.org/officeDocument/2006/relationships/tags" Target="../tags/tag1798.xml"/><Relationship Id="rId79" Type="http://schemas.openxmlformats.org/officeDocument/2006/relationships/tags" Target="../tags/tag1803.xml"/><Relationship Id="rId5" Type="http://schemas.openxmlformats.org/officeDocument/2006/relationships/tags" Target="../tags/tag1729.xml"/><Relationship Id="rId19" Type="http://schemas.openxmlformats.org/officeDocument/2006/relationships/tags" Target="../tags/tag1743.xml"/><Relationship Id="rId14" Type="http://schemas.openxmlformats.org/officeDocument/2006/relationships/tags" Target="../tags/tag1738.xml"/><Relationship Id="rId22" Type="http://schemas.openxmlformats.org/officeDocument/2006/relationships/tags" Target="../tags/tag1746.xml"/><Relationship Id="rId27" Type="http://schemas.openxmlformats.org/officeDocument/2006/relationships/tags" Target="../tags/tag1751.xml"/><Relationship Id="rId30" Type="http://schemas.openxmlformats.org/officeDocument/2006/relationships/tags" Target="../tags/tag1754.xml"/><Relationship Id="rId35" Type="http://schemas.openxmlformats.org/officeDocument/2006/relationships/tags" Target="../tags/tag1759.xml"/><Relationship Id="rId43" Type="http://schemas.openxmlformats.org/officeDocument/2006/relationships/tags" Target="../tags/tag1767.xml"/><Relationship Id="rId48" Type="http://schemas.openxmlformats.org/officeDocument/2006/relationships/tags" Target="../tags/tag1772.xml"/><Relationship Id="rId56" Type="http://schemas.openxmlformats.org/officeDocument/2006/relationships/tags" Target="../tags/tag1780.xml"/><Relationship Id="rId64" Type="http://schemas.openxmlformats.org/officeDocument/2006/relationships/tags" Target="../tags/tag1788.xml"/><Relationship Id="rId69" Type="http://schemas.openxmlformats.org/officeDocument/2006/relationships/tags" Target="../tags/tag1793.xml"/><Relationship Id="rId77" Type="http://schemas.openxmlformats.org/officeDocument/2006/relationships/tags" Target="../tags/tag1801.xml"/><Relationship Id="rId8" Type="http://schemas.openxmlformats.org/officeDocument/2006/relationships/tags" Target="../tags/tag1732.xml"/><Relationship Id="rId51" Type="http://schemas.openxmlformats.org/officeDocument/2006/relationships/tags" Target="../tags/tag1775.xml"/><Relationship Id="rId72" Type="http://schemas.openxmlformats.org/officeDocument/2006/relationships/tags" Target="../tags/tag1796.xml"/><Relationship Id="rId80" Type="http://schemas.openxmlformats.org/officeDocument/2006/relationships/tags" Target="../tags/tag1804.xml"/><Relationship Id="rId85" Type="http://schemas.openxmlformats.org/officeDocument/2006/relationships/slideLayout" Target="../slideLayouts/slideLayout3.xml"/><Relationship Id="rId3" Type="http://schemas.openxmlformats.org/officeDocument/2006/relationships/tags" Target="../tags/tag1727.xml"/><Relationship Id="rId12" Type="http://schemas.openxmlformats.org/officeDocument/2006/relationships/tags" Target="../tags/tag1736.xml"/><Relationship Id="rId17" Type="http://schemas.openxmlformats.org/officeDocument/2006/relationships/tags" Target="../tags/tag1741.xml"/><Relationship Id="rId25" Type="http://schemas.openxmlformats.org/officeDocument/2006/relationships/tags" Target="../tags/tag1749.xml"/><Relationship Id="rId33" Type="http://schemas.openxmlformats.org/officeDocument/2006/relationships/tags" Target="../tags/tag1757.xml"/><Relationship Id="rId38" Type="http://schemas.openxmlformats.org/officeDocument/2006/relationships/tags" Target="../tags/tag1762.xml"/><Relationship Id="rId46" Type="http://schemas.openxmlformats.org/officeDocument/2006/relationships/tags" Target="../tags/tag1770.xml"/><Relationship Id="rId59" Type="http://schemas.openxmlformats.org/officeDocument/2006/relationships/tags" Target="../tags/tag1783.xml"/><Relationship Id="rId67" Type="http://schemas.openxmlformats.org/officeDocument/2006/relationships/tags" Target="../tags/tag1791.xml"/><Relationship Id="rId20" Type="http://schemas.openxmlformats.org/officeDocument/2006/relationships/tags" Target="../tags/tag1744.xml"/><Relationship Id="rId41" Type="http://schemas.openxmlformats.org/officeDocument/2006/relationships/tags" Target="../tags/tag1765.xml"/><Relationship Id="rId54" Type="http://schemas.openxmlformats.org/officeDocument/2006/relationships/tags" Target="../tags/tag1778.xml"/><Relationship Id="rId62" Type="http://schemas.openxmlformats.org/officeDocument/2006/relationships/tags" Target="../tags/tag1786.xml"/><Relationship Id="rId70" Type="http://schemas.openxmlformats.org/officeDocument/2006/relationships/tags" Target="../tags/tag1794.xml"/><Relationship Id="rId75" Type="http://schemas.openxmlformats.org/officeDocument/2006/relationships/tags" Target="../tags/tag1799.xml"/><Relationship Id="rId83" Type="http://schemas.openxmlformats.org/officeDocument/2006/relationships/tags" Target="../tags/tag1807.xml"/><Relationship Id="rId1" Type="http://schemas.openxmlformats.org/officeDocument/2006/relationships/tags" Target="../tags/tag1725.xml"/><Relationship Id="rId6" Type="http://schemas.openxmlformats.org/officeDocument/2006/relationships/tags" Target="../tags/tag1730.xml"/><Relationship Id="rId15" Type="http://schemas.openxmlformats.org/officeDocument/2006/relationships/tags" Target="../tags/tag1739.xml"/><Relationship Id="rId23" Type="http://schemas.openxmlformats.org/officeDocument/2006/relationships/tags" Target="../tags/tag1747.xml"/><Relationship Id="rId28" Type="http://schemas.openxmlformats.org/officeDocument/2006/relationships/tags" Target="../tags/tag1752.xml"/><Relationship Id="rId36" Type="http://schemas.openxmlformats.org/officeDocument/2006/relationships/tags" Target="../tags/tag1760.xml"/><Relationship Id="rId49" Type="http://schemas.openxmlformats.org/officeDocument/2006/relationships/tags" Target="../tags/tag1773.xml"/><Relationship Id="rId57" Type="http://schemas.openxmlformats.org/officeDocument/2006/relationships/tags" Target="../tags/tag1781.xml"/><Relationship Id="rId10" Type="http://schemas.openxmlformats.org/officeDocument/2006/relationships/tags" Target="../tags/tag1734.xml"/><Relationship Id="rId31" Type="http://schemas.openxmlformats.org/officeDocument/2006/relationships/tags" Target="../tags/tag1755.xml"/><Relationship Id="rId44" Type="http://schemas.openxmlformats.org/officeDocument/2006/relationships/tags" Target="../tags/tag1768.xml"/><Relationship Id="rId52" Type="http://schemas.openxmlformats.org/officeDocument/2006/relationships/tags" Target="../tags/tag1776.xml"/><Relationship Id="rId60" Type="http://schemas.openxmlformats.org/officeDocument/2006/relationships/tags" Target="../tags/tag1784.xml"/><Relationship Id="rId65" Type="http://schemas.openxmlformats.org/officeDocument/2006/relationships/tags" Target="../tags/tag1789.xml"/><Relationship Id="rId73" Type="http://schemas.openxmlformats.org/officeDocument/2006/relationships/tags" Target="../tags/tag1797.xml"/><Relationship Id="rId78" Type="http://schemas.openxmlformats.org/officeDocument/2006/relationships/tags" Target="../tags/tag1802.xml"/><Relationship Id="rId81" Type="http://schemas.openxmlformats.org/officeDocument/2006/relationships/tags" Target="../tags/tag1805.xml"/><Relationship Id="rId86" Type="http://schemas.openxmlformats.org/officeDocument/2006/relationships/customXml" Target="../ink/ink38.xml"/><Relationship Id="rId4" Type="http://schemas.openxmlformats.org/officeDocument/2006/relationships/tags" Target="../tags/tag1728.xml"/><Relationship Id="rId9" Type="http://schemas.openxmlformats.org/officeDocument/2006/relationships/tags" Target="../tags/tag1733.xml"/><Relationship Id="rId13" Type="http://schemas.openxmlformats.org/officeDocument/2006/relationships/tags" Target="../tags/tag1737.xml"/><Relationship Id="rId18" Type="http://schemas.openxmlformats.org/officeDocument/2006/relationships/tags" Target="../tags/tag1742.xml"/><Relationship Id="rId39" Type="http://schemas.openxmlformats.org/officeDocument/2006/relationships/tags" Target="../tags/tag1763.xml"/><Relationship Id="rId34" Type="http://schemas.openxmlformats.org/officeDocument/2006/relationships/tags" Target="../tags/tag1758.xml"/><Relationship Id="rId50" Type="http://schemas.openxmlformats.org/officeDocument/2006/relationships/tags" Target="../tags/tag1774.xml"/><Relationship Id="rId55" Type="http://schemas.openxmlformats.org/officeDocument/2006/relationships/tags" Target="../tags/tag1779.xml"/><Relationship Id="rId76" Type="http://schemas.openxmlformats.org/officeDocument/2006/relationships/tags" Target="../tags/tag1800.xml"/><Relationship Id="rId7" Type="http://schemas.openxmlformats.org/officeDocument/2006/relationships/tags" Target="../tags/tag1731.xml"/><Relationship Id="rId71" Type="http://schemas.openxmlformats.org/officeDocument/2006/relationships/tags" Target="../tags/tag1795.xml"/><Relationship Id="rId2" Type="http://schemas.openxmlformats.org/officeDocument/2006/relationships/tags" Target="../tags/tag1726.xml"/><Relationship Id="rId29" Type="http://schemas.openxmlformats.org/officeDocument/2006/relationships/tags" Target="../tags/tag1753.xml"/><Relationship Id="rId24" Type="http://schemas.openxmlformats.org/officeDocument/2006/relationships/tags" Target="../tags/tag1748.xml"/><Relationship Id="rId40" Type="http://schemas.openxmlformats.org/officeDocument/2006/relationships/tags" Target="../tags/tag1764.xml"/><Relationship Id="rId45" Type="http://schemas.openxmlformats.org/officeDocument/2006/relationships/tags" Target="../tags/tag1769.xml"/><Relationship Id="rId66" Type="http://schemas.openxmlformats.org/officeDocument/2006/relationships/tags" Target="../tags/tag1790.xml"/><Relationship Id="rId87" Type="http://schemas.openxmlformats.org/officeDocument/2006/relationships/image" Target="../media/image41.emf"/><Relationship Id="rId61" Type="http://schemas.openxmlformats.org/officeDocument/2006/relationships/tags" Target="../tags/tag1785.xml"/><Relationship Id="rId82" Type="http://schemas.openxmlformats.org/officeDocument/2006/relationships/tags" Target="../tags/tag1806.xml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tags" Target="../tags/tag1834.xml"/><Relationship Id="rId21" Type="http://schemas.openxmlformats.org/officeDocument/2006/relationships/tags" Target="../tags/tag1829.xml"/><Relationship Id="rId42" Type="http://schemas.openxmlformats.org/officeDocument/2006/relationships/tags" Target="../tags/tag1850.xml"/><Relationship Id="rId47" Type="http://schemas.openxmlformats.org/officeDocument/2006/relationships/tags" Target="../tags/tag1855.xml"/><Relationship Id="rId63" Type="http://schemas.openxmlformats.org/officeDocument/2006/relationships/tags" Target="../tags/tag1871.xml"/><Relationship Id="rId68" Type="http://schemas.openxmlformats.org/officeDocument/2006/relationships/tags" Target="../tags/tag1876.xml"/><Relationship Id="rId84" Type="http://schemas.openxmlformats.org/officeDocument/2006/relationships/tags" Target="../tags/tag1892.xml"/><Relationship Id="rId16" Type="http://schemas.openxmlformats.org/officeDocument/2006/relationships/tags" Target="../tags/tag1824.xml"/><Relationship Id="rId11" Type="http://schemas.openxmlformats.org/officeDocument/2006/relationships/tags" Target="../tags/tag1819.xml"/><Relationship Id="rId32" Type="http://schemas.openxmlformats.org/officeDocument/2006/relationships/tags" Target="../tags/tag1840.xml"/><Relationship Id="rId37" Type="http://schemas.openxmlformats.org/officeDocument/2006/relationships/tags" Target="../tags/tag1845.xml"/><Relationship Id="rId53" Type="http://schemas.openxmlformats.org/officeDocument/2006/relationships/tags" Target="../tags/tag1861.xml"/><Relationship Id="rId58" Type="http://schemas.openxmlformats.org/officeDocument/2006/relationships/tags" Target="../tags/tag1866.xml"/><Relationship Id="rId74" Type="http://schemas.openxmlformats.org/officeDocument/2006/relationships/tags" Target="../tags/tag1882.xml"/><Relationship Id="rId79" Type="http://schemas.openxmlformats.org/officeDocument/2006/relationships/tags" Target="../tags/tag1887.xml"/><Relationship Id="rId5" Type="http://schemas.openxmlformats.org/officeDocument/2006/relationships/tags" Target="../tags/tag1813.xml"/><Relationship Id="rId19" Type="http://schemas.openxmlformats.org/officeDocument/2006/relationships/tags" Target="../tags/tag1827.xml"/><Relationship Id="rId14" Type="http://schemas.openxmlformats.org/officeDocument/2006/relationships/tags" Target="../tags/tag1822.xml"/><Relationship Id="rId22" Type="http://schemas.openxmlformats.org/officeDocument/2006/relationships/tags" Target="../tags/tag1830.xml"/><Relationship Id="rId27" Type="http://schemas.openxmlformats.org/officeDocument/2006/relationships/tags" Target="../tags/tag1835.xml"/><Relationship Id="rId30" Type="http://schemas.openxmlformats.org/officeDocument/2006/relationships/tags" Target="../tags/tag1838.xml"/><Relationship Id="rId35" Type="http://schemas.openxmlformats.org/officeDocument/2006/relationships/tags" Target="../tags/tag1843.xml"/><Relationship Id="rId43" Type="http://schemas.openxmlformats.org/officeDocument/2006/relationships/tags" Target="../tags/tag1851.xml"/><Relationship Id="rId48" Type="http://schemas.openxmlformats.org/officeDocument/2006/relationships/tags" Target="../tags/tag1856.xml"/><Relationship Id="rId56" Type="http://schemas.openxmlformats.org/officeDocument/2006/relationships/tags" Target="../tags/tag1864.xml"/><Relationship Id="rId64" Type="http://schemas.openxmlformats.org/officeDocument/2006/relationships/tags" Target="../tags/tag1872.xml"/><Relationship Id="rId69" Type="http://schemas.openxmlformats.org/officeDocument/2006/relationships/tags" Target="../tags/tag1877.xml"/><Relationship Id="rId77" Type="http://schemas.openxmlformats.org/officeDocument/2006/relationships/tags" Target="../tags/tag1885.xml"/><Relationship Id="rId8" Type="http://schemas.openxmlformats.org/officeDocument/2006/relationships/tags" Target="../tags/tag1816.xml"/><Relationship Id="rId51" Type="http://schemas.openxmlformats.org/officeDocument/2006/relationships/tags" Target="../tags/tag1859.xml"/><Relationship Id="rId72" Type="http://schemas.openxmlformats.org/officeDocument/2006/relationships/tags" Target="../tags/tag1880.xml"/><Relationship Id="rId80" Type="http://schemas.openxmlformats.org/officeDocument/2006/relationships/tags" Target="../tags/tag1888.xml"/><Relationship Id="rId85" Type="http://schemas.openxmlformats.org/officeDocument/2006/relationships/tags" Target="../tags/tag1893.xml"/><Relationship Id="rId3" Type="http://schemas.openxmlformats.org/officeDocument/2006/relationships/tags" Target="../tags/tag1811.xml"/><Relationship Id="rId12" Type="http://schemas.openxmlformats.org/officeDocument/2006/relationships/tags" Target="../tags/tag1820.xml"/><Relationship Id="rId17" Type="http://schemas.openxmlformats.org/officeDocument/2006/relationships/tags" Target="../tags/tag1825.xml"/><Relationship Id="rId25" Type="http://schemas.openxmlformats.org/officeDocument/2006/relationships/tags" Target="../tags/tag1833.xml"/><Relationship Id="rId33" Type="http://schemas.openxmlformats.org/officeDocument/2006/relationships/tags" Target="../tags/tag1841.xml"/><Relationship Id="rId38" Type="http://schemas.openxmlformats.org/officeDocument/2006/relationships/tags" Target="../tags/tag1846.xml"/><Relationship Id="rId46" Type="http://schemas.openxmlformats.org/officeDocument/2006/relationships/tags" Target="../tags/tag1854.xml"/><Relationship Id="rId59" Type="http://schemas.openxmlformats.org/officeDocument/2006/relationships/tags" Target="../tags/tag1867.xml"/><Relationship Id="rId67" Type="http://schemas.openxmlformats.org/officeDocument/2006/relationships/tags" Target="../tags/tag1875.xml"/><Relationship Id="rId20" Type="http://schemas.openxmlformats.org/officeDocument/2006/relationships/tags" Target="../tags/tag1828.xml"/><Relationship Id="rId41" Type="http://schemas.openxmlformats.org/officeDocument/2006/relationships/tags" Target="../tags/tag1849.xml"/><Relationship Id="rId54" Type="http://schemas.openxmlformats.org/officeDocument/2006/relationships/tags" Target="../tags/tag1862.xml"/><Relationship Id="rId62" Type="http://schemas.openxmlformats.org/officeDocument/2006/relationships/tags" Target="../tags/tag1870.xml"/><Relationship Id="rId70" Type="http://schemas.openxmlformats.org/officeDocument/2006/relationships/tags" Target="../tags/tag1878.xml"/><Relationship Id="rId75" Type="http://schemas.openxmlformats.org/officeDocument/2006/relationships/tags" Target="../tags/tag1883.xml"/><Relationship Id="rId83" Type="http://schemas.openxmlformats.org/officeDocument/2006/relationships/tags" Target="../tags/tag1891.xml"/><Relationship Id="rId1" Type="http://schemas.openxmlformats.org/officeDocument/2006/relationships/tags" Target="../tags/tag1809.xml"/><Relationship Id="rId6" Type="http://schemas.openxmlformats.org/officeDocument/2006/relationships/tags" Target="../tags/tag1814.xml"/><Relationship Id="rId15" Type="http://schemas.openxmlformats.org/officeDocument/2006/relationships/tags" Target="../tags/tag1823.xml"/><Relationship Id="rId23" Type="http://schemas.openxmlformats.org/officeDocument/2006/relationships/tags" Target="../tags/tag1831.xml"/><Relationship Id="rId28" Type="http://schemas.openxmlformats.org/officeDocument/2006/relationships/tags" Target="../tags/tag1836.xml"/><Relationship Id="rId36" Type="http://schemas.openxmlformats.org/officeDocument/2006/relationships/tags" Target="../tags/tag1844.xml"/><Relationship Id="rId49" Type="http://schemas.openxmlformats.org/officeDocument/2006/relationships/tags" Target="../tags/tag1857.xml"/><Relationship Id="rId57" Type="http://schemas.openxmlformats.org/officeDocument/2006/relationships/tags" Target="../tags/tag1865.xml"/><Relationship Id="rId10" Type="http://schemas.openxmlformats.org/officeDocument/2006/relationships/tags" Target="../tags/tag1818.xml"/><Relationship Id="rId31" Type="http://schemas.openxmlformats.org/officeDocument/2006/relationships/tags" Target="../tags/tag1839.xml"/><Relationship Id="rId44" Type="http://schemas.openxmlformats.org/officeDocument/2006/relationships/tags" Target="../tags/tag1852.xml"/><Relationship Id="rId52" Type="http://schemas.openxmlformats.org/officeDocument/2006/relationships/tags" Target="../tags/tag1860.xml"/><Relationship Id="rId60" Type="http://schemas.openxmlformats.org/officeDocument/2006/relationships/tags" Target="../tags/tag1868.xml"/><Relationship Id="rId65" Type="http://schemas.openxmlformats.org/officeDocument/2006/relationships/tags" Target="../tags/tag1873.xml"/><Relationship Id="rId73" Type="http://schemas.openxmlformats.org/officeDocument/2006/relationships/tags" Target="../tags/tag1881.xml"/><Relationship Id="rId78" Type="http://schemas.openxmlformats.org/officeDocument/2006/relationships/tags" Target="../tags/tag1886.xml"/><Relationship Id="rId81" Type="http://schemas.openxmlformats.org/officeDocument/2006/relationships/tags" Target="../tags/tag1889.xml"/><Relationship Id="rId86" Type="http://schemas.openxmlformats.org/officeDocument/2006/relationships/slideLayout" Target="../slideLayouts/slideLayout3.xml"/><Relationship Id="rId4" Type="http://schemas.openxmlformats.org/officeDocument/2006/relationships/tags" Target="../tags/tag1812.xml"/><Relationship Id="rId9" Type="http://schemas.openxmlformats.org/officeDocument/2006/relationships/tags" Target="../tags/tag1817.xml"/><Relationship Id="rId13" Type="http://schemas.openxmlformats.org/officeDocument/2006/relationships/tags" Target="../tags/tag1821.xml"/><Relationship Id="rId18" Type="http://schemas.openxmlformats.org/officeDocument/2006/relationships/tags" Target="../tags/tag1826.xml"/><Relationship Id="rId39" Type="http://schemas.openxmlformats.org/officeDocument/2006/relationships/tags" Target="../tags/tag1847.xml"/><Relationship Id="rId34" Type="http://schemas.openxmlformats.org/officeDocument/2006/relationships/tags" Target="../tags/tag1842.xml"/><Relationship Id="rId50" Type="http://schemas.openxmlformats.org/officeDocument/2006/relationships/tags" Target="../tags/tag1858.xml"/><Relationship Id="rId55" Type="http://schemas.openxmlformats.org/officeDocument/2006/relationships/tags" Target="../tags/tag1863.xml"/><Relationship Id="rId76" Type="http://schemas.openxmlformats.org/officeDocument/2006/relationships/tags" Target="../tags/tag1884.xml"/><Relationship Id="rId7" Type="http://schemas.openxmlformats.org/officeDocument/2006/relationships/tags" Target="../tags/tag1815.xml"/><Relationship Id="rId71" Type="http://schemas.openxmlformats.org/officeDocument/2006/relationships/tags" Target="../tags/tag1879.xml"/><Relationship Id="rId2" Type="http://schemas.openxmlformats.org/officeDocument/2006/relationships/tags" Target="../tags/tag1810.xml"/><Relationship Id="rId29" Type="http://schemas.openxmlformats.org/officeDocument/2006/relationships/tags" Target="../tags/tag1837.xml"/><Relationship Id="rId24" Type="http://schemas.openxmlformats.org/officeDocument/2006/relationships/tags" Target="../tags/tag1832.xml"/><Relationship Id="rId40" Type="http://schemas.openxmlformats.org/officeDocument/2006/relationships/tags" Target="../tags/tag1848.xml"/><Relationship Id="rId45" Type="http://schemas.openxmlformats.org/officeDocument/2006/relationships/tags" Target="../tags/tag1853.xml"/><Relationship Id="rId66" Type="http://schemas.openxmlformats.org/officeDocument/2006/relationships/tags" Target="../tags/tag1874.xml"/><Relationship Id="rId61" Type="http://schemas.openxmlformats.org/officeDocument/2006/relationships/tags" Target="../tags/tag1869.xml"/><Relationship Id="rId82" Type="http://schemas.openxmlformats.org/officeDocument/2006/relationships/tags" Target="../tags/tag1890.xml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tags" Target="../tags/tag1919.xml"/><Relationship Id="rId21" Type="http://schemas.openxmlformats.org/officeDocument/2006/relationships/tags" Target="../tags/tag1914.xml"/><Relationship Id="rId42" Type="http://schemas.openxmlformats.org/officeDocument/2006/relationships/tags" Target="../tags/tag1935.xml"/><Relationship Id="rId47" Type="http://schemas.openxmlformats.org/officeDocument/2006/relationships/tags" Target="../tags/tag1940.xml"/><Relationship Id="rId63" Type="http://schemas.openxmlformats.org/officeDocument/2006/relationships/tags" Target="../tags/tag1956.xml"/><Relationship Id="rId68" Type="http://schemas.openxmlformats.org/officeDocument/2006/relationships/tags" Target="../tags/tag1961.xml"/><Relationship Id="rId84" Type="http://schemas.openxmlformats.org/officeDocument/2006/relationships/tags" Target="../tags/tag1977.xml"/><Relationship Id="rId89" Type="http://schemas.openxmlformats.org/officeDocument/2006/relationships/customXml" Target="../ink/ink39.xml"/><Relationship Id="rId16" Type="http://schemas.openxmlformats.org/officeDocument/2006/relationships/tags" Target="../tags/tag1909.xml"/><Relationship Id="rId11" Type="http://schemas.openxmlformats.org/officeDocument/2006/relationships/tags" Target="../tags/tag1904.xml"/><Relationship Id="rId32" Type="http://schemas.openxmlformats.org/officeDocument/2006/relationships/tags" Target="../tags/tag1925.xml"/><Relationship Id="rId37" Type="http://schemas.openxmlformats.org/officeDocument/2006/relationships/tags" Target="../tags/tag1930.xml"/><Relationship Id="rId53" Type="http://schemas.openxmlformats.org/officeDocument/2006/relationships/tags" Target="../tags/tag1946.xml"/><Relationship Id="rId58" Type="http://schemas.openxmlformats.org/officeDocument/2006/relationships/tags" Target="../tags/tag1951.xml"/><Relationship Id="rId74" Type="http://schemas.openxmlformats.org/officeDocument/2006/relationships/tags" Target="../tags/tag1967.xml"/><Relationship Id="rId79" Type="http://schemas.openxmlformats.org/officeDocument/2006/relationships/tags" Target="../tags/tag1972.xml"/><Relationship Id="rId5" Type="http://schemas.openxmlformats.org/officeDocument/2006/relationships/tags" Target="../tags/tag1898.xml"/><Relationship Id="rId90" Type="http://schemas.openxmlformats.org/officeDocument/2006/relationships/image" Target="../media/image42.emf"/><Relationship Id="rId14" Type="http://schemas.openxmlformats.org/officeDocument/2006/relationships/tags" Target="../tags/tag1907.xml"/><Relationship Id="rId22" Type="http://schemas.openxmlformats.org/officeDocument/2006/relationships/tags" Target="../tags/tag1915.xml"/><Relationship Id="rId27" Type="http://schemas.openxmlformats.org/officeDocument/2006/relationships/tags" Target="../tags/tag1920.xml"/><Relationship Id="rId30" Type="http://schemas.openxmlformats.org/officeDocument/2006/relationships/tags" Target="../tags/tag1923.xml"/><Relationship Id="rId35" Type="http://schemas.openxmlformats.org/officeDocument/2006/relationships/tags" Target="../tags/tag1928.xml"/><Relationship Id="rId43" Type="http://schemas.openxmlformats.org/officeDocument/2006/relationships/tags" Target="../tags/tag1936.xml"/><Relationship Id="rId48" Type="http://schemas.openxmlformats.org/officeDocument/2006/relationships/tags" Target="../tags/tag1941.xml"/><Relationship Id="rId56" Type="http://schemas.openxmlformats.org/officeDocument/2006/relationships/tags" Target="../tags/tag1949.xml"/><Relationship Id="rId64" Type="http://schemas.openxmlformats.org/officeDocument/2006/relationships/tags" Target="../tags/tag1957.xml"/><Relationship Id="rId69" Type="http://schemas.openxmlformats.org/officeDocument/2006/relationships/tags" Target="../tags/tag1962.xml"/><Relationship Id="rId77" Type="http://schemas.openxmlformats.org/officeDocument/2006/relationships/tags" Target="../tags/tag1970.xml"/><Relationship Id="rId8" Type="http://schemas.openxmlformats.org/officeDocument/2006/relationships/tags" Target="../tags/tag1901.xml"/><Relationship Id="rId51" Type="http://schemas.openxmlformats.org/officeDocument/2006/relationships/tags" Target="../tags/tag1944.xml"/><Relationship Id="rId72" Type="http://schemas.openxmlformats.org/officeDocument/2006/relationships/tags" Target="../tags/tag1965.xml"/><Relationship Id="rId80" Type="http://schemas.openxmlformats.org/officeDocument/2006/relationships/tags" Target="../tags/tag1973.xml"/><Relationship Id="rId85" Type="http://schemas.openxmlformats.org/officeDocument/2006/relationships/tags" Target="../tags/tag1978.xml"/><Relationship Id="rId3" Type="http://schemas.openxmlformats.org/officeDocument/2006/relationships/tags" Target="../tags/tag1896.xml"/><Relationship Id="rId12" Type="http://schemas.openxmlformats.org/officeDocument/2006/relationships/tags" Target="../tags/tag1905.xml"/><Relationship Id="rId17" Type="http://schemas.openxmlformats.org/officeDocument/2006/relationships/tags" Target="../tags/tag1910.xml"/><Relationship Id="rId25" Type="http://schemas.openxmlformats.org/officeDocument/2006/relationships/tags" Target="../tags/tag1918.xml"/><Relationship Id="rId33" Type="http://schemas.openxmlformats.org/officeDocument/2006/relationships/tags" Target="../tags/tag1926.xml"/><Relationship Id="rId38" Type="http://schemas.openxmlformats.org/officeDocument/2006/relationships/tags" Target="../tags/tag1931.xml"/><Relationship Id="rId46" Type="http://schemas.openxmlformats.org/officeDocument/2006/relationships/tags" Target="../tags/tag1939.xml"/><Relationship Id="rId59" Type="http://schemas.openxmlformats.org/officeDocument/2006/relationships/tags" Target="../tags/tag1952.xml"/><Relationship Id="rId67" Type="http://schemas.openxmlformats.org/officeDocument/2006/relationships/tags" Target="../tags/tag1960.xml"/><Relationship Id="rId20" Type="http://schemas.openxmlformats.org/officeDocument/2006/relationships/tags" Target="../tags/tag1913.xml"/><Relationship Id="rId41" Type="http://schemas.openxmlformats.org/officeDocument/2006/relationships/tags" Target="../tags/tag1934.xml"/><Relationship Id="rId54" Type="http://schemas.openxmlformats.org/officeDocument/2006/relationships/tags" Target="../tags/tag1947.xml"/><Relationship Id="rId62" Type="http://schemas.openxmlformats.org/officeDocument/2006/relationships/tags" Target="../tags/tag1955.xml"/><Relationship Id="rId70" Type="http://schemas.openxmlformats.org/officeDocument/2006/relationships/tags" Target="../tags/tag1963.xml"/><Relationship Id="rId75" Type="http://schemas.openxmlformats.org/officeDocument/2006/relationships/tags" Target="../tags/tag1968.xml"/><Relationship Id="rId83" Type="http://schemas.openxmlformats.org/officeDocument/2006/relationships/tags" Target="../tags/tag1976.xml"/><Relationship Id="rId88" Type="http://schemas.openxmlformats.org/officeDocument/2006/relationships/slideLayout" Target="../slideLayouts/slideLayout3.xml"/><Relationship Id="rId1" Type="http://schemas.openxmlformats.org/officeDocument/2006/relationships/tags" Target="../tags/tag1894.xml"/><Relationship Id="rId6" Type="http://schemas.openxmlformats.org/officeDocument/2006/relationships/tags" Target="../tags/tag1899.xml"/><Relationship Id="rId15" Type="http://schemas.openxmlformats.org/officeDocument/2006/relationships/tags" Target="../tags/tag1908.xml"/><Relationship Id="rId23" Type="http://schemas.openxmlformats.org/officeDocument/2006/relationships/tags" Target="../tags/tag1916.xml"/><Relationship Id="rId28" Type="http://schemas.openxmlformats.org/officeDocument/2006/relationships/tags" Target="../tags/tag1921.xml"/><Relationship Id="rId36" Type="http://schemas.openxmlformats.org/officeDocument/2006/relationships/tags" Target="../tags/tag1929.xml"/><Relationship Id="rId49" Type="http://schemas.openxmlformats.org/officeDocument/2006/relationships/tags" Target="../tags/tag1942.xml"/><Relationship Id="rId57" Type="http://schemas.openxmlformats.org/officeDocument/2006/relationships/tags" Target="../tags/tag1950.xml"/><Relationship Id="rId10" Type="http://schemas.openxmlformats.org/officeDocument/2006/relationships/tags" Target="../tags/tag1903.xml"/><Relationship Id="rId31" Type="http://schemas.openxmlformats.org/officeDocument/2006/relationships/tags" Target="../tags/tag1924.xml"/><Relationship Id="rId44" Type="http://schemas.openxmlformats.org/officeDocument/2006/relationships/tags" Target="../tags/tag1937.xml"/><Relationship Id="rId52" Type="http://schemas.openxmlformats.org/officeDocument/2006/relationships/tags" Target="../tags/tag1945.xml"/><Relationship Id="rId60" Type="http://schemas.openxmlformats.org/officeDocument/2006/relationships/tags" Target="../tags/tag1953.xml"/><Relationship Id="rId65" Type="http://schemas.openxmlformats.org/officeDocument/2006/relationships/tags" Target="../tags/tag1958.xml"/><Relationship Id="rId73" Type="http://schemas.openxmlformats.org/officeDocument/2006/relationships/tags" Target="../tags/tag1966.xml"/><Relationship Id="rId78" Type="http://schemas.openxmlformats.org/officeDocument/2006/relationships/tags" Target="../tags/tag1971.xml"/><Relationship Id="rId81" Type="http://schemas.openxmlformats.org/officeDocument/2006/relationships/tags" Target="../tags/tag1974.xml"/><Relationship Id="rId86" Type="http://schemas.openxmlformats.org/officeDocument/2006/relationships/tags" Target="../tags/tag1979.xml"/><Relationship Id="rId4" Type="http://schemas.openxmlformats.org/officeDocument/2006/relationships/tags" Target="../tags/tag1897.xml"/><Relationship Id="rId9" Type="http://schemas.openxmlformats.org/officeDocument/2006/relationships/tags" Target="../tags/tag1902.xml"/><Relationship Id="rId13" Type="http://schemas.openxmlformats.org/officeDocument/2006/relationships/tags" Target="../tags/tag1906.xml"/><Relationship Id="rId18" Type="http://schemas.openxmlformats.org/officeDocument/2006/relationships/tags" Target="../tags/tag1911.xml"/><Relationship Id="rId39" Type="http://schemas.openxmlformats.org/officeDocument/2006/relationships/tags" Target="../tags/tag1932.xml"/><Relationship Id="rId34" Type="http://schemas.openxmlformats.org/officeDocument/2006/relationships/tags" Target="../tags/tag1927.xml"/><Relationship Id="rId50" Type="http://schemas.openxmlformats.org/officeDocument/2006/relationships/tags" Target="../tags/tag1943.xml"/><Relationship Id="rId55" Type="http://schemas.openxmlformats.org/officeDocument/2006/relationships/tags" Target="../tags/tag1948.xml"/><Relationship Id="rId76" Type="http://schemas.openxmlformats.org/officeDocument/2006/relationships/tags" Target="../tags/tag1969.xml"/><Relationship Id="rId7" Type="http://schemas.openxmlformats.org/officeDocument/2006/relationships/tags" Target="../tags/tag1900.xml"/><Relationship Id="rId71" Type="http://schemas.openxmlformats.org/officeDocument/2006/relationships/tags" Target="../tags/tag1964.xml"/><Relationship Id="rId2" Type="http://schemas.openxmlformats.org/officeDocument/2006/relationships/tags" Target="../tags/tag1895.xml"/><Relationship Id="rId29" Type="http://schemas.openxmlformats.org/officeDocument/2006/relationships/tags" Target="../tags/tag1922.xml"/><Relationship Id="rId24" Type="http://schemas.openxmlformats.org/officeDocument/2006/relationships/tags" Target="../tags/tag1917.xml"/><Relationship Id="rId40" Type="http://schemas.openxmlformats.org/officeDocument/2006/relationships/tags" Target="../tags/tag1933.xml"/><Relationship Id="rId45" Type="http://schemas.openxmlformats.org/officeDocument/2006/relationships/tags" Target="../tags/tag1938.xml"/><Relationship Id="rId66" Type="http://schemas.openxmlformats.org/officeDocument/2006/relationships/tags" Target="../tags/tag1959.xml"/><Relationship Id="rId87" Type="http://schemas.openxmlformats.org/officeDocument/2006/relationships/tags" Target="../tags/tag1980.xml"/><Relationship Id="rId61" Type="http://schemas.openxmlformats.org/officeDocument/2006/relationships/tags" Target="../tags/tag1954.xml"/><Relationship Id="rId82" Type="http://schemas.openxmlformats.org/officeDocument/2006/relationships/tags" Target="../tags/tag1975.xml"/><Relationship Id="rId19" Type="http://schemas.openxmlformats.org/officeDocument/2006/relationships/tags" Target="../tags/tag1912.xml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tags" Target="../tags/tag2006.xml"/><Relationship Id="rId21" Type="http://schemas.openxmlformats.org/officeDocument/2006/relationships/tags" Target="../tags/tag2001.xml"/><Relationship Id="rId42" Type="http://schemas.openxmlformats.org/officeDocument/2006/relationships/tags" Target="../tags/tag2022.xml"/><Relationship Id="rId47" Type="http://schemas.openxmlformats.org/officeDocument/2006/relationships/tags" Target="../tags/tag2027.xml"/><Relationship Id="rId63" Type="http://schemas.openxmlformats.org/officeDocument/2006/relationships/tags" Target="../tags/tag2043.xml"/><Relationship Id="rId68" Type="http://schemas.openxmlformats.org/officeDocument/2006/relationships/tags" Target="../tags/tag2048.xml"/><Relationship Id="rId84" Type="http://schemas.openxmlformats.org/officeDocument/2006/relationships/tags" Target="../tags/tag2064.xml"/><Relationship Id="rId89" Type="http://schemas.openxmlformats.org/officeDocument/2006/relationships/customXml" Target="../ink/ink40.xml"/><Relationship Id="rId16" Type="http://schemas.openxmlformats.org/officeDocument/2006/relationships/tags" Target="../tags/tag1996.xml"/><Relationship Id="rId11" Type="http://schemas.openxmlformats.org/officeDocument/2006/relationships/tags" Target="../tags/tag1991.xml"/><Relationship Id="rId32" Type="http://schemas.openxmlformats.org/officeDocument/2006/relationships/tags" Target="../tags/tag2012.xml"/><Relationship Id="rId37" Type="http://schemas.openxmlformats.org/officeDocument/2006/relationships/tags" Target="../tags/tag2017.xml"/><Relationship Id="rId53" Type="http://schemas.openxmlformats.org/officeDocument/2006/relationships/tags" Target="../tags/tag2033.xml"/><Relationship Id="rId58" Type="http://schemas.openxmlformats.org/officeDocument/2006/relationships/tags" Target="../tags/tag2038.xml"/><Relationship Id="rId74" Type="http://schemas.openxmlformats.org/officeDocument/2006/relationships/tags" Target="../tags/tag2054.xml"/><Relationship Id="rId79" Type="http://schemas.openxmlformats.org/officeDocument/2006/relationships/tags" Target="../tags/tag2059.xml"/><Relationship Id="rId5" Type="http://schemas.openxmlformats.org/officeDocument/2006/relationships/tags" Target="../tags/tag1985.xml"/><Relationship Id="rId90" Type="http://schemas.openxmlformats.org/officeDocument/2006/relationships/image" Target="../media/image43.emf"/><Relationship Id="rId14" Type="http://schemas.openxmlformats.org/officeDocument/2006/relationships/tags" Target="../tags/tag1994.xml"/><Relationship Id="rId22" Type="http://schemas.openxmlformats.org/officeDocument/2006/relationships/tags" Target="../tags/tag2002.xml"/><Relationship Id="rId27" Type="http://schemas.openxmlformats.org/officeDocument/2006/relationships/tags" Target="../tags/tag2007.xml"/><Relationship Id="rId30" Type="http://schemas.openxmlformats.org/officeDocument/2006/relationships/tags" Target="../tags/tag2010.xml"/><Relationship Id="rId35" Type="http://schemas.openxmlformats.org/officeDocument/2006/relationships/tags" Target="../tags/tag2015.xml"/><Relationship Id="rId43" Type="http://schemas.openxmlformats.org/officeDocument/2006/relationships/tags" Target="../tags/tag2023.xml"/><Relationship Id="rId48" Type="http://schemas.openxmlformats.org/officeDocument/2006/relationships/tags" Target="../tags/tag2028.xml"/><Relationship Id="rId56" Type="http://schemas.openxmlformats.org/officeDocument/2006/relationships/tags" Target="../tags/tag2036.xml"/><Relationship Id="rId64" Type="http://schemas.openxmlformats.org/officeDocument/2006/relationships/tags" Target="../tags/tag2044.xml"/><Relationship Id="rId69" Type="http://schemas.openxmlformats.org/officeDocument/2006/relationships/tags" Target="../tags/tag2049.xml"/><Relationship Id="rId77" Type="http://schemas.openxmlformats.org/officeDocument/2006/relationships/tags" Target="../tags/tag2057.xml"/><Relationship Id="rId8" Type="http://schemas.openxmlformats.org/officeDocument/2006/relationships/tags" Target="../tags/tag1988.xml"/><Relationship Id="rId51" Type="http://schemas.openxmlformats.org/officeDocument/2006/relationships/tags" Target="../tags/tag2031.xml"/><Relationship Id="rId72" Type="http://schemas.openxmlformats.org/officeDocument/2006/relationships/tags" Target="../tags/tag2052.xml"/><Relationship Id="rId80" Type="http://schemas.openxmlformats.org/officeDocument/2006/relationships/tags" Target="../tags/tag2060.xml"/><Relationship Id="rId85" Type="http://schemas.openxmlformats.org/officeDocument/2006/relationships/tags" Target="../tags/tag2065.xml"/><Relationship Id="rId3" Type="http://schemas.openxmlformats.org/officeDocument/2006/relationships/tags" Target="../tags/tag1983.xml"/><Relationship Id="rId12" Type="http://schemas.openxmlformats.org/officeDocument/2006/relationships/tags" Target="../tags/tag1992.xml"/><Relationship Id="rId17" Type="http://schemas.openxmlformats.org/officeDocument/2006/relationships/tags" Target="../tags/tag1997.xml"/><Relationship Id="rId25" Type="http://schemas.openxmlformats.org/officeDocument/2006/relationships/tags" Target="../tags/tag2005.xml"/><Relationship Id="rId33" Type="http://schemas.openxmlformats.org/officeDocument/2006/relationships/tags" Target="../tags/tag2013.xml"/><Relationship Id="rId38" Type="http://schemas.openxmlformats.org/officeDocument/2006/relationships/tags" Target="../tags/tag2018.xml"/><Relationship Id="rId46" Type="http://schemas.openxmlformats.org/officeDocument/2006/relationships/tags" Target="../tags/tag2026.xml"/><Relationship Id="rId59" Type="http://schemas.openxmlformats.org/officeDocument/2006/relationships/tags" Target="../tags/tag2039.xml"/><Relationship Id="rId67" Type="http://schemas.openxmlformats.org/officeDocument/2006/relationships/tags" Target="../tags/tag2047.xml"/><Relationship Id="rId20" Type="http://schemas.openxmlformats.org/officeDocument/2006/relationships/tags" Target="../tags/tag2000.xml"/><Relationship Id="rId41" Type="http://schemas.openxmlformats.org/officeDocument/2006/relationships/tags" Target="../tags/tag2021.xml"/><Relationship Id="rId54" Type="http://schemas.openxmlformats.org/officeDocument/2006/relationships/tags" Target="../tags/tag2034.xml"/><Relationship Id="rId62" Type="http://schemas.openxmlformats.org/officeDocument/2006/relationships/tags" Target="../tags/tag2042.xml"/><Relationship Id="rId70" Type="http://schemas.openxmlformats.org/officeDocument/2006/relationships/tags" Target="../tags/tag2050.xml"/><Relationship Id="rId75" Type="http://schemas.openxmlformats.org/officeDocument/2006/relationships/tags" Target="../tags/tag2055.xml"/><Relationship Id="rId83" Type="http://schemas.openxmlformats.org/officeDocument/2006/relationships/tags" Target="../tags/tag2063.xml"/><Relationship Id="rId88" Type="http://schemas.openxmlformats.org/officeDocument/2006/relationships/slideLayout" Target="../slideLayouts/slideLayout3.xml"/><Relationship Id="rId1" Type="http://schemas.openxmlformats.org/officeDocument/2006/relationships/tags" Target="../tags/tag1981.xml"/><Relationship Id="rId6" Type="http://schemas.openxmlformats.org/officeDocument/2006/relationships/tags" Target="../tags/tag1986.xml"/><Relationship Id="rId15" Type="http://schemas.openxmlformats.org/officeDocument/2006/relationships/tags" Target="../tags/tag1995.xml"/><Relationship Id="rId23" Type="http://schemas.openxmlformats.org/officeDocument/2006/relationships/tags" Target="../tags/tag2003.xml"/><Relationship Id="rId28" Type="http://schemas.openxmlformats.org/officeDocument/2006/relationships/tags" Target="../tags/tag2008.xml"/><Relationship Id="rId36" Type="http://schemas.openxmlformats.org/officeDocument/2006/relationships/tags" Target="../tags/tag2016.xml"/><Relationship Id="rId49" Type="http://schemas.openxmlformats.org/officeDocument/2006/relationships/tags" Target="../tags/tag2029.xml"/><Relationship Id="rId57" Type="http://schemas.openxmlformats.org/officeDocument/2006/relationships/tags" Target="../tags/tag2037.xml"/><Relationship Id="rId10" Type="http://schemas.openxmlformats.org/officeDocument/2006/relationships/tags" Target="../tags/tag1990.xml"/><Relationship Id="rId31" Type="http://schemas.openxmlformats.org/officeDocument/2006/relationships/tags" Target="../tags/tag2011.xml"/><Relationship Id="rId44" Type="http://schemas.openxmlformats.org/officeDocument/2006/relationships/tags" Target="../tags/tag2024.xml"/><Relationship Id="rId52" Type="http://schemas.openxmlformats.org/officeDocument/2006/relationships/tags" Target="../tags/tag2032.xml"/><Relationship Id="rId60" Type="http://schemas.openxmlformats.org/officeDocument/2006/relationships/tags" Target="../tags/tag2040.xml"/><Relationship Id="rId65" Type="http://schemas.openxmlformats.org/officeDocument/2006/relationships/tags" Target="../tags/tag2045.xml"/><Relationship Id="rId73" Type="http://schemas.openxmlformats.org/officeDocument/2006/relationships/tags" Target="../tags/tag2053.xml"/><Relationship Id="rId78" Type="http://schemas.openxmlformats.org/officeDocument/2006/relationships/tags" Target="../tags/tag2058.xml"/><Relationship Id="rId81" Type="http://schemas.openxmlformats.org/officeDocument/2006/relationships/tags" Target="../tags/tag2061.xml"/><Relationship Id="rId86" Type="http://schemas.openxmlformats.org/officeDocument/2006/relationships/tags" Target="../tags/tag2066.xml"/><Relationship Id="rId4" Type="http://schemas.openxmlformats.org/officeDocument/2006/relationships/tags" Target="../tags/tag1984.xml"/><Relationship Id="rId9" Type="http://schemas.openxmlformats.org/officeDocument/2006/relationships/tags" Target="../tags/tag1989.xml"/><Relationship Id="rId13" Type="http://schemas.openxmlformats.org/officeDocument/2006/relationships/tags" Target="../tags/tag1993.xml"/><Relationship Id="rId18" Type="http://schemas.openxmlformats.org/officeDocument/2006/relationships/tags" Target="../tags/tag1998.xml"/><Relationship Id="rId39" Type="http://schemas.openxmlformats.org/officeDocument/2006/relationships/tags" Target="../tags/tag2019.xml"/><Relationship Id="rId34" Type="http://schemas.openxmlformats.org/officeDocument/2006/relationships/tags" Target="../tags/tag2014.xml"/><Relationship Id="rId50" Type="http://schemas.openxmlformats.org/officeDocument/2006/relationships/tags" Target="../tags/tag2030.xml"/><Relationship Id="rId55" Type="http://schemas.openxmlformats.org/officeDocument/2006/relationships/tags" Target="../tags/tag2035.xml"/><Relationship Id="rId76" Type="http://schemas.openxmlformats.org/officeDocument/2006/relationships/tags" Target="../tags/tag2056.xml"/><Relationship Id="rId7" Type="http://schemas.openxmlformats.org/officeDocument/2006/relationships/tags" Target="../tags/tag1987.xml"/><Relationship Id="rId71" Type="http://schemas.openxmlformats.org/officeDocument/2006/relationships/tags" Target="../tags/tag2051.xml"/><Relationship Id="rId2" Type="http://schemas.openxmlformats.org/officeDocument/2006/relationships/tags" Target="../tags/tag1982.xml"/><Relationship Id="rId29" Type="http://schemas.openxmlformats.org/officeDocument/2006/relationships/tags" Target="../tags/tag2009.xml"/><Relationship Id="rId24" Type="http://schemas.openxmlformats.org/officeDocument/2006/relationships/tags" Target="../tags/tag2004.xml"/><Relationship Id="rId40" Type="http://schemas.openxmlformats.org/officeDocument/2006/relationships/tags" Target="../tags/tag2020.xml"/><Relationship Id="rId45" Type="http://schemas.openxmlformats.org/officeDocument/2006/relationships/tags" Target="../tags/tag2025.xml"/><Relationship Id="rId66" Type="http://schemas.openxmlformats.org/officeDocument/2006/relationships/tags" Target="../tags/tag2046.xml"/><Relationship Id="rId87" Type="http://schemas.openxmlformats.org/officeDocument/2006/relationships/tags" Target="../tags/tag2067.xml"/><Relationship Id="rId61" Type="http://schemas.openxmlformats.org/officeDocument/2006/relationships/tags" Target="../tags/tag2041.xml"/><Relationship Id="rId82" Type="http://schemas.openxmlformats.org/officeDocument/2006/relationships/tags" Target="../tags/tag2062.xml"/><Relationship Id="rId19" Type="http://schemas.openxmlformats.org/officeDocument/2006/relationships/tags" Target="../tags/tag199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3" Type="http://schemas.openxmlformats.org/officeDocument/2006/relationships/tags" Target="../tags/tag49.xml"/><Relationship Id="rId21" Type="http://schemas.openxmlformats.org/officeDocument/2006/relationships/notesSlide" Target="../notesSlides/notesSlide5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image" Target="../media/image5.emf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customXml" Target="../ink/ink4.xml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tags" Target="../tags/tag2093.xml"/><Relationship Id="rId21" Type="http://schemas.openxmlformats.org/officeDocument/2006/relationships/tags" Target="../tags/tag2088.xml"/><Relationship Id="rId42" Type="http://schemas.openxmlformats.org/officeDocument/2006/relationships/tags" Target="../tags/tag2109.xml"/><Relationship Id="rId47" Type="http://schemas.openxmlformats.org/officeDocument/2006/relationships/tags" Target="../tags/tag2114.xml"/><Relationship Id="rId63" Type="http://schemas.openxmlformats.org/officeDocument/2006/relationships/tags" Target="../tags/tag2130.xml"/><Relationship Id="rId68" Type="http://schemas.openxmlformats.org/officeDocument/2006/relationships/tags" Target="../tags/tag2135.xml"/><Relationship Id="rId84" Type="http://schemas.openxmlformats.org/officeDocument/2006/relationships/tags" Target="../tags/tag2151.xml"/><Relationship Id="rId16" Type="http://schemas.openxmlformats.org/officeDocument/2006/relationships/tags" Target="../tags/tag2083.xml"/><Relationship Id="rId11" Type="http://schemas.openxmlformats.org/officeDocument/2006/relationships/tags" Target="../tags/tag2078.xml"/><Relationship Id="rId32" Type="http://schemas.openxmlformats.org/officeDocument/2006/relationships/tags" Target="../tags/tag2099.xml"/><Relationship Id="rId37" Type="http://schemas.openxmlformats.org/officeDocument/2006/relationships/tags" Target="../tags/tag2104.xml"/><Relationship Id="rId53" Type="http://schemas.openxmlformats.org/officeDocument/2006/relationships/tags" Target="../tags/tag2120.xml"/><Relationship Id="rId58" Type="http://schemas.openxmlformats.org/officeDocument/2006/relationships/tags" Target="../tags/tag2125.xml"/><Relationship Id="rId74" Type="http://schemas.openxmlformats.org/officeDocument/2006/relationships/tags" Target="../tags/tag2141.xml"/><Relationship Id="rId79" Type="http://schemas.openxmlformats.org/officeDocument/2006/relationships/tags" Target="../tags/tag2146.xml"/><Relationship Id="rId5" Type="http://schemas.openxmlformats.org/officeDocument/2006/relationships/tags" Target="../tags/tag2072.xml"/><Relationship Id="rId19" Type="http://schemas.openxmlformats.org/officeDocument/2006/relationships/tags" Target="../tags/tag2086.xml"/><Relationship Id="rId14" Type="http://schemas.openxmlformats.org/officeDocument/2006/relationships/tags" Target="../tags/tag2081.xml"/><Relationship Id="rId22" Type="http://schemas.openxmlformats.org/officeDocument/2006/relationships/tags" Target="../tags/tag2089.xml"/><Relationship Id="rId27" Type="http://schemas.openxmlformats.org/officeDocument/2006/relationships/tags" Target="../tags/tag2094.xml"/><Relationship Id="rId30" Type="http://schemas.openxmlformats.org/officeDocument/2006/relationships/tags" Target="../tags/tag2097.xml"/><Relationship Id="rId35" Type="http://schemas.openxmlformats.org/officeDocument/2006/relationships/tags" Target="../tags/tag2102.xml"/><Relationship Id="rId43" Type="http://schemas.openxmlformats.org/officeDocument/2006/relationships/tags" Target="../tags/tag2110.xml"/><Relationship Id="rId48" Type="http://schemas.openxmlformats.org/officeDocument/2006/relationships/tags" Target="../tags/tag2115.xml"/><Relationship Id="rId56" Type="http://schemas.openxmlformats.org/officeDocument/2006/relationships/tags" Target="../tags/tag2123.xml"/><Relationship Id="rId64" Type="http://schemas.openxmlformats.org/officeDocument/2006/relationships/tags" Target="../tags/tag2131.xml"/><Relationship Id="rId69" Type="http://schemas.openxmlformats.org/officeDocument/2006/relationships/tags" Target="../tags/tag2136.xml"/><Relationship Id="rId77" Type="http://schemas.openxmlformats.org/officeDocument/2006/relationships/tags" Target="../tags/tag2144.xml"/><Relationship Id="rId8" Type="http://schemas.openxmlformats.org/officeDocument/2006/relationships/tags" Target="../tags/tag2075.xml"/><Relationship Id="rId51" Type="http://schemas.openxmlformats.org/officeDocument/2006/relationships/tags" Target="../tags/tag2118.xml"/><Relationship Id="rId72" Type="http://schemas.openxmlformats.org/officeDocument/2006/relationships/tags" Target="../tags/tag2139.xml"/><Relationship Id="rId80" Type="http://schemas.openxmlformats.org/officeDocument/2006/relationships/tags" Target="../tags/tag2147.xml"/><Relationship Id="rId85" Type="http://schemas.openxmlformats.org/officeDocument/2006/relationships/tags" Target="../tags/tag2152.xml"/><Relationship Id="rId3" Type="http://schemas.openxmlformats.org/officeDocument/2006/relationships/tags" Target="../tags/tag2070.xml"/><Relationship Id="rId12" Type="http://schemas.openxmlformats.org/officeDocument/2006/relationships/tags" Target="../tags/tag2079.xml"/><Relationship Id="rId17" Type="http://schemas.openxmlformats.org/officeDocument/2006/relationships/tags" Target="../tags/tag2084.xml"/><Relationship Id="rId25" Type="http://schemas.openxmlformats.org/officeDocument/2006/relationships/tags" Target="../tags/tag2092.xml"/><Relationship Id="rId33" Type="http://schemas.openxmlformats.org/officeDocument/2006/relationships/tags" Target="../tags/tag2100.xml"/><Relationship Id="rId38" Type="http://schemas.openxmlformats.org/officeDocument/2006/relationships/tags" Target="../tags/tag2105.xml"/><Relationship Id="rId46" Type="http://schemas.openxmlformats.org/officeDocument/2006/relationships/tags" Target="../tags/tag2113.xml"/><Relationship Id="rId59" Type="http://schemas.openxmlformats.org/officeDocument/2006/relationships/tags" Target="../tags/tag2126.xml"/><Relationship Id="rId67" Type="http://schemas.openxmlformats.org/officeDocument/2006/relationships/tags" Target="../tags/tag2134.xml"/><Relationship Id="rId20" Type="http://schemas.openxmlformats.org/officeDocument/2006/relationships/tags" Target="../tags/tag2087.xml"/><Relationship Id="rId41" Type="http://schemas.openxmlformats.org/officeDocument/2006/relationships/tags" Target="../tags/tag2108.xml"/><Relationship Id="rId54" Type="http://schemas.openxmlformats.org/officeDocument/2006/relationships/tags" Target="../tags/tag2121.xml"/><Relationship Id="rId62" Type="http://schemas.openxmlformats.org/officeDocument/2006/relationships/tags" Target="../tags/tag2129.xml"/><Relationship Id="rId70" Type="http://schemas.openxmlformats.org/officeDocument/2006/relationships/tags" Target="../tags/tag2137.xml"/><Relationship Id="rId75" Type="http://schemas.openxmlformats.org/officeDocument/2006/relationships/tags" Target="../tags/tag2142.xml"/><Relationship Id="rId83" Type="http://schemas.openxmlformats.org/officeDocument/2006/relationships/tags" Target="../tags/tag2150.xml"/><Relationship Id="rId88" Type="http://schemas.openxmlformats.org/officeDocument/2006/relationships/slideLayout" Target="../slideLayouts/slideLayout3.xml"/><Relationship Id="rId1" Type="http://schemas.openxmlformats.org/officeDocument/2006/relationships/tags" Target="../tags/tag2068.xml"/><Relationship Id="rId6" Type="http://schemas.openxmlformats.org/officeDocument/2006/relationships/tags" Target="../tags/tag2073.xml"/><Relationship Id="rId15" Type="http://schemas.openxmlformats.org/officeDocument/2006/relationships/tags" Target="../tags/tag2082.xml"/><Relationship Id="rId23" Type="http://schemas.openxmlformats.org/officeDocument/2006/relationships/tags" Target="../tags/tag2090.xml"/><Relationship Id="rId28" Type="http://schemas.openxmlformats.org/officeDocument/2006/relationships/tags" Target="../tags/tag2095.xml"/><Relationship Id="rId36" Type="http://schemas.openxmlformats.org/officeDocument/2006/relationships/tags" Target="../tags/tag2103.xml"/><Relationship Id="rId49" Type="http://schemas.openxmlformats.org/officeDocument/2006/relationships/tags" Target="../tags/tag2116.xml"/><Relationship Id="rId57" Type="http://schemas.openxmlformats.org/officeDocument/2006/relationships/tags" Target="../tags/tag2124.xml"/><Relationship Id="rId10" Type="http://schemas.openxmlformats.org/officeDocument/2006/relationships/tags" Target="../tags/tag2077.xml"/><Relationship Id="rId31" Type="http://schemas.openxmlformats.org/officeDocument/2006/relationships/tags" Target="../tags/tag2098.xml"/><Relationship Id="rId44" Type="http://schemas.openxmlformats.org/officeDocument/2006/relationships/tags" Target="../tags/tag2111.xml"/><Relationship Id="rId52" Type="http://schemas.openxmlformats.org/officeDocument/2006/relationships/tags" Target="../tags/tag2119.xml"/><Relationship Id="rId60" Type="http://schemas.openxmlformats.org/officeDocument/2006/relationships/tags" Target="../tags/tag2127.xml"/><Relationship Id="rId65" Type="http://schemas.openxmlformats.org/officeDocument/2006/relationships/tags" Target="../tags/tag2132.xml"/><Relationship Id="rId73" Type="http://schemas.openxmlformats.org/officeDocument/2006/relationships/tags" Target="../tags/tag2140.xml"/><Relationship Id="rId78" Type="http://schemas.openxmlformats.org/officeDocument/2006/relationships/tags" Target="../tags/tag2145.xml"/><Relationship Id="rId81" Type="http://schemas.openxmlformats.org/officeDocument/2006/relationships/tags" Target="../tags/tag2148.xml"/><Relationship Id="rId86" Type="http://schemas.openxmlformats.org/officeDocument/2006/relationships/tags" Target="../tags/tag2153.xml"/><Relationship Id="rId4" Type="http://schemas.openxmlformats.org/officeDocument/2006/relationships/tags" Target="../tags/tag2071.xml"/><Relationship Id="rId9" Type="http://schemas.openxmlformats.org/officeDocument/2006/relationships/tags" Target="../tags/tag2076.xml"/><Relationship Id="rId13" Type="http://schemas.openxmlformats.org/officeDocument/2006/relationships/tags" Target="../tags/tag2080.xml"/><Relationship Id="rId18" Type="http://schemas.openxmlformats.org/officeDocument/2006/relationships/tags" Target="../tags/tag2085.xml"/><Relationship Id="rId39" Type="http://schemas.openxmlformats.org/officeDocument/2006/relationships/tags" Target="../tags/tag2106.xml"/><Relationship Id="rId34" Type="http://schemas.openxmlformats.org/officeDocument/2006/relationships/tags" Target="../tags/tag2101.xml"/><Relationship Id="rId50" Type="http://schemas.openxmlformats.org/officeDocument/2006/relationships/tags" Target="../tags/tag2117.xml"/><Relationship Id="rId55" Type="http://schemas.openxmlformats.org/officeDocument/2006/relationships/tags" Target="../tags/tag2122.xml"/><Relationship Id="rId76" Type="http://schemas.openxmlformats.org/officeDocument/2006/relationships/tags" Target="../tags/tag2143.xml"/><Relationship Id="rId7" Type="http://schemas.openxmlformats.org/officeDocument/2006/relationships/tags" Target="../tags/tag2074.xml"/><Relationship Id="rId71" Type="http://schemas.openxmlformats.org/officeDocument/2006/relationships/tags" Target="../tags/tag2138.xml"/><Relationship Id="rId2" Type="http://schemas.openxmlformats.org/officeDocument/2006/relationships/tags" Target="../tags/tag2069.xml"/><Relationship Id="rId29" Type="http://schemas.openxmlformats.org/officeDocument/2006/relationships/tags" Target="../tags/tag2096.xml"/><Relationship Id="rId24" Type="http://schemas.openxmlformats.org/officeDocument/2006/relationships/tags" Target="../tags/tag2091.xml"/><Relationship Id="rId40" Type="http://schemas.openxmlformats.org/officeDocument/2006/relationships/tags" Target="../tags/tag2107.xml"/><Relationship Id="rId45" Type="http://schemas.openxmlformats.org/officeDocument/2006/relationships/tags" Target="../tags/tag2112.xml"/><Relationship Id="rId66" Type="http://schemas.openxmlformats.org/officeDocument/2006/relationships/tags" Target="../tags/tag2133.xml"/><Relationship Id="rId87" Type="http://schemas.openxmlformats.org/officeDocument/2006/relationships/tags" Target="../tags/tag2154.xml"/><Relationship Id="rId61" Type="http://schemas.openxmlformats.org/officeDocument/2006/relationships/tags" Target="../tags/tag2128.xml"/><Relationship Id="rId82" Type="http://schemas.openxmlformats.org/officeDocument/2006/relationships/tags" Target="../tags/tag2149.xml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tags" Target="../tags/tag2180.xml"/><Relationship Id="rId21" Type="http://schemas.openxmlformats.org/officeDocument/2006/relationships/tags" Target="../tags/tag2175.xml"/><Relationship Id="rId42" Type="http://schemas.openxmlformats.org/officeDocument/2006/relationships/tags" Target="../tags/tag2196.xml"/><Relationship Id="rId47" Type="http://schemas.openxmlformats.org/officeDocument/2006/relationships/tags" Target="../tags/tag2201.xml"/><Relationship Id="rId63" Type="http://schemas.openxmlformats.org/officeDocument/2006/relationships/tags" Target="../tags/tag2217.xml"/><Relationship Id="rId68" Type="http://schemas.openxmlformats.org/officeDocument/2006/relationships/tags" Target="../tags/tag2222.xml"/><Relationship Id="rId84" Type="http://schemas.openxmlformats.org/officeDocument/2006/relationships/tags" Target="../tags/tag2238.xml"/><Relationship Id="rId89" Type="http://schemas.openxmlformats.org/officeDocument/2006/relationships/tags" Target="../tags/tag2243.xml"/><Relationship Id="rId16" Type="http://schemas.openxmlformats.org/officeDocument/2006/relationships/tags" Target="../tags/tag2170.xml"/><Relationship Id="rId11" Type="http://schemas.openxmlformats.org/officeDocument/2006/relationships/tags" Target="../tags/tag2165.xml"/><Relationship Id="rId32" Type="http://schemas.openxmlformats.org/officeDocument/2006/relationships/tags" Target="../tags/tag2186.xml"/><Relationship Id="rId37" Type="http://schemas.openxmlformats.org/officeDocument/2006/relationships/tags" Target="../tags/tag2191.xml"/><Relationship Id="rId53" Type="http://schemas.openxmlformats.org/officeDocument/2006/relationships/tags" Target="../tags/tag2207.xml"/><Relationship Id="rId58" Type="http://schemas.openxmlformats.org/officeDocument/2006/relationships/tags" Target="../tags/tag2212.xml"/><Relationship Id="rId74" Type="http://schemas.openxmlformats.org/officeDocument/2006/relationships/tags" Target="../tags/tag2228.xml"/><Relationship Id="rId79" Type="http://schemas.openxmlformats.org/officeDocument/2006/relationships/tags" Target="../tags/tag2233.xml"/><Relationship Id="rId5" Type="http://schemas.openxmlformats.org/officeDocument/2006/relationships/tags" Target="../tags/tag2159.xml"/><Relationship Id="rId90" Type="http://schemas.openxmlformats.org/officeDocument/2006/relationships/tags" Target="../tags/tag2244.xml"/><Relationship Id="rId95" Type="http://schemas.openxmlformats.org/officeDocument/2006/relationships/customXml" Target="../ink/ink41.xml"/><Relationship Id="rId22" Type="http://schemas.openxmlformats.org/officeDocument/2006/relationships/tags" Target="../tags/tag2176.xml"/><Relationship Id="rId27" Type="http://schemas.openxmlformats.org/officeDocument/2006/relationships/tags" Target="../tags/tag2181.xml"/><Relationship Id="rId43" Type="http://schemas.openxmlformats.org/officeDocument/2006/relationships/tags" Target="../tags/tag2197.xml"/><Relationship Id="rId48" Type="http://schemas.openxmlformats.org/officeDocument/2006/relationships/tags" Target="../tags/tag2202.xml"/><Relationship Id="rId64" Type="http://schemas.openxmlformats.org/officeDocument/2006/relationships/tags" Target="../tags/tag2218.xml"/><Relationship Id="rId69" Type="http://schemas.openxmlformats.org/officeDocument/2006/relationships/tags" Target="../tags/tag2223.xml"/><Relationship Id="rId8" Type="http://schemas.openxmlformats.org/officeDocument/2006/relationships/tags" Target="../tags/tag2162.xml"/><Relationship Id="rId51" Type="http://schemas.openxmlformats.org/officeDocument/2006/relationships/tags" Target="../tags/tag2205.xml"/><Relationship Id="rId72" Type="http://schemas.openxmlformats.org/officeDocument/2006/relationships/tags" Target="../tags/tag2226.xml"/><Relationship Id="rId80" Type="http://schemas.openxmlformats.org/officeDocument/2006/relationships/tags" Target="../tags/tag2234.xml"/><Relationship Id="rId85" Type="http://schemas.openxmlformats.org/officeDocument/2006/relationships/tags" Target="../tags/tag2239.xml"/><Relationship Id="rId93" Type="http://schemas.openxmlformats.org/officeDocument/2006/relationships/tags" Target="../tags/tag2247.xml"/><Relationship Id="rId3" Type="http://schemas.openxmlformats.org/officeDocument/2006/relationships/tags" Target="../tags/tag2157.xml"/><Relationship Id="rId12" Type="http://schemas.openxmlformats.org/officeDocument/2006/relationships/tags" Target="../tags/tag2166.xml"/><Relationship Id="rId17" Type="http://schemas.openxmlformats.org/officeDocument/2006/relationships/tags" Target="../tags/tag2171.xml"/><Relationship Id="rId25" Type="http://schemas.openxmlformats.org/officeDocument/2006/relationships/tags" Target="../tags/tag2179.xml"/><Relationship Id="rId33" Type="http://schemas.openxmlformats.org/officeDocument/2006/relationships/tags" Target="../tags/tag2187.xml"/><Relationship Id="rId38" Type="http://schemas.openxmlformats.org/officeDocument/2006/relationships/tags" Target="../tags/tag2192.xml"/><Relationship Id="rId46" Type="http://schemas.openxmlformats.org/officeDocument/2006/relationships/tags" Target="../tags/tag2200.xml"/><Relationship Id="rId59" Type="http://schemas.openxmlformats.org/officeDocument/2006/relationships/tags" Target="../tags/tag2213.xml"/><Relationship Id="rId67" Type="http://schemas.openxmlformats.org/officeDocument/2006/relationships/tags" Target="../tags/tag2221.xml"/><Relationship Id="rId20" Type="http://schemas.openxmlformats.org/officeDocument/2006/relationships/tags" Target="../tags/tag2174.xml"/><Relationship Id="rId41" Type="http://schemas.openxmlformats.org/officeDocument/2006/relationships/tags" Target="../tags/tag2195.xml"/><Relationship Id="rId54" Type="http://schemas.openxmlformats.org/officeDocument/2006/relationships/tags" Target="../tags/tag2208.xml"/><Relationship Id="rId62" Type="http://schemas.openxmlformats.org/officeDocument/2006/relationships/tags" Target="../tags/tag2216.xml"/><Relationship Id="rId70" Type="http://schemas.openxmlformats.org/officeDocument/2006/relationships/tags" Target="../tags/tag2224.xml"/><Relationship Id="rId75" Type="http://schemas.openxmlformats.org/officeDocument/2006/relationships/tags" Target="../tags/tag2229.xml"/><Relationship Id="rId83" Type="http://schemas.openxmlformats.org/officeDocument/2006/relationships/tags" Target="../tags/tag2237.xml"/><Relationship Id="rId88" Type="http://schemas.openxmlformats.org/officeDocument/2006/relationships/tags" Target="../tags/tag2242.xml"/><Relationship Id="rId91" Type="http://schemas.openxmlformats.org/officeDocument/2006/relationships/tags" Target="../tags/tag2245.xml"/><Relationship Id="rId96" Type="http://schemas.openxmlformats.org/officeDocument/2006/relationships/image" Target="../media/image44.emf"/><Relationship Id="rId1" Type="http://schemas.openxmlformats.org/officeDocument/2006/relationships/tags" Target="../tags/tag2155.xml"/><Relationship Id="rId6" Type="http://schemas.openxmlformats.org/officeDocument/2006/relationships/tags" Target="../tags/tag2160.xml"/><Relationship Id="rId15" Type="http://schemas.openxmlformats.org/officeDocument/2006/relationships/tags" Target="../tags/tag2169.xml"/><Relationship Id="rId23" Type="http://schemas.openxmlformats.org/officeDocument/2006/relationships/tags" Target="../tags/tag2177.xml"/><Relationship Id="rId28" Type="http://schemas.openxmlformats.org/officeDocument/2006/relationships/tags" Target="../tags/tag2182.xml"/><Relationship Id="rId36" Type="http://schemas.openxmlformats.org/officeDocument/2006/relationships/tags" Target="../tags/tag2190.xml"/><Relationship Id="rId49" Type="http://schemas.openxmlformats.org/officeDocument/2006/relationships/tags" Target="../tags/tag2203.xml"/><Relationship Id="rId57" Type="http://schemas.openxmlformats.org/officeDocument/2006/relationships/tags" Target="../tags/tag2211.xml"/><Relationship Id="rId10" Type="http://schemas.openxmlformats.org/officeDocument/2006/relationships/tags" Target="../tags/tag2164.xml"/><Relationship Id="rId31" Type="http://schemas.openxmlformats.org/officeDocument/2006/relationships/tags" Target="../tags/tag2185.xml"/><Relationship Id="rId44" Type="http://schemas.openxmlformats.org/officeDocument/2006/relationships/tags" Target="../tags/tag2198.xml"/><Relationship Id="rId52" Type="http://schemas.openxmlformats.org/officeDocument/2006/relationships/tags" Target="../tags/tag2206.xml"/><Relationship Id="rId60" Type="http://schemas.openxmlformats.org/officeDocument/2006/relationships/tags" Target="../tags/tag2214.xml"/><Relationship Id="rId65" Type="http://schemas.openxmlformats.org/officeDocument/2006/relationships/tags" Target="../tags/tag2219.xml"/><Relationship Id="rId73" Type="http://schemas.openxmlformats.org/officeDocument/2006/relationships/tags" Target="../tags/tag2227.xml"/><Relationship Id="rId78" Type="http://schemas.openxmlformats.org/officeDocument/2006/relationships/tags" Target="../tags/tag2232.xml"/><Relationship Id="rId81" Type="http://schemas.openxmlformats.org/officeDocument/2006/relationships/tags" Target="../tags/tag2235.xml"/><Relationship Id="rId86" Type="http://schemas.openxmlformats.org/officeDocument/2006/relationships/tags" Target="../tags/tag2240.xml"/><Relationship Id="rId94" Type="http://schemas.openxmlformats.org/officeDocument/2006/relationships/slideLayout" Target="../slideLayouts/slideLayout3.xml"/><Relationship Id="rId4" Type="http://schemas.openxmlformats.org/officeDocument/2006/relationships/tags" Target="../tags/tag2158.xml"/><Relationship Id="rId9" Type="http://schemas.openxmlformats.org/officeDocument/2006/relationships/tags" Target="../tags/tag2163.xml"/><Relationship Id="rId13" Type="http://schemas.openxmlformats.org/officeDocument/2006/relationships/tags" Target="../tags/tag2167.xml"/><Relationship Id="rId18" Type="http://schemas.openxmlformats.org/officeDocument/2006/relationships/tags" Target="../tags/tag2172.xml"/><Relationship Id="rId39" Type="http://schemas.openxmlformats.org/officeDocument/2006/relationships/tags" Target="../tags/tag2193.xml"/><Relationship Id="rId34" Type="http://schemas.openxmlformats.org/officeDocument/2006/relationships/tags" Target="../tags/tag2188.xml"/><Relationship Id="rId50" Type="http://schemas.openxmlformats.org/officeDocument/2006/relationships/tags" Target="../tags/tag2204.xml"/><Relationship Id="rId55" Type="http://schemas.openxmlformats.org/officeDocument/2006/relationships/tags" Target="../tags/tag2209.xml"/><Relationship Id="rId76" Type="http://schemas.openxmlformats.org/officeDocument/2006/relationships/tags" Target="../tags/tag2230.xml"/><Relationship Id="rId7" Type="http://schemas.openxmlformats.org/officeDocument/2006/relationships/tags" Target="../tags/tag2161.xml"/><Relationship Id="rId71" Type="http://schemas.openxmlformats.org/officeDocument/2006/relationships/tags" Target="../tags/tag2225.xml"/><Relationship Id="rId92" Type="http://schemas.openxmlformats.org/officeDocument/2006/relationships/tags" Target="../tags/tag2246.xml"/><Relationship Id="rId2" Type="http://schemas.openxmlformats.org/officeDocument/2006/relationships/tags" Target="../tags/tag2156.xml"/><Relationship Id="rId29" Type="http://schemas.openxmlformats.org/officeDocument/2006/relationships/tags" Target="../tags/tag2183.xml"/><Relationship Id="rId24" Type="http://schemas.openxmlformats.org/officeDocument/2006/relationships/tags" Target="../tags/tag2178.xml"/><Relationship Id="rId40" Type="http://schemas.openxmlformats.org/officeDocument/2006/relationships/tags" Target="../tags/tag2194.xml"/><Relationship Id="rId45" Type="http://schemas.openxmlformats.org/officeDocument/2006/relationships/tags" Target="../tags/tag2199.xml"/><Relationship Id="rId66" Type="http://schemas.openxmlformats.org/officeDocument/2006/relationships/tags" Target="../tags/tag2220.xml"/><Relationship Id="rId87" Type="http://schemas.openxmlformats.org/officeDocument/2006/relationships/tags" Target="../tags/tag2241.xml"/><Relationship Id="rId61" Type="http://schemas.openxmlformats.org/officeDocument/2006/relationships/tags" Target="../tags/tag2215.xml"/><Relationship Id="rId82" Type="http://schemas.openxmlformats.org/officeDocument/2006/relationships/tags" Target="../tags/tag2236.xml"/><Relationship Id="rId19" Type="http://schemas.openxmlformats.org/officeDocument/2006/relationships/tags" Target="../tags/tag2173.xml"/><Relationship Id="rId14" Type="http://schemas.openxmlformats.org/officeDocument/2006/relationships/tags" Target="../tags/tag2168.xml"/><Relationship Id="rId30" Type="http://schemas.openxmlformats.org/officeDocument/2006/relationships/tags" Target="../tags/tag2184.xml"/><Relationship Id="rId35" Type="http://schemas.openxmlformats.org/officeDocument/2006/relationships/tags" Target="../tags/tag2189.xml"/><Relationship Id="rId56" Type="http://schemas.openxmlformats.org/officeDocument/2006/relationships/tags" Target="../tags/tag2210.xml"/><Relationship Id="rId77" Type="http://schemas.openxmlformats.org/officeDocument/2006/relationships/tags" Target="../tags/tag223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250.xml"/><Relationship Id="rId2" Type="http://schemas.openxmlformats.org/officeDocument/2006/relationships/tags" Target="../tags/tag2249.xml"/><Relationship Id="rId1" Type="http://schemas.openxmlformats.org/officeDocument/2006/relationships/tags" Target="../tags/tag224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5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tags" Target="../tags/tag225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53.xml"/><Relationship Id="rId1" Type="http://schemas.openxmlformats.org/officeDocument/2006/relationships/tags" Target="../tags/tag2252.xml"/><Relationship Id="rId6" Type="http://schemas.openxmlformats.org/officeDocument/2006/relationships/tags" Target="../tags/tag2257.xml"/><Relationship Id="rId5" Type="http://schemas.openxmlformats.org/officeDocument/2006/relationships/tags" Target="../tags/tag2256.xml"/><Relationship Id="rId4" Type="http://schemas.openxmlformats.org/officeDocument/2006/relationships/tags" Target="../tags/tag2255.xml"/><Relationship Id="rId9" Type="http://schemas.openxmlformats.org/officeDocument/2006/relationships/image" Target="../media/image45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tags" Target="../tags/tag226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59.xml"/><Relationship Id="rId1" Type="http://schemas.openxmlformats.org/officeDocument/2006/relationships/tags" Target="../tags/tag2258.xml"/><Relationship Id="rId6" Type="http://schemas.openxmlformats.org/officeDocument/2006/relationships/tags" Target="../tags/tag2263.xml"/><Relationship Id="rId5" Type="http://schemas.openxmlformats.org/officeDocument/2006/relationships/tags" Target="../tags/tag2262.xml"/><Relationship Id="rId4" Type="http://schemas.openxmlformats.org/officeDocument/2006/relationships/tags" Target="../tags/tag2261.xml"/><Relationship Id="rId9" Type="http://schemas.openxmlformats.org/officeDocument/2006/relationships/image" Target="../media/image46.emf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tags" Target="../tags/tag2276.xml"/><Relationship Id="rId18" Type="http://schemas.openxmlformats.org/officeDocument/2006/relationships/tags" Target="../tags/tag2281.xml"/><Relationship Id="rId26" Type="http://schemas.openxmlformats.org/officeDocument/2006/relationships/tags" Target="../tags/tag2289.xml"/><Relationship Id="rId39" Type="http://schemas.openxmlformats.org/officeDocument/2006/relationships/tags" Target="../tags/tag2302.xml"/><Relationship Id="rId21" Type="http://schemas.openxmlformats.org/officeDocument/2006/relationships/tags" Target="../tags/tag2284.xml"/><Relationship Id="rId34" Type="http://schemas.openxmlformats.org/officeDocument/2006/relationships/tags" Target="../tags/tag2297.xml"/><Relationship Id="rId42" Type="http://schemas.openxmlformats.org/officeDocument/2006/relationships/tags" Target="../tags/tag2305.xml"/><Relationship Id="rId47" Type="http://schemas.openxmlformats.org/officeDocument/2006/relationships/tags" Target="../tags/tag2310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2270.xml"/><Relationship Id="rId2" Type="http://schemas.openxmlformats.org/officeDocument/2006/relationships/tags" Target="../tags/tag2265.xml"/><Relationship Id="rId16" Type="http://schemas.openxmlformats.org/officeDocument/2006/relationships/tags" Target="../tags/tag2279.xml"/><Relationship Id="rId29" Type="http://schemas.openxmlformats.org/officeDocument/2006/relationships/tags" Target="../tags/tag2292.xml"/><Relationship Id="rId11" Type="http://schemas.openxmlformats.org/officeDocument/2006/relationships/tags" Target="../tags/tag2274.xml"/><Relationship Id="rId24" Type="http://schemas.openxmlformats.org/officeDocument/2006/relationships/tags" Target="../tags/tag2287.xml"/><Relationship Id="rId32" Type="http://schemas.openxmlformats.org/officeDocument/2006/relationships/tags" Target="../tags/tag2295.xml"/><Relationship Id="rId37" Type="http://schemas.openxmlformats.org/officeDocument/2006/relationships/tags" Target="../tags/tag2300.xml"/><Relationship Id="rId40" Type="http://schemas.openxmlformats.org/officeDocument/2006/relationships/tags" Target="../tags/tag2303.xml"/><Relationship Id="rId45" Type="http://schemas.openxmlformats.org/officeDocument/2006/relationships/tags" Target="../tags/tag2308.xml"/><Relationship Id="rId53" Type="http://schemas.openxmlformats.org/officeDocument/2006/relationships/image" Target="../media/image47.emf"/><Relationship Id="rId5" Type="http://schemas.openxmlformats.org/officeDocument/2006/relationships/tags" Target="../tags/tag2268.xml"/><Relationship Id="rId10" Type="http://schemas.openxmlformats.org/officeDocument/2006/relationships/tags" Target="../tags/tag2273.xml"/><Relationship Id="rId19" Type="http://schemas.openxmlformats.org/officeDocument/2006/relationships/tags" Target="../tags/tag2282.xml"/><Relationship Id="rId31" Type="http://schemas.openxmlformats.org/officeDocument/2006/relationships/tags" Target="../tags/tag2294.xml"/><Relationship Id="rId44" Type="http://schemas.openxmlformats.org/officeDocument/2006/relationships/tags" Target="../tags/tag2307.xml"/><Relationship Id="rId52" Type="http://schemas.openxmlformats.org/officeDocument/2006/relationships/customXml" Target="../ink/ink44.xml"/><Relationship Id="rId4" Type="http://schemas.openxmlformats.org/officeDocument/2006/relationships/tags" Target="../tags/tag2267.xml"/><Relationship Id="rId9" Type="http://schemas.openxmlformats.org/officeDocument/2006/relationships/tags" Target="../tags/tag2272.xml"/><Relationship Id="rId14" Type="http://schemas.openxmlformats.org/officeDocument/2006/relationships/tags" Target="../tags/tag2277.xml"/><Relationship Id="rId22" Type="http://schemas.openxmlformats.org/officeDocument/2006/relationships/tags" Target="../tags/tag2285.xml"/><Relationship Id="rId27" Type="http://schemas.openxmlformats.org/officeDocument/2006/relationships/tags" Target="../tags/tag2290.xml"/><Relationship Id="rId30" Type="http://schemas.openxmlformats.org/officeDocument/2006/relationships/tags" Target="../tags/tag2293.xml"/><Relationship Id="rId35" Type="http://schemas.openxmlformats.org/officeDocument/2006/relationships/tags" Target="../tags/tag2298.xml"/><Relationship Id="rId43" Type="http://schemas.openxmlformats.org/officeDocument/2006/relationships/tags" Target="../tags/tag2306.xml"/><Relationship Id="rId48" Type="http://schemas.openxmlformats.org/officeDocument/2006/relationships/tags" Target="../tags/tag2311.xml"/><Relationship Id="rId8" Type="http://schemas.openxmlformats.org/officeDocument/2006/relationships/tags" Target="../tags/tag2271.xml"/><Relationship Id="rId51" Type="http://schemas.openxmlformats.org/officeDocument/2006/relationships/notesSlide" Target="../notesSlides/notesSlide27.xml"/><Relationship Id="rId3" Type="http://schemas.openxmlformats.org/officeDocument/2006/relationships/tags" Target="../tags/tag2266.xml"/><Relationship Id="rId12" Type="http://schemas.openxmlformats.org/officeDocument/2006/relationships/tags" Target="../tags/tag2275.xml"/><Relationship Id="rId17" Type="http://schemas.openxmlformats.org/officeDocument/2006/relationships/tags" Target="../tags/tag2280.xml"/><Relationship Id="rId25" Type="http://schemas.openxmlformats.org/officeDocument/2006/relationships/tags" Target="../tags/tag2288.xml"/><Relationship Id="rId33" Type="http://schemas.openxmlformats.org/officeDocument/2006/relationships/tags" Target="../tags/tag2296.xml"/><Relationship Id="rId38" Type="http://schemas.openxmlformats.org/officeDocument/2006/relationships/tags" Target="../tags/tag2301.xml"/><Relationship Id="rId46" Type="http://schemas.openxmlformats.org/officeDocument/2006/relationships/tags" Target="../tags/tag2309.xml"/><Relationship Id="rId20" Type="http://schemas.openxmlformats.org/officeDocument/2006/relationships/tags" Target="../tags/tag2283.xml"/><Relationship Id="rId41" Type="http://schemas.openxmlformats.org/officeDocument/2006/relationships/tags" Target="../tags/tag2304.xml"/><Relationship Id="rId1" Type="http://schemas.openxmlformats.org/officeDocument/2006/relationships/tags" Target="../tags/tag2264.xml"/><Relationship Id="rId6" Type="http://schemas.openxmlformats.org/officeDocument/2006/relationships/tags" Target="../tags/tag2269.xml"/><Relationship Id="rId15" Type="http://schemas.openxmlformats.org/officeDocument/2006/relationships/tags" Target="../tags/tag2278.xml"/><Relationship Id="rId23" Type="http://schemas.openxmlformats.org/officeDocument/2006/relationships/tags" Target="../tags/tag2286.xml"/><Relationship Id="rId28" Type="http://schemas.openxmlformats.org/officeDocument/2006/relationships/tags" Target="../tags/tag2291.xml"/><Relationship Id="rId36" Type="http://schemas.openxmlformats.org/officeDocument/2006/relationships/tags" Target="../tags/tag2299.xml"/><Relationship Id="rId49" Type="http://schemas.openxmlformats.org/officeDocument/2006/relationships/tags" Target="../tags/tag23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2320.xml"/><Relationship Id="rId13" Type="http://schemas.openxmlformats.org/officeDocument/2006/relationships/customXml" Target="../ink/ink45.xml"/><Relationship Id="rId3" Type="http://schemas.openxmlformats.org/officeDocument/2006/relationships/tags" Target="../tags/tag2315.xml"/><Relationship Id="rId7" Type="http://schemas.openxmlformats.org/officeDocument/2006/relationships/tags" Target="../tags/tag2319.xml"/><Relationship Id="rId12" Type="http://schemas.openxmlformats.org/officeDocument/2006/relationships/notesSlide" Target="../notesSlides/notesSlide28.xml"/><Relationship Id="rId2" Type="http://schemas.openxmlformats.org/officeDocument/2006/relationships/tags" Target="../tags/tag2314.xml"/><Relationship Id="rId1" Type="http://schemas.openxmlformats.org/officeDocument/2006/relationships/tags" Target="../tags/tag2313.xml"/><Relationship Id="rId6" Type="http://schemas.openxmlformats.org/officeDocument/2006/relationships/tags" Target="../tags/tag231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17.xml"/><Relationship Id="rId10" Type="http://schemas.openxmlformats.org/officeDocument/2006/relationships/tags" Target="../tags/tag2322.xml"/><Relationship Id="rId4" Type="http://schemas.openxmlformats.org/officeDocument/2006/relationships/tags" Target="../tags/tag2316.xml"/><Relationship Id="rId9" Type="http://schemas.openxmlformats.org/officeDocument/2006/relationships/tags" Target="../tags/tag2321.xml"/><Relationship Id="rId14" Type="http://schemas.openxmlformats.org/officeDocument/2006/relationships/image" Target="../media/image48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325.xml"/><Relationship Id="rId7" Type="http://schemas.openxmlformats.org/officeDocument/2006/relationships/tags" Target="../tags/tag2329.xml"/><Relationship Id="rId2" Type="http://schemas.openxmlformats.org/officeDocument/2006/relationships/tags" Target="../tags/tag2324.xml"/><Relationship Id="rId1" Type="http://schemas.openxmlformats.org/officeDocument/2006/relationships/tags" Target="../tags/tag2323.xml"/><Relationship Id="rId6" Type="http://schemas.openxmlformats.org/officeDocument/2006/relationships/tags" Target="../tags/tag2328.xml"/><Relationship Id="rId11" Type="http://schemas.openxmlformats.org/officeDocument/2006/relationships/image" Target="../media/image49.emf"/><Relationship Id="rId5" Type="http://schemas.openxmlformats.org/officeDocument/2006/relationships/tags" Target="../tags/tag2327.xml"/><Relationship Id="rId10" Type="http://schemas.openxmlformats.org/officeDocument/2006/relationships/customXml" Target="../ink/ink46.xml"/><Relationship Id="rId4" Type="http://schemas.openxmlformats.org/officeDocument/2006/relationships/tags" Target="../tags/tag2326.xml"/><Relationship Id="rId9" Type="http://schemas.openxmlformats.org/officeDocument/2006/relationships/notesSlide" Target="../notesSlides/notesSlide2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2336.xml"/><Relationship Id="rId13" Type="http://schemas.openxmlformats.org/officeDocument/2006/relationships/oleObject" Target="../embeddings/Microsoft_Word_97_-_2003_Document2.doc"/><Relationship Id="rId3" Type="http://schemas.openxmlformats.org/officeDocument/2006/relationships/tags" Target="../tags/tag2331.xml"/><Relationship Id="rId7" Type="http://schemas.openxmlformats.org/officeDocument/2006/relationships/tags" Target="../tags/tag2335.xml"/><Relationship Id="rId12" Type="http://schemas.openxmlformats.org/officeDocument/2006/relationships/image" Target="../media/image50.wmf"/><Relationship Id="rId2" Type="http://schemas.openxmlformats.org/officeDocument/2006/relationships/tags" Target="../tags/tag2330.xml"/><Relationship Id="rId16" Type="http://schemas.openxmlformats.org/officeDocument/2006/relationships/image" Target="../media/image52.emf"/><Relationship Id="rId1" Type="http://schemas.openxmlformats.org/officeDocument/2006/relationships/vmlDrawing" Target="../drawings/vmlDrawing1.vml"/><Relationship Id="rId6" Type="http://schemas.openxmlformats.org/officeDocument/2006/relationships/tags" Target="../tags/tag2334.xml"/><Relationship Id="rId11" Type="http://schemas.openxmlformats.org/officeDocument/2006/relationships/oleObject" Target="../embeddings/Microsoft_Word_97_-_2003_Document1.doc"/><Relationship Id="rId5" Type="http://schemas.openxmlformats.org/officeDocument/2006/relationships/tags" Target="../tags/tag2333.xml"/><Relationship Id="rId15" Type="http://schemas.openxmlformats.org/officeDocument/2006/relationships/customXml" Target="../ink/ink47.xml"/><Relationship Id="rId10" Type="http://schemas.openxmlformats.org/officeDocument/2006/relationships/notesSlide" Target="../notesSlides/notesSlide30.xml"/><Relationship Id="rId4" Type="http://schemas.openxmlformats.org/officeDocument/2006/relationships/tags" Target="../tags/tag233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1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2343.xml"/><Relationship Id="rId13" Type="http://schemas.openxmlformats.org/officeDocument/2006/relationships/oleObject" Target="../embeddings/Microsoft_Word_97_-_2003_Document3.doc"/><Relationship Id="rId18" Type="http://schemas.openxmlformats.org/officeDocument/2006/relationships/image" Target="../media/image53.wmf"/><Relationship Id="rId3" Type="http://schemas.openxmlformats.org/officeDocument/2006/relationships/tags" Target="../tags/tag2338.xml"/><Relationship Id="rId7" Type="http://schemas.openxmlformats.org/officeDocument/2006/relationships/tags" Target="../tags/tag2342.xml"/><Relationship Id="rId12" Type="http://schemas.openxmlformats.org/officeDocument/2006/relationships/notesSlide" Target="../notesSlides/notesSlide31.xml"/><Relationship Id="rId17" Type="http://schemas.openxmlformats.org/officeDocument/2006/relationships/oleObject" Target="../embeddings/Microsoft_Word_97_-_2003_Document5.doc"/><Relationship Id="rId2" Type="http://schemas.openxmlformats.org/officeDocument/2006/relationships/tags" Target="../tags/tag2337.xml"/><Relationship Id="rId16" Type="http://schemas.openxmlformats.org/officeDocument/2006/relationships/image" Target="../media/image51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2.vml"/><Relationship Id="rId6" Type="http://schemas.openxmlformats.org/officeDocument/2006/relationships/tags" Target="../tags/tag234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40.xml"/><Relationship Id="rId15" Type="http://schemas.openxmlformats.org/officeDocument/2006/relationships/oleObject" Target="../embeddings/Microsoft_Word_97_-_2003_Document4.doc"/><Relationship Id="rId10" Type="http://schemas.openxmlformats.org/officeDocument/2006/relationships/tags" Target="../tags/tag2345.xml"/><Relationship Id="rId19" Type="http://schemas.openxmlformats.org/officeDocument/2006/relationships/oleObject" Target="../embeddings/Microsoft_Word_97_-_2003_Document6.doc"/><Relationship Id="rId4" Type="http://schemas.openxmlformats.org/officeDocument/2006/relationships/tags" Target="../tags/tag2339.xml"/><Relationship Id="rId9" Type="http://schemas.openxmlformats.org/officeDocument/2006/relationships/tags" Target="../tags/tag2344.xml"/><Relationship Id="rId14" Type="http://schemas.openxmlformats.org/officeDocument/2006/relationships/image" Target="../media/image5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notesSlide" Target="../notesSlides/notesSlide6.xml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2353.xml"/><Relationship Id="rId13" Type="http://schemas.openxmlformats.org/officeDocument/2006/relationships/tags" Target="../tags/tag2358.xml"/><Relationship Id="rId18" Type="http://schemas.openxmlformats.org/officeDocument/2006/relationships/customXml" Target="../ink/ink48.xml"/><Relationship Id="rId3" Type="http://schemas.openxmlformats.org/officeDocument/2006/relationships/tags" Target="../tags/tag2348.xml"/><Relationship Id="rId7" Type="http://schemas.openxmlformats.org/officeDocument/2006/relationships/tags" Target="../tags/tag2352.xml"/><Relationship Id="rId12" Type="http://schemas.openxmlformats.org/officeDocument/2006/relationships/tags" Target="../tags/tag2357.xml"/><Relationship Id="rId17" Type="http://schemas.openxmlformats.org/officeDocument/2006/relationships/notesSlide" Target="../notesSlides/notesSlide32.xml"/><Relationship Id="rId2" Type="http://schemas.openxmlformats.org/officeDocument/2006/relationships/tags" Target="../tags/tag2347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346.xml"/><Relationship Id="rId6" Type="http://schemas.openxmlformats.org/officeDocument/2006/relationships/tags" Target="../tags/tag2351.xml"/><Relationship Id="rId11" Type="http://schemas.openxmlformats.org/officeDocument/2006/relationships/tags" Target="../tags/tag2356.xml"/><Relationship Id="rId5" Type="http://schemas.openxmlformats.org/officeDocument/2006/relationships/tags" Target="../tags/tag2350.xml"/><Relationship Id="rId15" Type="http://schemas.openxmlformats.org/officeDocument/2006/relationships/tags" Target="../tags/tag2360.xml"/><Relationship Id="rId10" Type="http://schemas.openxmlformats.org/officeDocument/2006/relationships/tags" Target="../tags/tag2355.xml"/><Relationship Id="rId19" Type="http://schemas.openxmlformats.org/officeDocument/2006/relationships/image" Target="../media/image55.emf"/><Relationship Id="rId4" Type="http://schemas.openxmlformats.org/officeDocument/2006/relationships/tags" Target="../tags/tag2349.xml"/><Relationship Id="rId9" Type="http://schemas.openxmlformats.org/officeDocument/2006/relationships/tags" Target="../tags/tag2354.xml"/><Relationship Id="rId14" Type="http://schemas.openxmlformats.org/officeDocument/2006/relationships/tags" Target="../tags/tag235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3" Type="http://schemas.openxmlformats.org/officeDocument/2006/relationships/tags" Target="../tags/tag2363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2362.xml"/><Relationship Id="rId1" Type="http://schemas.openxmlformats.org/officeDocument/2006/relationships/tags" Target="../tags/tag23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65.xml"/><Relationship Id="rId4" Type="http://schemas.openxmlformats.org/officeDocument/2006/relationships/tags" Target="../tags/tag2364.xml"/><Relationship Id="rId9" Type="http://schemas.openxmlformats.org/officeDocument/2006/relationships/image" Target="../media/image56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3" Type="http://schemas.openxmlformats.org/officeDocument/2006/relationships/tags" Target="../tags/tag2368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2367.xml"/><Relationship Id="rId1" Type="http://schemas.openxmlformats.org/officeDocument/2006/relationships/tags" Target="../tags/tag236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70.xml"/><Relationship Id="rId4" Type="http://schemas.openxmlformats.org/officeDocument/2006/relationships/tags" Target="../tags/tag2369.xml"/><Relationship Id="rId9" Type="http://schemas.openxmlformats.org/officeDocument/2006/relationships/image" Target="../media/image57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3" Type="http://schemas.openxmlformats.org/officeDocument/2006/relationships/tags" Target="../tags/tag2373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2372.xml"/><Relationship Id="rId1" Type="http://schemas.openxmlformats.org/officeDocument/2006/relationships/tags" Target="../tags/tag23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75.xml"/><Relationship Id="rId4" Type="http://schemas.openxmlformats.org/officeDocument/2006/relationships/tags" Target="../tags/tag2374.xml"/><Relationship Id="rId9" Type="http://schemas.openxmlformats.org/officeDocument/2006/relationships/image" Target="../media/image58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9" Type="http://schemas.openxmlformats.org/officeDocument/2006/relationships/image" Target="../media/image7.png"/><Relationship Id="rId21" Type="http://schemas.openxmlformats.org/officeDocument/2006/relationships/tags" Target="../tags/tag107.xml"/><Relationship Id="rId34" Type="http://schemas.openxmlformats.org/officeDocument/2006/relationships/image" Target="../media/image2.png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29" Type="http://schemas.openxmlformats.org/officeDocument/2006/relationships/tags" Target="../tags/tag115.xml"/><Relationship Id="rId41" Type="http://schemas.openxmlformats.org/officeDocument/2006/relationships/image" Target="../media/image12.emf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5.png"/><Relationship Id="rId40" Type="http://schemas.openxmlformats.org/officeDocument/2006/relationships/customXml" Target="../ink/ink5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image" Target="../media/image4.png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tags" Target="../tags/tag117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image" Target="../media/image3.png"/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notesSlide" Target="../notesSlides/notesSlide7.xml"/><Relationship Id="rId38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 few announcements</a:t>
            </a:r>
            <a:r>
              <a:rPr lang="en-GB" dirty="0"/>
              <a:t>	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90360" tIns="44280" rIns="90360" bIns="44280"/>
          <a:lstStyle/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Course web page – check often</a:t>
            </a:r>
            <a:endParaRPr lang="en-GB" dirty="0"/>
          </a:p>
          <a:p>
            <a:pPr marL="742950"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660033"/>
                </a:solidFill>
              </a:rPr>
              <a:t>cse.uw.edu</a:t>
            </a:r>
            <a:r>
              <a:rPr lang="en-GB" dirty="0" smtClean="0">
                <a:solidFill>
                  <a:srgbClr val="660033"/>
                </a:solidFill>
              </a:rPr>
              <a:t>/351</a:t>
            </a:r>
            <a:endParaRPr lang="en-GB" dirty="0">
              <a:solidFill>
                <a:srgbClr val="660033"/>
              </a:solidFill>
              <a:hlinkClick r:id="rId6"/>
            </a:endParaRPr>
          </a:p>
          <a:p>
            <a:pPr marL="742950"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Schedule, policies, labs, homeworks, and everything </a:t>
            </a:r>
            <a:r>
              <a:rPr lang="en-GB" dirty="0" smtClean="0"/>
              <a:t>else</a:t>
            </a:r>
          </a:p>
          <a:p>
            <a:pPr marL="742950"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/>
              <a:t>Videos: watch them for review! Quizzes at the end. </a:t>
            </a:r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Course discussion board</a:t>
            </a:r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Course mailing list – check your @</a:t>
            </a:r>
            <a:r>
              <a:rPr lang="en-GB" dirty="0" err="1" smtClean="0"/>
              <a:t>uw.edu</a:t>
            </a:r>
            <a:endParaRPr lang="en-GB" dirty="0" smtClean="0"/>
          </a:p>
          <a:p>
            <a:pPr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Low traffic – mostly announcements; you are already subscribed</a:t>
            </a:r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Office hours, appointments, drop-ins</a:t>
            </a:r>
          </a:p>
          <a:p>
            <a:pPr marL="784225" lvl="1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We spread our office hours throughout the week</a:t>
            </a:r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Staff e-mail: cse351-tas@cse.uw.edu</a:t>
            </a:r>
          </a:p>
          <a:p>
            <a:pPr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For things that are not appropriate for the discussion board</a:t>
            </a:r>
          </a:p>
          <a:p>
            <a:pPr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Anonymous feedback</a:t>
            </a:r>
          </a:p>
          <a:p>
            <a:pPr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Late policy: 3 late day as you wish, 10% per day after that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3437280" y="927720"/>
              <a:ext cx="13320" cy="29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32600" y="921960"/>
                <a:ext cx="2520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929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Binary Representations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Base 2 number representation</a:t>
            </a:r>
          </a:p>
          <a:p>
            <a:pPr lvl="1">
              <a:defRPr/>
            </a:pPr>
            <a:r>
              <a:rPr lang="en-US" dirty="0" smtClean="0"/>
              <a:t>A base 2 digit (0 or 1) is called a </a:t>
            </a:r>
            <a:r>
              <a:rPr lang="en-US" i="1" dirty="0" smtClean="0"/>
              <a:t>bit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Represent 351</a:t>
            </a:r>
            <a:r>
              <a:rPr lang="en-US" baseline="-25000" dirty="0" smtClean="0"/>
              <a:t>10</a:t>
            </a:r>
            <a:r>
              <a:rPr lang="en-US" dirty="0" smtClean="0"/>
              <a:t> as 0000000101011111</a:t>
            </a:r>
            <a:r>
              <a:rPr lang="en-US" baseline="-25000" dirty="0" smtClean="0"/>
              <a:t>2 </a:t>
            </a:r>
            <a:r>
              <a:rPr lang="en-US" dirty="0" smtClean="0"/>
              <a:t> or  101011111</a:t>
            </a:r>
            <a:r>
              <a:rPr lang="en-US" baseline="-25000" dirty="0" smtClean="0"/>
              <a:t>2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Electronic implementation</a:t>
            </a:r>
          </a:p>
          <a:p>
            <a:pPr lvl="1" eaLnBrk="1" hangingPunct="1">
              <a:defRPr/>
            </a:pPr>
            <a:r>
              <a:rPr lang="en-US" dirty="0" smtClean="0"/>
              <a:t>Easy to store with bi-stable elements</a:t>
            </a:r>
          </a:p>
          <a:p>
            <a:pPr lvl="1" eaLnBrk="1" hangingPunct="1">
              <a:defRPr/>
            </a:pPr>
            <a:r>
              <a:rPr lang="en-US" dirty="0" smtClean="0"/>
              <a:t>Reliably transmitted on noisy and inaccurate wires </a:t>
            </a: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066800" y="4305300"/>
            <a:ext cx="6858000" cy="2171700"/>
            <a:chOff x="192" y="2388"/>
            <a:chExt cx="4320" cy="1368"/>
          </a:xfrm>
        </p:grpSpPr>
        <p:sp>
          <p:nvSpPr>
            <p:cNvPr id="7173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8" y="3408"/>
              <a:ext cx="3744" cy="24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>
                <a:solidFill>
                  <a:schemeClr val="bg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68" y="2784"/>
              <a:ext cx="3744" cy="24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>
                <a:solidFill>
                  <a:schemeClr val="bg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75" name="Freeform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68" y="2884"/>
              <a:ext cx="3732" cy="716"/>
            </a:xfrm>
            <a:custGeom>
              <a:avLst/>
              <a:gdLst>
                <a:gd name="T0" fmla="*/ 0 w 3578"/>
                <a:gd name="T1" fmla="*/ 706 h 716"/>
                <a:gd name="T2" fmla="*/ 157 w 3578"/>
                <a:gd name="T3" fmla="*/ 653 h 716"/>
                <a:gd name="T4" fmla="*/ 294 w 3578"/>
                <a:gd name="T5" fmla="*/ 643 h 716"/>
                <a:gd name="T6" fmla="*/ 547 w 3578"/>
                <a:gd name="T7" fmla="*/ 685 h 716"/>
                <a:gd name="T8" fmla="*/ 768 w 3578"/>
                <a:gd name="T9" fmla="*/ 653 h 716"/>
                <a:gd name="T10" fmla="*/ 894 w 3578"/>
                <a:gd name="T11" fmla="*/ 632 h 716"/>
                <a:gd name="T12" fmla="*/ 1021 w 3578"/>
                <a:gd name="T13" fmla="*/ 664 h 716"/>
                <a:gd name="T14" fmla="*/ 1178 w 3578"/>
                <a:gd name="T15" fmla="*/ 674 h 716"/>
                <a:gd name="T16" fmla="*/ 1273 w 3578"/>
                <a:gd name="T17" fmla="*/ 664 h 716"/>
                <a:gd name="T18" fmla="*/ 1305 w 3578"/>
                <a:gd name="T19" fmla="*/ 653 h 716"/>
                <a:gd name="T20" fmla="*/ 1347 w 3578"/>
                <a:gd name="T21" fmla="*/ 569 h 716"/>
                <a:gd name="T22" fmla="*/ 1463 w 3578"/>
                <a:gd name="T23" fmla="*/ 253 h 716"/>
                <a:gd name="T24" fmla="*/ 1547 w 3578"/>
                <a:gd name="T25" fmla="*/ 116 h 716"/>
                <a:gd name="T26" fmla="*/ 1642 w 3578"/>
                <a:gd name="T27" fmla="*/ 53 h 716"/>
                <a:gd name="T28" fmla="*/ 1831 w 3578"/>
                <a:gd name="T29" fmla="*/ 21 h 716"/>
                <a:gd name="T30" fmla="*/ 2031 w 3578"/>
                <a:gd name="T31" fmla="*/ 32 h 716"/>
                <a:gd name="T32" fmla="*/ 2073 w 3578"/>
                <a:gd name="T33" fmla="*/ 42 h 716"/>
                <a:gd name="T34" fmla="*/ 2252 w 3578"/>
                <a:gd name="T35" fmla="*/ 11 h 716"/>
                <a:gd name="T36" fmla="*/ 2315 w 3578"/>
                <a:gd name="T37" fmla="*/ 42 h 716"/>
                <a:gd name="T38" fmla="*/ 2389 w 3578"/>
                <a:gd name="T39" fmla="*/ 53 h 716"/>
                <a:gd name="T40" fmla="*/ 2557 w 3578"/>
                <a:gd name="T41" fmla="*/ 42 h 716"/>
                <a:gd name="T42" fmla="*/ 2620 w 3578"/>
                <a:gd name="T43" fmla="*/ 64 h 716"/>
                <a:gd name="T44" fmla="*/ 2715 w 3578"/>
                <a:gd name="T45" fmla="*/ 11 h 716"/>
                <a:gd name="T46" fmla="*/ 2768 w 3578"/>
                <a:gd name="T47" fmla="*/ 0 h 716"/>
                <a:gd name="T48" fmla="*/ 3041 w 3578"/>
                <a:gd name="T49" fmla="*/ 411 h 716"/>
                <a:gd name="T50" fmla="*/ 3157 w 3578"/>
                <a:gd name="T51" fmla="*/ 643 h 716"/>
                <a:gd name="T52" fmla="*/ 3347 w 3578"/>
                <a:gd name="T53" fmla="*/ 716 h 716"/>
                <a:gd name="T54" fmla="*/ 3441 w 3578"/>
                <a:gd name="T55" fmla="*/ 706 h 716"/>
                <a:gd name="T56" fmla="*/ 3462 w 3578"/>
                <a:gd name="T57" fmla="*/ 674 h 716"/>
                <a:gd name="T58" fmla="*/ 3578 w 3578"/>
                <a:gd name="T59" fmla="*/ 653 h 7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78"/>
                <a:gd name="T91" fmla="*/ 0 h 716"/>
                <a:gd name="T92" fmla="*/ 3578 w 3578"/>
                <a:gd name="T93" fmla="*/ 716 h 7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78" h="716">
                  <a:moveTo>
                    <a:pt x="0" y="706"/>
                  </a:moveTo>
                  <a:cubicBezTo>
                    <a:pt x="54" y="694"/>
                    <a:pt x="101" y="657"/>
                    <a:pt x="157" y="653"/>
                  </a:cubicBezTo>
                  <a:cubicBezTo>
                    <a:pt x="202" y="649"/>
                    <a:pt x="248" y="646"/>
                    <a:pt x="294" y="643"/>
                  </a:cubicBezTo>
                  <a:cubicBezTo>
                    <a:pt x="377" y="658"/>
                    <a:pt x="462" y="670"/>
                    <a:pt x="547" y="685"/>
                  </a:cubicBezTo>
                  <a:cubicBezTo>
                    <a:pt x="628" y="655"/>
                    <a:pt x="660" y="660"/>
                    <a:pt x="768" y="653"/>
                  </a:cubicBezTo>
                  <a:cubicBezTo>
                    <a:pt x="792" y="648"/>
                    <a:pt x="875" y="632"/>
                    <a:pt x="894" y="632"/>
                  </a:cubicBezTo>
                  <a:cubicBezTo>
                    <a:pt x="938" y="632"/>
                    <a:pt x="977" y="659"/>
                    <a:pt x="1021" y="664"/>
                  </a:cubicBezTo>
                  <a:cubicBezTo>
                    <a:pt x="1073" y="669"/>
                    <a:pt x="1125" y="670"/>
                    <a:pt x="1178" y="674"/>
                  </a:cubicBezTo>
                  <a:cubicBezTo>
                    <a:pt x="1209" y="670"/>
                    <a:pt x="1241" y="669"/>
                    <a:pt x="1273" y="664"/>
                  </a:cubicBezTo>
                  <a:cubicBezTo>
                    <a:pt x="1284" y="662"/>
                    <a:pt x="1298" y="661"/>
                    <a:pt x="1305" y="653"/>
                  </a:cubicBezTo>
                  <a:cubicBezTo>
                    <a:pt x="1324" y="628"/>
                    <a:pt x="1329" y="595"/>
                    <a:pt x="1347" y="569"/>
                  </a:cubicBezTo>
                  <a:cubicBezTo>
                    <a:pt x="1416" y="462"/>
                    <a:pt x="1419" y="362"/>
                    <a:pt x="1463" y="253"/>
                  </a:cubicBezTo>
                  <a:cubicBezTo>
                    <a:pt x="1480" y="209"/>
                    <a:pt x="1520" y="153"/>
                    <a:pt x="1547" y="116"/>
                  </a:cubicBezTo>
                  <a:cubicBezTo>
                    <a:pt x="1568" y="86"/>
                    <a:pt x="1605" y="60"/>
                    <a:pt x="1642" y="53"/>
                  </a:cubicBezTo>
                  <a:cubicBezTo>
                    <a:pt x="1704" y="40"/>
                    <a:pt x="1831" y="21"/>
                    <a:pt x="1831" y="21"/>
                  </a:cubicBezTo>
                  <a:cubicBezTo>
                    <a:pt x="1897" y="24"/>
                    <a:pt x="1964" y="26"/>
                    <a:pt x="2031" y="32"/>
                  </a:cubicBezTo>
                  <a:cubicBezTo>
                    <a:pt x="2045" y="33"/>
                    <a:pt x="2058" y="42"/>
                    <a:pt x="2073" y="42"/>
                  </a:cubicBezTo>
                  <a:cubicBezTo>
                    <a:pt x="2130" y="42"/>
                    <a:pt x="2194" y="20"/>
                    <a:pt x="2252" y="11"/>
                  </a:cubicBezTo>
                  <a:cubicBezTo>
                    <a:pt x="2274" y="17"/>
                    <a:pt x="2292" y="35"/>
                    <a:pt x="2315" y="42"/>
                  </a:cubicBezTo>
                  <a:cubicBezTo>
                    <a:pt x="2338" y="49"/>
                    <a:pt x="2364" y="49"/>
                    <a:pt x="2389" y="53"/>
                  </a:cubicBezTo>
                  <a:cubicBezTo>
                    <a:pt x="2450" y="36"/>
                    <a:pt x="2493" y="31"/>
                    <a:pt x="2557" y="42"/>
                  </a:cubicBezTo>
                  <a:cubicBezTo>
                    <a:pt x="2578" y="49"/>
                    <a:pt x="2598" y="71"/>
                    <a:pt x="2620" y="64"/>
                  </a:cubicBezTo>
                  <a:cubicBezTo>
                    <a:pt x="2654" y="52"/>
                    <a:pt x="2679" y="18"/>
                    <a:pt x="2715" y="11"/>
                  </a:cubicBezTo>
                  <a:cubicBezTo>
                    <a:pt x="2732" y="7"/>
                    <a:pt x="2750" y="3"/>
                    <a:pt x="2768" y="0"/>
                  </a:cubicBezTo>
                  <a:cubicBezTo>
                    <a:pt x="2929" y="161"/>
                    <a:pt x="2957" y="167"/>
                    <a:pt x="3041" y="411"/>
                  </a:cubicBezTo>
                  <a:cubicBezTo>
                    <a:pt x="3071" y="498"/>
                    <a:pt x="3069" y="597"/>
                    <a:pt x="3157" y="643"/>
                  </a:cubicBezTo>
                  <a:cubicBezTo>
                    <a:pt x="3289" y="619"/>
                    <a:pt x="3221" y="590"/>
                    <a:pt x="3347" y="716"/>
                  </a:cubicBezTo>
                  <a:cubicBezTo>
                    <a:pt x="3378" y="712"/>
                    <a:pt x="3411" y="716"/>
                    <a:pt x="3441" y="706"/>
                  </a:cubicBezTo>
                  <a:cubicBezTo>
                    <a:pt x="3452" y="701"/>
                    <a:pt x="3452" y="681"/>
                    <a:pt x="3462" y="674"/>
                  </a:cubicBezTo>
                  <a:cubicBezTo>
                    <a:pt x="3489" y="652"/>
                    <a:pt x="3545" y="653"/>
                    <a:pt x="3578" y="65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76" name="Line 8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624" y="364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77" name="Line 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24" y="278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78" name="Text Box 1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2" y="3504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 pitchFamily="34" charset="0"/>
                  <a:cs typeface="Calibri" pitchFamily="34" charset="0"/>
                </a:rPr>
                <a:t>0.0V</a:t>
              </a:r>
            </a:p>
          </p:txBody>
        </p:sp>
        <p:sp>
          <p:nvSpPr>
            <p:cNvPr id="7179" name="Text Box 1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92" y="3264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  <a:cs typeface="Calibri" pitchFamily="34" charset="0"/>
                </a:rPr>
                <a:t>0.5V</a:t>
              </a:r>
            </a:p>
          </p:txBody>
        </p:sp>
        <p:sp>
          <p:nvSpPr>
            <p:cNvPr id="7180" name="Text Box 1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2" y="2880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  <a:cs typeface="Calibri" pitchFamily="34" charset="0"/>
                </a:rPr>
                <a:t>2.8V</a:t>
              </a:r>
            </a:p>
          </p:txBody>
        </p:sp>
        <p:sp>
          <p:nvSpPr>
            <p:cNvPr id="7181" name="Text Box 1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92" y="2640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  <a:cs typeface="Calibri" pitchFamily="34" charset="0"/>
                </a:rPr>
                <a:t>3.3V</a:t>
              </a:r>
            </a:p>
          </p:txBody>
        </p:sp>
        <p:sp>
          <p:nvSpPr>
            <p:cNvPr id="7182" name="Line 1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68" y="2496"/>
              <a:ext cx="1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83" name="Line 1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352" y="2496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84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3984" y="249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85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160" y="2448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86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35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87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379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88" name="Line 2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984" y="24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89" name="Text Box 2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296" y="2388"/>
              <a:ext cx="298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  <a:cs typeface="Calibri" pitchFamily="34" charset="0"/>
                </a:rPr>
                <a:t>0</a:t>
              </a:r>
            </a:p>
          </p:txBody>
        </p:sp>
        <p:sp>
          <p:nvSpPr>
            <p:cNvPr id="7190" name="Text Box 2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832" y="2388"/>
              <a:ext cx="298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 pitchFamily="34" charset="0"/>
                  <a:cs typeface="Calibri" pitchFamily="34" charset="0"/>
                </a:rPr>
                <a:t>1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128" y="2388"/>
              <a:ext cx="192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  <a:cs typeface="Calibri" pitchFamily="34" charset="0"/>
                </a:rPr>
                <a:t>0</a:t>
              </a:r>
            </a:p>
          </p:txBody>
        </p:sp>
        <p:sp>
          <p:nvSpPr>
            <p:cNvPr id="7192" name="Line 2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624" y="34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93" name="Line 25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624" y="30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/>
              <p14:cNvContentPartPr/>
              <p14:nvPr/>
            </p14:nvContentPartPr>
            <p14:xfrm>
              <a:off x="612000" y="1036800"/>
              <a:ext cx="4156200" cy="1085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200" y="1024200"/>
                <a:ext cx="4169880" cy="110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9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Describing Byte Values</a:t>
            </a:r>
          </a:p>
        </p:txBody>
      </p:sp>
      <p:sp>
        <p:nvSpPr>
          <p:cNvPr id="33850" name="Rectangle 5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2286000" algn="l"/>
                <a:tab pos="3771900" algn="l"/>
              </a:tabLst>
              <a:defRPr/>
            </a:pPr>
            <a:r>
              <a:rPr lang="en-US" dirty="0" smtClean="0"/>
              <a:t>Binary 	00000000</a:t>
            </a:r>
            <a:r>
              <a:rPr lang="en-US" baseline="-25000" dirty="0" smtClean="0"/>
              <a:t>2</a:t>
            </a:r>
            <a:r>
              <a:rPr lang="en-US" dirty="0" smtClean="0"/>
              <a:t>	--  11111111</a:t>
            </a:r>
            <a:r>
              <a:rPr lang="en-US" baseline="-25000" dirty="0" smtClean="0"/>
              <a:t>2</a:t>
            </a:r>
          </a:p>
          <a:p>
            <a:pPr lvl="1">
              <a:tabLst>
                <a:tab pos="2286000" algn="l"/>
                <a:tab pos="3771900" algn="l"/>
              </a:tabLst>
              <a:defRPr/>
            </a:pPr>
            <a:r>
              <a:rPr lang="en-US" dirty="0" smtClean="0"/>
              <a:t>Byte = 8 bits (binary digits)</a:t>
            </a:r>
          </a:p>
          <a:p>
            <a:pPr>
              <a:tabLst>
                <a:tab pos="2286000" algn="l"/>
                <a:tab pos="3771900" algn="l"/>
              </a:tabLst>
              <a:defRPr/>
            </a:pPr>
            <a:r>
              <a:rPr lang="en-US" dirty="0" smtClean="0"/>
              <a:t>Decimal	              0</a:t>
            </a:r>
            <a:r>
              <a:rPr lang="en-US" baseline="-25000" dirty="0" smtClean="0"/>
              <a:t>10	</a:t>
            </a:r>
            <a:r>
              <a:rPr lang="en-US" dirty="0" smtClean="0"/>
              <a:t>--  255</a:t>
            </a:r>
            <a:r>
              <a:rPr lang="en-US" baseline="-25000" dirty="0" smtClean="0"/>
              <a:t>10</a:t>
            </a:r>
          </a:p>
          <a:p>
            <a:pPr>
              <a:tabLst>
                <a:tab pos="2286000" algn="l"/>
                <a:tab pos="3771900" algn="l"/>
              </a:tabLst>
              <a:defRPr/>
            </a:pPr>
            <a:r>
              <a:rPr lang="en-US" dirty="0" smtClean="0"/>
              <a:t>Hexadecimal   	            00</a:t>
            </a:r>
            <a:r>
              <a:rPr lang="en-US" baseline="-25000" dirty="0" smtClean="0"/>
              <a:t>16</a:t>
            </a:r>
            <a:r>
              <a:rPr lang="en-US" dirty="0" smtClean="0"/>
              <a:t>	--  FF</a:t>
            </a:r>
            <a:r>
              <a:rPr lang="en-US" baseline="-25000" dirty="0" smtClean="0"/>
              <a:t>16</a:t>
            </a:r>
          </a:p>
          <a:p>
            <a:pPr lvl="1">
              <a:tabLst>
                <a:tab pos="4114800" algn="l"/>
                <a:tab pos="4572000" algn="l"/>
              </a:tabLst>
              <a:defRPr/>
            </a:pPr>
            <a:r>
              <a:rPr lang="en-US" dirty="0" smtClean="0"/>
              <a:t>Byte = 2 hexadecimal (or “hex” or base 16) digits</a:t>
            </a:r>
          </a:p>
          <a:p>
            <a:pPr lvl="1">
              <a:tabLst>
                <a:tab pos="4114800" algn="l"/>
                <a:tab pos="4572000" algn="l"/>
              </a:tabLst>
              <a:defRPr/>
            </a:pPr>
            <a:r>
              <a:rPr lang="en-US" dirty="0" smtClean="0"/>
              <a:t>Base 16 number representation</a:t>
            </a:r>
          </a:p>
          <a:p>
            <a:pPr lvl="1">
              <a:defRPr/>
            </a:pPr>
            <a:r>
              <a:rPr lang="en-US" dirty="0" smtClean="0"/>
              <a:t>Use characters ‘0’ to ‘9’ and ‘A’ to ‘F’</a:t>
            </a:r>
          </a:p>
          <a:p>
            <a:pPr lvl="1">
              <a:defRPr/>
            </a:pPr>
            <a:r>
              <a:rPr lang="en-US" dirty="0" smtClean="0"/>
              <a:t>Write FA1D37B</a:t>
            </a:r>
            <a:r>
              <a:rPr lang="en-US" baseline="-25000" dirty="0" smtClean="0"/>
              <a:t>16</a:t>
            </a:r>
            <a:r>
              <a:rPr lang="en-US" dirty="0" smtClean="0"/>
              <a:t> </a:t>
            </a:r>
            <a:r>
              <a:rPr lang="en-US" smtClean="0"/>
              <a:t>in the C </a:t>
            </a:r>
            <a:r>
              <a:rPr lang="en-US" dirty="0" smtClean="0"/>
              <a:t>language </a:t>
            </a:r>
          </a:p>
          <a:p>
            <a:pPr lvl="2">
              <a:defRPr/>
            </a:pPr>
            <a:r>
              <a:rPr lang="en-US" dirty="0" smtClean="0"/>
              <a:t>as   </a:t>
            </a:r>
            <a:r>
              <a:rPr lang="en-US" dirty="0" smtClean="0">
                <a:latin typeface="Courier New" pitchFamily="49" charset="0"/>
              </a:rPr>
              <a:t>0xFA1D37B  </a:t>
            </a:r>
            <a:r>
              <a:rPr lang="en-US" dirty="0" smtClean="0"/>
              <a:t>or   </a:t>
            </a:r>
            <a:r>
              <a:rPr lang="en-US" dirty="0" smtClean="0">
                <a:latin typeface="Courier New" pitchFamily="49" charset="0"/>
              </a:rPr>
              <a:t>0xfa1d37b</a:t>
            </a:r>
          </a:p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More on specific data types later…</a:t>
            </a: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707187" y="2122488"/>
            <a:ext cx="1827213" cy="4279901"/>
            <a:chOff x="4224" y="842"/>
            <a:chExt cx="1151" cy="269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224" y="1234"/>
              <a:ext cx="1104" cy="2304"/>
              <a:chOff x="4224" y="1234"/>
              <a:chExt cx="1104" cy="2304"/>
            </a:xfrm>
          </p:grpSpPr>
          <p:sp>
            <p:nvSpPr>
              <p:cNvPr id="8201" name="Rectangle 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224" y="123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0</a:t>
                </a:r>
              </a:p>
            </p:txBody>
          </p:sp>
          <p:sp>
            <p:nvSpPr>
              <p:cNvPr id="8202" name="Rectangle 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512" y="123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0</a:t>
                </a:r>
              </a:p>
            </p:txBody>
          </p:sp>
          <p:sp>
            <p:nvSpPr>
              <p:cNvPr id="8203" name="Rectangle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800" y="1234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0000</a:t>
                </a:r>
              </a:p>
            </p:txBody>
          </p:sp>
          <p:sp>
            <p:nvSpPr>
              <p:cNvPr id="8204" name="Rectangle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224" y="137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8205" name="Rectangle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512" y="137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8206" name="Rectangle 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800" y="1378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0001</a:t>
                </a:r>
              </a:p>
            </p:txBody>
          </p:sp>
          <p:sp>
            <p:nvSpPr>
              <p:cNvPr id="8207" name="Rectangle 1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224" y="152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8208" name="Rectangle 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12" y="152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8209" name="Rectangle 1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800" y="1522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0010</a:t>
                </a:r>
              </a:p>
            </p:txBody>
          </p:sp>
          <p:sp>
            <p:nvSpPr>
              <p:cNvPr id="8210" name="Rectangle 1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224" y="166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211" name="Rectangle 1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12" y="166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212" name="Rectangle 1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800" y="1666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0011</a:t>
                </a:r>
              </a:p>
            </p:txBody>
          </p:sp>
          <p:sp>
            <p:nvSpPr>
              <p:cNvPr id="8213" name="Rectangle 1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224" y="181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</a:p>
            </p:txBody>
          </p:sp>
          <p:sp>
            <p:nvSpPr>
              <p:cNvPr id="8214" name="Rectangle 1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12" y="181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</a:p>
            </p:txBody>
          </p:sp>
          <p:sp>
            <p:nvSpPr>
              <p:cNvPr id="8215" name="Rectangle 2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800" y="1810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0100</a:t>
                </a:r>
              </a:p>
            </p:txBody>
          </p:sp>
          <p:sp>
            <p:nvSpPr>
              <p:cNvPr id="8216" name="Rectangle 2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224" y="195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5</a:t>
                </a:r>
              </a:p>
            </p:txBody>
          </p:sp>
          <p:sp>
            <p:nvSpPr>
              <p:cNvPr id="8217" name="Rectangle 2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12" y="195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5</a:t>
                </a:r>
              </a:p>
            </p:txBody>
          </p:sp>
          <p:sp>
            <p:nvSpPr>
              <p:cNvPr id="8218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800" y="1954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0101</a:t>
                </a:r>
              </a:p>
            </p:txBody>
          </p:sp>
          <p:sp>
            <p:nvSpPr>
              <p:cNvPr id="8219" name="Rectangle 2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224" y="209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6</a:t>
                </a:r>
              </a:p>
            </p:txBody>
          </p:sp>
          <p:sp>
            <p:nvSpPr>
              <p:cNvPr id="8220" name="Rectangle 25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12" y="209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6</a:t>
                </a:r>
              </a:p>
            </p:txBody>
          </p:sp>
          <p:sp>
            <p:nvSpPr>
              <p:cNvPr id="8221" name="Rectangle 2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800" y="2098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0110</a:t>
                </a:r>
              </a:p>
            </p:txBody>
          </p:sp>
          <p:sp>
            <p:nvSpPr>
              <p:cNvPr id="8222" name="Rectangle 2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224" y="224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7</a:t>
                </a:r>
              </a:p>
            </p:txBody>
          </p:sp>
          <p:sp>
            <p:nvSpPr>
              <p:cNvPr id="8223" name="Rectangle 2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512" y="224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7</a:t>
                </a:r>
              </a:p>
            </p:txBody>
          </p:sp>
          <p:sp>
            <p:nvSpPr>
              <p:cNvPr id="8224" name="Rectangle 2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800" y="2242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0111</a:t>
                </a:r>
              </a:p>
            </p:txBody>
          </p:sp>
          <p:sp>
            <p:nvSpPr>
              <p:cNvPr id="8225" name="Rectangle 3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224" y="238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8</a:t>
                </a:r>
              </a:p>
            </p:txBody>
          </p:sp>
          <p:sp>
            <p:nvSpPr>
              <p:cNvPr id="8226" name="Rectangle 31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12" y="238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8</a:t>
                </a:r>
              </a:p>
            </p:txBody>
          </p:sp>
          <p:sp>
            <p:nvSpPr>
              <p:cNvPr id="8227" name="Rectangle 32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800" y="2386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1000</a:t>
                </a:r>
              </a:p>
            </p:txBody>
          </p:sp>
          <p:sp>
            <p:nvSpPr>
              <p:cNvPr id="8228" name="Rectangle 33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224" y="253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9</a:t>
                </a:r>
              </a:p>
            </p:txBody>
          </p:sp>
          <p:sp>
            <p:nvSpPr>
              <p:cNvPr id="8229" name="Rectangle 3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512" y="253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9</a:t>
                </a:r>
              </a:p>
            </p:txBody>
          </p:sp>
          <p:sp>
            <p:nvSpPr>
              <p:cNvPr id="8230" name="Rectangle 35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800" y="2530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1001</a:t>
                </a:r>
              </a:p>
            </p:txBody>
          </p:sp>
          <p:sp>
            <p:nvSpPr>
              <p:cNvPr id="8231" name="Rectangle 3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224" y="267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A</a:t>
                </a:r>
              </a:p>
            </p:txBody>
          </p:sp>
          <p:sp>
            <p:nvSpPr>
              <p:cNvPr id="8232" name="Rectangle 3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512" y="267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10</a:t>
                </a:r>
              </a:p>
            </p:txBody>
          </p:sp>
          <p:sp>
            <p:nvSpPr>
              <p:cNvPr id="8233" name="Rectangle 3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800" y="2674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1010</a:t>
                </a:r>
              </a:p>
            </p:txBody>
          </p:sp>
          <p:sp>
            <p:nvSpPr>
              <p:cNvPr id="8234" name="Rectangle 3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224" y="281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B</a:t>
                </a:r>
              </a:p>
            </p:txBody>
          </p:sp>
          <p:sp>
            <p:nvSpPr>
              <p:cNvPr id="8235" name="Rectangle 4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512" y="281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11</a:t>
                </a:r>
              </a:p>
            </p:txBody>
          </p:sp>
          <p:sp>
            <p:nvSpPr>
              <p:cNvPr id="8236" name="Rectangle 41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800" y="2818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1011</a:t>
                </a:r>
              </a:p>
            </p:txBody>
          </p:sp>
          <p:sp>
            <p:nvSpPr>
              <p:cNvPr id="8237" name="Rectangle 42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224" y="296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C</a:t>
                </a:r>
              </a:p>
            </p:txBody>
          </p:sp>
          <p:sp>
            <p:nvSpPr>
              <p:cNvPr id="8238" name="Rectangle 4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512" y="296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12</a:t>
                </a:r>
              </a:p>
            </p:txBody>
          </p:sp>
          <p:sp>
            <p:nvSpPr>
              <p:cNvPr id="8239" name="Rectangle 4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800" y="2962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1100</a:t>
                </a:r>
              </a:p>
            </p:txBody>
          </p:sp>
          <p:sp>
            <p:nvSpPr>
              <p:cNvPr id="8240" name="Rectangle 4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224" y="310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</a:p>
            </p:txBody>
          </p:sp>
          <p:sp>
            <p:nvSpPr>
              <p:cNvPr id="8241" name="Rectangle 4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512" y="310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13</a:t>
                </a:r>
              </a:p>
            </p:txBody>
          </p:sp>
          <p:sp>
            <p:nvSpPr>
              <p:cNvPr id="8242" name="Rectangle 47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800" y="3106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1101</a:t>
                </a:r>
              </a:p>
            </p:txBody>
          </p:sp>
          <p:sp>
            <p:nvSpPr>
              <p:cNvPr id="8243" name="Rectangle 48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224" y="325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E</a:t>
                </a:r>
              </a:p>
            </p:txBody>
          </p:sp>
          <p:sp>
            <p:nvSpPr>
              <p:cNvPr id="8244" name="Rectangle 49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512" y="325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14</a:t>
                </a:r>
              </a:p>
            </p:txBody>
          </p:sp>
          <p:sp>
            <p:nvSpPr>
              <p:cNvPr id="8245" name="Rectangle 50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800" y="3250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1110</a:t>
                </a:r>
              </a:p>
            </p:txBody>
          </p:sp>
          <p:sp>
            <p:nvSpPr>
              <p:cNvPr id="8246" name="Rectangle 51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224" y="339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8247" name="Rectangle 52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512" y="339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15</a:t>
                </a:r>
              </a:p>
            </p:txBody>
          </p:sp>
          <p:sp>
            <p:nvSpPr>
              <p:cNvPr id="8248" name="Rectangle 53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800" y="3394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1111</a:t>
                </a:r>
              </a:p>
            </p:txBody>
          </p:sp>
        </p:grpSp>
        <p:sp>
          <p:nvSpPr>
            <p:cNvPr id="8198" name="Text Box 5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19282532">
              <a:off x="4277" y="932"/>
              <a:ext cx="365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Hex</a:t>
              </a:r>
            </a:p>
          </p:txBody>
        </p:sp>
        <p:sp>
          <p:nvSpPr>
            <p:cNvPr id="8199" name="Text Box 5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19282532">
              <a:off x="4538" y="842"/>
              <a:ext cx="646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Decimal</a:t>
              </a:r>
            </a:p>
          </p:txBody>
        </p:sp>
        <p:sp>
          <p:nvSpPr>
            <p:cNvPr id="8200" name="Text Box 5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19282532">
              <a:off x="4841" y="875"/>
              <a:ext cx="534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Binary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8" name="Date Placeholder 57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" name="Ink 4"/>
              <p14:cNvContentPartPr/>
              <p14:nvPr/>
            </p14:nvContentPartPr>
            <p14:xfrm>
              <a:off x="684360" y="1523880"/>
              <a:ext cx="6850800" cy="3034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1040" y="1518480"/>
                <a:ext cx="6870960" cy="305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>
            <p:custDataLst>
              <p:tags r:id="rId3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8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data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CC0000"/>
                </a:solidFill>
              </a:rPr>
              <a:t>instructions</a:t>
            </a:r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dirty="0">
                <a:solidFill>
                  <a:srgbClr val="660066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11" name="Cloud 10"/>
          <p:cNvSpPr/>
          <p:nvPr>
            <p:custDataLst>
              <p:tags r:id="rId8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dirty="0">
                <a:solidFill>
                  <a:srgbClr val="660066"/>
                </a:solidFill>
                <a:latin typeface="Calibri"/>
                <a:cs typeface="Calibri"/>
              </a:rPr>
              <a:t>take 352…</a:t>
            </a: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367114933"/>
              </p:ext>
            </p:extLst>
          </p:nvPr>
        </p:nvGraphicFramePr>
        <p:xfrm>
          <a:off x="2137304" y="3276600"/>
          <a:ext cx="1143640" cy="343019"/>
        </p:xfrm>
        <a:graphic>
          <a:graphicData uri="http://schemas.openxmlformats.org/drawingml/2006/table">
            <a:tbl>
              <a:tblPr/>
              <a:tblGrid>
                <a:gridCol w="285910"/>
                <a:gridCol w="285910"/>
                <a:gridCol w="285910"/>
                <a:gridCol w="285910"/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 Box 3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45993" y="3516890"/>
            <a:ext cx="1367896" cy="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registers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14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Rectangle 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45893" y="1607445"/>
            <a:ext cx="1600200" cy="511104"/>
          </a:xfrm>
          <a:prstGeom prst="rect">
            <a:avLst/>
          </a:prstGeom>
          <a:solidFill>
            <a:srgbClr val="FF9999"/>
          </a:solidFill>
          <a:ln w="1270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t"/>
          <a:lstStyle/>
          <a:p>
            <a:pPr algn="ctr"/>
            <a:r>
              <a:rPr lang="en-US" dirty="0" err="1" smtClean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lang="en-US" dirty="0" smtClean="0">
                <a:solidFill>
                  <a:srgbClr val="CC0000"/>
                </a:solidFill>
                <a:latin typeface="Calibri"/>
                <a:cs typeface="Calibri"/>
              </a:rPr>
              <a:t>-cache</a:t>
            </a:r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cxnSp>
        <p:nvCxnSpPr>
          <p:cNvPr id="16" name="AutoShape 41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4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2438400" y="2819400"/>
            <a:ext cx="232363" cy="675853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V="1">
            <a:off x="2286000" y="2057400"/>
            <a:ext cx="152400" cy="4572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6324600" y="2127957"/>
            <a:ext cx="15098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</a:rPr>
              <a:t>this week…</a:t>
            </a:r>
          </a:p>
        </p:txBody>
      </p:sp>
      <p:sp>
        <p:nvSpPr>
          <p:cNvPr id="21" name="Rounded Rectangular Callout 20"/>
          <p:cNvSpPr/>
          <p:nvPr>
            <p:custDataLst>
              <p:tags r:id="rId17"/>
            </p:custDataLst>
          </p:nvPr>
        </p:nvSpPr>
        <p:spPr bwMode="auto">
          <a:xfrm>
            <a:off x="4703867" y="4419600"/>
            <a:ext cx="3220933" cy="1730668"/>
          </a:xfrm>
          <a:prstGeom prst="wedgeRoundRectCallout">
            <a:avLst>
              <a:gd name="adj1" fmla="val -16883"/>
              <a:gd name="adj2" fmla="val -90994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How does a program find its data in memory?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/>
              <p14:cNvContentPartPr/>
              <p14:nvPr/>
            </p14:nvContentPartPr>
            <p14:xfrm>
              <a:off x="7466760" y="930960"/>
              <a:ext cx="1575360" cy="5499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53080" y="917280"/>
                <a:ext cx="1594080" cy="55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7" name="Rectangle 1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Byte-Oriented Memory Organization</a:t>
            </a:r>
          </a:p>
        </p:txBody>
      </p:sp>
      <p:sp>
        <p:nvSpPr>
          <p:cNvPr id="10428" name="Rectangle 18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6077" y="2578571"/>
            <a:ext cx="8406923" cy="374332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Conceptually, memory is a single, large array of bytes,</a:t>
            </a:r>
            <a:br>
              <a:rPr lang="en-US" dirty="0" smtClean="0"/>
            </a:br>
            <a:r>
              <a:rPr lang="en-US" dirty="0" smtClean="0"/>
              <a:t>each with an unique </a:t>
            </a:r>
            <a:r>
              <a:rPr lang="en-US" i="1" dirty="0" smtClean="0">
                <a:solidFill>
                  <a:srgbClr val="CC0000"/>
                </a:solidFill>
              </a:rPr>
              <a:t>address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(index)</a:t>
            </a:r>
          </a:p>
          <a:p>
            <a:pPr>
              <a:defRPr/>
            </a:pPr>
            <a:r>
              <a:rPr lang="en-US" dirty="0" smtClean="0"/>
              <a:t>The value of each byte in memory can be read and written</a:t>
            </a:r>
          </a:p>
          <a:p>
            <a:pPr>
              <a:defRPr/>
            </a:pPr>
            <a:r>
              <a:rPr lang="en-US" dirty="0" smtClean="0"/>
              <a:t>Programs </a:t>
            </a:r>
            <a:r>
              <a:rPr lang="en-US" dirty="0"/>
              <a:t>refer to </a:t>
            </a:r>
            <a:r>
              <a:rPr lang="en-US" dirty="0" smtClean="0"/>
              <a:t>bytes in memory by their </a:t>
            </a:r>
            <a:r>
              <a:rPr lang="en-US" i="1" dirty="0" smtClean="0">
                <a:solidFill>
                  <a:srgbClr val="CC0000"/>
                </a:solidFill>
              </a:rPr>
              <a:t>addresses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Domain of possible addresses = </a:t>
            </a:r>
            <a:r>
              <a:rPr lang="en-US" i="1" dirty="0" smtClean="0"/>
              <a:t>address space</a:t>
            </a:r>
          </a:p>
          <a:p>
            <a:pPr>
              <a:defRPr/>
            </a:pPr>
            <a:r>
              <a:rPr lang="en-US" dirty="0" smtClean="0"/>
              <a:t>But not all values (</a:t>
            </a:r>
            <a:r>
              <a:rPr lang="en-US" i="1" dirty="0" smtClean="0"/>
              <a:t>e.g., </a:t>
            </a:r>
            <a:r>
              <a:rPr lang="en-US" dirty="0" smtClean="0"/>
              <a:t>351) fit in a single byte…</a:t>
            </a:r>
          </a:p>
          <a:p>
            <a:pPr lvl="1">
              <a:defRPr/>
            </a:pPr>
            <a:r>
              <a:rPr lang="en-US" dirty="0" smtClean="0"/>
              <a:t>Store addresses to “remember” where other data is in memory</a:t>
            </a:r>
          </a:p>
          <a:p>
            <a:pPr lvl="1">
              <a:defRPr/>
            </a:pPr>
            <a:r>
              <a:rPr lang="en-US" dirty="0" smtClean="0"/>
              <a:t>How much memory can we address with 1-byte (8-bit) addresses?</a:t>
            </a:r>
          </a:p>
          <a:p>
            <a:pPr>
              <a:defRPr/>
            </a:pPr>
            <a:r>
              <a:rPr lang="en-US" dirty="0" smtClean="0"/>
              <a:t>Many operations actually use multi-byte values</a:t>
            </a:r>
          </a:p>
        </p:txBody>
      </p:sp>
      <p:grpSp>
        <p:nvGrpSpPr>
          <p:cNvPr id="2" name="Group 20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317626" y="1341440"/>
            <a:ext cx="6340475" cy="944563"/>
            <a:chOff x="638" y="3437"/>
            <a:chExt cx="3994" cy="595"/>
          </a:xfrm>
        </p:grpSpPr>
        <p:sp>
          <p:nvSpPr>
            <p:cNvPr id="9221" name="Rectangle 18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8" y="3803"/>
              <a:ext cx="240" cy="192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9222" name="Rectangle 19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08" y="3803"/>
              <a:ext cx="240" cy="192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9223" name="Rectangle 19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48" y="3803"/>
              <a:ext cx="240" cy="192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9224" name="Rectangle 19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88" y="3803"/>
              <a:ext cx="240" cy="192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9225" name="Rectangle 19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728" y="3803"/>
              <a:ext cx="240" cy="192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9226" name="Rectangle 19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68" y="3803"/>
              <a:ext cx="960" cy="192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9227" name="Rectangle 19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8" y="3803"/>
              <a:ext cx="240" cy="192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9228" name="Rectangle 19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68" y="3803"/>
              <a:ext cx="240" cy="192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9229" name="Rectangle 20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408" y="3803"/>
              <a:ext cx="240" cy="192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9230" name="Rectangle 20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648" y="3803"/>
              <a:ext cx="240" cy="192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9231" name="Rectangle 20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888" y="3803"/>
              <a:ext cx="240" cy="192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9232" name="Rectangle 20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128" y="3803"/>
              <a:ext cx="240" cy="192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9233" name="Text Box 20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62" y="3767"/>
              <a:ext cx="960" cy="2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lIns="45720" rIns="45720">
              <a:spAutoFit/>
            </a:bodyPr>
            <a:lstStyle/>
            <a:p>
              <a:pPr algn="ctr"/>
              <a:r>
                <a:rPr lang="en-US" sz="2400">
                  <a:latin typeface="Helvetica" pitchFamily="34" charset="0"/>
                </a:rPr>
                <a:t>• • •</a:t>
              </a:r>
            </a:p>
          </p:txBody>
        </p:sp>
        <p:sp>
          <p:nvSpPr>
            <p:cNvPr id="9234" name="Text Box 20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18990446">
              <a:off x="638" y="3437"/>
              <a:ext cx="546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00•••0</a:t>
              </a:r>
            </a:p>
          </p:txBody>
        </p:sp>
        <p:sp>
          <p:nvSpPr>
            <p:cNvPr id="9235" name="Text Box 20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18990446">
              <a:off x="4107" y="3437"/>
              <a:ext cx="525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FF•••F</a:t>
              </a: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101520" y="1115640"/>
              <a:ext cx="7623720" cy="5194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0000" y="1103400"/>
                <a:ext cx="7647480" cy="521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6557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1" name="Rectangle 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Machine Words</a:t>
            </a:r>
          </a:p>
        </p:txBody>
      </p:sp>
      <p:sp>
        <p:nvSpPr>
          <p:cNvPr id="11352" name="Rectangle 8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594725" cy="458152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Word size = address size = register size</a:t>
            </a:r>
            <a:endParaRPr lang="en-US" sz="1800" b="0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Word size bounds the size of the </a:t>
            </a:r>
            <a:r>
              <a:rPr lang="en-US" i="1" dirty="0" smtClean="0"/>
              <a:t>address space </a:t>
            </a:r>
            <a:r>
              <a:rPr lang="en-US" dirty="0" smtClean="0"/>
              <a:t>and memory</a:t>
            </a:r>
          </a:p>
          <a:p>
            <a:pPr lvl="1">
              <a:defRPr/>
            </a:pPr>
            <a:r>
              <a:rPr lang="en-US" dirty="0"/>
              <a:t>word size = </a:t>
            </a:r>
            <a:r>
              <a:rPr lang="en-US" i="1" dirty="0"/>
              <a:t>w</a:t>
            </a:r>
            <a:r>
              <a:rPr lang="en-US" dirty="0"/>
              <a:t> bits  =&gt;  2</a:t>
            </a:r>
            <a:r>
              <a:rPr lang="en-US" baseline="30000" dirty="0"/>
              <a:t>w</a:t>
            </a:r>
            <a:r>
              <a:rPr lang="en-US" dirty="0"/>
              <a:t> </a:t>
            </a:r>
            <a:r>
              <a:rPr lang="en-US" dirty="0" smtClean="0"/>
              <a:t>addresses</a:t>
            </a:r>
          </a:p>
          <a:p>
            <a:pPr lvl="1">
              <a:defRPr/>
            </a:pPr>
            <a:r>
              <a:rPr lang="en-US" dirty="0" smtClean="0"/>
              <a:t>Until recently, most machines used </a:t>
            </a:r>
            <a:r>
              <a:rPr lang="en-US" b="1" dirty="0" smtClean="0"/>
              <a:t>32-bit (4-byte) words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Potential address space: </a:t>
            </a:r>
            <a:r>
              <a:rPr lang="en-US" b="1" dirty="0" smtClean="0"/>
              <a:t>2</a:t>
            </a:r>
            <a:r>
              <a:rPr lang="en-US" b="1" baseline="30000" dirty="0" smtClean="0"/>
              <a:t>32</a:t>
            </a:r>
            <a:r>
              <a:rPr lang="en-US" dirty="0" smtClean="0"/>
              <a:t> addresses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32</a:t>
            </a:r>
            <a:r>
              <a:rPr lang="en-US" dirty="0" smtClean="0"/>
              <a:t> bytes </a:t>
            </a:r>
            <a:r>
              <a:rPr lang="en-US" dirty="0" smtClean="0">
                <a:latin typeface="Symbol" pitchFamily="18" charset="2"/>
              </a:rPr>
              <a:t> </a:t>
            </a:r>
            <a:r>
              <a:rPr lang="en-US" b="1" dirty="0" smtClean="0"/>
              <a:t>4 x 10</a:t>
            </a:r>
            <a:r>
              <a:rPr lang="en-US" b="1" baseline="30000" dirty="0" smtClean="0"/>
              <a:t>9</a:t>
            </a:r>
            <a:r>
              <a:rPr lang="en-US" b="1" dirty="0" smtClean="0"/>
              <a:t> bytes </a:t>
            </a:r>
            <a:r>
              <a:rPr lang="en-US" dirty="0" smtClean="0"/>
              <a:t>= 4 billion bytes = </a:t>
            </a:r>
            <a:r>
              <a:rPr lang="en-US" b="1" dirty="0" smtClean="0"/>
              <a:t>4GB</a:t>
            </a:r>
          </a:p>
          <a:p>
            <a:pPr lvl="2" eaLnBrk="1" hangingPunct="1">
              <a:defRPr/>
            </a:pPr>
            <a:r>
              <a:rPr lang="en-US" dirty="0" smtClean="0"/>
              <a:t>Became too small for memory-intensive applications</a:t>
            </a:r>
          </a:p>
          <a:p>
            <a:pPr lvl="1" eaLnBrk="1" hangingPunct="1">
              <a:defRPr/>
            </a:pPr>
            <a:r>
              <a:rPr lang="en-US" dirty="0" smtClean="0"/>
              <a:t>Current x86 systems use </a:t>
            </a:r>
            <a:r>
              <a:rPr lang="en-US" b="1" dirty="0" smtClean="0"/>
              <a:t>64-bit (8-byte) words</a:t>
            </a:r>
          </a:p>
          <a:p>
            <a:pPr lvl="2">
              <a:defRPr/>
            </a:pPr>
            <a:r>
              <a:rPr lang="en-US" dirty="0" smtClean="0"/>
              <a:t>Potential address space: </a:t>
            </a:r>
            <a:r>
              <a:rPr lang="en-US" b="1" dirty="0" smtClean="0"/>
              <a:t>2</a:t>
            </a:r>
            <a:r>
              <a:rPr lang="en-US" b="1" baseline="30000" dirty="0" smtClean="0"/>
              <a:t>64</a:t>
            </a:r>
            <a:r>
              <a:rPr lang="en-US" dirty="0" smtClean="0"/>
              <a:t> addresses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64</a:t>
            </a:r>
            <a:r>
              <a:rPr lang="en-US" dirty="0" smtClean="0"/>
              <a:t> bytes </a:t>
            </a:r>
            <a:r>
              <a:rPr lang="en-US" dirty="0" smtClean="0">
                <a:latin typeface="Symbol" pitchFamily="18" charset="2"/>
              </a:rPr>
              <a:t></a:t>
            </a:r>
            <a:r>
              <a:rPr lang="en-US" dirty="0" smtClean="0"/>
              <a:t> </a:t>
            </a:r>
            <a:r>
              <a:rPr lang="en-US" b="1" dirty="0" smtClean="0"/>
              <a:t>1.8 x 10</a:t>
            </a:r>
            <a:r>
              <a:rPr lang="en-US" b="1" baseline="30000" dirty="0" smtClean="0"/>
              <a:t>19</a:t>
            </a:r>
            <a:r>
              <a:rPr lang="en-US" b="1" dirty="0" smtClean="0"/>
              <a:t> bytes</a:t>
            </a:r>
            <a:r>
              <a:rPr lang="en-US" dirty="0" smtClean="0"/>
              <a:t> = 18 billion billion bytes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dirty="0" smtClean="0"/>
              <a:t> </a:t>
            </a:r>
            <a:r>
              <a:rPr lang="en-US" b="1" dirty="0" smtClean="0"/>
              <a:t>18 EB </a:t>
            </a:r>
            <a:r>
              <a:rPr lang="en-US" dirty="0"/>
              <a:t>(</a:t>
            </a:r>
            <a:r>
              <a:rPr lang="en-US" dirty="0" err="1" smtClean="0"/>
              <a:t>exabytes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911880" y="1070640"/>
              <a:ext cx="6247800" cy="4799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1080" y="1057680"/>
                <a:ext cx="6264360" cy="48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127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dirty="0" smtClean="0"/>
              <a:t>Addresses specify </a:t>
            </a:r>
            <a:br>
              <a:rPr lang="en-US" dirty="0" smtClean="0"/>
            </a:br>
            <a:r>
              <a:rPr lang="en-US" dirty="0" smtClean="0"/>
              <a:t>locations of bytes in memory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dirty="0" smtClean="0"/>
              <a:t>Address of word</a:t>
            </a:r>
            <a:br>
              <a:rPr lang="en-US" dirty="0" smtClean="0"/>
            </a:br>
            <a:r>
              <a:rPr lang="en-US" dirty="0" smtClean="0"/>
              <a:t> = address of first byte in word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dirty="0" smtClean="0"/>
              <a:t>Addresses of successive words </a:t>
            </a:r>
            <a:br>
              <a:rPr lang="en-US" dirty="0" smtClean="0"/>
            </a:br>
            <a:r>
              <a:rPr lang="en-US" dirty="0" smtClean="0"/>
              <a:t>differ by word size (in bytes):</a:t>
            </a:r>
            <a:br>
              <a:rPr lang="en-US" dirty="0" smtClean="0"/>
            </a:br>
            <a:r>
              <a:rPr lang="en-US" i="1" dirty="0" smtClean="0"/>
              <a:t>e.g.</a:t>
            </a:r>
            <a:r>
              <a:rPr lang="en-US" dirty="0" smtClean="0"/>
              <a:t>, 4 (32-bit) or 8 (64-bit)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dirty="0" smtClean="0"/>
              <a:t>Address of word 0, 1, .. 10?</a:t>
            </a:r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 smtClean="0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0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80169" y="1748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  <a:cs typeface="Calibri" pitchFamily="34" charset="0"/>
              </a:rPr>
              <a:t>0000</a:t>
            </a:r>
          </a:p>
        </p:txBody>
      </p:sp>
      <p:sp>
        <p:nvSpPr>
          <p:cNvPr id="11281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20574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Calibri" pitchFamily="34" charset="0"/>
                <a:cs typeface="Calibri" pitchFamily="34" charset="0"/>
              </a:rPr>
              <a:t>0001</a:t>
            </a:r>
          </a:p>
        </p:txBody>
      </p:sp>
      <p:sp>
        <p:nvSpPr>
          <p:cNvPr id="11282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23622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Calibri" pitchFamily="34" charset="0"/>
                <a:cs typeface="Calibri" pitchFamily="34" charset="0"/>
              </a:rPr>
              <a:t>0002</a:t>
            </a:r>
          </a:p>
        </p:txBody>
      </p:sp>
      <p:sp>
        <p:nvSpPr>
          <p:cNvPr id="11283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26670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Calibri" pitchFamily="34" charset="0"/>
                <a:cs typeface="Calibri" pitchFamily="34" charset="0"/>
              </a:rPr>
              <a:t>0003</a:t>
            </a:r>
          </a:p>
        </p:txBody>
      </p:sp>
      <p:sp>
        <p:nvSpPr>
          <p:cNvPr id="11284" name="Rectangle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29718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Calibri" pitchFamily="34" charset="0"/>
                <a:cs typeface="Calibri" pitchFamily="34" charset="0"/>
              </a:rPr>
              <a:t>0004</a:t>
            </a:r>
          </a:p>
        </p:txBody>
      </p:sp>
      <p:sp>
        <p:nvSpPr>
          <p:cNvPr id="11285" name="Rectangle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3276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Calibri" pitchFamily="34" charset="0"/>
                <a:cs typeface="Calibri" pitchFamily="34" charset="0"/>
              </a:rPr>
              <a:t>0005</a:t>
            </a:r>
          </a:p>
        </p:txBody>
      </p:sp>
      <p:sp>
        <p:nvSpPr>
          <p:cNvPr id="11286" name="Rectangle 2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35814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Calibri" pitchFamily="34" charset="0"/>
                <a:cs typeface="Calibri" pitchFamily="34" charset="0"/>
              </a:rPr>
              <a:t>0006</a:t>
            </a:r>
          </a:p>
        </p:txBody>
      </p:sp>
      <p:sp>
        <p:nvSpPr>
          <p:cNvPr id="11287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38862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Calibri" pitchFamily="34" charset="0"/>
                <a:cs typeface="Calibri" pitchFamily="34" charset="0"/>
              </a:rPr>
              <a:t>0007</a:t>
            </a:r>
          </a:p>
        </p:txBody>
      </p:sp>
      <p:sp>
        <p:nvSpPr>
          <p:cNvPr id="11288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41910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Calibri" pitchFamily="34" charset="0"/>
                <a:cs typeface="Calibri" pitchFamily="34" charset="0"/>
              </a:rPr>
              <a:t>0008</a:t>
            </a:r>
          </a:p>
        </p:txBody>
      </p:sp>
      <p:sp>
        <p:nvSpPr>
          <p:cNvPr id="11289" name="Rectangle 2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44958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Calibri" pitchFamily="34" charset="0"/>
                <a:cs typeface="Calibri" pitchFamily="34" charset="0"/>
              </a:rPr>
              <a:t>0009</a:t>
            </a:r>
          </a:p>
        </p:txBody>
      </p:sp>
      <p:sp>
        <p:nvSpPr>
          <p:cNvPr id="11290" name="Rectangle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91" name="Rectangle 2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51054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0011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801875" y="1160760"/>
            <a:ext cx="8736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  <a:cs typeface="Calibri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  <a:cs typeface="Calibri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029942" y="1290935"/>
            <a:ext cx="76700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  <a:cs typeface="Calibri" pitchFamily="34" charset="0"/>
              </a:rPr>
              <a:t>Bytes</a:t>
            </a:r>
          </a:p>
        </p:txBody>
      </p:sp>
      <p:sp>
        <p:nvSpPr>
          <p:cNvPr id="11296" name="Text Box 3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43092" y="1290935"/>
            <a:ext cx="7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itchFamily="34" charset="0"/>
                <a:cs typeface="Calibri" pitchFamily="34" charset="0"/>
              </a:rPr>
              <a:t>Addr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98" name="Rectangle 4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54102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Calibri" pitchFamily="34" charset="0"/>
                <a:cs typeface="Calibri" pitchFamily="34" charset="0"/>
              </a:rPr>
              <a:t>0012</a:t>
            </a: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00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57150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Calibri" pitchFamily="34" charset="0"/>
                <a:cs typeface="Calibri" pitchFamily="34" charset="0"/>
              </a:rPr>
              <a:t>0013</a:t>
            </a: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02" name="Rectangle 4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60198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Calibri" pitchFamily="34" charset="0"/>
                <a:cs typeface="Calibri" pitchFamily="34" charset="0"/>
              </a:rPr>
              <a:t>0014</a:t>
            </a: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04" name="Rectangle 4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6324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Calibri" pitchFamily="34" charset="0"/>
                <a:cs typeface="Calibri" pitchFamily="34" charset="0"/>
              </a:rPr>
              <a:t>0015</a:t>
            </a: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648200" y="1160760"/>
            <a:ext cx="8736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  <a:cs typeface="Calibri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  <a:cs typeface="Calibri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  <a:cs typeface="Calibri" pitchFamily="34" charset="0"/>
              </a:rPr>
              <a:t>Addr</a:t>
            </a:r>
            <a:r>
              <a:rPr lang="en-US" sz="1400" b="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  <a:cs typeface="Calibri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  <a:cs typeface="Calibri" pitchFamily="34" charset="0"/>
              </a:rPr>
              <a:t>Addr</a:t>
            </a:r>
            <a:r>
              <a:rPr lang="en-US" sz="1400" b="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  <a:cs typeface="Calibri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  <a:cs typeface="Calibri" pitchFamily="34" charset="0"/>
              </a:rPr>
              <a:t>Addr</a:t>
            </a:r>
            <a:r>
              <a:rPr lang="en-US" sz="1400" b="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  <a:cs typeface="Calibri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  <a:cs typeface="Calibri" pitchFamily="34" charset="0"/>
              </a:rPr>
              <a:t>Addr</a:t>
            </a:r>
            <a:r>
              <a:rPr lang="en-US" sz="1400" b="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  <a:cs typeface="Calibri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  <a:cs typeface="Calibri" pitchFamily="34" charset="0"/>
              </a:rPr>
              <a:t>Addr</a:t>
            </a:r>
            <a:r>
              <a:rPr lang="en-US" sz="1400" b="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  <a:cs typeface="Calibri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  <a:cs typeface="Calibri" pitchFamily="34" charset="0"/>
              </a:rPr>
              <a:t>Addr</a:t>
            </a:r>
            <a:r>
              <a:rPr lang="en-US" sz="1400" b="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  <a:cs typeface="Calibri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4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5" name="Date Placeholder 54"/>
          <p:cNvSpPr>
            <a:spLocks noGrp="1"/>
          </p:cNvSpPr>
          <p:nvPr>
            <p:ph type="dt" sz="half" idx="2"/>
            <p:custDataLst>
              <p:tags r:id="rId4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3"/>
            <p:custDataLst>
              <p:tags r:id="rId49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57" name="TextBox 56"/>
          <p:cNvSpPr txBox="1"/>
          <p:nvPr>
            <p:custDataLst>
              <p:tags r:id="rId50"/>
            </p:custDataLst>
          </p:nvPr>
        </p:nvSpPr>
        <p:spPr>
          <a:xfrm>
            <a:off x="7843092" y="736183"/>
            <a:ext cx="1258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(note: decimal</a:t>
            </a:r>
          </a:p>
          <a:p>
            <a:r>
              <a:rPr lang="en-US" sz="1400" dirty="0" smtClean="0">
                <a:latin typeface="Calibri" pitchFamily="34" charset="0"/>
              </a:rPr>
              <a:t>addresses)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" name="Ink 4"/>
              <p14:cNvContentPartPr/>
              <p14:nvPr/>
            </p14:nvContentPartPr>
            <p14:xfrm>
              <a:off x="4381560" y="636840"/>
              <a:ext cx="4393440" cy="5888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68960" y="622440"/>
                <a:ext cx="4417920" cy="590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dirty="0"/>
              <a:t>Addresses </a:t>
            </a:r>
            <a:r>
              <a:rPr lang="en-US" dirty="0" smtClean="0"/>
              <a:t>still specify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locations of </a:t>
            </a:r>
            <a:r>
              <a:rPr lang="en-US" i="1" dirty="0"/>
              <a:t>bytes</a:t>
            </a:r>
            <a:r>
              <a:rPr lang="en-US" dirty="0"/>
              <a:t> in memory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dirty="0"/>
              <a:t>Address of word</a:t>
            </a:r>
            <a:br>
              <a:rPr lang="en-US" dirty="0"/>
            </a:br>
            <a:r>
              <a:rPr lang="en-US" dirty="0"/>
              <a:t> = address of first byte in word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dirty="0"/>
              <a:t>Addresses of successive words </a:t>
            </a:r>
            <a:br>
              <a:rPr lang="en-US" dirty="0"/>
            </a:br>
            <a:r>
              <a:rPr lang="en-US" dirty="0"/>
              <a:t>differ by word size (in bytes):</a:t>
            </a:r>
            <a:br>
              <a:rPr lang="en-US" dirty="0"/>
            </a:br>
            <a:r>
              <a:rPr lang="en-US" i="1" dirty="0"/>
              <a:t>e.g.</a:t>
            </a:r>
            <a:r>
              <a:rPr lang="en-US" dirty="0"/>
              <a:t>, 4 (32-bit) or 8 (64-bit)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dirty="0"/>
              <a:t>Address of word 0, 1, .. 10</a:t>
            </a:r>
            <a:r>
              <a:rPr lang="en-US" dirty="0" smtClean="0"/>
              <a:t>?</a:t>
            </a:r>
            <a:endParaRPr lang="en-US" baseline="-25000" dirty="0"/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b="1" i="1" dirty="0" smtClean="0"/>
              <a:t>Alignment</a:t>
            </a:r>
            <a:endParaRPr lang="en-US" dirty="0" smtClean="0"/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 smtClean="0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0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80169" y="1748135"/>
            <a:ext cx="80863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1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2057400"/>
            <a:ext cx="80863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0001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2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2362200"/>
            <a:ext cx="80863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0002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3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2667000"/>
            <a:ext cx="80863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0003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5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3276600"/>
            <a:ext cx="80863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0005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6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3581400"/>
            <a:ext cx="80863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0006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7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38862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0007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8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4191000"/>
            <a:ext cx="80863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9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44958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0009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90" name="Rectangl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91" name="Rectangle 2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51054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0011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01875" y="1160760"/>
            <a:ext cx="8736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  <a:cs typeface="Calibri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  <a:cs typeface="Calibri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29942" y="1290935"/>
            <a:ext cx="76700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  <a:cs typeface="Calibri" pitchFamily="34" charset="0"/>
              </a:rPr>
              <a:t>Bytes</a:t>
            </a:r>
          </a:p>
        </p:txBody>
      </p:sp>
      <p:sp>
        <p:nvSpPr>
          <p:cNvPr id="11296" name="Text Box 3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43092" y="1290935"/>
            <a:ext cx="7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itchFamily="34" charset="0"/>
                <a:cs typeface="Calibri" pitchFamily="34" charset="0"/>
              </a:rPr>
              <a:t>Addr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98" name="Rectangle 4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880169" y="54102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0012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00" name="Rectangle 4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80169" y="57150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0013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02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80169" y="60198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04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80169" y="6324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0015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648200" y="1160760"/>
            <a:ext cx="8736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  <a:cs typeface="Calibri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  <a:cs typeface="Calibri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Addr </a:t>
            </a:r>
          </a:p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Addr </a:t>
            </a:r>
          </a:p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Addr </a:t>
            </a:r>
          </a:p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Addr </a:t>
            </a:r>
          </a:p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Addr </a:t>
            </a:r>
          </a:p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Addr </a:t>
            </a:r>
          </a:p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>
                <a:latin typeface="Calibri" pitchFamily="34" charset="0"/>
                <a:cs typeface="Calibri" pitchFamily="34" charset="0"/>
              </a:rPr>
              <a:t>??</a:t>
            </a:r>
          </a:p>
        </p:txBody>
      </p:sp>
      <p:grpSp>
        <p:nvGrpSpPr>
          <p:cNvPr id="4" name="Group 80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6019619" y="2510135"/>
            <a:ext cx="457200" cy="3886200"/>
            <a:chOff x="3120" y="1392"/>
            <a:chExt cx="288" cy="2448"/>
          </a:xfrm>
        </p:grpSpPr>
        <p:sp>
          <p:nvSpPr>
            <p:cNvPr id="11316" name="Rectangle 7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1392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Calibri" pitchFamily="34" charset="0"/>
                  <a:cs typeface="Calibri" pitchFamily="34" charset="0"/>
                </a:rPr>
                <a:t>0000</a:t>
              </a:r>
            </a:p>
          </p:txBody>
        </p:sp>
        <p:sp>
          <p:nvSpPr>
            <p:cNvPr id="11317" name="Rectangle 75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120" y="2160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>
                  <a:latin typeface="Calibri" pitchFamily="34" charset="0"/>
                  <a:cs typeface="Calibri" pitchFamily="34" charset="0"/>
                </a:rPr>
                <a:t>0004</a:t>
              </a:r>
            </a:p>
          </p:txBody>
        </p:sp>
        <p:sp>
          <p:nvSpPr>
            <p:cNvPr id="11318" name="Rectangle 76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120" y="2928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>
                  <a:latin typeface="Calibri" pitchFamily="34" charset="0"/>
                  <a:cs typeface="Calibri" pitchFamily="34" charset="0"/>
                </a:rPr>
                <a:t>0008</a:t>
              </a:r>
            </a:p>
          </p:txBody>
        </p:sp>
        <p:sp>
          <p:nvSpPr>
            <p:cNvPr id="11319" name="Rectangle 7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120" y="369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Calibri" pitchFamily="34" charset="0"/>
                  <a:cs typeface="Calibri" pitchFamily="34" charset="0"/>
                </a:rPr>
                <a:t>0012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4865944" y="3119735"/>
            <a:ext cx="457200" cy="2590800"/>
            <a:chOff x="3696" y="1776"/>
            <a:chExt cx="288" cy="1632"/>
          </a:xfrm>
        </p:grpSpPr>
        <p:sp>
          <p:nvSpPr>
            <p:cNvPr id="11314" name="Rectangle 7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696" y="177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 smtClean="0">
                  <a:latin typeface="Calibri" pitchFamily="34" charset="0"/>
                  <a:cs typeface="Calibri" pitchFamily="34" charset="0"/>
                </a:rPr>
                <a:t>0000</a:t>
              </a:r>
              <a:endParaRPr lang="en-US" sz="1400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15" name="Rectangle 79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696" y="3264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 smtClean="0">
                  <a:latin typeface="Calibri" pitchFamily="34" charset="0"/>
                  <a:cs typeface="Calibri" pitchFamily="34" charset="0"/>
                </a:rPr>
                <a:t>0008</a:t>
              </a:r>
              <a:endParaRPr lang="en-US" sz="1400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4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3" name="Rectangle 1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880169" y="2971800"/>
            <a:ext cx="80863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Date Placeholder 63"/>
          <p:cNvSpPr>
            <a:spLocks noGrp="1"/>
          </p:cNvSpPr>
          <p:nvPr>
            <p:ph type="dt" sz="half" idx="2"/>
            <p:custDataLst>
              <p:tags r:id="rId50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3"/>
            <p:custDataLst>
              <p:tags r:id="rId51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66" name="TextBox 65"/>
          <p:cNvSpPr txBox="1"/>
          <p:nvPr>
            <p:custDataLst>
              <p:tags r:id="rId52"/>
            </p:custDataLst>
          </p:nvPr>
        </p:nvSpPr>
        <p:spPr>
          <a:xfrm>
            <a:off x="7843092" y="736183"/>
            <a:ext cx="1258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(note: decimal</a:t>
            </a:r>
          </a:p>
          <a:p>
            <a:r>
              <a:rPr lang="en-US" sz="1400" dirty="0" smtClean="0">
                <a:latin typeface="Calibri" pitchFamily="34" charset="0"/>
              </a:rPr>
              <a:t>addresses)</a:t>
            </a:r>
          </a:p>
        </p:txBody>
      </p:sp>
    </p:spTree>
    <p:extLst>
      <p:ext uri="{BB962C8B-B14F-4D97-AF65-F5344CB8AC3E}">
        <p14:creationId xmlns:p14="http://schemas.microsoft.com/office/powerpoint/2010/main" val="4250218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747125" cy="4972050"/>
          </a:xfrm>
        </p:spPr>
        <p:txBody>
          <a:bodyPr/>
          <a:lstStyle/>
          <a:p>
            <a:r>
              <a:rPr lang="en-US" dirty="0" smtClean="0"/>
              <a:t>Data of size </a:t>
            </a:r>
            <a:r>
              <a:rPr lang="en-US" i="1" dirty="0"/>
              <a:t>n </a:t>
            </a:r>
            <a:r>
              <a:rPr lang="en-US" dirty="0" smtClean="0"/>
              <a:t>only stored at addresses </a:t>
            </a:r>
            <a:r>
              <a:rPr lang="en-US" i="1" dirty="0" smtClean="0"/>
              <a:t>a</a:t>
            </a:r>
            <a:r>
              <a:rPr lang="en-US" dirty="0" smtClean="0"/>
              <a:t> where </a:t>
            </a:r>
            <a:r>
              <a:rPr lang="en-US" i="1" dirty="0" smtClean="0"/>
              <a:t>a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 = 0</a:t>
            </a:r>
          </a:p>
          <a:p>
            <a:pPr lvl="1"/>
            <a:r>
              <a:rPr lang="en-US" dirty="0" smtClean="0"/>
              <a:t>Convention or rule, depending on platform</a:t>
            </a:r>
          </a:p>
          <a:p>
            <a:pPr lvl="1"/>
            <a:r>
              <a:rPr lang="en-US" dirty="0" smtClean="0"/>
              <a:t>n is usually a power of 2</a:t>
            </a:r>
          </a:p>
          <a:p>
            <a:r>
              <a:rPr lang="en-US" dirty="0" smtClean="0"/>
              <a:t>A 32-bit (4-byte) word-aligned</a:t>
            </a:r>
            <a:br>
              <a:rPr lang="en-US" dirty="0" smtClean="0"/>
            </a:br>
            <a:r>
              <a:rPr lang="en-US" dirty="0" smtClean="0"/>
              <a:t>view of memory:</a:t>
            </a:r>
          </a:p>
          <a:p>
            <a:pPr lvl="1"/>
            <a:r>
              <a:rPr lang="en-US" dirty="0" smtClean="0"/>
              <a:t>Each row is a word </a:t>
            </a:r>
            <a:br>
              <a:rPr lang="en-US" dirty="0" smtClean="0"/>
            </a:br>
            <a:r>
              <a:rPr lang="en-US" dirty="0" smtClean="0"/>
              <a:t>composed of 4 bytes</a:t>
            </a:r>
          </a:p>
          <a:p>
            <a:pPr lvl="1"/>
            <a:r>
              <a:rPr lang="en-US" dirty="0" smtClean="0"/>
              <a:t>Cells in a row are </a:t>
            </a:r>
            <a:br>
              <a:rPr lang="en-US" dirty="0" smtClean="0"/>
            </a:br>
            <a:r>
              <a:rPr lang="en-US" dirty="0" smtClean="0"/>
              <a:t>the word’s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7550" y="2981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7550" y="3286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07550" y="3591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07550" y="3896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07550" y="4200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07550" y="4505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07550" y="4810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07550" y="5115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07550" y="5420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07550" y="5724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3814722" y="4507903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4348120" y="4503439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4881522" y="4507903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>
            <p:custDataLst>
              <p:tags r:id="rId17"/>
            </p:custDataLst>
          </p:nvPr>
        </p:nvSpPr>
        <p:spPr>
          <a:xfrm>
            <a:off x="357018" y="6187131"/>
            <a:ext cx="4564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latin typeface="Calibri"/>
                <a:cs typeface="Calibri"/>
              </a:rPr>
              <a:t>More about alignment later in the </a:t>
            </a:r>
            <a:r>
              <a:rPr lang="en-US" sz="2000" dirty="0" smtClean="0">
                <a:latin typeface="Calibri"/>
                <a:cs typeface="Calibri"/>
              </a:rPr>
              <a:t>course</a:t>
            </a:r>
          </a:p>
        </p:txBody>
      </p:sp>
      <p:sp>
        <p:nvSpPr>
          <p:cNvPr id="29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883682" y="26096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32330" y="26096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65730" y="26096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81456" y="26096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74156" y="481047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22804" y="481047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0x05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656204" y="481047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0x06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71930" y="481047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0x07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" name="Straight Arrow Connector 37"/>
          <p:cNvCxnSpPr>
            <a:stCxn id="33" idx="0"/>
          </p:cNvCxnSpPr>
          <p:nvPr>
            <p:custDataLst>
              <p:tags r:id="rId26"/>
            </p:custDataLst>
          </p:nvPr>
        </p:nvCxnSpPr>
        <p:spPr bwMode="auto">
          <a:xfrm flipV="1">
            <a:off x="2841861" y="3447800"/>
            <a:ext cx="2209469" cy="136267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34" idx="0"/>
          </p:cNvCxnSpPr>
          <p:nvPr>
            <p:custDataLst>
              <p:tags r:id="rId27"/>
            </p:custDataLst>
          </p:nvPr>
        </p:nvCxnSpPr>
        <p:spPr bwMode="auto">
          <a:xfrm flipV="1">
            <a:off x="3390509" y="3447800"/>
            <a:ext cx="2194221" cy="136267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35" idx="0"/>
          </p:cNvCxnSpPr>
          <p:nvPr>
            <p:custDataLst>
              <p:tags r:id="rId28"/>
            </p:custDataLst>
          </p:nvPr>
        </p:nvCxnSpPr>
        <p:spPr bwMode="auto">
          <a:xfrm flipV="1">
            <a:off x="3923909" y="3447800"/>
            <a:ext cx="2231647" cy="136267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6" idx="0"/>
          </p:cNvCxnSpPr>
          <p:nvPr>
            <p:custDataLst>
              <p:tags r:id="rId29"/>
            </p:custDataLst>
          </p:nvPr>
        </p:nvCxnSpPr>
        <p:spPr bwMode="auto">
          <a:xfrm flipV="1">
            <a:off x="4439635" y="3447800"/>
            <a:ext cx="2249321" cy="136267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9" idx="2"/>
          </p:cNvCxnSpPr>
          <p:nvPr>
            <p:custDataLst>
              <p:tags r:id="rId30"/>
            </p:custDataLst>
          </p:nvPr>
        </p:nvCxnSpPr>
        <p:spPr bwMode="auto">
          <a:xfrm flipH="1">
            <a:off x="5051330" y="2917377"/>
            <a:ext cx="100057" cy="22413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30" idx="2"/>
          </p:cNvCxnSpPr>
          <p:nvPr>
            <p:custDataLst>
              <p:tags r:id="rId31"/>
            </p:custDataLst>
          </p:nvPr>
        </p:nvCxnSpPr>
        <p:spPr bwMode="auto">
          <a:xfrm flipH="1">
            <a:off x="5584730" y="2917377"/>
            <a:ext cx="115305" cy="22413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31" idx="2"/>
          </p:cNvCxnSpPr>
          <p:nvPr>
            <p:custDataLst>
              <p:tags r:id="rId32"/>
            </p:custDataLst>
          </p:nvPr>
        </p:nvCxnSpPr>
        <p:spPr bwMode="auto">
          <a:xfrm flipH="1">
            <a:off x="6118130" y="2917377"/>
            <a:ext cx="115305" cy="22413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32" idx="2"/>
          </p:cNvCxnSpPr>
          <p:nvPr>
            <p:custDataLst>
              <p:tags r:id="rId33"/>
            </p:custDataLst>
          </p:nvPr>
        </p:nvCxnSpPr>
        <p:spPr bwMode="auto">
          <a:xfrm flipH="1">
            <a:off x="6651530" y="2917377"/>
            <a:ext cx="97631" cy="22413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Box 56"/>
          <p:cNvSpPr txBox="1"/>
          <p:nvPr>
            <p:custDataLst>
              <p:tags r:id="rId34"/>
            </p:custDataLst>
          </p:nvPr>
        </p:nvSpPr>
        <p:spPr>
          <a:xfrm>
            <a:off x="3618454" y="4977444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…</a:t>
            </a:r>
          </a:p>
        </p:txBody>
      </p:sp>
      <p:sp>
        <p:nvSpPr>
          <p:cNvPr id="58" name="Rectangle 1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48919" y="2905470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048919" y="3214735"/>
            <a:ext cx="78739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48919" y="35195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048919" y="3824335"/>
            <a:ext cx="7940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048919" y="41291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048919" y="4433935"/>
            <a:ext cx="78739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048919" y="47387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048919" y="5043535"/>
            <a:ext cx="7940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048919" y="53483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048919" y="5653135"/>
            <a:ext cx="78739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45"/>
            </p:custDataLst>
          </p:nvPr>
        </p:nvSpPr>
        <p:spPr>
          <a:xfrm>
            <a:off x="6980496" y="2461276"/>
            <a:ext cx="981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(note </a:t>
            </a:r>
            <a:r>
              <a:rPr lang="en-US" sz="1400" u="sng" dirty="0" smtClean="0">
                <a:latin typeface="Calibri" pitchFamily="34" charset="0"/>
              </a:rPr>
              <a:t>hex</a:t>
            </a:r>
          </a:p>
          <a:p>
            <a:r>
              <a:rPr lang="en-US" sz="1400" dirty="0" smtClean="0">
                <a:latin typeface="Calibri" pitchFamily="34" charset="0"/>
              </a:rPr>
              <a:t>addresses)</a:t>
            </a:r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2"/>
            <p:custDataLst>
              <p:tags r:id="rId4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3"/>
            <p:custDataLst>
              <p:tags r:id="rId47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5" name="Ink 14"/>
              <p14:cNvContentPartPr/>
              <p14:nvPr/>
            </p14:nvContentPartPr>
            <p14:xfrm>
              <a:off x="1132920" y="2912040"/>
              <a:ext cx="6581520" cy="31017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23200" y="2898720"/>
                <a:ext cx="6594480" cy="312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07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Addresses and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000090"/>
                </a:solidFill>
              </a:rPr>
              <a:t>address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</a:t>
            </a:r>
            <a:r>
              <a:rPr lang="en-US" dirty="0" smtClean="0">
                <a:solidFill>
                  <a:srgbClr val="000000"/>
                </a:solidFill>
              </a:rPr>
              <a:t>object that holds an address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value 351 is stored at address </a:t>
            </a:r>
            <a:r>
              <a:rPr lang="en-US" dirty="0" smtClean="0">
                <a:solidFill>
                  <a:srgbClr val="000090"/>
                </a:solidFill>
              </a:rPr>
              <a:t>0x04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351</a:t>
            </a:r>
            <a:r>
              <a:rPr lang="en-US" baseline="-25000" dirty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 = 15F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smtClean="0">
                <a:solidFill>
                  <a:srgbClr val="000000"/>
                </a:solidFill>
              </a:rPr>
              <a:t>0x00 00 01 5F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38800" y="2886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3191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3496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3801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4105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410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715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8800" y="5020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325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5629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 bwMode="auto">
          <a:xfrm rot="5400000">
            <a:off x="4645972" y="4412903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>
            <p:custDataLst>
              <p:tags r:id="rId14"/>
            </p:custDataLst>
          </p:nvPr>
        </p:nvCxnSpPr>
        <p:spPr bwMode="auto">
          <a:xfrm rot="16200000" flipH="1">
            <a:off x="5179370" y="4408439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712772" y="4412903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2120" y="3113037"/>
            <a:ext cx="4812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5F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98722" y="3113037"/>
            <a:ext cx="49564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01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65321" y="3113037"/>
            <a:ext cx="49564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69674" y="3113037"/>
            <a:ext cx="49564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3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2810470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34245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729335"/>
            <a:ext cx="7940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1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40341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4338935"/>
            <a:ext cx="78739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6437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2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4948535"/>
            <a:ext cx="7940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880169" y="52533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Rectangle 2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80169" y="5558135"/>
            <a:ext cx="78739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1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80169" y="3119735"/>
            <a:ext cx="78739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2"/>
            <p:custDataLst>
              <p:tags r:id="rId31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/>
              <p14:cNvContentPartPr/>
              <p14:nvPr/>
            </p14:nvContentPartPr>
            <p14:xfrm>
              <a:off x="615600" y="1786320"/>
              <a:ext cx="6978240" cy="1746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8040" y="1774800"/>
                <a:ext cx="6996240" cy="176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6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Addresses and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000090"/>
                </a:solidFill>
              </a:rPr>
              <a:t>address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</a:t>
            </a:r>
            <a:r>
              <a:rPr lang="en-US" dirty="0" smtClean="0">
                <a:solidFill>
                  <a:srgbClr val="000000"/>
                </a:solidFill>
              </a:rPr>
              <a:t>object that holds an address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value 351 is stored at address </a:t>
            </a:r>
            <a:r>
              <a:rPr lang="en-US" dirty="0" smtClean="0">
                <a:solidFill>
                  <a:srgbClr val="000090"/>
                </a:solidFill>
              </a:rPr>
              <a:t>0x04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351</a:t>
            </a:r>
            <a:r>
              <a:rPr lang="en-US" baseline="-25000" dirty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 = 15F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smtClean="0">
                <a:solidFill>
                  <a:srgbClr val="000000"/>
                </a:solidFill>
              </a:rPr>
              <a:t>0x00 00 01 5F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 pointer stored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at </a:t>
            </a: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 smtClean="0">
                <a:solidFill>
                  <a:srgbClr val="000090"/>
                </a:solidFill>
              </a:rPr>
              <a:t>0x1C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points to address </a:t>
            </a:r>
            <a:r>
              <a:rPr lang="en-US" dirty="0" smtClean="0">
                <a:solidFill>
                  <a:srgbClr val="000090"/>
                </a:solidFill>
              </a:rPr>
              <a:t>0x04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b="0" i="1" dirty="0" smtClean="0"/>
              <a:t>Pointer to a pointer?</a:t>
            </a:r>
            <a:endParaRPr lang="en-US" b="0" i="1" dirty="0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38800" y="2886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3191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3496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3801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4105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410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715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8800" y="5020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325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5629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80169" y="2810470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80169" y="3119735"/>
            <a:ext cx="78739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80169" y="34245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3729335"/>
            <a:ext cx="7940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40341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4338935"/>
            <a:ext cx="78739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46437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4948535"/>
            <a:ext cx="7940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52533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5558135"/>
            <a:ext cx="78739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9" name="Straight Connector 38"/>
          <p:cNvCxnSpPr/>
          <p:nvPr>
            <p:custDataLst>
              <p:tags r:id="rId23"/>
            </p:custDataLst>
          </p:nvPr>
        </p:nvCxnSpPr>
        <p:spPr bwMode="auto">
          <a:xfrm rot="5400000">
            <a:off x="4645972" y="4412903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>
            <p:custDataLst>
              <p:tags r:id="rId24"/>
            </p:custDataLst>
          </p:nvPr>
        </p:nvCxnSpPr>
        <p:spPr bwMode="auto">
          <a:xfrm rot="16200000" flipH="1">
            <a:off x="5179370" y="4408439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>
            <p:custDataLst>
              <p:tags r:id="rId25"/>
            </p:custDataLst>
          </p:nvPr>
        </p:nvCxnSpPr>
        <p:spPr bwMode="auto">
          <a:xfrm rot="16200000" flipH="1">
            <a:off x="5712772" y="4412903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66" name="Group 65"/>
          <p:cNvGrpSpPr/>
          <p:nvPr>
            <p:custDataLst>
              <p:tags r:id="rId26"/>
            </p:custDataLst>
          </p:nvPr>
        </p:nvGrpSpPr>
        <p:grpSpPr>
          <a:xfrm>
            <a:off x="5676554" y="4941838"/>
            <a:ext cx="2058095" cy="461665"/>
            <a:chOff x="5676554" y="3879503"/>
            <a:chExt cx="2058095" cy="461665"/>
          </a:xfrm>
        </p:grpSpPr>
        <p:sp>
          <p:nvSpPr>
            <p:cNvPr id="53" name="Rectangle 1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39000" y="3879503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705602" y="3879503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Rectangle 1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172201" y="3879503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676554" y="3879503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8" name="Rectangle 1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32120" y="3113037"/>
            <a:ext cx="4812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5F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Rectangle 1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698722" y="3113037"/>
            <a:ext cx="49564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01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Rectangle 1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165321" y="3113037"/>
            <a:ext cx="49564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Rectangle 1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669674" y="3113037"/>
            <a:ext cx="49564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7" name="U-Turn Arrow 36"/>
          <p:cNvSpPr/>
          <p:nvPr>
            <p:custDataLst>
              <p:tags r:id="rId32"/>
            </p:custDataLst>
          </p:nvPr>
        </p:nvSpPr>
        <p:spPr bwMode="auto">
          <a:xfrm rot="16200000">
            <a:off x="4489804" y="3963933"/>
            <a:ext cx="1833265" cy="44967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33"/>
            </p:custDataLst>
          </p:nvPr>
        </p:nvSpPr>
        <p:spPr bwMode="auto">
          <a:xfrm>
            <a:off x="5631272" y="5020270"/>
            <a:ext cx="2103377" cy="30480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2"/>
            <p:custDataLst>
              <p:tags r:id="rId3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3"/>
            <p:custDataLst>
              <p:tags r:id="rId35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/>
              <p14:cNvContentPartPr/>
              <p14:nvPr/>
            </p14:nvContentPartPr>
            <p14:xfrm>
              <a:off x="703800" y="3505680"/>
              <a:ext cx="7988400" cy="2490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6240" y="3492360"/>
                <a:ext cx="8009280" cy="250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64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Hardware: Logical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242" name="Oval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2011363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>
                <a:latin typeface="Calibri"/>
                <a:cs typeface="Calibri"/>
              </a:rPr>
              <a:t>CPU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1301750"/>
            <a:ext cx="1371600" cy="25638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</a:p>
        </p:txBody>
      </p:sp>
      <p:cxnSp>
        <p:nvCxnSpPr>
          <p:cNvPr id="10244" name="AutoShape 4"/>
          <p:cNvCxnSpPr>
            <a:cxnSpLocks noChangeShapeType="1"/>
            <a:stCxn id="10242" idx="6"/>
            <a:endCxn id="10243" idx="1"/>
          </p:cNvCxnSpPr>
          <p:nvPr>
            <p:custDataLst>
              <p:tags r:id="rId5"/>
            </p:custDataLst>
          </p:nvPr>
        </p:nvCxnSpPr>
        <p:spPr bwMode="auto">
          <a:xfrm>
            <a:off x="3886200" y="2582863"/>
            <a:ext cx="914400" cy="794"/>
          </a:xfrm>
          <a:prstGeom prst="straightConnector1">
            <a:avLst/>
          </a:prstGeom>
          <a:noFill/>
          <a:ln w="762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3838" y="5029200"/>
            <a:ext cx="838200" cy="685800"/>
          </a:xfrm>
          <a:prstGeom prst="flowChartMagneticDisk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Disks</a:t>
            </a:r>
          </a:p>
        </p:txBody>
      </p:sp>
      <p:sp>
        <p:nvSpPr>
          <p:cNvPr id="10247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5257800"/>
            <a:ext cx="1143000" cy="457200"/>
          </a:xfrm>
          <a:prstGeom prst="flowChartMagneticDrum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Net</a:t>
            </a:r>
          </a:p>
        </p:txBody>
      </p:sp>
      <p:sp>
        <p:nvSpPr>
          <p:cNvPr id="10248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5029200"/>
            <a:ext cx="914400" cy="685800"/>
          </a:xfrm>
          <a:prstGeom prst="flowChartDisplay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USB</a:t>
            </a:r>
          </a:p>
        </p:txBody>
      </p:sp>
      <p:sp>
        <p:nvSpPr>
          <p:cNvPr id="10249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316288" y="3128962"/>
            <a:ext cx="1588" cy="12144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250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12938" y="4641850"/>
            <a:ext cx="1587" cy="3889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25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424238" y="4641850"/>
            <a:ext cx="6350" cy="6175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252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5045075" y="4643438"/>
            <a:ext cx="4763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2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484938" y="4643438"/>
            <a:ext cx="4762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254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360989" y="3886201"/>
            <a:ext cx="0" cy="45720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255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19788" y="5029200"/>
            <a:ext cx="1143000" cy="6858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Etc.</a:t>
            </a:r>
          </a:p>
        </p:txBody>
      </p:sp>
      <p:sp>
        <p:nvSpPr>
          <p:cNvPr id="10245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3000" y="4343400"/>
            <a:ext cx="61722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Bus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/>
              <p14:cNvContentPartPr/>
              <p14:nvPr/>
            </p14:nvContentPartPr>
            <p14:xfrm>
              <a:off x="795240" y="1225440"/>
              <a:ext cx="6788880" cy="3627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2360" y="1211400"/>
                <a:ext cx="6805080" cy="36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837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Addresses and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000090"/>
                </a:solidFill>
              </a:rPr>
              <a:t>address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</a:t>
            </a:r>
            <a:r>
              <a:rPr lang="en-US" dirty="0" smtClean="0">
                <a:solidFill>
                  <a:srgbClr val="000000"/>
                </a:solidFill>
              </a:rPr>
              <a:t>object that holds an address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value 351 is stored at address </a:t>
            </a:r>
            <a:r>
              <a:rPr lang="en-US" dirty="0" smtClean="0">
                <a:solidFill>
                  <a:srgbClr val="000090"/>
                </a:solidFill>
              </a:rPr>
              <a:t>0x04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351</a:t>
            </a:r>
            <a:r>
              <a:rPr lang="en-US" baseline="-25000" dirty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 = 15F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smtClean="0">
                <a:solidFill>
                  <a:srgbClr val="000000"/>
                </a:solidFill>
              </a:rPr>
              <a:t>0x00 00 01 5F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 pointer stored at </a:t>
            </a: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 smtClean="0">
                <a:solidFill>
                  <a:srgbClr val="000090"/>
                </a:solidFill>
              </a:rPr>
              <a:t>0x1C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points to address </a:t>
            </a:r>
            <a:r>
              <a:rPr lang="en-US" dirty="0" smtClean="0">
                <a:solidFill>
                  <a:srgbClr val="000090"/>
                </a:solidFill>
              </a:rPr>
              <a:t>0x04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dirty="0" smtClean="0">
                <a:solidFill>
                  <a:srgbClr val="000000"/>
                </a:solidFill>
              </a:rPr>
              <a:t>pointer </a:t>
            </a:r>
            <a:r>
              <a:rPr lang="en-US" dirty="0">
                <a:solidFill>
                  <a:srgbClr val="000000"/>
                </a:solidFill>
              </a:rPr>
              <a:t>to 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pointer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is stored at address </a:t>
            </a:r>
            <a:r>
              <a:rPr lang="en-US" dirty="0" smtClean="0">
                <a:solidFill>
                  <a:srgbClr val="000090"/>
                </a:solidFill>
              </a:rPr>
              <a:t>0x24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38800" y="2886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3191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3496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3801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4105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410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715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8800" y="5020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325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5629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80169" y="2810470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80169" y="3119735"/>
            <a:ext cx="78739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80169" y="34245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3729335"/>
            <a:ext cx="7940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40341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4338935"/>
            <a:ext cx="78739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46437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4948535"/>
            <a:ext cx="7940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52533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5558135"/>
            <a:ext cx="78739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9" name="Straight Connector 38"/>
          <p:cNvCxnSpPr/>
          <p:nvPr>
            <p:custDataLst>
              <p:tags r:id="rId23"/>
            </p:custDataLst>
          </p:nvPr>
        </p:nvCxnSpPr>
        <p:spPr bwMode="auto">
          <a:xfrm rot="5400000">
            <a:off x="4645972" y="4412903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>
            <p:custDataLst>
              <p:tags r:id="rId24"/>
            </p:custDataLst>
          </p:nvPr>
        </p:nvCxnSpPr>
        <p:spPr bwMode="auto">
          <a:xfrm rot="16200000" flipH="1">
            <a:off x="5179370" y="4408439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>
            <p:custDataLst>
              <p:tags r:id="rId25"/>
            </p:custDataLst>
          </p:nvPr>
        </p:nvCxnSpPr>
        <p:spPr bwMode="auto">
          <a:xfrm rot="16200000" flipH="1">
            <a:off x="5712772" y="4412903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66" name="Group 65"/>
          <p:cNvGrpSpPr/>
          <p:nvPr>
            <p:custDataLst>
              <p:tags r:id="rId26"/>
            </p:custDataLst>
          </p:nvPr>
        </p:nvGrpSpPr>
        <p:grpSpPr>
          <a:xfrm>
            <a:off x="5676554" y="4941838"/>
            <a:ext cx="2058095" cy="461665"/>
            <a:chOff x="5676554" y="3879503"/>
            <a:chExt cx="2058095" cy="461665"/>
          </a:xfrm>
        </p:grpSpPr>
        <p:sp>
          <p:nvSpPr>
            <p:cNvPr id="53" name="Rectangle 1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39000" y="3879503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705602" y="3879503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Rectangle 1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172201" y="3879503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676554" y="3879503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5" name="Group 64"/>
          <p:cNvGrpSpPr/>
          <p:nvPr>
            <p:custDataLst>
              <p:tags r:id="rId27"/>
            </p:custDataLst>
          </p:nvPr>
        </p:nvGrpSpPr>
        <p:grpSpPr>
          <a:xfrm>
            <a:off x="5706290" y="5558135"/>
            <a:ext cx="2066110" cy="461665"/>
            <a:chOff x="5706290" y="4495800"/>
            <a:chExt cx="2066110" cy="461665"/>
          </a:xfrm>
        </p:grpSpPr>
        <p:sp>
          <p:nvSpPr>
            <p:cNvPr id="61" name="Rectangle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268736" y="4495800"/>
              <a:ext cx="50366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1C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735338" y="4495800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Rectangle 1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201937" y="4495800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706290" y="4495800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8" name="Rectangle 1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32120" y="3113037"/>
            <a:ext cx="4812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5F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Rectangle 1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698722" y="3113037"/>
            <a:ext cx="49564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01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Rectangle 1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165321" y="3113037"/>
            <a:ext cx="49564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Rectangle 1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69674" y="3113037"/>
            <a:ext cx="49564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7" name="U-Turn Arrow 36"/>
          <p:cNvSpPr/>
          <p:nvPr>
            <p:custDataLst>
              <p:tags r:id="rId33"/>
            </p:custDataLst>
          </p:nvPr>
        </p:nvSpPr>
        <p:spPr bwMode="auto">
          <a:xfrm rot="16200000">
            <a:off x="4489804" y="3963933"/>
            <a:ext cx="1833265" cy="44967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9" name="U-Turn Arrow 48"/>
          <p:cNvSpPr/>
          <p:nvPr>
            <p:custDataLst>
              <p:tags r:id="rId34"/>
            </p:custDataLst>
          </p:nvPr>
        </p:nvSpPr>
        <p:spPr bwMode="auto">
          <a:xfrm rot="16200000">
            <a:off x="5099403" y="5263334"/>
            <a:ext cx="614066" cy="44967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35"/>
            </p:custDataLst>
          </p:nvPr>
        </p:nvSpPr>
        <p:spPr bwMode="auto">
          <a:xfrm>
            <a:off x="5638800" y="5629870"/>
            <a:ext cx="2088969" cy="304801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36"/>
            </p:custDataLst>
          </p:nvPr>
        </p:nvSpPr>
        <p:spPr bwMode="auto">
          <a:xfrm>
            <a:off x="5631272" y="5020270"/>
            <a:ext cx="2103377" cy="30480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2"/>
            <p:custDataLst>
              <p:tags r:id="rId3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3"/>
            <p:custDataLst>
              <p:tags r:id="rId38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Addresses and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000090"/>
                </a:solidFill>
              </a:rPr>
              <a:t>address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</a:t>
            </a:r>
            <a:r>
              <a:rPr lang="en-US" dirty="0" smtClean="0">
                <a:solidFill>
                  <a:srgbClr val="000000"/>
                </a:solidFill>
              </a:rPr>
              <a:t>object that holds an </a:t>
            </a:r>
            <a:r>
              <a:rPr lang="en-US" dirty="0">
                <a:solidFill>
                  <a:srgbClr val="000000"/>
                </a:solidFill>
              </a:rPr>
              <a:t>address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value 351 is stored at address </a:t>
            </a:r>
            <a:r>
              <a:rPr lang="en-US" dirty="0" smtClean="0">
                <a:solidFill>
                  <a:srgbClr val="000090"/>
                </a:solidFill>
              </a:rPr>
              <a:t>0x04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351</a:t>
            </a:r>
            <a:r>
              <a:rPr lang="en-US" baseline="-25000" dirty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 = 15F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smtClean="0">
                <a:solidFill>
                  <a:srgbClr val="000000"/>
                </a:solidFill>
              </a:rPr>
              <a:t>0x00 00 01 5F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 pointer stored at </a:t>
            </a: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 smtClean="0">
                <a:solidFill>
                  <a:srgbClr val="000090"/>
                </a:solidFill>
              </a:rPr>
              <a:t>0x1C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points to address </a:t>
            </a:r>
            <a:r>
              <a:rPr lang="en-US" dirty="0" smtClean="0">
                <a:solidFill>
                  <a:srgbClr val="000090"/>
                </a:solidFill>
              </a:rPr>
              <a:t>0x04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dirty="0" smtClean="0">
                <a:solidFill>
                  <a:srgbClr val="000000"/>
                </a:solidFill>
              </a:rPr>
              <a:t>pointer </a:t>
            </a:r>
            <a:r>
              <a:rPr lang="en-US" dirty="0">
                <a:solidFill>
                  <a:srgbClr val="000000"/>
                </a:solidFill>
              </a:rPr>
              <a:t>to 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pointer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is stored at address </a:t>
            </a:r>
            <a:r>
              <a:rPr lang="en-US" dirty="0" smtClean="0">
                <a:solidFill>
                  <a:srgbClr val="000090"/>
                </a:solidFill>
              </a:rPr>
              <a:t>0x24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value 12 is stored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at address </a:t>
            </a:r>
            <a:r>
              <a:rPr lang="en-US" dirty="0" smtClean="0">
                <a:solidFill>
                  <a:srgbClr val="000090"/>
                </a:solidFill>
              </a:rPr>
              <a:t>0x14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Is it a pointer? Hmmm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38800" y="2886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3191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3496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3801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4105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410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715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8800" y="5020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325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5629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80169" y="2810470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80169" y="3119735"/>
            <a:ext cx="78739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80169" y="34245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3729335"/>
            <a:ext cx="7940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40341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4338935"/>
            <a:ext cx="78739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46437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4948535"/>
            <a:ext cx="7940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5253335"/>
            <a:ext cx="7859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5558135"/>
            <a:ext cx="78739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9" name="Straight Connector 38"/>
          <p:cNvCxnSpPr/>
          <p:nvPr>
            <p:custDataLst>
              <p:tags r:id="rId23"/>
            </p:custDataLst>
          </p:nvPr>
        </p:nvCxnSpPr>
        <p:spPr bwMode="auto">
          <a:xfrm rot="5400000">
            <a:off x="4645972" y="4412903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>
            <p:custDataLst>
              <p:tags r:id="rId24"/>
            </p:custDataLst>
          </p:nvPr>
        </p:nvCxnSpPr>
        <p:spPr bwMode="auto">
          <a:xfrm rot="16200000" flipH="1">
            <a:off x="5179370" y="4408439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>
            <p:custDataLst>
              <p:tags r:id="rId25"/>
            </p:custDataLst>
          </p:nvPr>
        </p:nvCxnSpPr>
        <p:spPr bwMode="auto">
          <a:xfrm rot="16200000" flipH="1">
            <a:off x="5712772" y="4412903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66" name="Group 65"/>
          <p:cNvGrpSpPr/>
          <p:nvPr>
            <p:custDataLst>
              <p:tags r:id="rId26"/>
            </p:custDataLst>
          </p:nvPr>
        </p:nvGrpSpPr>
        <p:grpSpPr>
          <a:xfrm>
            <a:off x="5676554" y="4941838"/>
            <a:ext cx="2058095" cy="461665"/>
            <a:chOff x="5676554" y="3879503"/>
            <a:chExt cx="2058095" cy="461665"/>
          </a:xfrm>
        </p:grpSpPr>
        <p:sp>
          <p:nvSpPr>
            <p:cNvPr id="53" name="Rectangle 1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239000" y="3879503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705602" y="3879503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Rectangle 1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6172201" y="3879503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676554" y="3879503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5" name="Group 64"/>
          <p:cNvGrpSpPr/>
          <p:nvPr>
            <p:custDataLst>
              <p:tags r:id="rId27"/>
            </p:custDataLst>
          </p:nvPr>
        </p:nvGrpSpPr>
        <p:grpSpPr>
          <a:xfrm>
            <a:off x="5706290" y="5558135"/>
            <a:ext cx="2066110" cy="461665"/>
            <a:chOff x="5706290" y="4495800"/>
            <a:chExt cx="2066110" cy="461665"/>
          </a:xfrm>
        </p:grpSpPr>
        <p:sp>
          <p:nvSpPr>
            <p:cNvPr id="61" name="Rectangle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268736" y="4495800"/>
              <a:ext cx="50366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1C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Rectangle 1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735338" y="4495800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201937" y="4495800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Rectangle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706290" y="4495800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000090"/>
                  </a:solidFill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8" name="Rectangle 1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32120" y="3113037"/>
            <a:ext cx="4812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5F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Rectangle 1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698722" y="3113037"/>
            <a:ext cx="49564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01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Rectangle 1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165321" y="3113037"/>
            <a:ext cx="49564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Rectangle 1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69674" y="3113037"/>
            <a:ext cx="49564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1" name="Group 50"/>
          <p:cNvGrpSpPr/>
          <p:nvPr>
            <p:custDataLst>
              <p:tags r:id="rId32"/>
            </p:custDataLst>
          </p:nvPr>
        </p:nvGrpSpPr>
        <p:grpSpPr>
          <a:xfrm>
            <a:off x="5669674" y="4338935"/>
            <a:ext cx="2066110" cy="461665"/>
            <a:chOff x="5669674" y="4338935"/>
            <a:chExt cx="2066110" cy="461665"/>
          </a:xfrm>
        </p:grpSpPr>
        <p:sp>
          <p:nvSpPr>
            <p:cNvPr id="78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32120" y="4338935"/>
              <a:ext cx="50366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ectangle 1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698722" y="4338935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165321" y="4338935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669674" y="4338935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4"/>
            <p:custDataLst>
              <p:tags r:id="rId3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7" name="U-Turn Arrow 36"/>
          <p:cNvSpPr/>
          <p:nvPr>
            <p:custDataLst>
              <p:tags r:id="rId34"/>
            </p:custDataLst>
          </p:nvPr>
        </p:nvSpPr>
        <p:spPr bwMode="auto">
          <a:xfrm rot="16200000">
            <a:off x="4489804" y="3963933"/>
            <a:ext cx="1833265" cy="44967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9" name="U-Turn Arrow 48"/>
          <p:cNvSpPr/>
          <p:nvPr>
            <p:custDataLst>
              <p:tags r:id="rId35"/>
            </p:custDataLst>
          </p:nvPr>
        </p:nvSpPr>
        <p:spPr bwMode="auto">
          <a:xfrm rot="16200000">
            <a:off x="5099403" y="5263334"/>
            <a:ext cx="614066" cy="44967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36"/>
            </p:custDataLst>
          </p:nvPr>
        </p:nvSpPr>
        <p:spPr bwMode="auto">
          <a:xfrm>
            <a:off x="5638800" y="5629870"/>
            <a:ext cx="2088969" cy="304801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37"/>
            </p:custDataLst>
          </p:nvPr>
        </p:nvSpPr>
        <p:spPr bwMode="auto">
          <a:xfrm>
            <a:off x="5631272" y="5020270"/>
            <a:ext cx="2103377" cy="30480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Date Placeholder 51"/>
          <p:cNvSpPr>
            <a:spLocks noGrp="1"/>
          </p:cNvSpPr>
          <p:nvPr>
            <p:ph type="dt" sz="half" idx="2"/>
            <p:custDataLst>
              <p:tags r:id="rId3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3"/>
            <p:custDataLst>
              <p:tags r:id="rId39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 bwMode="auto">
          <a:xfrm>
            <a:off x="1219200" y="5791200"/>
            <a:ext cx="7239000" cy="45720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297" name="Rectangle 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defTabSz="690563" eaLnBrk="1" hangingPunct="1">
              <a:buNone/>
              <a:tabLst>
                <a:tab pos="4113213" algn="r"/>
                <a:tab pos="6176963" algn="r"/>
                <a:tab pos="7778750" algn="r"/>
              </a:tabLst>
              <a:defRPr/>
            </a:pPr>
            <a:r>
              <a:rPr lang="en-US" dirty="0" smtClean="0"/>
              <a:t>Sizes of data types (in bytes)</a:t>
            </a:r>
          </a:p>
          <a:p>
            <a:pPr marL="457200" lvl="1" indent="0" defTabSz="690563" eaLnBrk="1" hangingPunct="1">
              <a:buNone/>
              <a:tabLst>
                <a:tab pos="4113213" algn="r"/>
                <a:tab pos="6176963" algn="r"/>
                <a:tab pos="7778750" algn="r"/>
              </a:tabLst>
              <a:defRPr/>
            </a:pPr>
            <a:r>
              <a:rPr lang="en-US" dirty="0" smtClean="0"/>
              <a:t>Java Data Type	C Data Type	Typical 32-bit	x86-64</a:t>
            </a:r>
          </a:p>
          <a:p>
            <a:pPr marL="914400" lvl="2" indent="0" defTabSz="690563">
              <a:buNone/>
              <a:tabLst>
                <a:tab pos="3200400" algn="l"/>
                <a:tab pos="6176963" algn="r"/>
                <a:tab pos="7778750" algn="r"/>
              </a:tabLst>
              <a:defRPr/>
            </a:pPr>
            <a:r>
              <a:rPr lang="en-US" dirty="0" err="1" smtClean="0"/>
              <a:t>boolean</a:t>
            </a:r>
            <a:r>
              <a:rPr lang="en-US" dirty="0" smtClean="0"/>
              <a:t>	</a:t>
            </a:r>
            <a:r>
              <a:rPr lang="en-US" i="1" dirty="0" err="1" smtClean="0"/>
              <a:t>bool</a:t>
            </a:r>
            <a:r>
              <a:rPr lang="en-US" dirty="0" smtClean="0"/>
              <a:t>	1	1</a:t>
            </a:r>
          </a:p>
          <a:p>
            <a:pPr marL="914400" lvl="2" indent="0" defTabSz="690563">
              <a:buNone/>
              <a:tabLst>
                <a:tab pos="3200400" algn="l"/>
                <a:tab pos="6176963" algn="r"/>
                <a:tab pos="7778750" algn="r"/>
              </a:tabLst>
              <a:defRPr/>
            </a:pPr>
            <a:r>
              <a:rPr lang="en-US" dirty="0" smtClean="0"/>
              <a:t>byte	char	1	1</a:t>
            </a:r>
          </a:p>
          <a:p>
            <a:pPr marL="914400" lvl="2" indent="0" defTabSz="690563">
              <a:buNone/>
              <a:tabLst>
                <a:tab pos="3200400" algn="l"/>
                <a:tab pos="6176963" algn="r"/>
                <a:tab pos="7778750" algn="r"/>
              </a:tabLst>
              <a:defRPr/>
            </a:pPr>
            <a:r>
              <a:rPr lang="en-US" dirty="0" smtClean="0"/>
              <a:t>char		2	2</a:t>
            </a:r>
          </a:p>
          <a:p>
            <a:pPr marL="914400" lvl="2" indent="0" defTabSz="690563">
              <a:buNone/>
              <a:tabLst>
                <a:tab pos="3200400" algn="l"/>
                <a:tab pos="6176963" algn="r"/>
                <a:tab pos="7778750" algn="r"/>
              </a:tabLst>
              <a:defRPr/>
            </a:pPr>
            <a:r>
              <a:rPr lang="en-US" dirty="0" smtClean="0"/>
              <a:t>short	short </a:t>
            </a:r>
            <a:r>
              <a:rPr lang="en-US" dirty="0" err="1" smtClean="0"/>
              <a:t>int</a:t>
            </a:r>
            <a:r>
              <a:rPr lang="en-US" dirty="0" smtClean="0"/>
              <a:t>	2	2</a:t>
            </a:r>
          </a:p>
          <a:p>
            <a:pPr marL="914400" lvl="2" indent="0" defTabSz="690563">
              <a:buNone/>
              <a:tabLst>
                <a:tab pos="3200400" algn="l"/>
                <a:tab pos="6176963" algn="r"/>
                <a:tab pos="7778750" algn="r"/>
              </a:tabLst>
              <a:defRPr/>
            </a:pPr>
            <a:r>
              <a:rPr lang="en-US" dirty="0" err="1" smtClean="0"/>
              <a:t>int</a:t>
            </a: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	4	4</a:t>
            </a:r>
          </a:p>
          <a:p>
            <a:pPr marL="914400" lvl="2" indent="0" defTabSz="690563">
              <a:buNone/>
              <a:tabLst>
                <a:tab pos="3200400" algn="l"/>
                <a:tab pos="6176963" algn="r"/>
                <a:tab pos="7778750" algn="r"/>
              </a:tabLst>
              <a:defRPr/>
            </a:pPr>
            <a:r>
              <a:rPr lang="en-US" dirty="0" smtClean="0"/>
              <a:t>float	float	4	4</a:t>
            </a:r>
          </a:p>
          <a:p>
            <a:pPr marL="914400" lvl="2" indent="0" defTabSz="690563">
              <a:buNone/>
              <a:tabLst>
                <a:tab pos="3200400" algn="l"/>
                <a:tab pos="6176963" algn="r"/>
                <a:tab pos="7778750" algn="r"/>
              </a:tabLst>
              <a:defRPr/>
            </a:pPr>
            <a:r>
              <a:rPr lang="en-US" dirty="0" smtClean="0"/>
              <a:t>	long </a:t>
            </a:r>
            <a:r>
              <a:rPr lang="en-US" dirty="0" err="1" smtClean="0"/>
              <a:t>int</a:t>
            </a:r>
            <a:r>
              <a:rPr lang="en-US" dirty="0" smtClean="0"/>
              <a:t>	4	8</a:t>
            </a:r>
          </a:p>
          <a:p>
            <a:pPr marL="914400" lvl="2" indent="0" defTabSz="690563">
              <a:buNone/>
              <a:tabLst>
                <a:tab pos="3200400" algn="l"/>
                <a:tab pos="6176963" algn="r"/>
                <a:tab pos="7778750" algn="r"/>
              </a:tabLst>
              <a:defRPr/>
            </a:pPr>
            <a:r>
              <a:rPr lang="en-US" dirty="0" smtClean="0"/>
              <a:t>double	double	8	8</a:t>
            </a:r>
          </a:p>
          <a:p>
            <a:pPr marL="914400" lvl="2" indent="0" defTabSz="690563">
              <a:buNone/>
              <a:tabLst>
                <a:tab pos="3200400" algn="l"/>
                <a:tab pos="6176963" algn="r"/>
                <a:tab pos="7778750" algn="r"/>
              </a:tabLst>
              <a:defRPr/>
            </a:pPr>
            <a:r>
              <a:rPr lang="en-US" dirty="0" smtClean="0"/>
              <a:t>long	long long	8	8</a:t>
            </a:r>
          </a:p>
          <a:p>
            <a:pPr marL="914400" lvl="2" indent="0" defTabSz="690563">
              <a:buNone/>
              <a:tabLst>
                <a:tab pos="3200400" algn="l"/>
                <a:tab pos="6176963" algn="r"/>
                <a:tab pos="7778750" algn="r"/>
              </a:tabLst>
              <a:defRPr/>
            </a:pPr>
            <a:r>
              <a:rPr lang="en-US" dirty="0" smtClean="0"/>
              <a:t> 	long double	8	16</a:t>
            </a:r>
          </a:p>
          <a:p>
            <a:pPr marL="914400" lvl="2" indent="0" defTabSz="690563">
              <a:buNone/>
              <a:tabLst>
                <a:tab pos="3200400" algn="l"/>
                <a:tab pos="6176963" algn="r"/>
                <a:tab pos="7778750" algn="r"/>
              </a:tabLst>
              <a:defRPr/>
            </a:pPr>
            <a:r>
              <a:rPr lang="en-US" dirty="0" smtClean="0"/>
              <a:t>(reference)	pointer *	4	8</a:t>
            </a:r>
          </a:p>
          <a:p>
            <a:pPr lvl="3" defTabSz="690563" eaLnBrk="1" hangingPunct="1">
              <a:buFontTx/>
              <a:buNone/>
              <a:tabLst>
                <a:tab pos="4113213" algn="r"/>
                <a:tab pos="6176963" algn="r"/>
                <a:tab pos="7778750" algn="r"/>
              </a:tabLst>
              <a:defRPr/>
            </a:pPr>
            <a:endParaRPr lang="en-US" dirty="0" smtClean="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Representations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ounded Rectangular Callout 3"/>
          <p:cNvSpPr/>
          <p:nvPr>
            <p:custDataLst>
              <p:tags r:id="rId5"/>
            </p:custDataLst>
          </p:nvPr>
        </p:nvSpPr>
        <p:spPr bwMode="auto">
          <a:xfrm>
            <a:off x="5163775" y="6275628"/>
            <a:ext cx="3276600" cy="533400"/>
          </a:xfrm>
          <a:prstGeom prst="wedgeRoundRectCallout">
            <a:avLst>
              <a:gd name="adj1" fmla="val 23048"/>
              <a:gd name="adj2" fmla="val -103894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a</a:t>
            </a:r>
            <a:r>
              <a:rPr kumimoji="0" lang="en-US" sz="2400" b="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ddress size = word size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819720" y="592200"/>
              <a:ext cx="7656120" cy="5711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0720" y="578520"/>
                <a:ext cx="7678440" cy="573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9" name="Rectangle 4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Byte Ordering</a:t>
            </a:r>
          </a:p>
        </p:txBody>
      </p:sp>
      <p:sp>
        <p:nvSpPr>
          <p:cNvPr id="43050" name="Rectangle 4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should bytes within a word be ordered in memory?</a:t>
            </a:r>
          </a:p>
          <a:p>
            <a:pPr>
              <a:defRPr/>
            </a:pPr>
            <a:r>
              <a:rPr lang="en-US" dirty="0" smtClean="0"/>
              <a:t>Example: Store </a:t>
            </a:r>
            <a:r>
              <a:rPr lang="en-US" dirty="0"/>
              <a:t>the 4-byte </a:t>
            </a:r>
            <a:r>
              <a:rPr lang="en-US" dirty="0" smtClean="0"/>
              <a:t>word </a:t>
            </a:r>
            <a:r>
              <a:rPr lang="en-US" dirty="0" smtClean="0">
                <a:latin typeface="Calibri"/>
                <a:cs typeface="Calibri"/>
              </a:rPr>
              <a:t>0xa1 b2 c3 d4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In what order will the bytes be stored?</a:t>
            </a:r>
          </a:p>
          <a:p>
            <a:pPr eaLnBrk="1" hangingPunct="1">
              <a:defRPr/>
            </a:pPr>
            <a:r>
              <a:rPr lang="en-US" dirty="0" smtClean="0"/>
              <a:t>Conventions!</a:t>
            </a:r>
          </a:p>
          <a:p>
            <a:pPr lvl="1" eaLnBrk="1" hangingPunct="1">
              <a:defRPr/>
            </a:pPr>
            <a:r>
              <a:rPr lang="en-US" dirty="0" smtClean="0"/>
              <a:t>Big-endian, Little-endian</a:t>
            </a:r>
          </a:p>
          <a:p>
            <a:pPr lvl="1" eaLnBrk="1" hangingPunct="1">
              <a:defRPr/>
            </a:pPr>
            <a:r>
              <a:rPr lang="en-US" dirty="0" smtClean="0"/>
              <a:t>Based on </a:t>
            </a:r>
            <a:r>
              <a:rPr lang="en-US" i="1" dirty="0" smtClean="0"/>
              <a:t>Gulliver’s Travels</a:t>
            </a:r>
            <a:r>
              <a:rPr lang="en-US" dirty="0" smtClean="0"/>
              <a:t>: tribes cut eggs on different sides (big, little)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3309480" y="2184840"/>
              <a:ext cx="3283560" cy="53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8680" y="2174400"/>
                <a:ext cx="3303000" cy="6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748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Byte Ordering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Big-Endian </a:t>
            </a:r>
            <a:r>
              <a:rPr lang="en-US" b="0" dirty="0" smtClean="0"/>
              <a:t>(PowerPC, SPARC, The Internet)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Least significant byte has highest address</a:t>
            </a:r>
          </a:p>
          <a:p>
            <a:pPr eaLnBrk="1" hangingPunct="1">
              <a:defRPr/>
            </a:pPr>
            <a:r>
              <a:rPr lang="en-US" dirty="0" smtClean="0"/>
              <a:t>Little-Endian </a:t>
            </a:r>
            <a:r>
              <a:rPr lang="en-US" b="0" dirty="0" smtClean="0"/>
              <a:t>(x86)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Least significant byte has lowest address</a:t>
            </a:r>
          </a:p>
          <a:p>
            <a:pPr eaLnBrk="1" hangingPunct="1">
              <a:defRPr/>
            </a:pPr>
            <a:r>
              <a:rPr lang="en-US" dirty="0" smtClean="0"/>
              <a:t>Example</a:t>
            </a: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Variable has 4-byte representation </a:t>
            </a:r>
            <a:r>
              <a:rPr lang="en-US" b="1" dirty="0">
                <a:latin typeface="Calibri"/>
                <a:cs typeface="Calibri"/>
              </a:rPr>
              <a:t>0xa1b2c3d4</a:t>
            </a:r>
            <a:endParaRPr lang="en-US" b="1" dirty="0" smtClean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Address of variable is </a:t>
            </a:r>
            <a:r>
              <a:rPr lang="en-US" b="1" dirty="0" smtClean="0">
                <a:latin typeface="Calibri"/>
                <a:cs typeface="Calibri"/>
              </a:rPr>
              <a:t>0x100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743200" y="4343400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01</a:t>
              </a: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23</a:t>
              </a: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45</a:t>
              </a: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67</a:t>
              </a: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3200" y="5202761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67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45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23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01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4627039"/>
            <a:ext cx="1779588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Big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Endian</a:t>
            </a:r>
            <a:endParaRPr lang="en-US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5465239"/>
            <a:ext cx="2209800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Little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Endian</a:t>
            </a:r>
            <a:endParaRPr lang="en-US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5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114800" y="4648200"/>
            <a:ext cx="2743200" cy="304800"/>
            <a:chOff x="1968" y="3120"/>
            <a:chExt cx="1728" cy="192"/>
          </a:xfrm>
        </p:grpSpPr>
        <p:sp>
          <p:nvSpPr>
            <p:cNvPr id="14350" name="Rectangle 4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a1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51" name="Rectangle 4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b2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52" name="Rectangle 4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c3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53" name="Rectangle 4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d4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oup 5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114800" y="5507561"/>
            <a:ext cx="2743200" cy="304800"/>
            <a:chOff x="1968" y="3648"/>
            <a:chExt cx="1728" cy="192"/>
          </a:xfrm>
        </p:grpSpPr>
        <p:sp>
          <p:nvSpPr>
            <p:cNvPr id="14346" name="Rectangle 4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d4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47" name="Rectangle 4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c3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48" name="Rectangle 4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b2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49" name="Rectangle 4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a1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/>
              <p14:cNvContentPartPr/>
              <p14:nvPr/>
            </p14:nvContentPartPr>
            <p14:xfrm>
              <a:off x="546120" y="1740240"/>
              <a:ext cx="6053040" cy="4025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0720" y="1728360"/>
                <a:ext cx="6072480" cy="405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591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" name="Rectangle 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Byte Ordering </a:t>
            </a:r>
            <a:r>
              <a:rPr lang="en-US" dirty="0" smtClean="0"/>
              <a:t>Examples</a:t>
            </a:r>
          </a:p>
        </p:txBody>
      </p:sp>
      <p:sp>
        <p:nvSpPr>
          <p:cNvPr id="18436" name="Text 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2738" y="180375"/>
            <a:ext cx="3352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084263" algn="l"/>
              </a:tabLst>
            </a:pPr>
            <a:r>
              <a:rPr lang="en-US" sz="1800" dirty="0">
                <a:latin typeface="Helvetica" pitchFamily="34" charset="0"/>
              </a:rPr>
              <a:t>Decimal:</a:t>
            </a:r>
            <a:r>
              <a:rPr lang="en-US" sz="1800" dirty="0" smtClean="0">
                <a:latin typeface="Helvetica" pitchFamily="34" charset="0"/>
              </a:rPr>
              <a:t>	         </a:t>
            </a:r>
            <a:r>
              <a:rPr lang="en-US" sz="1800" dirty="0" smtClean="0"/>
              <a:t>12345</a:t>
            </a:r>
            <a:endParaRPr lang="en-US" sz="1800" dirty="0" smtClean="0">
              <a:latin typeface="Helvetic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084263" algn="l"/>
              </a:tabLst>
            </a:pPr>
            <a:r>
              <a:rPr lang="en-US" sz="1800" dirty="0">
                <a:latin typeface="Helvetica" pitchFamily="34" charset="0"/>
              </a:rPr>
              <a:t>Binary:</a:t>
            </a:r>
            <a:r>
              <a:rPr lang="en-US" sz="1800" dirty="0"/>
              <a:t>  	0011</a:t>
            </a:r>
            <a:r>
              <a:rPr lang="en-US" sz="1800" dirty="0" smtClean="0"/>
              <a:t> 0000 0011 1001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084263" algn="l"/>
              </a:tabLst>
            </a:pPr>
            <a:r>
              <a:rPr lang="en-US" sz="1800" dirty="0">
                <a:latin typeface="Helvetica" pitchFamily="34" charset="0"/>
              </a:rPr>
              <a:t>Hex:</a:t>
            </a:r>
            <a:r>
              <a:rPr lang="en-US" sz="1800" dirty="0"/>
              <a:t>  </a:t>
            </a:r>
            <a:r>
              <a:rPr lang="en-US" sz="1800" dirty="0" smtClean="0"/>
              <a:t>	    3      0      3      9</a:t>
            </a:r>
            <a:endParaRPr lang="en-US" sz="1800" dirty="0"/>
          </a:p>
        </p:txBody>
      </p:sp>
      <p:grpSp>
        <p:nvGrpSpPr>
          <p:cNvPr id="3" name="Group 1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714789" y="1960270"/>
            <a:ext cx="609600" cy="1219200"/>
            <a:chOff x="1152" y="2160"/>
            <a:chExt cx="384" cy="768"/>
          </a:xfrm>
        </p:grpSpPr>
        <p:sp>
          <p:nvSpPr>
            <p:cNvPr id="18509" name="Rectangle 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152" y="216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/>
                  <a:cs typeface="Calibri"/>
                </a:rPr>
                <a:t>39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18510" name="Rectangle 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152" y="235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/>
                  <a:cs typeface="Calibri"/>
                </a:rPr>
                <a:t>30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18511" name="Rectangle 6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1152" y="254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Calibri"/>
                  <a:cs typeface="Calibri"/>
                </a:rPr>
                <a:t>00</a:t>
              </a:r>
            </a:p>
          </p:txBody>
        </p:sp>
        <p:sp>
          <p:nvSpPr>
            <p:cNvPr id="18512" name="Rectangle 7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1152" y="273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Calibri"/>
                  <a:cs typeface="Calibri"/>
                </a:rPr>
                <a:t>00</a:t>
              </a:r>
            </a:p>
          </p:txBody>
        </p:sp>
      </p:grpSp>
      <p:sp>
        <p:nvSpPr>
          <p:cNvPr id="18508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389" y="1187579"/>
            <a:ext cx="1625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IA32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x86-64</a:t>
            </a:r>
            <a:b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000" dirty="0" smtClean="0">
                <a:solidFill>
                  <a:srgbClr val="7030A0"/>
                </a:solidFill>
                <a:latin typeface="Calibri"/>
                <a:cs typeface="Calibri"/>
              </a:rPr>
              <a:t>(little endian)</a:t>
            </a:r>
            <a:endParaRPr lang="en-US" sz="20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grpSp>
        <p:nvGrpSpPr>
          <p:cNvPr id="6" name="Group 10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24389" y="2112670"/>
            <a:ext cx="1066800" cy="914400"/>
            <a:chOff x="960" y="1920"/>
            <a:chExt cx="672" cy="576"/>
          </a:xfrm>
        </p:grpSpPr>
        <p:sp>
          <p:nvSpPr>
            <p:cNvPr id="18497" name="Line 23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8498" name="Line 24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8499" name="Line 25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 flipV="1"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8500" name="Line 28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 flipV="1"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</p:grpSp>
      <p:grpSp>
        <p:nvGrpSpPr>
          <p:cNvPr id="12" name="Group 7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948747" y="5320351"/>
            <a:ext cx="609600" cy="1219200"/>
            <a:chOff x="4272" y="2832"/>
            <a:chExt cx="384" cy="768"/>
          </a:xfrm>
        </p:grpSpPr>
        <p:sp>
          <p:nvSpPr>
            <p:cNvPr id="18477" name="Rectangle 8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Calibri"/>
                  <a:cs typeface="Calibri"/>
                </a:rPr>
                <a:t>00</a:t>
              </a:r>
            </a:p>
          </p:txBody>
        </p:sp>
        <p:sp>
          <p:nvSpPr>
            <p:cNvPr id="18478" name="Rectangle 9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Calibri"/>
                  <a:cs typeface="Calibri"/>
                </a:rPr>
                <a:t>00</a:t>
              </a:r>
            </a:p>
          </p:txBody>
        </p:sp>
        <p:sp>
          <p:nvSpPr>
            <p:cNvPr id="18479" name="Rectangle 10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Calibri"/>
                  <a:cs typeface="Calibri"/>
                </a:rPr>
                <a:t>00</a:t>
              </a:r>
            </a:p>
          </p:txBody>
        </p:sp>
        <p:sp>
          <p:nvSpPr>
            <p:cNvPr id="18480" name="Rectangle 11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Calibri"/>
                  <a:cs typeface="Calibri"/>
                </a:rPr>
                <a:t>00</a:t>
              </a:r>
            </a:p>
          </p:txBody>
        </p:sp>
      </p:grpSp>
      <p:grpSp>
        <p:nvGrpSpPr>
          <p:cNvPr id="13" name="Group 5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20147" y="3642364"/>
            <a:ext cx="901700" cy="1677987"/>
            <a:chOff x="432" y="1775"/>
            <a:chExt cx="568" cy="1057"/>
          </a:xfrm>
        </p:grpSpPr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73" name="Rectangle 54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alibri"/>
                    <a:cs typeface="Calibri"/>
                  </a:rPr>
                  <a:t>39</a:t>
                </a:r>
                <a:endParaRPr lang="en-US" sz="2000" dirty="0">
                  <a:latin typeface="Calibri"/>
                  <a:cs typeface="Calibri"/>
                </a:endParaRPr>
              </a:p>
            </p:txBody>
          </p:sp>
          <p:sp>
            <p:nvSpPr>
              <p:cNvPr id="18474" name="Rectangle 55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alibri"/>
                    <a:cs typeface="Calibri"/>
                  </a:rPr>
                  <a:t>30</a:t>
                </a:r>
                <a:endParaRPr lang="en-US" sz="2000" dirty="0">
                  <a:latin typeface="Calibri"/>
                  <a:cs typeface="Calibri"/>
                </a:endParaRPr>
              </a:p>
            </p:txBody>
          </p:sp>
          <p:sp>
            <p:nvSpPr>
              <p:cNvPr id="18475" name="Rectangle 56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>
                    <a:latin typeface="Calibri"/>
                    <a:cs typeface="Calibri"/>
                  </a:rPr>
                  <a:t>00</a:t>
                </a:r>
              </a:p>
            </p:txBody>
          </p:sp>
          <p:sp>
            <p:nvSpPr>
              <p:cNvPr id="18476" name="Rectangle 57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>
                    <a:latin typeface="Calibri"/>
                    <a:cs typeface="Calibri"/>
                  </a:rPr>
                  <a:t>00</a:t>
                </a:r>
              </a:p>
            </p:txBody>
          </p:sp>
        </p:grpSp>
        <p:sp>
          <p:nvSpPr>
            <p:cNvPr id="18472" name="Text Box 58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32" y="1775"/>
              <a:ext cx="568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x86-</a:t>
              </a:r>
              <a:r>
                <a:rPr lang="en-US" sz="2000" dirty="0" smtClean="0">
                  <a:latin typeface="Calibri"/>
                  <a:cs typeface="Calibri"/>
                </a:rPr>
                <a:t>64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grpSp>
        <p:nvGrpSpPr>
          <p:cNvPr id="18" name="Group 7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796947" y="3659404"/>
            <a:ext cx="720725" cy="1677987"/>
            <a:chOff x="506" y="1775"/>
            <a:chExt cx="454" cy="1057"/>
          </a:xfrm>
        </p:grpSpPr>
        <p:grpSp>
          <p:nvGrpSpPr>
            <p:cNvPr id="19" name="Group 77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57" name="Rectangle 78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alibri"/>
                    <a:cs typeface="Calibri"/>
                  </a:rPr>
                  <a:t>39</a:t>
                </a:r>
                <a:endParaRPr lang="en-US" sz="2000" dirty="0">
                  <a:latin typeface="Calibri"/>
                  <a:cs typeface="Calibri"/>
                </a:endParaRPr>
              </a:p>
            </p:txBody>
          </p:sp>
          <p:sp>
            <p:nvSpPr>
              <p:cNvPr id="18458" name="Rectangle 79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alibri"/>
                    <a:cs typeface="Calibri"/>
                  </a:rPr>
                  <a:t>30</a:t>
                </a:r>
                <a:endParaRPr lang="en-US" sz="2000" dirty="0">
                  <a:latin typeface="Calibri"/>
                  <a:cs typeface="Calibri"/>
                </a:endParaRPr>
              </a:p>
            </p:txBody>
          </p:sp>
          <p:sp>
            <p:nvSpPr>
              <p:cNvPr id="18459" name="Rectangle 80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>
                    <a:latin typeface="Calibri"/>
                    <a:cs typeface="Calibri"/>
                  </a:rPr>
                  <a:t>00</a:t>
                </a:r>
              </a:p>
            </p:txBody>
          </p:sp>
          <p:sp>
            <p:nvSpPr>
              <p:cNvPr id="18460" name="Rectangle 81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>
                    <a:latin typeface="Calibri"/>
                    <a:cs typeface="Calibri"/>
                  </a:rPr>
                  <a:t>00</a:t>
                </a:r>
              </a:p>
            </p:txBody>
          </p:sp>
        </p:grpSp>
        <p:sp>
          <p:nvSpPr>
            <p:cNvPr id="18456" name="Text Box 82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506" y="1775"/>
              <a:ext cx="421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IA</a:t>
              </a:r>
              <a:r>
                <a:rPr lang="en-US" sz="2000" dirty="0" smtClean="0">
                  <a:latin typeface="Calibri"/>
                  <a:cs typeface="Calibri"/>
                </a:rPr>
                <a:t>32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grpSp>
        <p:nvGrpSpPr>
          <p:cNvPr id="20" name="Group 107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517673" y="4253551"/>
            <a:ext cx="407194" cy="914400"/>
            <a:chOff x="3312" y="1968"/>
            <a:chExt cx="672" cy="576"/>
          </a:xfrm>
        </p:grpSpPr>
        <p:sp>
          <p:nvSpPr>
            <p:cNvPr id="18451" name="Line 90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3312" y="254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8452" name="Line 91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3312" y="2160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8453" name="Line 92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V="1">
              <a:off x="3312" y="2352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8454" name="Line 93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3312" y="196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83" name="Group 2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391189" y="1960270"/>
            <a:ext cx="609600" cy="1219200"/>
            <a:chOff x="1632" y="2064"/>
            <a:chExt cx="384" cy="768"/>
          </a:xfrm>
        </p:grpSpPr>
        <p:sp>
          <p:nvSpPr>
            <p:cNvPr id="85" name="Rectangle 16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632" y="244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/>
                  <a:cs typeface="Calibri"/>
                </a:rPr>
                <a:t>30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86" name="Rectangle 1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1632" y="264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/>
                  <a:cs typeface="Calibri"/>
                </a:rPr>
                <a:t>39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1632" y="206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Calibri"/>
                  <a:cs typeface="Calibri"/>
                </a:rPr>
                <a:t>00</a:t>
              </a:r>
            </a:p>
          </p:txBody>
        </p:sp>
        <p:sp>
          <p:nvSpPr>
            <p:cNvPr id="88" name="Rectangle 19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632" y="225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Calibri"/>
                  <a:cs typeface="Calibri"/>
                </a:rPr>
                <a:t>00</a:t>
              </a:r>
            </a:p>
          </p:txBody>
        </p:sp>
      </p:grpSp>
      <p:sp>
        <p:nvSpPr>
          <p:cNvPr id="84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80760" y="1253833"/>
            <a:ext cx="145745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SPARC</a:t>
            </a:r>
            <a:b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000" dirty="0" smtClean="0">
                <a:solidFill>
                  <a:srgbClr val="7030A0"/>
                </a:solidFill>
                <a:latin typeface="Calibri"/>
                <a:cs typeface="Calibri"/>
              </a:rPr>
              <a:t>(big endian)</a:t>
            </a:r>
            <a:endParaRPr lang="en-US" sz="20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grpSp>
        <p:nvGrpSpPr>
          <p:cNvPr id="89" name="Group 5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470214" y="3406774"/>
            <a:ext cx="917576" cy="1927224"/>
            <a:chOff x="1543" y="1618"/>
            <a:chExt cx="578" cy="1214"/>
          </a:xfrm>
        </p:grpSpPr>
        <p:grpSp>
          <p:nvGrpSpPr>
            <p:cNvPr id="90" name="Group 60"/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92" name="Rectangle 61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alibri"/>
                    <a:cs typeface="Calibri"/>
                  </a:rPr>
                  <a:t>30</a:t>
                </a:r>
                <a:endParaRPr lang="en-US" sz="2000" dirty="0">
                  <a:latin typeface="Calibri"/>
                  <a:cs typeface="Calibri"/>
                </a:endParaRPr>
              </a:p>
            </p:txBody>
          </p:sp>
          <p:sp>
            <p:nvSpPr>
              <p:cNvPr id="93" name="Rectangle 62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alibri"/>
                    <a:cs typeface="Calibri"/>
                  </a:rPr>
                  <a:t>39</a:t>
                </a:r>
                <a:endParaRPr lang="en-US" sz="2000" dirty="0">
                  <a:latin typeface="Calibri"/>
                  <a:cs typeface="Calibri"/>
                </a:endParaRPr>
              </a:p>
            </p:txBody>
          </p:sp>
          <p:sp>
            <p:nvSpPr>
              <p:cNvPr id="94" name="Rectangle 63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alibri"/>
                    <a:cs typeface="Calibri"/>
                  </a:rPr>
                  <a:t>00</a:t>
                </a:r>
              </a:p>
            </p:txBody>
          </p:sp>
          <p:sp>
            <p:nvSpPr>
              <p:cNvPr id="95" name="Rectangle 64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>
                    <a:latin typeface="Calibri"/>
                    <a:cs typeface="Calibri"/>
                  </a:rPr>
                  <a:t>00</a:t>
                </a:r>
              </a:p>
            </p:txBody>
          </p:sp>
        </p:grpSp>
        <p:sp>
          <p:nvSpPr>
            <p:cNvPr id="91" name="Text Box 65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543" y="1618"/>
              <a:ext cx="578" cy="4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/>
                  <a:cs typeface="Calibri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SPARC</a:t>
              </a:r>
              <a:r>
                <a:rPr lang="en-US" sz="2000" dirty="0" smtClean="0">
                  <a:latin typeface="Calibri"/>
                  <a:cs typeface="Calibri"/>
                </a:rPr>
                <a:t> 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grpSp>
        <p:nvGrpSpPr>
          <p:cNvPr id="61" name="Group 5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598858" y="3407568"/>
            <a:ext cx="917576" cy="3128960"/>
            <a:chOff x="1543" y="1618"/>
            <a:chExt cx="578" cy="1971"/>
          </a:xfrm>
        </p:grpSpPr>
        <p:grpSp>
          <p:nvGrpSpPr>
            <p:cNvPr id="62" name="Group 60"/>
            <p:cNvGrpSpPr>
              <a:grpSpLocks/>
            </p:cNvGrpSpPr>
            <p:nvPr/>
          </p:nvGrpSpPr>
          <p:grpSpPr bwMode="auto">
            <a:xfrm>
              <a:off x="1632" y="2821"/>
              <a:ext cx="384" cy="768"/>
              <a:chOff x="1632" y="2821"/>
              <a:chExt cx="384" cy="768"/>
            </a:xfrm>
          </p:grpSpPr>
          <p:sp>
            <p:nvSpPr>
              <p:cNvPr id="64" name="Rectangle 61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632" y="3205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alibri"/>
                    <a:cs typeface="Calibri"/>
                  </a:rPr>
                  <a:t>30</a:t>
                </a:r>
                <a:endParaRPr lang="en-US" sz="2000" dirty="0">
                  <a:latin typeface="Calibri"/>
                  <a:cs typeface="Calibri"/>
                </a:endParaRPr>
              </a:p>
            </p:txBody>
          </p:sp>
          <p:sp>
            <p:nvSpPr>
              <p:cNvPr id="65" name="Rectangle 62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632" y="3397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alibri"/>
                    <a:cs typeface="Calibri"/>
                  </a:rPr>
                  <a:t>39</a:t>
                </a:r>
                <a:endParaRPr lang="en-US" sz="2000" dirty="0">
                  <a:latin typeface="Calibri"/>
                  <a:cs typeface="Calibri"/>
                </a:endParaRPr>
              </a:p>
            </p:txBody>
          </p:sp>
          <p:sp>
            <p:nvSpPr>
              <p:cNvPr id="66" name="Rectangle 63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632" y="2821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alibri"/>
                    <a:cs typeface="Calibri"/>
                  </a:rPr>
                  <a:t>00</a:t>
                </a:r>
              </a:p>
            </p:txBody>
          </p:sp>
          <p:sp>
            <p:nvSpPr>
              <p:cNvPr id="67" name="Rectangle 64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632" y="3013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>
                    <a:latin typeface="Calibri"/>
                    <a:cs typeface="Calibri"/>
                  </a:rPr>
                  <a:t>00</a:t>
                </a:r>
              </a:p>
            </p:txBody>
          </p:sp>
        </p:grpSp>
        <p:sp>
          <p:nvSpPr>
            <p:cNvPr id="63" name="Text Box 65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543" y="1618"/>
              <a:ext cx="578" cy="4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/>
                  <a:cs typeface="Calibri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SPARC</a:t>
              </a:r>
              <a:r>
                <a:rPr lang="en-US" sz="2000" dirty="0" smtClean="0">
                  <a:latin typeface="Calibri"/>
                  <a:cs typeface="Calibri"/>
                </a:rPr>
                <a:t> 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grpSp>
        <p:nvGrpSpPr>
          <p:cNvPr id="68" name="Group 7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740146" y="4100688"/>
            <a:ext cx="609600" cy="1219200"/>
            <a:chOff x="4272" y="2832"/>
            <a:chExt cx="384" cy="768"/>
          </a:xfrm>
        </p:grpSpPr>
        <p:sp>
          <p:nvSpPr>
            <p:cNvPr id="69" name="Rectangle 8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Calibri"/>
                  <a:cs typeface="Calibri"/>
                </a:rPr>
                <a:t>00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Calibri"/>
                  <a:cs typeface="Calibri"/>
                </a:rPr>
                <a:t>00</a:t>
              </a:r>
            </a:p>
          </p:txBody>
        </p:sp>
        <p:sp>
          <p:nvSpPr>
            <p:cNvPr id="71" name="Rectangle 10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Calibri"/>
                  <a:cs typeface="Calibri"/>
                </a:rPr>
                <a:t>00</a:t>
              </a:r>
            </a:p>
          </p:txBody>
        </p:sp>
        <p:sp>
          <p:nvSpPr>
            <p:cNvPr id="72" name="Rectangle 1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Calibri"/>
                  <a:cs typeface="Calibri"/>
                </a:rPr>
                <a:t>00</a:t>
              </a:r>
            </a:p>
          </p:txBody>
        </p:sp>
      </p:grpSp>
      <p:grpSp>
        <p:nvGrpSpPr>
          <p:cNvPr id="73" name="Group 107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7221104" y="4267992"/>
            <a:ext cx="474886" cy="2133600"/>
            <a:chOff x="3312" y="1968"/>
            <a:chExt cx="967" cy="1344"/>
          </a:xfrm>
        </p:grpSpPr>
        <p:sp>
          <p:nvSpPr>
            <p:cNvPr id="74" name="Line 90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312" y="2544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75" name="Line 91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312" y="2160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76" name="Line 92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3312" y="2352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77" name="Line 93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3312" y="1968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</p:grpSp>
      <p:sp>
        <p:nvSpPr>
          <p:cNvPr id="81" name="Date Placeholder 80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96" name="Footer Placeholder 95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19"/>
            </p:custDataLst>
          </p:nvPr>
        </p:nvSpPr>
        <p:spPr>
          <a:xfrm>
            <a:off x="451512" y="1952062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x = </a:t>
            </a:r>
            <a:r>
              <a:rPr lang="en-US" sz="2000" dirty="0" smtClean="0">
                <a:latin typeface="Courier New" pitchFamily="49" charset="0"/>
              </a:rPr>
              <a:t>12345;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// or x =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0x3039;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20"/>
            </p:custDataLst>
          </p:nvPr>
        </p:nvSpPr>
        <p:spPr>
          <a:xfrm>
            <a:off x="325376" y="3478861"/>
            <a:ext cx="331443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long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y = 12345</a:t>
            </a:r>
            <a:r>
              <a:rPr lang="en-US" sz="2000" dirty="0" smtClean="0">
                <a:latin typeface="Courier New" pitchFamily="49" charset="0"/>
              </a:rPr>
              <a:t>;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// or y =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0x3039;</a:t>
            </a:r>
          </a:p>
          <a:p>
            <a:pPr>
              <a:defRPr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  <a:p>
            <a:pPr>
              <a:defRPr/>
            </a:pP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  <a:p>
            <a:pPr>
              <a:defRPr/>
            </a:pP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(A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alibri" panose="020F0502020204030204" pitchFamily="34" charset="0"/>
              </a:rPr>
              <a:t> is the size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of a word)</a:t>
            </a:r>
          </a:p>
          <a:p>
            <a:pPr>
              <a:defRPr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200725" y="19602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0x00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04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00725" y="22650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0x01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05" name="Rectangle 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00725" y="25698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0x02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06" name="Rectangle 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200725" y="28746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0x03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07" name="Rectangle 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939773" y="19617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0x00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08" name="Rectangle 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939773" y="2250046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0x01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09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939773" y="25713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0x02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10" name="Rectangle 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939773" y="28761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0x03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29"/>
            </p:custDataLst>
          </p:nvPr>
        </p:nvCxnSpPr>
        <p:spPr bwMode="auto">
          <a:xfrm>
            <a:off x="451512" y="3350528"/>
            <a:ext cx="829402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/>
          <p:cNvGrpSpPr/>
          <p:nvPr>
            <p:custDataLst>
              <p:tags r:id="rId30"/>
            </p:custDataLst>
          </p:nvPr>
        </p:nvGrpSpPr>
        <p:grpSpPr>
          <a:xfrm>
            <a:off x="3384623" y="4087157"/>
            <a:ext cx="609600" cy="1219200"/>
            <a:chOff x="3487728" y="4101944"/>
            <a:chExt cx="609600" cy="1219200"/>
          </a:xfrm>
        </p:grpSpPr>
        <p:sp>
          <p:nvSpPr>
            <p:cNvPr id="111" name="Rectangle 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48772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0x00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12" name="Rectangle 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48772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0x01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13" name="Rectangle 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8772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0x02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14" name="Rectangle 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48772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0x03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19" name="Group 118"/>
          <p:cNvGrpSpPr/>
          <p:nvPr>
            <p:custDataLst>
              <p:tags r:id="rId31"/>
            </p:custDataLst>
          </p:nvPr>
        </p:nvGrpSpPr>
        <p:grpSpPr>
          <a:xfrm>
            <a:off x="6101688" y="4118191"/>
            <a:ext cx="609600" cy="1219200"/>
            <a:chOff x="3501376" y="4101944"/>
            <a:chExt cx="609600" cy="1219200"/>
          </a:xfrm>
        </p:grpSpPr>
        <p:sp>
          <p:nvSpPr>
            <p:cNvPr id="120" name="Rectangle 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501376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0x00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21" name="Rectangle 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501376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0x01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22" name="Rectangle 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01376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0x02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23" name="Rectangle 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01376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0x03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24" name="Group 123"/>
          <p:cNvGrpSpPr/>
          <p:nvPr>
            <p:custDataLst>
              <p:tags r:id="rId32"/>
            </p:custDataLst>
          </p:nvPr>
        </p:nvGrpSpPr>
        <p:grpSpPr>
          <a:xfrm>
            <a:off x="8297408" y="4087157"/>
            <a:ext cx="609600" cy="1219200"/>
            <a:chOff x="3419488" y="4101944"/>
            <a:chExt cx="609600" cy="1219200"/>
          </a:xfrm>
        </p:grpSpPr>
        <p:sp>
          <p:nvSpPr>
            <p:cNvPr id="125" name="Rectangle 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0x00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26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0x01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27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0x02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28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0x03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29" name="Group 128"/>
          <p:cNvGrpSpPr/>
          <p:nvPr>
            <p:custDataLst>
              <p:tags r:id="rId33"/>
            </p:custDataLst>
          </p:nvPr>
        </p:nvGrpSpPr>
        <p:grpSpPr>
          <a:xfrm>
            <a:off x="8313331" y="5306357"/>
            <a:ext cx="609600" cy="1219200"/>
            <a:chOff x="3419488" y="4101944"/>
            <a:chExt cx="609600" cy="1219200"/>
          </a:xfrm>
        </p:grpSpPr>
        <p:sp>
          <p:nvSpPr>
            <p:cNvPr id="130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0x04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31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0x05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32" name="Rectangle 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0x06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33" name="Rectangle 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0x07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34"/>
            </p:custDataLst>
          </p:nvPr>
        </p:nvGrpSpPr>
        <p:grpSpPr>
          <a:xfrm>
            <a:off x="5492088" y="4088296"/>
            <a:ext cx="609600" cy="1219200"/>
            <a:chOff x="3419488" y="4101944"/>
            <a:chExt cx="609600" cy="1219200"/>
          </a:xfrm>
        </p:grpSpPr>
        <p:sp>
          <p:nvSpPr>
            <p:cNvPr id="145" name="Rectangle 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0x00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46" name="Rectangle 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0x01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47" name="Rectangle 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0x02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48" name="Rectangle 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0x03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49" name="Group 148"/>
          <p:cNvGrpSpPr/>
          <p:nvPr>
            <p:custDataLst>
              <p:tags r:id="rId35"/>
            </p:custDataLst>
          </p:nvPr>
        </p:nvGrpSpPr>
        <p:grpSpPr>
          <a:xfrm>
            <a:off x="5475733" y="5322579"/>
            <a:ext cx="609600" cy="1219200"/>
            <a:chOff x="3419488" y="4101944"/>
            <a:chExt cx="609600" cy="1219200"/>
          </a:xfrm>
        </p:grpSpPr>
        <p:sp>
          <p:nvSpPr>
            <p:cNvPr id="150" name="Rectangle 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0x04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51" name="Rectangle 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0x05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52" name="Rectangle 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0x06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153" name="Rectangle 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0x07</a:t>
              </a:r>
              <a:endParaRPr lang="en-US" sz="1800" b="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169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Reading Byte-Reversed Listings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tabLst>
                <a:tab pos="5657850" algn="r"/>
              </a:tabLst>
              <a:defRPr/>
            </a:pPr>
            <a:r>
              <a:rPr lang="en-US" dirty="0" smtClean="0"/>
              <a:t>Disassembly</a:t>
            </a:r>
          </a:p>
          <a:p>
            <a:pPr lvl="1" eaLnBrk="1" hangingPunct="1">
              <a:tabLst>
                <a:tab pos="5657850" algn="r"/>
              </a:tabLst>
              <a:defRPr/>
            </a:pPr>
            <a:r>
              <a:rPr lang="en-US" dirty="0" smtClean="0"/>
              <a:t>Take binary machine code and generate an assembly code version</a:t>
            </a:r>
          </a:p>
          <a:p>
            <a:pPr lvl="1" eaLnBrk="1" hangingPunct="1">
              <a:tabLst>
                <a:tab pos="5657850" algn="r"/>
              </a:tabLst>
              <a:defRPr/>
            </a:pPr>
            <a:r>
              <a:rPr lang="en-US" dirty="0" smtClean="0"/>
              <a:t>Does the reverse of the assembler</a:t>
            </a:r>
          </a:p>
          <a:p>
            <a:pPr eaLnBrk="1" hangingPunct="1">
              <a:tabLst>
                <a:tab pos="5657850" algn="r"/>
              </a:tabLst>
              <a:defRPr/>
            </a:pPr>
            <a:r>
              <a:rPr lang="en-US" dirty="0" smtClean="0"/>
              <a:t>Example instruction in memory </a:t>
            </a:r>
          </a:p>
          <a:p>
            <a:pPr lvl="1">
              <a:tabLst>
                <a:tab pos="5657850" algn="r"/>
              </a:tabLst>
              <a:defRPr/>
            </a:pPr>
            <a:r>
              <a:rPr lang="en-US" dirty="0" smtClean="0"/>
              <a:t>add value 0x12ab to register ‘</a:t>
            </a:r>
            <a:r>
              <a:rPr lang="en-US" dirty="0" err="1" smtClean="0"/>
              <a:t>ebx</a:t>
            </a:r>
            <a:r>
              <a:rPr lang="en-US" dirty="0" smtClean="0"/>
              <a:t>’ </a:t>
            </a:r>
            <a:r>
              <a:rPr lang="en-US" i="1" dirty="0" smtClean="0"/>
              <a:t>(a special location in CPU’s memory)</a:t>
            </a:r>
          </a:p>
          <a:p>
            <a:pPr lvl="1" eaLnBrk="1" hangingPunct="1">
              <a:tabLst>
                <a:tab pos="5657850" algn="r"/>
              </a:tabLst>
              <a:defRPr/>
            </a:pPr>
            <a:endParaRPr lang="en-US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3436203"/>
            <a:ext cx="8153400" cy="830997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</p:spPr>
        <p:txBody>
          <a:bodyPr wrap="square" lIns="45720" rIns="45720">
            <a:spAutoFit/>
          </a:bodyPr>
          <a:lstStyle/>
          <a:p>
            <a:pPr>
              <a:lnSpc>
                <a:spcPct val="100000"/>
              </a:lnSpc>
              <a:tabLst>
                <a:tab pos="1658938" algn="l"/>
                <a:tab pos="4748213" algn="l"/>
              </a:tabLst>
            </a:pP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  <a:latin typeface="Helvetica" pitchFamily="34" charset="0"/>
              </a:rPr>
              <a:t>Address	Instruction Code	Assembly Rendition</a:t>
            </a:r>
          </a:p>
          <a:p>
            <a:pPr>
              <a:lnSpc>
                <a:spcPct val="100000"/>
              </a:lnSpc>
              <a:tabLst>
                <a:tab pos="1658938" algn="l"/>
                <a:tab pos="4748213" algn="l"/>
              </a:tabLst>
            </a:pPr>
            <a:r>
              <a:rPr lang="en-US" dirty="0" smtClean="0"/>
              <a:t>8048366</a:t>
            </a:r>
            <a:r>
              <a:rPr lang="en-US" dirty="0"/>
              <a:t>:	81 c3 </a:t>
            </a:r>
            <a:r>
              <a:rPr lang="en-US" dirty="0" err="1"/>
              <a:t>ab</a:t>
            </a:r>
            <a:r>
              <a:rPr lang="en-US" dirty="0"/>
              <a:t> 12 00 00    	add    $0x12ab,%</a:t>
            </a:r>
            <a:r>
              <a:rPr lang="en-US" dirty="0" smtClean="0"/>
              <a:t>ebx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161080" y="4203720"/>
              <a:ext cx="2051280" cy="36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52080" y="4191840"/>
                <a:ext cx="2070000" cy="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4000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Reading Byte-Reversed Listings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tabLst>
                <a:tab pos="5657850" algn="r"/>
              </a:tabLst>
              <a:defRPr/>
            </a:pPr>
            <a:r>
              <a:rPr lang="en-US" dirty="0" smtClean="0"/>
              <a:t>Disassembly</a:t>
            </a:r>
          </a:p>
          <a:p>
            <a:pPr lvl="1">
              <a:tabLst>
                <a:tab pos="5657850" algn="r"/>
              </a:tabLst>
              <a:defRPr/>
            </a:pPr>
            <a:r>
              <a:rPr lang="en-US" dirty="0"/>
              <a:t>Take binary machine code and generate an assembly code </a:t>
            </a:r>
            <a:r>
              <a:rPr lang="en-US" dirty="0" smtClean="0"/>
              <a:t>version</a:t>
            </a:r>
            <a:endParaRPr lang="en-US" dirty="0"/>
          </a:p>
          <a:p>
            <a:pPr lvl="1">
              <a:tabLst>
                <a:tab pos="5657850" algn="r"/>
              </a:tabLst>
              <a:defRPr/>
            </a:pPr>
            <a:r>
              <a:rPr lang="en-US" dirty="0" smtClean="0"/>
              <a:t>Does </a:t>
            </a:r>
            <a:r>
              <a:rPr lang="en-US" dirty="0"/>
              <a:t>the reverse of the </a:t>
            </a:r>
            <a:r>
              <a:rPr lang="en-US" dirty="0" smtClean="0"/>
              <a:t>assembler</a:t>
            </a:r>
            <a:endParaRPr lang="en-US" dirty="0"/>
          </a:p>
          <a:p>
            <a:pPr eaLnBrk="1" hangingPunct="1">
              <a:tabLst>
                <a:tab pos="5657850" algn="r"/>
              </a:tabLst>
              <a:defRPr/>
            </a:pPr>
            <a:r>
              <a:rPr lang="en-US" dirty="0" smtClean="0"/>
              <a:t>Example instruction in memory </a:t>
            </a:r>
          </a:p>
          <a:p>
            <a:pPr lvl="1">
              <a:tabLst>
                <a:tab pos="5657850" algn="r"/>
              </a:tabLst>
              <a:defRPr/>
            </a:pPr>
            <a:r>
              <a:rPr lang="en-US" dirty="0" smtClean="0"/>
              <a:t>add value 0x12ab to register ‘</a:t>
            </a:r>
            <a:r>
              <a:rPr lang="en-US" dirty="0" err="1" smtClean="0"/>
              <a:t>ebx</a:t>
            </a:r>
            <a:r>
              <a:rPr lang="en-US" dirty="0" smtClean="0"/>
              <a:t>’ </a:t>
            </a:r>
            <a:r>
              <a:rPr lang="en-US" i="1" dirty="0" smtClean="0"/>
              <a:t>(a special location in CPU’s memory)</a:t>
            </a:r>
          </a:p>
          <a:p>
            <a:pPr lvl="1" eaLnBrk="1" hangingPunct="1">
              <a:tabLst>
                <a:tab pos="5657850" algn="r"/>
              </a:tabLst>
              <a:defRPr/>
            </a:pPr>
            <a:endParaRPr lang="en-US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3436203"/>
            <a:ext cx="8153400" cy="830997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</p:spPr>
        <p:txBody>
          <a:bodyPr wrap="square" lIns="45720" rIns="45720">
            <a:spAutoFit/>
          </a:bodyPr>
          <a:lstStyle/>
          <a:p>
            <a:pPr>
              <a:lnSpc>
                <a:spcPct val="100000"/>
              </a:lnSpc>
              <a:tabLst>
                <a:tab pos="1658938" algn="l"/>
                <a:tab pos="4748213" algn="l"/>
              </a:tabLst>
            </a:pP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  <a:latin typeface="Helvetica" pitchFamily="34" charset="0"/>
              </a:rPr>
              <a:t>Address	Instruction Code	Assembly Rendition</a:t>
            </a:r>
          </a:p>
          <a:p>
            <a:pPr>
              <a:lnSpc>
                <a:spcPct val="100000"/>
              </a:lnSpc>
              <a:tabLst>
                <a:tab pos="1658938" algn="l"/>
                <a:tab pos="4748213" algn="l"/>
              </a:tabLst>
            </a:pPr>
            <a:r>
              <a:rPr lang="en-US" dirty="0" smtClean="0"/>
              <a:t>8048366</a:t>
            </a:r>
            <a:r>
              <a:rPr lang="en-US" dirty="0"/>
              <a:t>:	81 c3 </a:t>
            </a:r>
            <a:r>
              <a:rPr lang="en-US" dirty="0" err="1"/>
              <a:t>ab</a:t>
            </a:r>
            <a:r>
              <a:rPr lang="en-US" dirty="0"/>
              <a:t> 12 00 00    	add    $0x12ab,%</a:t>
            </a:r>
            <a:r>
              <a:rPr lang="en-US" dirty="0" smtClean="0"/>
              <a:t>ebx</a:t>
            </a:r>
            <a:endParaRPr lang="en-US" dirty="0"/>
          </a:p>
        </p:txBody>
      </p:sp>
      <p:sp>
        <p:nvSpPr>
          <p:cNvPr id="4813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5867400" y="4190999"/>
            <a:ext cx="609600" cy="981075"/>
          </a:xfrm>
          <a:prstGeom prst="line">
            <a:avLst/>
          </a:prstGeom>
          <a:noFill/>
          <a:ln w="31750">
            <a:solidFill>
              <a:srgbClr val="FF5050"/>
            </a:solidFill>
            <a:round/>
            <a:headEnd/>
            <a:tailEnd type="arrow" w="lg" len="lg"/>
          </a:ln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819400" y="4191000"/>
            <a:ext cx="2057400" cy="2378075"/>
            <a:chOff x="1872" y="2448"/>
            <a:chExt cx="1512" cy="1350"/>
          </a:xfrm>
        </p:grpSpPr>
        <p:sp>
          <p:nvSpPr>
            <p:cNvPr id="15368" name="AutoShape 7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2352" y="1968"/>
              <a:ext cx="48" cy="1008"/>
            </a:xfrm>
            <a:prstGeom prst="leftBrace">
              <a:avLst>
                <a:gd name="adj1" fmla="val 175000"/>
                <a:gd name="adj2" fmla="val 50000"/>
              </a:avLst>
            </a:prstGeom>
            <a:noFill/>
            <a:ln w="31750">
              <a:solidFill>
                <a:srgbClr val="FF5050"/>
              </a:solidFill>
              <a:round/>
              <a:headEnd/>
              <a:tailEnd type="none" w="sm" len="sm"/>
            </a:ln>
          </p:spPr>
          <p:txBody>
            <a:bodyPr wrap="squar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5369" name="Line 8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 flipV="1">
              <a:off x="2400" y="2496"/>
              <a:ext cx="984" cy="1302"/>
            </a:xfrm>
            <a:prstGeom prst="line">
              <a:avLst/>
            </a:prstGeom>
            <a:noFill/>
            <a:ln w="31750">
              <a:solidFill>
                <a:srgbClr val="FF5050"/>
              </a:solidFill>
              <a:round/>
              <a:headEnd/>
              <a:tailEnd type="arrow" w="lg" len="lg"/>
            </a:ln>
          </p:spPr>
          <p:txBody>
            <a:bodyPr wrap="squar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813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613" y="4714875"/>
            <a:ext cx="8307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85763" indent="-38576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5657850" algn="r"/>
              </a:tabLst>
              <a:defRPr/>
            </a:pP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Deciphering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numbers</a:t>
            </a:r>
            <a:endParaRPr lang="en-US"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744538" lvl="1" indent="-24606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tabLst>
                <a:tab pos="5657850" algn="r"/>
              </a:tabLst>
              <a:defRPr/>
            </a:pPr>
            <a:r>
              <a:rPr lang="en-US" sz="2000" dirty="0">
                <a:latin typeface="Calibri"/>
                <a:cs typeface="Calibri"/>
              </a:rPr>
              <a:t>Value: 	0x12ab</a:t>
            </a:r>
          </a:p>
          <a:p>
            <a:pPr marL="744538" lvl="1" indent="-24606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tabLst>
                <a:tab pos="5657850" algn="r"/>
              </a:tabLst>
              <a:defRPr/>
            </a:pPr>
            <a:r>
              <a:rPr lang="en-US" sz="2000" dirty="0">
                <a:latin typeface="Calibri"/>
                <a:cs typeface="Calibri"/>
              </a:rPr>
              <a:t>Pad to 32 bits: 	0x000012ab</a:t>
            </a:r>
          </a:p>
          <a:p>
            <a:pPr marL="744538" lvl="1" indent="-24606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tabLst>
                <a:tab pos="5657850" algn="r"/>
              </a:tabLst>
              <a:defRPr/>
            </a:pPr>
            <a:r>
              <a:rPr lang="en-US" sz="2000" dirty="0">
                <a:latin typeface="Calibri"/>
                <a:cs typeface="Calibri"/>
              </a:rPr>
              <a:t>Split into bytes: 	00 00 12 </a:t>
            </a:r>
            <a:r>
              <a:rPr lang="en-US" sz="2000" dirty="0" err="1">
                <a:latin typeface="Calibri"/>
                <a:cs typeface="Calibri"/>
              </a:rPr>
              <a:t>ab</a:t>
            </a:r>
            <a:endParaRPr lang="en-US" sz="2000" dirty="0">
              <a:latin typeface="Calibri"/>
              <a:cs typeface="Calibri"/>
            </a:endParaRPr>
          </a:p>
          <a:p>
            <a:pPr marL="744538" lvl="1" indent="-24606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tabLst>
                <a:tab pos="5657850" algn="r"/>
              </a:tabLst>
              <a:defRPr/>
            </a:pPr>
            <a:r>
              <a:rPr lang="en-US" sz="2000" dirty="0" smtClean="0">
                <a:latin typeface="Calibri"/>
                <a:cs typeface="Calibri"/>
              </a:rPr>
              <a:t>Reverse (little-endian): 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US" sz="2000" dirty="0" err="1">
                <a:latin typeface="Calibri"/>
                <a:cs typeface="Calibri"/>
              </a:rPr>
              <a:t>ab</a:t>
            </a:r>
            <a:r>
              <a:rPr lang="en-US" sz="2000" dirty="0">
                <a:latin typeface="Calibri"/>
                <a:cs typeface="Calibri"/>
              </a:rPr>
              <a:t> 12 00 00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1947600" y="5793840"/>
              <a:ext cx="4284360" cy="131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37160" y="5782320"/>
                <a:ext cx="4298400" cy="1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4970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  <p:bldP spid="48138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304800"/>
            <a:ext cx="8405238" cy="762000"/>
          </a:xfrm>
        </p:spPr>
        <p:txBody>
          <a:bodyPr/>
          <a:lstStyle/>
          <a:p>
            <a:r>
              <a:rPr lang="en-US" dirty="0" smtClean="0"/>
              <a:t>Addresses and Pointers in 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18830" y="228600"/>
            <a:ext cx="2895600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&amp;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‘address of’</a:t>
            </a:r>
          </a:p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*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‘value at address’</a:t>
            </a:r>
            <a:b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       or ‘dereference’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386527" y="1197678"/>
            <a:ext cx="258571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* </a:t>
            </a:r>
            <a:r>
              <a:rPr lang="en-US" dirty="0" err="1" smtClean="0">
                <a:latin typeface="Courier"/>
                <a:cs typeface="Courier"/>
              </a:rPr>
              <a:t>ptr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x = 5;</a:t>
            </a:r>
          </a:p>
          <a:p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 err="1" smtClean="0">
                <a:latin typeface="Courier"/>
                <a:cs typeface="Courier"/>
              </a:rPr>
              <a:t>nt</a:t>
            </a:r>
            <a:r>
              <a:rPr lang="en-US" dirty="0" smtClean="0">
                <a:latin typeface="Courier"/>
                <a:cs typeface="Courier"/>
              </a:rPr>
              <a:t> y = 2;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ptr</a:t>
            </a:r>
            <a:r>
              <a:rPr lang="en-US" dirty="0" smtClean="0">
                <a:latin typeface="Courier"/>
                <a:cs typeface="Courier"/>
              </a:rPr>
              <a:t> = &amp;x;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y = 1 + *</a:t>
            </a:r>
            <a:r>
              <a:rPr lang="en-US" dirty="0" err="1" smtClean="0">
                <a:latin typeface="Courier"/>
                <a:cs typeface="Courier"/>
              </a:rPr>
              <a:t>ptr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</p:txBody>
      </p:sp>
      <p:sp>
        <p:nvSpPr>
          <p:cNvPr id="9" name="Rounded Rectangular Callout 8"/>
          <p:cNvSpPr/>
          <p:nvPr>
            <p:custDataLst>
              <p:tags r:id="rId5"/>
            </p:custDataLst>
          </p:nvPr>
        </p:nvSpPr>
        <p:spPr bwMode="auto">
          <a:xfrm>
            <a:off x="2743200" y="1428928"/>
            <a:ext cx="5181600" cy="838314"/>
          </a:xfrm>
          <a:prstGeom prst="wedgeRoundRectCallout">
            <a:avLst>
              <a:gd name="adj1" fmla="val -61623"/>
              <a:gd name="adj2" fmla="val -431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Calibri"/>
                <a:cs typeface="Calibri"/>
              </a:rPr>
              <a:t>Declares a </a:t>
            </a:r>
            <a:r>
              <a:rPr lang="en-US" sz="2000" b="0" dirty="0" smtClean="0">
                <a:latin typeface="Calibri"/>
                <a:cs typeface="Calibri"/>
              </a:rPr>
              <a:t>variable, </a:t>
            </a:r>
            <a:r>
              <a:rPr lang="en-US" sz="2000" dirty="0" err="1" smtClean="0">
                <a:latin typeface="Courier"/>
                <a:cs typeface="Courier"/>
              </a:rPr>
              <a:t>ptr</a:t>
            </a:r>
            <a:r>
              <a:rPr lang="en-US" sz="2000" dirty="0" smtClean="0">
                <a:latin typeface="Courier"/>
                <a:cs typeface="Courier"/>
              </a:rPr>
              <a:t>,</a:t>
            </a:r>
            <a:r>
              <a:rPr lang="en-US" sz="2000" b="0" dirty="0" smtClean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that </a:t>
            </a:r>
            <a:r>
              <a:rPr lang="en-US" sz="2000" b="0" dirty="0" smtClean="0">
                <a:latin typeface="Calibri"/>
                <a:cs typeface="Calibri"/>
              </a:rPr>
              <a:t>is a </a:t>
            </a:r>
            <a:r>
              <a:rPr lang="en-US" sz="2000" b="0" dirty="0">
                <a:latin typeface="Calibri"/>
                <a:cs typeface="Calibri"/>
              </a:rPr>
              <a:t>pointer to </a:t>
            </a:r>
            <a:r>
              <a:rPr lang="en-US" sz="2000" b="0" dirty="0" smtClean="0">
                <a:latin typeface="Calibri"/>
                <a:cs typeface="Calibri"/>
              </a:rPr>
              <a:t>(</a:t>
            </a:r>
            <a:r>
              <a:rPr lang="en-US" sz="2000" b="0" i="1" dirty="0" smtClean="0">
                <a:latin typeface="Calibri"/>
                <a:cs typeface="Calibri"/>
              </a:rPr>
              <a:t>i.e.</a:t>
            </a:r>
            <a:r>
              <a:rPr lang="en-US" sz="2000" b="0" dirty="0" smtClean="0">
                <a:latin typeface="Calibri"/>
                <a:cs typeface="Calibri"/>
              </a:rPr>
              <a:t>, holds the address of) an </a:t>
            </a:r>
            <a:r>
              <a:rPr lang="en-US" sz="2000" b="0" dirty="0" err="1" smtClean="0">
                <a:latin typeface="Calibri"/>
                <a:cs typeface="Calibri"/>
              </a:rPr>
              <a:t>int</a:t>
            </a:r>
            <a:r>
              <a:rPr lang="en-US" sz="2000" b="0" dirty="0" smtClean="0">
                <a:latin typeface="Calibri"/>
                <a:cs typeface="Calibri"/>
              </a:rPr>
              <a:t> in memory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0" name="Rounded Rectangular Callout 9"/>
          <p:cNvSpPr/>
          <p:nvPr>
            <p:custDataLst>
              <p:tags r:id="rId6"/>
            </p:custDataLst>
          </p:nvPr>
        </p:nvSpPr>
        <p:spPr bwMode="auto">
          <a:xfrm>
            <a:off x="2972241" y="2434984"/>
            <a:ext cx="4687466" cy="867363"/>
          </a:xfrm>
          <a:prstGeom prst="wedgeRoundRectCallout">
            <a:avLst>
              <a:gd name="adj1" fmla="val -62059"/>
              <a:gd name="adj2" fmla="val -15028"/>
              <a:gd name="adj3" fmla="val 16667"/>
            </a:avLst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 smtClean="0">
                <a:latin typeface="Calibri"/>
                <a:cs typeface="Calibri"/>
              </a:rPr>
              <a:t>Declares two variables, </a:t>
            </a:r>
            <a:r>
              <a:rPr lang="en-US" sz="2000" dirty="0" smtClean="0">
                <a:latin typeface="Courier"/>
                <a:cs typeface="Courier"/>
              </a:rPr>
              <a:t>x</a:t>
            </a:r>
            <a:r>
              <a:rPr lang="en-US" sz="2000" b="0" dirty="0" smtClean="0">
                <a:latin typeface="Calibri"/>
                <a:cs typeface="Calibri"/>
              </a:rPr>
              <a:t> and </a:t>
            </a:r>
            <a:r>
              <a:rPr lang="en-US" sz="2000" dirty="0" smtClean="0">
                <a:latin typeface="Courier"/>
                <a:cs typeface="Courier"/>
              </a:rPr>
              <a:t>y,</a:t>
            </a:r>
            <a:r>
              <a:rPr lang="en-US" sz="2000" b="0" dirty="0" smtClean="0">
                <a:latin typeface="Calibri"/>
                <a:cs typeface="Calibri"/>
              </a:rPr>
              <a:t> that hold </a:t>
            </a:r>
            <a:r>
              <a:rPr lang="en-US" sz="2000" b="0" dirty="0" err="1" smtClean="0">
                <a:latin typeface="Calibri"/>
                <a:cs typeface="Calibri"/>
              </a:rPr>
              <a:t>ints</a:t>
            </a:r>
            <a:r>
              <a:rPr lang="en-US" sz="2000" b="0" dirty="0" smtClean="0">
                <a:latin typeface="Calibri"/>
                <a:cs typeface="Calibri"/>
              </a:rPr>
              <a:t>, and sets them to 5 and 2, respectively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1" name="Rounded Rectangular Callout 10"/>
          <p:cNvSpPr/>
          <p:nvPr>
            <p:custDataLst>
              <p:tags r:id="rId7"/>
            </p:custDataLst>
          </p:nvPr>
        </p:nvSpPr>
        <p:spPr bwMode="auto">
          <a:xfrm>
            <a:off x="2972241" y="3509682"/>
            <a:ext cx="3854374" cy="725301"/>
          </a:xfrm>
          <a:prstGeom prst="wedgeRoundRectCallout">
            <a:avLst>
              <a:gd name="adj1" fmla="val -67080"/>
              <a:gd name="adj2" fmla="val -3151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 smtClean="0">
                <a:latin typeface="Calibri"/>
                <a:cs typeface="Calibri"/>
              </a:rPr>
              <a:t>Sets </a:t>
            </a:r>
            <a:r>
              <a:rPr lang="en-US" sz="2000" dirty="0" err="1" smtClean="0">
                <a:latin typeface="Courier"/>
                <a:cs typeface="Courier"/>
              </a:rPr>
              <a:t>ptr</a:t>
            </a:r>
            <a:r>
              <a:rPr lang="en-US" sz="2000" b="0" dirty="0" smtClean="0">
                <a:latin typeface="Calibri"/>
                <a:cs typeface="Calibri"/>
              </a:rPr>
              <a:t> to the address of </a:t>
            </a:r>
            <a:r>
              <a:rPr lang="en-US" sz="2000" dirty="0" smtClean="0">
                <a:latin typeface="Courier"/>
                <a:cs typeface="Courier"/>
              </a:rPr>
              <a:t>x</a:t>
            </a:r>
            <a:r>
              <a:rPr lang="en-US" sz="2000" b="0" dirty="0" smtClean="0">
                <a:latin typeface="Calibri"/>
                <a:cs typeface="Calibri"/>
              </a:rPr>
              <a:t>.</a:t>
            </a:r>
          </a:p>
          <a:p>
            <a:r>
              <a:rPr lang="en-US" sz="2000" b="0" dirty="0" smtClean="0">
                <a:latin typeface="Calibri"/>
                <a:cs typeface="Calibri"/>
              </a:rPr>
              <a:t>Now, “</a:t>
            </a:r>
            <a:r>
              <a:rPr lang="en-US" sz="2000" i="1" dirty="0" err="1" smtClean="0">
                <a:latin typeface="Courier"/>
                <a:cs typeface="Courier"/>
              </a:rPr>
              <a:t>ptr</a:t>
            </a:r>
            <a:r>
              <a:rPr lang="en-US" sz="2000" b="0" i="1" dirty="0" smtClean="0">
                <a:latin typeface="Calibri"/>
                <a:cs typeface="Calibri"/>
              </a:rPr>
              <a:t> points to </a:t>
            </a:r>
            <a:r>
              <a:rPr lang="en-US" sz="2000" i="1" dirty="0" smtClean="0">
                <a:latin typeface="Courier"/>
                <a:cs typeface="Courier"/>
              </a:rPr>
              <a:t>x</a:t>
            </a:r>
            <a:r>
              <a:rPr lang="en-US" sz="2000" b="0" i="1" dirty="0" smtClean="0">
                <a:latin typeface="Calibri"/>
                <a:cs typeface="Calibri"/>
              </a:rPr>
              <a:t>”</a:t>
            </a:r>
            <a:endParaRPr lang="en-US" sz="2000" b="0" i="1" dirty="0">
              <a:latin typeface="Calibri"/>
              <a:cs typeface="Calibri"/>
            </a:endParaRPr>
          </a:p>
        </p:txBody>
      </p:sp>
      <p:sp>
        <p:nvSpPr>
          <p:cNvPr id="13" name="Rounded Rectangular Callout 12"/>
          <p:cNvSpPr/>
          <p:nvPr>
            <p:custDataLst>
              <p:tags r:id="rId8"/>
            </p:custDataLst>
          </p:nvPr>
        </p:nvSpPr>
        <p:spPr bwMode="auto">
          <a:xfrm>
            <a:off x="386527" y="5949288"/>
            <a:ext cx="6852473" cy="701675"/>
          </a:xfrm>
          <a:prstGeom prst="wedgeRoundRectCallout">
            <a:avLst>
              <a:gd name="adj1" fmla="val -38183"/>
              <a:gd name="adj2" fmla="val -92066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 smtClean="0">
                <a:latin typeface="Calibri"/>
                <a:cs typeface="Calibri"/>
              </a:rPr>
              <a:t>Sets </a:t>
            </a:r>
            <a:r>
              <a:rPr lang="en-US" sz="2000" b="0" dirty="0" smtClean="0">
                <a:latin typeface="Courier"/>
                <a:cs typeface="Courier"/>
              </a:rPr>
              <a:t>y</a:t>
            </a:r>
            <a:r>
              <a:rPr lang="en-US" sz="2000" b="0" dirty="0" smtClean="0">
                <a:latin typeface="Calibri"/>
                <a:cs typeface="Calibri"/>
              </a:rPr>
              <a:t> to “1 plus the value stored at the address held by </a:t>
            </a:r>
            <a:r>
              <a:rPr lang="en-US" sz="2000" dirty="0" err="1" smtClean="0">
                <a:latin typeface="Courier"/>
                <a:cs typeface="Courier"/>
              </a:rPr>
              <a:t>ptr</a:t>
            </a:r>
            <a:r>
              <a:rPr lang="en-US" sz="2000" b="0" dirty="0" smtClean="0">
                <a:latin typeface="Calibri"/>
                <a:cs typeface="Calibri"/>
              </a:rPr>
              <a:t>,  </a:t>
            </a:r>
          </a:p>
          <a:p>
            <a:r>
              <a:rPr lang="en-US" sz="2000" b="0" dirty="0" smtClean="0">
                <a:latin typeface="Calibri"/>
                <a:cs typeface="Calibri"/>
              </a:rPr>
              <a:t>because </a:t>
            </a:r>
            <a:r>
              <a:rPr lang="en-US" sz="2000" dirty="0" err="1" smtClean="0">
                <a:latin typeface="Courier"/>
                <a:cs typeface="Courier"/>
              </a:rPr>
              <a:t>ptr</a:t>
            </a:r>
            <a:r>
              <a:rPr lang="en-US" sz="2000" b="0" dirty="0" smtClean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points to </a:t>
            </a:r>
            <a:r>
              <a:rPr lang="en-US" sz="2000" dirty="0">
                <a:latin typeface="Courier"/>
                <a:cs typeface="Courier"/>
              </a:rPr>
              <a:t>x</a:t>
            </a:r>
            <a:r>
              <a:rPr lang="en-US" sz="2000" b="0" dirty="0" smtClean="0">
                <a:latin typeface="Calibri"/>
                <a:cs typeface="Calibri"/>
              </a:rPr>
              <a:t>, this </a:t>
            </a:r>
            <a:r>
              <a:rPr lang="en-US" sz="2000" b="0" dirty="0">
                <a:latin typeface="Calibri"/>
                <a:cs typeface="Calibri"/>
              </a:rPr>
              <a:t>is equivalent </a:t>
            </a:r>
            <a:r>
              <a:rPr lang="en-US" sz="2000" b="0" dirty="0" smtClean="0">
                <a:latin typeface="Calibri"/>
                <a:cs typeface="Calibri"/>
              </a:rPr>
              <a:t>to</a:t>
            </a:r>
            <a:r>
              <a:rPr lang="en-US" sz="2000" b="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y=1+x;</a:t>
            </a:r>
            <a:endParaRPr lang="en-US" sz="2000" dirty="0">
              <a:latin typeface="Courier"/>
              <a:cs typeface="Courier"/>
            </a:endParaRPr>
          </a:p>
          <a:p>
            <a:endParaRPr lang="en-US" sz="2000" b="0" dirty="0" smtClean="0">
              <a:latin typeface="Calibri"/>
              <a:cs typeface="Calibri"/>
            </a:endParaRPr>
          </a:p>
        </p:txBody>
      </p:sp>
      <p:sp>
        <p:nvSpPr>
          <p:cNvPr id="17" name="Rounded Rectangular Callout 16"/>
          <p:cNvSpPr/>
          <p:nvPr>
            <p:custDataLst>
              <p:tags r:id="rId9"/>
            </p:custDataLst>
          </p:nvPr>
        </p:nvSpPr>
        <p:spPr bwMode="auto">
          <a:xfrm>
            <a:off x="533400" y="4571999"/>
            <a:ext cx="2438841" cy="404869"/>
          </a:xfrm>
          <a:prstGeom prst="wedgeRoundRectCallout">
            <a:avLst>
              <a:gd name="adj1" fmla="val 8270"/>
              <a:gd name="adj2" fmla="val 11910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i="1" dirty="0" smtClean="0">
                <a:latin typeface="Calibri"/>
                <a:cs typeface="Calibri"/>
              </a:rPr>
              <a:t>“Dereference </a:t>
            </a:r>
            <a:r>
              <a:rPr lang="en-US" sz="2000" i="1" dirty="0" err="1" smtClean="0">
                <a:latin typeface="Courier"/>
                <a:cs typeface="Courier"/>
              </a:rPr>
              <a:t>ptr</a:t>
            </a:r>
            <a:r>
              <a:rPr lang="en-US" sz="2000" b="0" i="1" dirty="0" smtClean="0">
                <a:latin typeface="Calibri"/>
                <a:cs typeface="Calibri"/>
              </a:rPr>
              <a:t>”</a:t>
            </a:r>
            <a:endParaRPr lang="en-US" sz="2000" b="0" i="1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>
            <p:custDataLst>
              <p:tags r:id="rId10"/>
            </p:custDataLst>
          </p:nvPr>
        </p:nvSpPr>
        <p:spPr>
          <a:xfrm>
            <a:off x="3503031" y="4947307"/>
            <a:ext cx="242919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What is   </a:t>
            </a:r>
            <a:r>
              <a:rPr lang="en-US" dirty="0" smtClean="0">
                <a:latin typeface="Courier"/>
                <a:cs typeface="Courier"/>
              </a:rPr>
              <a:t>*(&amp;y)</a:t>
            </a:r>
            <a:r>
              <a:rPr lang="en-US" dirty="0" smtClean="0">
                <a:latin typeface="Calibri" pitchFamily="34" charset="0"/>
              </a:rPr>
              <a:t>   ?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67680" y="633600"/>
              <a:ext cx="8619840" cy="6093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080" y="619200"/>
                <a:ext cx="8646480" cy="61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294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Today (Jan 9)</a:t>
            </a:r>
            <a:endParaRPr lang="en-GB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90360" tIns="44280" rIns="90360" bIns="44280"/>
          <a:lstStyle/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 assignments</a:t>
            </a:r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 arrays</a:t>
            </a:r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 strings</a:t>
            </a:r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Bit manipulations</a:t>
            </a:r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Announcements:</a:t>
            </a:r>
          </a:p>
          <a:p>
            <a:pPr marL="784225" lvl="1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Lab 1 out today</a:t>
            </a:r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437280" y="927720"/>
              <a:ext cx="13320" cy="29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2600" y="921960"/>
                <a:ext cx="252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2443680" y="641520"/>
              <a:ext cx="5565960" cy="2987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32880" y="633240"/>
                <a:ext cx="5580720" cy="30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2644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Hardware: Physical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19300"/>
            <a:ext cx="68326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619448" y="4419600"/>
            <a:ext cx="71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CPU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5523188" y="1733714"/>
            <a:ext cx="95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USB…</a:t>
            </a:r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 rot="19009632">
            <a:off x="842970" y="2196128"/>
            <a:ext cx="2256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Bus connections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709318" y="4846458"/>
            <a:ext cx="1441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I/O</a:t>
            </a:r>
          </a:p>
          <a:p>
            <a:r>
              <a:rPr lang="en-US" dirty="0" smtClean="0">
                <a:latin typeface="Calibri" pitchFamily="34" charset="0"/>
              </a:rPr>
              <a:t>controller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838200" y="6107410"/>
            <a:ext cx="2775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Storage connections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7052135" y="5716211"/>
            <a:ext cx="127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72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variable is represented by a memory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Initially, it may hold any value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x, y;</a:t>
            </a:r>
          </a:p>
          <a:p>
            <a:pPr lvl="1"/>
            <a:r>
              <a:rPr lang="en-US" dirty="0" smtClean="0"/>
              <a:t>x </a:t>
            </a:r>
            <a:r>
              <a:rPr lang="en-US" dirty="0"/>
              <a:t>is </a:t>
            </a:r>
            <a:r>
              <a:rPr lang="en-US" dirty="0" smtClean="0"/>
              <a:t>at location 0x04</a:t>
            </a:r>
            <a:r>
              <a:rPr lang="en-US" dirty="0"/>
              <a:t>, y is </a:t>
            </a:r>
            <a:r>
              <a:rPr lang="en-US" dirty="0" smtClean="0"/>
              <a:t>at 0x18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2886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3191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3496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3801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105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410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8800" y="4715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020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5325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38800" y="5629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80169" y="281047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80169" y="3119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34245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37293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4034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43389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4643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49485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52533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5558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Connector 25"/>
          <p:cNvCxnSpPr/>
          <p:nvPr>
            <p:custDataLst>
              <p:tags r:id="rId24"/>
            </p:custDataLst>
          </p:nvPr>
        </p:nvCxnSpPr>
        <p:spPr bwMode="auto">
          <a:xfrm rot="5400000">
            <a:off x="4645972" y="4412903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25"/>
            </p:custDataLst>
          </p:nvPr>
        </p:nvCxnSpPr>
        <p:spPr bwMode="auto">
          <a:xfrm rot="16200000" flipH="1">
            <a:off x="5179370" y="4408439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>
            <p:custDataLst>
              <p:tags r:id="rId26"/>
            </p:custDataLst>
          </p:nvPr>
        </p:nvCxnSpPr>
        <p:spPr bwMode="auto">
          <a:xfrm rot="16200000" flipH="1">
            <a:off x="5712772" y="4412903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>
            <p:custDataLst>
              <p:tags r:id="rId27"/>
            </p:custDataLst>
          </p:nvPr>
        </p:nvGrpSpPr>
        <p:grpSpPr>
          <a:xfrm>
            <a:off x="5654246" y="3119735"/>
            <a:ext cx="2044519" cy="461665"/>
            <a:chOff x="5676554" y="4941838"/>
            <a:chExt cx="2044519" cy="461665"/>
          </a:xfrm>
        </p:grpSpPr>
        <p:sp>
          <p:nvSpPr>
            <p:cNvPr id="32" name="Rectangle 1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7239000" y="4941838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F3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ctangle 1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6705602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29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5676554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>
            <p:custDataLst>
              <p:tags r:id="rId28"/>
            </p:custDataLst>
          </p:nvPr>
        </p:nvGrpSpPr>
        <p:grpSpPr>
          <a:xfrm>
            <a:off x="5669674" y="4643735"/>
            <a:ext cx="2059096" cy="461665"/>
            <a:chOff x="5669674" y="4338935"/>
            <a:chExt cx="2059096" cy="461665"/>
          </a:xfrm>
        </p:grpSpPr>
        <p:sp>
          <p:nvSpPr>
            <p:cNvPr id="47" name="Rectangle 1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669674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TextBox 28"/>
          <p:cNvSpPr txBox="1"/>
          <p:nvPr>
            <p:custDataLst>
              <p:tags r:id="rId29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30"/>
            </p:custDataLst>
          </p:nvPr>
        </p:nvSpPr>
        <p:spPr>
          <a:xfrm>
            <a:off x="8768835" y="3119735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31"/>
            </p:custDataLst>
          </p:nvPr>
        </p:nvSpPr>
        <p:spPr>
          <a:xfrm>
            <a:off x="8763000" y="4643735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y</a:t>
            </a:r>
          </a:p>
        </p:txBody>
      </p:sp>
      <p:grpSp>
        <p:nvGrpSpPr>
          <p:cNvPr id="44" name="Group 43"/>
          <p:cNvGrpSpPr/>
          <p:nvPr>
            <p:custDataLst>
              <p:tags r:id="rId32"/>
            </p:custDataLst>
          </p:nvPr>
        </p:nvGrpSpPr>
        <p:grpSpPr>
          <a:xfrm>
            <a:off x="5676688" y="2794014"/>
            <a:ext cx="2059096" cy="461665"/>
            <a:chOff x="5676554" y="4941838"/>
            <a:chExt cx="2059096" cy="461665"/>
          </a:xfrm>
        </p:grpSpPr>
        <p:sp>
          <p:nvSpPr>
            <p:cNvPr id="45" name="Rectangle 1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705602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32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172201" y="4941838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676554" y="4941838"/>
              <a:ext cx="51874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A7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5" name="Group 54"/>
          <p:cNvGrpSpPr/>
          <p:nvPr>
            <p:custDataLst>
              <p:tags r:id="rId33"/>
            </p:custDataLst>
          </p:nvPr>
        </p:nvGrpSpPr>
        <p:grpSpPr>
          <a:xfrm>
            <a:off x="5653746" y="3424535"/>
            <a:ext cx="2047675" cy="461665"/>
            <a:chOff x="5676554" y="4941838"/>
            <a:chExt cx="2047675" cy="461665"/>
          </a:xfrm>
        </p:grpSpPr>
        <p:sp>
          <p:nvSpPr>
            <p:cNvPr id="56" name="Rectangle 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7239000" y="4941838"/>
              <a:ext cx="48522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EE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Rectangle 1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705602" y="4941838"/>
              <a:ext cx="48522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EE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172201" y="4941838"/>
              <a:ext cx="48522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EE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676554" y="4941838"/>
              <a:ext cx="48522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EE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0" name="Group 59"/>
          <p:cNvGrpSpPr/>
          <p:nvPr>
            <p:custDataLst>
              <p:tags r:id="rId34"/>
            </p:custDataLst>
          </p:nvPr>
        </p:nvGrpSpPr>
        <p:grpSpPr>
          <a:xfrm>
            <a:off x="5653246" y="3729335"/>
            <a:ext cx="2038808" cy="461665"/>
            <a:chOff x="5676554" y="4941838"/>
            <a:chExt cx="2038808" cy="461665"/>
          </a:xfrm>
        </p:grpSpPr>
        <p:sp>
          <p:nvSpPr>
            <p:cNvPr id="61" name="Rectangle 1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239000" y="4941838"/>
              <a:ext cx="47636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FE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Rectangle 1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6705602" y="4941838"/>
              <a:ext cx="53091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CA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Rectangle 1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172201" y="4941838"/>
              <a:ext cx="49905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CE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Rectangle 1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676554" y="4941838"/>
              <a:ext cx="50526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FA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5" name="Group 64"/>
          <p:cNvGrpSpPr/>
          <p:nvPr>
            <p:custDataLst>
              <p:tags r:id="rId35"/>
            </p:custDataLst>
          </p:nvPr>
        </p:nvGrpSpPr>
        <p:grpSpPr>
          <a:xfrm>
            <a:off x="5665141" y="4036494"/>
            <a:ext cx="2059096" cy="461665"/>
            <a:chOff x="5676554" y="4941838"/>
            <a:chExt cx="2059096" cy="461665"/>
          </a:xfrm>
        </p:grpSpPr>
        <p:sp>
          <p:nvSpPr>
            <p:cNvPr id="66" name="Rectangle 1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Rectangle 1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705602" y="4941838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Rectangle 1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172201" y="4941838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676554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26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0" name="Group 69"/>
          <p:cNvGrpSpPr/>
          <p:nvPr>
            <p:custDataLst>
              <p:tags r:id="rId36"/>
            </p:custDataLst>
          </p:nvPr>
        </p:nvGrpSpPr>
        <p:grpSpPr>
          <a:xfrm>
            <a:off x="5654793" y="4338935"/>
            <a:ext cx="2059096" cy="461665"/>
            <a:chOff x="5676554" y="4941838"/>
            <a:chExt cx="2059096" cy="461665"/>
          </a:xfrm>
        </p:grpSpPr>
        <p:sp>
          <p:nvSpPr>
            <p:cNvPr id="71" name="Rectangle 1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705602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10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6172201" y="4941838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676554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5" name="Group 74"/>
          <p:cNvGrpSpPr/>
          <p:nvPr>
            <p:custDataLst>
              <p:tags r:id="rId37"/>
            </p:custDataLst>
          </p:nvPr>
        </p:nvGrpSpPr>
        <p:grpSpPr>
          <a:xfrm>
            <a:off x="5665141" y="4941486"/>
            <a:ext cx="2059096" cy="461665"/>
            <a:chOff x="5676554" y="4941838"/>
            <a:chExt cx="2059096" cy="461665"/>
          </a:xfrm>
        </p:grpSpPr>
        <p:sp>
          <p:nvSpPr>
            <p:cNvPr id="76" name="Rectangle 15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96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705602" y="4941838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F4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172201" y="4941838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ectangle 1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5676554" y="4941838"/>
              <a:ext cx="46749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FF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0" name="Group 79"/>
          <p:cNvGrpSpPr/>
          <p:nvPr>
            <p:custDataLst>
              <p:tags r:id="rId38"/>
            </p:custDataLst>
          </p:nvPr>
        </p:nvGrpSpPr>
        <p:grpSpPr>
          <a:xfrm>
            <a:off x="5665141" y="5246286"/>
            <a:ext cx="2059096" cy="461665"/>
            <a:chOff x="5676554" y="4941838"/>
            <a:chExt cx="2059096" cy="461665"/>
          </a:xfrm>
        </p:grpSpPr>
        <p:sp>
          <p:nvSpPr>
            <p:cNvPr id="81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6705602" y="4941838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6172201" y="4941838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676554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5" name="Group 84"/>
          <p:cNvGrpSpPr/>
          <p:nvPr>
            <p:custDataLst>
              <p:tags r:id="rId39"/>
            </p:custDataLst>
          </p:nvPr>
        </p:nvGrpSpPr>
        <p:grpSpPr>
          <a:xfrm>
            <a:off x="5665141" y="5541679"/>
            <a:ext cx="2059096" cy="461665"/>
            <a:chOff x="5676554" y="4941838"/>
            <a:chExt cx="2059096" cy="461665"/>
          </a:xfrm>
        </p:grpSpPr>
        <p:sp>
          <p:nvSpPr>
            <p:cNvPr id="86" name="Rectangle 1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34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705602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17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42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676554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0" name="TextBox 89"/>
          <p:cNvSpPr txBox="1"/>
          <p:nvPr>
            <p:custDataLst>
              <p:tags r:id="rId40"/>
            </p:custDataLst>
          </p:nvPr>
        </p:nvSpPr>
        <p:spPr>
          <a:xfrm>
            <a:off x="6218830" y="228600"/>
            <a:ext cx="2895600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&amp;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‘address of’</a:t>
            </a:r>
          </a:p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*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‘value at address’</a:t>
            </a:r>
            <a:b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       or ‘dereference’</a:t>
            </a:r>
          </a:p>
        </p:txBody>
      </p:sp>
      <p:sp>
        <p:nvSpPr>
          <p:cNvPr id="91" name="Date Placeholder 90"/>
          <p:cNvSpPr>
            <a:spLocks noGrp="1"/>
          </p:cNvSpPr>
          <p:nvPr>
            <p:ph type="dt" sz="half" idx="2"/>
            <p:custDataLst>
              <p:tags r:id="rId41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92" name="Footer Placeholder 91"/>
          <p:cNvSpPr>
            <a:spLocks noGrp="1"/>
          </p:cNvSpPr>
          <p:nvPr>
            <p:ph type="ftr" sz="quarter" idx="3"/>
            <p:custDataLst>
              <p:tags r:id="rId42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93" name="Rectangle 1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619932" y="26096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Rectangle 1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168580" y="26096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Rectangle 1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701980" y="26096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Rectangle 1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217706" y="26096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ular Callout 3"/>
          <p:cNvSpPr/>
          <p:nvPr>
            <p:custDataLst>
              <p:tags r:id="rId47"/>
            </p:custDataLst>
          </p:nvPr>
        </p:nvSpPr>
        <p:spPr bwMode="auto">
          <a:xfrm>
            <a:off x="7020944" y="1688240"/>
            <a:ext cx="2006467" cy="693296"/>
          </a:xfrm>
          <a:prstGeom prst="wedgeRectCallout">
            <a:avLst>
              <a:gd name="adj1" fmla="val -31258"/>
              <a:gd name="adj2" fmla="val -92305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* is also used with variable declarations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1" name="Ink 30"/>
              <p14:cNvContentPartPr/>
              <p14:nvPr/>
            </p14:nvContentPartPr>
            <p14:xfrm>
              <a:off x="848520" y="2482920"/>
              <a:ext cx="8276400" cy="257040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36280" y="2469600"/>
                <a:ext cx="8296200" cy="259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61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variable is represented by a memory </a:t>
            </a:r>
            <a:r>
              <a:rPr lang="en-US" dirty="0" smtClean="0"/>
              <a:t>location</a:t>
            </a:r>
            <a:endParaRPr lang="en-US" dirty="0"/>
          </a:p>
          <a:p>
            <a:r>
              <a:rPr lang="en-US" dirty="0"/>
              <a:t>Initially, </a:t>
            </a:r>
            <a:r>
              <a:rPr lang="en-US" dirty="0" smtClean="0"/>
              <a:t>it may </a:t>
            </a:r>
            <a:r>
              <a:rPr lang="en-US" dirty="0"/>
              <a:t>hold any </a:t>
            </a:r>
            <a:r>
              <a:rPr lang="en-US" dirty="0" smtClean="0"/>
              <a:t>value</a:t>
            </a:r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x, y;</a:t>
            </a:r>
          </a:p>
          <a:p>
            <a:pPr lvl="1"/>
            <a:r>
              <a:rPr lang="en-US" dirty="0" smtClean="0"/>
              <a:t>x </a:t>
            </a:r>
            <a:r>
              <a:rPr lang="en-US" dirty="0"/>
              <a:t>is </a:t>
            </a:r>
            <a:r>
              <a:rPr lang="en-US" dirty="0" smtClean="0"/>
              <a:t>at location 0x04</a:t>
            </a:r>
            <a:r>
              <a:rPr lang="en-US" dirty="0"/>
              <a:t>, y is </a:t>
            </a:r>
            <a:r>
              <a:rPr lang="en-US" dirty="0" smtClean="0"/>
              <a:t>at 0x18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768835" y="3119735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763000" y="4643735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90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2886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3191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3496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8800" y="3801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Rectangle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4105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4410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38800" y="4715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38800" y="5020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0" y="5325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Rectangle 1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38800" y="5629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0" name="Straight Connector 109"/>
          <p:cNvCxnSpPr/>
          <p:nvPr>
            <p:custDataLst>
              <p:tags r:id="rId17"/>
            </p:custDataLst>
          </p:nvPr>
        </p:nvCxnSpPr>
        <p:spPr bwMode="auto">
          <a:xfrm rot="5400000">
            <a:off x="4645972" y="4412903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>
            <p:custDataLst>
              <p:tags r:id="rId18"/>
            </p:custDataLst>
          </p:nvPr>
        </p:nvCxnSpPr>
        <p:spPr bwMode="auto">
          <a:xfrm rot="16200000" flipH="1">
            <a:off x="5179370" y="4408439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>
            <p:custDataLst>
              <p:tags r:id="rId19"/>
            </p:custDataLst>
          </p:nvPr>
        </p:nvCxnSpPr>
        <p:spPr bwMode="auto">
          <a:xfrm rot="16200000" flipH="1">
            <a:off x="5712772" y="4412903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13" name="Group 112"/>
          <p:cNvGrpSpPr/>
          <p:nvPr>
            <p:custDataLst>
              <p:tags r:id="rId20"/>
            </p:custDataLst>
          </p:nvPr>
        </p:nvGrpSpPr>
        <p:grpSpPr>
          <a:xfrm>
            <a:off x="5654246" y="3119735"/>
            <a:ext cx="2044519" cy="461665"/>
            <a:chOff x="5676554" y="4941838"/>
            <a:chExt cx="2044519" cy="461665"/>
          </a:xfrm>
        </p:grpSpPr>
        <p:sp>
          <p:nvSpPr>
            <p:cNvPr id="114" name="Rectangle 1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39000" y="4941838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F3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Rectangle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705602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29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Rectangle 1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676554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8" name="Group 117"/>
          <p:cNvGrpSpPr/>
          <p:nvPr>
            <p:custDataLst>
              <p:tags r:id="rId21"/>
            </p:custDataLst>
          </p:nvPr>
        </p:nvGrpSpPr>
        <p:grpSpPr>
          <a:xfrm>
            <a:off x="5669674" y="4643735"/>
            <a:ext cx="2059096" cy="461665"/>
            <a:chOff x="5669674" y="4338935"/>
            <a:chExt cx="2059096" cy="461665"/>
          </a:xfrm>
        </p:grpSpPr>
        <p:sp>
          <p:nvSpPr>
            <p:cNvPr id="119" name="Rectangle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Rectangle 1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669674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23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281047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Rectangle 1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119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34245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Rectangle 1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37293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Rectangle 1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034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Rectangle 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43389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Rectangle 2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880169" y="4643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0" name="Rectangle 2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80169" y="49485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1" name="Rectangle 2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80169" y="52533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2" name="Rectangle 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80169" y="5558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32"/>
            </p:custDataLst>
          </p:nvPr>
        </p:nvSpPr>
        <p:spPr>
          <a:xfrm>
            <a:off x="6218830" y="228600"/>
            <a:ext cx="2895600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&amp;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‘address of’</a:t>
            </a:r>
          </a:p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*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‘value at address’</a:t>
            </a:r>
            <a:b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       or ‘dereference’</a:t>
            </a:r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2"/>
            <p:custDataLst>
              <p:tags r:id="rId3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19932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1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1685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019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1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17706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" name="Ink 3"/>
              <p14:cNvContentPartPr/>
              <p14:nvPr/>
            </p14:nvContentPartPr>
            <p14:xfrm>
              <a:off x="5583960" y="2282400"/>
              <a:ext cx="2739240" cy="2768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75680" y="2269080"/>
                <a:ext cx="2752560" cy="27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5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Left-hand-side = right-hand-side;</a:t>
            </a:r>
          </a:p>
          <a:p>
            <a:pPr lvl="1"/>
            <a:r>
              <a:rPr lang="en-US" dirty="0"/>
              <a:t>LHS must evaluate to a memory </a:t>
            </a:r>
            <a:r>
              <a:rPr lang="en-US" i="1" dirty="0" smtClean="0"/>
              <a:t>location</a:t>
            </a:r>
            <a:endParaRPr lang="en-US" dirty="0"/>
          </a:p>
          <a:p>
            <a:pPr lvl="1"/>
            <a:r>
              <a:rPr lang="en-US" dirty="0"/>
              <a:t>RHS must evaluate to a </a:t>
            </a:r>
            <a:r>
              <a:rPr lang="en-US" i="1" dirty="0" smtClean="0"/>
              <a:t>value</a:t>
            </a:r>
            <a:r>
              <a:rPr lang="en-US" dirty="0" smtClean="0"/>
              <a:t> </a:t>
            </a:r>
            <a:r>
              <a:rPr lang="en-US" dirty="0"/>
              <a:t>(could be an address!)</a:t>
            </a:r>
          </a:p>
          <a:p>
            <a:pPr lvl="1"/>
            <a:r>
              <a:rPr lang="en-US" dirty="0"/>
              <a:t>Store RHS value at LHS </a:t>
            </a:r>
            <a:r>
              <a:rPr lang="en-US" dirty="0" smtClean="0"/>
              <a:t>location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x, y;</a:t>
            </a:r>
          </a:p>
          <a:p>
            <a:r>
              <a:rPr lang="en-US" dirty="0" smtClean="0"/>
              <a:t>x = 0;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2886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3191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3496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3801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105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410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8800" y="4715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020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5325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38800" y="5629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Connector 25"/>
          <p:cNvCxnSpPr/>
          <p:nvPr>
            <p:custDataLst>
              <p:tags r:id="rId14"/>
            </p:custDataLst>
          </p:nvPr>
        </p:nvCxnSpPr>
        <p:spPr bwMode="auto">
          <a:xfrm rot="5400000">
            <a:off x="4645972" y="4412903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179370" y="4408439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712772" y="4412903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>
            <p:custDataLst>
              <p:tags r:id="rId17"/>
            </p:custDataLst>
          </p:nvPr>
        </p:nvGrpSpPr>
        <p:grpSpPr>
          <a:xfrm>
            <a:off x="5654246" y="3119735"/>
            <a:ext cx="2059096" cy="461665"/>
            <a:chOff x="5676554" y="4941838"/>
            <a:chExt cx="2059096" cy="461665"/>
          </a:xfrm>
        </p:grpSpPr>
        <p:sp>
          <p:nvSpPr>
            <p:cNvPr id="32" name="Rectangle 1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ctangle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705602" y="4941838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172201" y="4941838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676554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>
            <p:custDataLst>
              <p:tags r:id="rId18"/>
            </p:custDataLst>
          </p:nvPr>
        </p:nvGrpSpPr>
        <p:grpSpPr>
          <a:xfrm>
            <a:off x="5669674" y="4643735"/>
            <a:ext cx="2059096" cy="461665"/>
            <a:chOff x="5669674" y="4338935"/>
            <a:chExt cx="2059096" cy="461665"/>
          </a:xfrm>
        </p:grpSpPr>
        <p:sp>
          <p:nvSpPr>
            <p:cNvPr id="47" name="Rectangle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669674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8768835" y="3119735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21"/>
            </p:custDataLst>
          </p:nvPr>
        </p:nvSpPr>
        <p:spPr>
          <a:xfrm>
            <a:off x="8763000" y="4643735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58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281047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119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34245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37293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034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43389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880169" y="4643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80169" y="49485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80169" y="52533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80169" y="5558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32"/>
            </p:custDataLst>
          </p:nvPr>
        </p:nvSpPr>
        <p:spPr>
          <a:xfrm>
            <a:off x="6218830" y="228600"/>
            <a:ext cx="2895600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&amp;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‘address of’</a:t>
            </a:r>
          </a:p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*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‘value at address’</a:t>
            </a:r>
            <a:b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       or ‘dereference’</a:t>
            </a:r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2"/>
            <p:custDataLst>
              <p:tags r:id="rId3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19932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1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1685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1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019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ectangle 1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17706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" name="Ink 3"/>
              <p14:cNvContentPartPr/>
              <p14:nvPr/>
            </p14:nvContentPartPr>
            <p14:xfrm>
              <a:off x="729000" y="983160"/>
              <a:ext cx="8305920" cy="2815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7120" y="969120"/>
                <a:ext cx="8329680" cy="28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34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Left-hand-side = right-hand-side;</a:t>
            </a:r>
          </a:p>
          <a:p>
            <a:pPr lvl="1"/>
            <a:r>
              <a:rPr lang="en-US" dirty="0"/>
              <a:t>LHS must evaluate to a memory </a:t>
            </a:r>
            <a:r>
              <a:rPr lang="en-US" i="1" dirty="0" smtClean="0"/>
              <a:t>location</a:t>
            </a:r>
            <a:endParaRPr lang="en-US" dirty="0"/>
          </a:p>
          <a:p>
            <a:pPr lvl="1"/>
            <a:r>
              <a:rPr lang="en-US" dirty="0"/>
              <a:t>RHS must evaluate to a </a:t>
            </a:r>
            <a:r>
              <a:rPr lang="en-US" i="1" dirty="0" smtClean="0"/>
              <a:t>value</a:t>
            </a:r>
            <a:r>
              <a:rPr lang="en-US" dirty="0" smtClean="0"/>
              <a:t> </a:t>
            </a:r>
            <a:r>
              <a:rPr lang="en-US" dirty="0"/>
              <a:t>(could be an address!)</a:t>
            </a:r>
          </a:p>
          <a:p>
            <a:pPr lvl="1"/>
            <a:r>
              <a:rPr lang="en-US" dirty="0"/>
              <a:t>Store RHS value at LHS </a:t>
            </a:r>
            <a:r>
              <a:rPr lang="en-US" dirty="0" smtClean="0"/>
              <a:t>location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x, y;</a:t>
            </a:r>
          </a:p>
          <a:p>
            <a:r>
              <a:rPr lang="en-US" dirty="0" smtClean="0"/>
              <a:t>x = 0;</a:t>
            </a:r>
          </a:p>
          <a:p>
            <a:r>
              <a:rPr lang="en-US" dirty="0" smtClean="0"/>
              <a:t>y = </a:t>
            </a:r>
            <a:r>
              <a:rPr lang="en-US" dirty="0"/>
              <a:t>0x3CD02700</a:t>
            </a:r>
            <a:r>
              <a:rPr lang="en-US" dirty="0" smtClean="0"/>
              <a:t>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2886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3191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3496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3801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105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410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8800" y="4715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020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5325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38800" y="5629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Connector 25"/>
          <p:cNvCxnSpPr/>
          <p:nvPr>
            <p:custDataLst>
              <p:tags r:id="rId14"/>
            </p:custDataLst>
          </p:nvPr>
        </p:nvCxnSpPr>
        <p:spPr bwMode="auto">
          <a:xfrm rot="5400000">
            <a:off x="4645972" y="4412903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179370" y="4408439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712772" y="4412903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>
            <p:custDataLst>
              <p:tags r:id="rId17"/>
            </p:custDataLst>
          </p:nvPr>
        </p:nvGrpSpPr>
        <p:grpSpPr>
          <a:xfrm>
            <a:off x="5654246" y="3119735"/>
            <a:ext cx="2059096" cy="461665"/>
            <a:chOff x="5676554" y="4941838"/>
            <a:chExt cx="2059096" cy="461665"/>
          </a:xfrm>
        </p:grpSpPr>
        <p:sp>
          <p:nvSpPr>
            <p:cNvPr id="32" name="Rectangle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ctangle 1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705602" y="4941838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172201" y="4941838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676554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>
            <p:custDataLst>
              <p:tags r:id="rId18"/>
            </p:custDataLst>
          </p:nvPr>
        </p:nvGrpSpPr>
        <p:grpSpPr>
          <a:xfrm>
            <a:off x="5669674" y="4643735"/>
            <a:ext cx="2066110" cy="461665"/>
            <a:chOff x="5669674" y="4338935"/>
            <a:chExt cx="2066110" cy="461665"/>
          </a:xfrm>
        </p:grpSpPr>
        <p:sp>
          <p:nvSpPr>
            <p:cNvPr id="47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32120" y="4338935"/>
              <a:ext cx="50366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3C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698722" y="4338935"/>
              <a:ext cx="53001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D0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27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669674" y="4338935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8768835" y="3119735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21"/>
            </p:custDataLst>
          </p:nvPr>
        </p:nvSpPr>
        <p:spPr>
          <a:xfrm>
            <a:off x="8763000" y="4643735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4" name="TextBox 3"/>
          <p:cNvSpPr txBox="1"/>
          <p:nvPr>
            <p:custDataLst>
              <p:tags r:id="rId22"/>
            </p:custDataLst>
          </p:nvPr>
        </p:nvSpPr>
        <p:spPr>
          <a:xfrm>
            <a:off x="5896050" y="5934670"/>
            <a:ext cx="181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little endian!</a:t>
            </a: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281047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3119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Rectangle 1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34245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1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37293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1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4034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1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880169" y="43389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ectangle 2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80169" y="4643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2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80169" y="49485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80169" y="52533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880169" y="5558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33"/>
            </p:custDataLst>
          </p:nvPr>
        </p:nvSpPr>
        <p:spPr>
          <a:xfrm>
            <a:off x="6218830" y="228600"/>
            <a:ext cx="2895600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&amp;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‘address of’</a:t>
            </a:r>
          </a:p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*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‘value at address’</a:t>
            </a:r>
            <a:b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       or ‘dereference’</a:t>
            </a:r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2"/>
            <p:custDataLst>
              <p:tags r:id="rId3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3"/>
            <p:custDataLst>
              <p:tags r:id="rId35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61" name="Rectangle 1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19932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Rectangle 1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1685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Rectangle 1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019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1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217706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6" name="Ink 15"/>
              <p14:cNvContentPartPr/>
              <p14:nvPr/>
            </p14:nvContentPartPr>
            <p14:xfrm>
              <a:off x="801720" y="3693600"/>
              <a:ext cx="7884000" cy="13705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5240" y="3682080"/>
                <a:ext cx="7894800" cy="139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11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Left-hand-side = right-hand-side;</a:t>
            </a:r>
          </a:p>
          <a:p>
            <a:pPr lvl="1"/>
            <a:r>
              <a:rPr lang="en-US" dirty="0"/>
              <a:t>LHS must evaluate to a memory </a:t>
            </a:r>
            <a:r>
              <a:rPr lang="en-US" i="1" dirty="0" smtClean="0"/>
              <a:t>location</a:t>
            </a:r>
            <a:endParaRPr lang="en-US" dirty="0"/>
          </a:p>
          <a:p>
            <a:pPr lvl="1"/>
            <a:r>
              <a:rPr lang="en-US" dirty="0"/>
              <a:t>RHS must evaluate to a </a:t>
            </a:r>
            <a:r>
              <a:rPr lang="en-US" i="1" dirty="0" smtClean="0"/>
              <a:t>value</a:t>
            </a:r>
            <a:r>
              <a:rPr lang="en-US" dirty="0" smtClean="0"/>
              <a:t> </a:t>
            </a:r>
            <a:r>
              <a:rPr lang="en-US" dirty="0"/>
              <a:t>(could be an address!)</a:t>
            </a:r>
          </a:p>
          <a:p>
            <a:pPr lvl="1"/>
            <a:r>
              <a:rPr lang="en-US" dirty="0"/>
              <a:t>Store RHS value at LHS </a:t>
            </a:r>
            <a:r>
              <a:rPr lang="en-US" dirty="0" smtClean="0"/>
              <a:t>location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x, y;</a:t>
            </a:r>
          </a:p>
          <a:p>
            <a:r>
              <a:rPr lang="en-US" dirty="0" smtClean="0"/>
              <a:t>x = 0;</a:t>
            </a:r>
          </a:p>
          <a:p>
            <a:r>
              <a:rPr lang="en-US" dirty="0" smtClean="0"/>
              <a:t>y = </a:t>
            </a:r>
            <a:r>
              <a:rPr lang="en-US" dirty="0"/>
              <a:t>0x3CD02700</a:t>
            </a:r>
            <a:r>
              <a:rPr lang="en-US" dirty="0" smtClean="0"/>
              <a:t>;</a:t>
            </a:r>
          </a:p>
          <a:p>
            <a:r>
              <a:rPr lang="en-US" dirty="0" smtClean="0"/>
              <a:t>x = y + 3;</a:t>
            </a:r>
          </a:p>
          <a:p>
            <a:pPr lvl="1"/>
            <a:r>
              <a:rPr lang="en-US" b="0" dirty="0" smtClean="0"/>
              <a:t>Get </a:t>
            </a:r>
            <a:r>
              <a:rPr lang="en-US" b="0" dirty="0"/>
              <a:t>value at y, add 3, put it in </a:t>
            </a:r>
            <a:r>
              <a:rPr lang="en-US" b="0" dirty="0" smtClean="0"/>
              <a:t>x</a:t>
            </a:r>
            <a:endParaRPr lang="en-US" dirty="0" smtClean="0"/>
          </a:p>
          <a:p>
            <a:endParaRPr lang="en-US" dirty="0"/>
          </a:p>
          <a:p>
            <a:endParaRPr lang="en-US" sz="20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2886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3191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3496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3801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105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410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8800" y="4715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020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5325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38800" y="5629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Connector 25"/>
          <p:cNvCxnSpPr/>
          <p:nvPr>
            <p:custDataLst>
              <p:tags r:id="rId14"/>
            </p:custDataLst>
          </p:nvPr>
        </p:nvCxnSpPr>
        <p:spPr bwMode="auto">
          <a:xfrm rot="5400000">
            <a:off x="4645972" y="4412903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179370" y="4408439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712772" y="4412903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>
            <p:custDataLst>
              <p:tags r:id="rId17"/>
            </p:custDataLst>
          </p:nvPr>
        </p:nvGrpSpPr>
        <p:grpSpPr>
          <a:xfrm>
            <a:off x="5654246" y="3119735"/>
            <a:ext cx="2067212" cy="461665"/>
            <a:chOff x="5676554" y="4941838"/>
            <a:chExt cx="2067212" cy="461665"/>
          </a:xfrm>
        </p:grpSpPr>
        <p:sp>
          <p:nvSpPr>
            <p:cNvPr id="32" name="Rectangle 1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39000" y="4941838"/>
              <a:ext cx="50476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3C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ctangle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705602" y="4941838"/>
              <a:ext cx="53001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D0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27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676554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03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>
            <p:custDataLst>
              <p:tags r:id="rId18"/>
            </p:custDataLst>
          </p:nvPr>
        </p:nvGrpSpPr>
        <p:grpSpPr>
          <a:xfrm>
            <a:off x="5669674" y="4643735"/>
            <a:ext cx="2066110" cy="461665"/>
            <a:chOff x="5669674" y="4338935"/>
            <a:chExt cx="2066110" cy="461665"/>
          </a:xfrm>
        </p:grpSpPr>
        <p:sp>
          <p:nvSpPr>
            <p:cNvPr id="47" name="Rectangle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232120" y="4338935"/>
              <a:ext cx="50366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3C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698722" y="4338935"/>
              <a:ext cx="53001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D0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27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669674" y="4338935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8768835" y="3119735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21"/>
            </p:custDataLst>
          </p:nvPr>
        </p:nvSpPr>
        <p:spPr>
          <a:xfrm>
            <a:off x="8763000" y="4643735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281047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119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34245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1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37293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1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034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43389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ectangle 2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880169" y="4643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2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80169" y="49485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80169" y="52533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80169" y="5558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32"/>
            </p:custDataLst>
          </p:nvPr>
        </p:nvSpPr>
        <p:spPr>
          <a:xfrm>
            <a:off x="6218830" y="228600"/>
            <a:ext cx="2895600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&amp;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‘address of’</a:t>
            </a:r>
          </a:p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*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‘value at address’</a:t>
            </a:r>
            <a:b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       or ‘dereference’</a:t>
            </a:r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2"/>
            <p:custDataLst>
              <p:tags r:id="rId3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61" name="Rectangle 1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19932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Rectangle 1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1685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Rectangle 1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019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1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17706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" name="Ink 3"/>
              <p14:cNvContentPartPr/>
              <p14:nvPr/>
            </p14:nvContentPartPr>
            <p14:xfrm>
              <a:off x="739440" y="2104560"/>
              <a:ext cx="7416720" cy="2602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4400" y="2097720"/>
                <a:ext cx="7426440" cy="26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58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Left-hand-side = right-hand-side;</a:t>
            </a:r>
          </a:p>
          <a:p>
            <a:pPr lvl="1"/>
            <a:r>
              <a:rPr lang="en-US" dirty="0"/>
              <a:t>LHS must evaluate to a memory </a:t>
            </a:r>
            <a:r>
              <a:rPr lang="en-US" i="1" dirty="0" smtClean="0"/>
              <a:t>location</a:t>
            </a:r>
            <a:endParaRPr lang="en-US" dirty="0"/>
          </a:p>
          <a:p>
            <a:pPr lvl="1"/>
            <a:r>
              <a:rPr lang="en-US" dirty="0"/>
              <a:t>RHS must evaluate to a </a:t>
            </a:r>
            <a:r>
              <a:rPr lang="en-US" i="1" dirty="0" smtClean="0"/>
              <a:t>value</a:t>
            </a:r>
            <a:r>
              <a:rPr lang="en-US" dirty="0" smtClean="0"/>
              <a:t> </a:t>
            </a:r>
            <a:r>
              <a:rPr lang="en-US" dirty="0"/>
              <a:t>(could be an address!)</a:t>
            </a:r>
          </a:p>
          <a:p>
            <a:pPr lvl="1"/>
            <a:r>
              <a:rPr lang="en-US" dirty="0"/>
              <a:t>Store RHS value at LHS </a:t>
            </a:r>
            <a:r>
              <a:rPr lang="en-US" dirty="0" smtClean="0"/>
              <a:t>location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x, y;</a:t>
            </a:r>
          </a:p>
          <a:p>
            <a:r>
              <a:rPr lang="en-US" dirty="0" smtClean="0"/>
              <a:t>x = 0;</a:t>
            </a:r>
          </a:p>
          <a:p>
            <a:r>
              <a:rPr lang="en-US" dirty="0" smtClean="0"/>
              <a:t>y = </a:t>
            </a:r>
            <a:r>
              <a:rPr lang="en-US" dirty="0"/>
              <a:t>0x3CD02700</a:t>
            </a:r>
            <a:r>
              <a:rPr lang="en-US" dirty="0" smtClean="0"/>
              <a:t>;</a:t>
            </a:r>
          </a:p>
          <a:p>
            <a:r>
              <a:rPr lang="en-US" dirty="0" smtClean="0"/>
              <a:t>x = y + 3;</a:t>
            </a:r>
            <a:r>
              <a:rPr lang="en-US" sz="2000" b="0" dirty="0"/>
              <a:t> </a:t>
            </a:r>
            <a:endParaRPr lang="en-US" sz="2000" b="0" dirty="0" smtClean="0"/>
          </a:p>
          <a:p>
            <a:pPr lvl="1"/>
            <a:r>
              <a:rPr lang="en-US" b="0" dirty="0" smtClean="0"/>
              <a:t>Get </a:t>
            </a:r>
            <a:r>
              <a:rPr lang="en-US" b="0" dirty="0"/>
              <a:t>value at y, add 3, put it in </a:t>
            </a:r>
            <a:r>
              <a:rPr lang="en-US" b="0" dirty="0" smtClean="0"/>
              <a:t>x</a:t>
            </a:r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* z</a:t>
            </a:r>
            <a:endParaRPr lang="en-US" dirty="0"/>
          </a:p>
          <a:p>
            <a:endParaRPr lang="en-US" sz="20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2886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3191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3496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3801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105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410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8800" y="4715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020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5325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38800" y="5629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Connector 25"/>
          <p:cNvCxnSpPr/>
          <p:nvPr>
            <p:custDataLst>
              <p:tags r:id="rId14"/>
            </p:custDataLst>
          </p:nvPr>
        </p:nvCxnSpPr>
        <p:spPr bwMode="auto">
          <a:xfrm rot="5400000">
            <a:off x="4645972" y="4412903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179370" y="4408439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712772" y="4412903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>
            <p:custDataLst>
              <p:tags r:id="rId17"/>
            </p:custDataLst>
          </p:nvPr>
        </p:nvGrpSpPr>
        <p:grpSpPr>
          <a:xfrm>
            <a:off x="5654246" y="3119735"/>
            <a:ext cx="2067212" cy="461665"/>
            <a:chOff x="5676554" y="4941838"/>
            <a:chExt cx="2067212" cy="461665"/>
          </a:xfrm>
        </p:grpSpPr>
        <p:sp>
          <p:nvSpPr>
            <p:cNvPr id="32" name="Rectangle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239000" y="4941838"/>
              <a:ext cx="50476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3C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ctangle 1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705602" y="4941838"/>
              <a:ext cx="53001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D0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27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676554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03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>
            <p:custDataLst>
              <p:tags r:id="rId18"/>
            </p:custDataLst>
          </p:nvPr>
        </p:nvGrpSpPr>
        <p:grpSpPr>
          <a:xfrm>
            <a:off x="5669674" y="4643735"/>
            <a:ext cx="2066110" cy="461665"/>
            <a:chOff x="5669674" y="4338935"/>
            <a:chExt cx="2066110" cy="461665"/>
          </a:xfrm>
        </p:grpSpPr>
        <p:sp>
          <p:nvSpPr>
            <p:cNvPr id="47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32120" y="4338935"/>
              <a:ext cx="50366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3C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698722" y="4338935"/>
              <a:ext cx="53001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D0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27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669674" y="4338935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8768835" y="3119735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21"/>
            </p:custDataLst>
          </p:nvPr>
        </p:nvSpPr>
        <p:spPr>
          <a:xfrm>
            <a:off x="8763000" y="4643735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281047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119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34245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1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37293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1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034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43389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ectangle 2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880169" y="4643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2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80169" y="49485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80169" y="52533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80169" y="5558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32"/>
            </p:custDataLst>
          </p:nvPr>
        </p:nvSpPr>
        <p:spPr>
          <a:xfrm>
            <a:off x="8780041" y="5253335"/>
            <a:ext cx="306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Calibri" pitchFamily="34" charset="0"/>
              </a:rPr>
              <a:t>z</a:t>
            </a:r>
          </a:p>
        </p:txBody>
      </p:sp>
      <p:sp>
        <p:nvSpPr>
          <p:cNvPr id="59" name="TextBox 58"/>
          <p:cNvSpPr txBox="1"/>
          <p:nvPr>
            <p:custDataLst>
              <p:tags r:id="rId33"/>
            </p:custDataLst>
          </p:nvPr>
        </p:nvSpPr>
        <p:spPr>
          <a:xfrm>
            <a:off x="6218830" y="228600"/>
            <a:ext cx="2895600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&amp;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‘address of’</a:t>
            </a:r>
          </a:p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*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‘value at address’</a:t>
            </a:r>
            <a:b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       or ‘dereference’</a:t>
            </a:r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2"/>
            <p:custDataLst>
              <p:tags r:id="rId3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3"/>
            <p:custDataLst>
              <p:tags r:id="rId35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62" name="Rectangle 1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19932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Rectangle 1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1685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1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019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217706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" name="Ink 3"/>
              <p14:cNvContentPartPr/>
              <p14:nvPr/>
            </p14:nvContentPartPr>
            <p14:xfrm>
              <a:off x="761040" y="3507120"/>
              <a:ext cx="5374440" cy="2018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9880" y="3499920"/>
                <a:ext cx="5391360" cy="20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75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Left-hand-side = right-hand-side;</a:t>
            </a:r>
          </a:p>
          <a:p>
            <a:pPr lvl="1"/>
            <a:r>
              <a:rPr lang="en-US" dirty="0"/>
              <a:t>LHS must evaluate to a memory </a:t>
            </a:r>
            <a:r>
              <a:rPr lang="en-US" i="1" dirty="0" smtClean="0"/>
              <a:t>location</a:t>
            </a:r>
            <a:endParaRPr lang="en-US" dirty="0"/>
          </a:p>
          <a:p>
            <a:pPr lvl="1"/>
            <a:r>
              <a:rPr lang="en-US" dirty="0"/>
              <a:t>RHS must evaluate to a </a:t>
            </a:r>
            <a:r>
              <a:rPr lang="en-US" i="1" dirty="0" smtClean="0"/>
              <a:t>value</a:t>
            </a:r>
            <a:r>
              <a:rPr lang="en-US" dirty="0" smtClean="0"/>
              <a:t> </a:t>
            </a:r>
            <a:r>
              <a:rPr lang="en-US" dirty="0"/>
              <a:t>(could be an address!)</a:t>
            </a:r>
          </a:p>
          <a:p>
            <a:pPr lvl="1"/>
            <a:r>
              <a:rPr lang="en-US" dirty="0"/>
              <a:t>Store RHS value at LHS </a:t>
            </a:r>
            <a:r>
              <a:rPr lang="en-US" dirty="0" smtClean="0"/>
              <a:t>location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x, y;</a:t>
            </a:r>
          </a:p>
          <a:p>
            <a:r>
              <a:rPr lang="en-US" dirty="0" smtClean="0"/>
              <a:t>x = 0;</a:t>
            </a:r>
          </a:p>
          <a:p>
            <a:r>
              <a:rPr lang="en-US" dirty="0" smtClean="0"/>
              <a:t>y = </a:t>
            </a:r>
            <a:r>
              <a:rPr lang="en-US" dirty="0"/>
              <a:t>0x3CD02700</a:t>
            </a:r>
            <a:r>
              <a:rPr lang="en-US" dirty="0" smtClean="0"/>
              <a:t>;</a:t>
            </a:r>
          </a:p>
          <a:p>
            <a:r>
              <a:rPr lang="en-US" dirty="0" smtClean="0"/>
              <a:t>x = y + 3;</a:t>
            </a:r>
            <a:r>
              <a:rPr lang="en-US" sz="2000" b="0" dirty="0"/>
              <a:t> </a:t>
            </a:r>
            <a:endParaRPr lang="en-US" sz="2000" b="0" dirty="0" smtClean="0"/>
          </a:p>
          <a:p>
            <a:pPr lvl="1"/>
            <a:r>
              <a:rPr lang="en-US" b="0" dirty="0" smtClean="0"/>
              <a:t>Get </a:t>
            </a:r>
            <a:r>
              <a:rPr lang="en-US" b="0" dirty="0"/>
              <a:t>value at y, add 3, put it in </a:t>
            </a:r>
            <a:r>
              <a:rPr lang="en-US" b="0" dirty="0" smtClean="0"/>
              <a:t>x</a:t>
            </a:r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* z = &amp;y + 3;</a:t>
            </a:r>
          </a:p>
          <a:p>
            <a:pPr lvl="1"/>
            <a:r>
              <a:rPr lang="en-US" b="0" dirty="0" smtClean="0"/>
              <a:t>Get address of </a:t>
            </a:r>
            <a:r>
              <a:rPr lang="en-US" b="0" dirty="0"/>
              <a:t>y, add </a:t>
            </a:r>
            <a:r>
              <a:rPr lang="en-US" b="1" dirty="0" smtClean="0">
                <a:solidFill>
                  <a:srgbClr val="FF0000"/>
                </a:solidFill>
              </a:rPr>
              <a:t>???</a:t>
            </a:r>
            <a:r>
              <a:rPr lang="en-US" b="0" dirty="0" smtClean="0"/>
              <a:t>, </a:t>
            </a:r>
            <a:r>
              <a:rPr lang="en-US" b="0" dirty="0"/>
              <a:t>put it in </a:t>
            </a:r>
            <a:r>
              <a:rPr lang="en-US" b="0" dirty="0" smtClean="0"/>
              <a:t>z</a:t>
            </a:r>
            <a:endParaRPr lang="en-US" dirty="0"/>
          </a:p>
          <a:p>
            <a:endParaRPr lang="en-US" sz="20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2886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3191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3496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3801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105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410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8800" y="4715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020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5325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38800" y="5629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Connector 25"/>
          <p:cNvCxnSpPr/>
          <p:nvPr>
            <p:custDataLst>
              <p:tags r:id="rId14"/>
            </p:custDataLst>
          </p:nvPr>
        </p:nvCxnSpPr>
        <p:spPr bwMode="auto">
          <a:xfrm rot="5400000">
            <a:off x="4645972" y="4412903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179370" y="4408439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712772" y="4412903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>
            <p:custDataLst>
              <p:tags r:id="rId17"/>
            </p:custDataLst>
          </p:nvPr>
        </p:nvGrpSpPr>
        <p:grpSpPr>
          <a:xfrm>
            <a:off x="5654246" y="3119735"/>
            <a:ext cx="2067212" cy="461665"/>
            <a:chOff x="5676554" y="4941838"/>
            <a:chExt cx="2067212" cy="461665"/>
          </a:xfrm>
        </p:grpSpPr>
        <p:sp>
          <p:nvSpPr>
            <p:cNvPr id="32" name="Rectangle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239000" y="4941838"/>
              <a:ext cx="50476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3C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ctangle 1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705602" y="4941838"/>
              <a:ext cx="53001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D0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27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676554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03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>
            <p:custDataLst>
              <p:tags r:id="rId18"/>
            </p:custDataLst>
          </p:nvPr>
        </p:nvGrpSpPr>
        <p:grpSpPr>
          <a:xfrm>
            <a:off x="5669674" y="4643735"/>
            <a:ext cx="2066110" cy="461665"/>
            <a:chOff x="5669674" y="4338935"/>
            <a:chExt cx="2066110" cy="461665"/>
          </a:xfrm>
        </p:grpSpPr>
        <p:sp>
          <p:nvSpPr>
            <p:cNvPr id="47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32120" y="4338935"/>
              <a:ext cx="50366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3C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698722" y="4338935"/>
              <a:ext cx="53001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D0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27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669674" y="4338935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8768835" y="3119735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21"/>
            </p:custDataLst>
          </p:nvPr>
        </p:nvSpPr>
        <p:spPr>
          <a:xfrm>
            <a:off x="8763000" y="4643735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281047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119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34245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1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37293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1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034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43389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ectangle 2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880169" y="4643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2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80169" y="49485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80169" y="52533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80169" y="5558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32"/>
            </p:custDataLst>
          </p:nvPr>
        </p:nvSpPr>
        <p:spPr>
          <a:xfrm>
            <a:off x="8780041" y="5253335"/>
            <a:ext cx="306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Calibri" pitchFamily="34" charset="0"/>
              </a:rPr>
              <a:t>z</a:t>
            </a:r>
          </a:p>
        </p:txBody>
      </p:sp>
      <p:sp>
        <p:nvSpPr>
          <p:cNvPr id="59" name="TextBox 58"/>
          <p:cNvSpPr txBox="1"/>
          <p:nvPr>
            <p:custDataLst>
              <p:tags r:id="rId33"/>
            </p:custDataLst>
          </p:nvPr>
        </p:nvSpPr>
        <p:spPr>
          <a:xfrm>
            <a:off x="6218830" y="228600"/>
            <a:ext cx="2895600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&amp;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‘address of’</a:t>
            </a:r>
          </a:p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*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‘value at address’</a:t>
            </a:r>
            <a:b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       or ‘dereference’</a:t>
            </a:r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2"/>
            <p:custDataLst>
              <p:tags r:id="rId3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3"/>
            <p:custDataLst>
              <p:tags r:id="rId35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62" name="Rectangle 1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19932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Rectangle 1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1685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1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019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217706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" name="Ink 3"/>
              <p14:cNvContentPartPr/>
              <p14:nvPr/>
            </p14:nvContentPartPr>
            <p14:xfrm>
              <a:off x="1114920" y="5037840"/>
              <a:ext cx="7538760" cy="1182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05920" y="5034240"/>
                <a:ext cx="7551360" cy="11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56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Left-hand-side = right-hand-side;</a:t>
            </a:r>
          </a:p>
          <a:p>
            <a:pPr lvl="1"/>
            <a:r>
              <a:rPr lang="en-US" dirty="0"/>
              <a:t>LHS must evaluate to a memory </a:t>
            </a:r>
            <a:r>
              <a:rPr lang="en-US" i="1" dirty="0" smtClean="0"/>
              <a:t>location</a:t>
            </a:r>
            <a:endParaRPr lang="en-US" dirty="0"/>
          </a:p>
          <a:p>
            <a:pPr lvl="1"/>
            <a:r>
              <a:rPr lang="en-US" dirty="0"/>
              <a:t>RHS must evaluate to a </a:t>
            </a:r>
            <a:r>
              <a:rPr lang="en-US" i="1" dirty="0" smtClean="0"/>
              <a:t>value</a:t>
            </a:r>
            <a:r>
              <a:rPr lang="en-US" dirty="0" smtClean="0"/>
              <a:t> </a:t>
            </a:r>
            <a:r>
              <a:rPr lang="en-US" dirty="0"/>
              <a:t>(could be an address!)</a:t>
            </a:r>
          </a:p>
          <a:p>
            <a:pPr lvl="1"/>
            <a:r>
              <a:rPr lang="en-US" dirty="0"/>
              <a:t>Store RHS value </a:t>
            </a:r>
            <a:r>
              <a:rPr lang="en-US" dirty="0" smtClean="0"/>
              <a:t>at LHS location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x, y;</a:t>
            </a:r>
          </a:p>
          <a:p>
            <a:r>
              <a:rPr lang="en-US" dirty="0" smtClean="0"/>
              <a:t>x = 0;</a:t>
            </a:r>
          </a:p>
          <a:p>
            <a:r>
              <a:rPr lang="en-US" dirty="0" smtClean="0"/>
              <a:t>y = </a:t>
            </a:r>
            <a:r>
              <a:rPr lang="en-US" dirty="0"/>
              <a:t>0x3CD02700</a:t>
            </a:r>
            <a:r>
              <a:rPr lang="en-US" dirty="0" smtClean="0"/>
              <a:t>;</a:t>
            </a:r>
          </a:p>
          <a:p>
            <a:r>
              <a:rPr lang="en-US" dirty="0" smtClean="0"/>
              <a:t>x = y + 3;</a:t>
            </a:r>
          </a:p>
          <a:p>
            <a:pPr lvl="1"/>
            <a:r>
              <a:rPr lang="en-US" b="0" dirty="0" smtClean="0"/>
              <a:t>Get </a:t>
            </a:r>
            <a:r>
              <a:rPr lang="en-US" b="0" dirty="0"/>
              <a:t>value at y, add 3, put it in </a:t>
            </a:r>
            <a:r>
              <a:rPr lang="en-US" b="0" dirty="0" smtClean="0"/>
              <a:t>x</a:t>
            </a:r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* z = &amp;y + 3;</a:t>
            </a:r>
          </a:p>
          <a:p>
            <a:pPr lvl="1"/>
            <a:r>
              <a:rPr lang="en-US" b="0" dirty="0" smtClean="0"/>
              <a:t>Get address of y</a:t>
            </a:r>
            <a:r>
              <a:rPr lang="en-US" b="0" dirty="0"/>
              <a:t>, add </a:t>
            </a:r>
            <a:r>
              <a:rPr lang="en-US" b="1" dirty="0" smtClean="0">
                <a:solidFill>
                  <a:srgbClr val="FF0000"/>
                </a:solidFill>
              </a:rPr>
              <a:t>12</a:t>
            </a:r>
            <a:r>
              <a:rPr lang="en-US" b="0" dirty="0" smtClean="0"/>
              <a:t>, </a:t>
            </a:r>
            <a:r>
              <a:rPr lang="en-US" b="0" dirty="0"/>
              <a:t>put it in </a:t>
            </a:r>
            <a:r>
              <a:rPr lang="en-US" b="0" dirty="0" smtClean="0"/>
              <a:t>z</a:t>
            </a:r>
            <a:endParaRPr lang="en-US" sz="20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2886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3191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3496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3801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105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410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8800" y="4715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020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5325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38800" y="5629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Connector 25"/>
          <p:cNvCxnSpPr/>
          <p:nvPr>
            <p:custDataLst>
              <p:tags r:id="rId14"/>
            </p:custDataLst>
          </p:nvPr>
        </p:nvCxnSpPr>
        <p:spPr bwMode="auto">
          <a:xfrm rot="5400000">
            <a:off x="4645972" y="4412903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179370" y="4408439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712772" y="4412903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>
            <p:custDataLst>
              <p:tags r:id="rId17"/>
            </p:custDataLst>
          </p:nvPr>
        </p:nvGrpSpPr>
        <p:grpSpPr>
          <a:xfrm>
            <a:off x="5654246" y="3119735"/>
            <a:ext cx="2067212" cy="461665"/>
            <a:chOff x="5676554" y="4941838"/>
            <a:chExt cx="2067212" cy="461665"/>
          </a:xfrm>
        </p:grpSpPr>
        <p:sp>
          <p:nvSpPr>
            <p:cNvPr id="32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239000" y="4941838"/>
              <a:ext cx="50476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3C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ctangle 1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6705602" y="4941838"/>
              <a:ext cx="53001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D0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27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676554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03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>
            <p:custDataLst>
              <p:tags r:id="rId18"/>
            </p:custDataLst>
          </p:nvPr>
        </p:nvGrpSpPr>
        <p:grpSpPr>
          <a:xfrm>
            <a:off x="5669674" y="4643735"/>
            <a:ext cx="2066110" cy="461665"/>
            <a:chOff x="5669674" y="4338935"/>
            <a:chExt cx="2066110" cy="461665"/>
          </a:xfrm>
        </p:grpSpPr>
        <p:sp>
          <p:nvSpPr>
            <p:cNvPr id="47" name="Rectangle 1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232120" y="4338935"/>
              <a:ext cx="50366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3C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698722" y="4338935"/>
              <a:ext cx="53001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D0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27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669674" y="4338935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8768835" y="3119735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21"/>
            </p:custDataLst>
          </p:nvPr>
        </p:nvSpPr>
        <p:spPr>
          <a:xfrm>
            <a:off x="8763000" y="4643735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281047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119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34245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1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37293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1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034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43389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ectangle 2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880169" y="4643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2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80169" y="49485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80169" y="52533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80169" y="5558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32"/>
            </p:custDataLst>
          </p:nvPr>
        </p:nvSpPr>
        <p:spPr>
          <a:xfrm>
            <a:off x="8780041" y="5253335"/>
            <a:ext cx="306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Calibri" pitchFamily="34" charset="0"/>
              </a:rPr>
              <a:t>z</a:t>
            </a:r>
          </a:p>
        </p:txBody>
      </p:sp>
      <p:grpSp>
        <p:nvGrpSpPr>
          <p:cNvPr id="59" name="Group 58"/>
          <p:cNvGrpSpPr/>
          <p:nvPr>
            <p:custDataLst>
              <p:tags r:id="rId33"/>
            </p:custDataLst>
          </p:nvPr>
        </p:nvGrpSpPr>
        <p:grpSpPr>
          <a:xfrm>
            <a:off x="5661659" y="5253335"/>
            <a:ext cx="2059096" cy="461665"/>
            <a:chOff x="5669674" y="4338935"/>
            <a:chExt cx="2059096" cy="461665"/>
          </a:xfrm>
        </p:grpSpPr>
        <p:sp>
          <p:nvSpPr>
            <p:cNvPr id="60" name="Rectangle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Rectangle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669674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24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4" name="Rounded Rectangular Callout 63"/>
          <p:cNvSpPr/>
          <p:nvPr>
            <p:custDataLst>
              <p:tags r:id="rId34"/>
            </p:custDataLst>
          </p:nvPr>
        </p:nvSpPr>
        <p:spPr bwMode="auto">
          <a:xfrm>
            <a:off x="2615525" y="6129159"/>
            <a:ext cx="6324601" cy="481182"/>
          </a:xfrm>
          <a:prstGeom prst="wedgeRoundRectCallout">
            <a:avLst>
              <a:gd name="adj1" fmla="val -33735"/>
              <a:gd name="adj2" fmla="val -121416"/>
              <a:gd name="adj3" fmla="val 16667"/>
            </a:avLst>
          </a:prstGeom>
          <a:solidFill>
            <a:srgbClr val="D1B9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alibri"/>
                <a:cs typeface="Calibri"/>
              </a:rPr>
              <a:t>Pointer arithmetic is scaled by size of target type</a:t>
            </a:r>
            <a:endParaRPr lang="en-US" b="0" i="1" dirty="0">
              <a:latin typeface="Calibri"/>
              <a:cs typeface="Calibri"/>
            </a:endParaRPr>
          </a:p>
        </p:txBody>
      </p:sp>
      <p:sp>
        <p:nvSpPr>
          <p:cNvPr id="65" name="Rounded Rectangular Callout 64"/>
          <p:cNvSpPr/>
          <p:nvPr>
            <p:custDataLst>
              <p:tags r:id="rId35"/>
            </p:custDataLst>
          </p:nvPr>
        </p:nvSpPr>
        <p:spPr bwMode="auto">
          <a:xfrm>
            <a:off x="2441784" y="3729335"/>
            <a:ext cx="2584031" cy="914400"/>
          </a:xfrm>
          <a:prstGeom prst="wedgeRoundRectCallout">
            <a:avLst>
              <a:gd name="adj1" fmla="val -46650"/>
              <a:gd name="adj2" fmla="val 101009"/>
              <a:gd name="adj3" fmla="val 16667"/>
            </a:avLst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Pointer arithmetic can be dangerous</a:t>
            </a:r>
            <a:endParaRPr lang="en-US" i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6" name="TextBox 65"/>
          <p:cNvSpPr txBox="1"/>
          <p:nvPr>
            <p:custDataLst>
              <p:tags r:id="rId36"/>
            </p:custDataLst>
          </p:nvPr>
        </p:nvSpPr>
        <p:spPr>
          <a:xfrm>
            <a:off x="6218830" y="228600"/>
            <a:ext cx="2895600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&amp;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‘address of’</a:t>
            </a:r>
          </a:p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*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‘value at address’</a:t>
            </a:r>
            <a:b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       or ‘dereference’</a:t>
            </a:r>
          </a:p>
        </p:txBody>
      </p:sp>
      <p:sp>
        <p:nvSpPr>
          <p:cNvPr id="67" name="Date Placeholder 66"/>
          <p:cNvSpPr>
            <a:spLocks noGrp="1"/>
          </p:cNvSpPr>
          <p:nvPr>
            <p:ph type="dt" sz="half" idx="2"/>
            <p:custDataLst>
              <p:tags r:id="rId3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3"/>
            <p:custDataLst>
              <p:tags r:id="rId38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69" name="Rectangle 1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619932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Rectangle 1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1685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Rectangle 1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7019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Rectangle 1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217706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ular Callout 3"/>
          <p:cNvSpPr/>
          <p:nvPr>
            <p:custDataLst>
              <p:tags r:id="rId43"/>
            </p:custDataLst>
          </p:nvPr>
        </p:nvSpPr>
        <p:spPr bwMode="auto">
          <a:xfrm>
            <a:off x="357018" y="5788966"/>
            <a:ext cx="1928982" cy="916633"/>
          </a:xfrm>
          <a:prstGeom prst="wedgeRectCallout">
            <a:avLst>
              <a:gd name="adj1" fmla="val 96119"/>
              <a:gd name="adj2" fmla="val -52489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0x18 = 24 (decimal)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        </a:t>
            </a:r>
            <a:r>
              <a:rPr kumimoji="0" lang="en-US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+ 12</a:t>
            </a:r>
            <a:br>
              <a:rPr kumimoji="0" lang="en-US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kumimoji="0" lang="en-US" sz="1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           36 = 0x24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6" name="Ink 15"/>
              <p14:cNvContentPartPr/>
              <p14:nvPr/>
            </p14:nvContentPartPr>
            <p14:xfrm>
              <a:off x="859680" y="5125320"/>
              <a:ext cx="8153280" cy="7351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47800" y="5113440"/>
                <a:ext cx="8171280" cy="75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682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Left-hand-side = right-hand-side;</a:t>
            </a:r>
          </a:p>
          <a:p>
            <a:pPr lvl="1"/>
            <a:r>
              <a:rPr lang="en-US" dirty="0"/>
              <a:t>LHS must evaluate to a memory </a:t>
            </a:r>
            <a:r>
              <a:rPr lang="en-US" i="1" dirty="0" smtClean="0"/>
              <a:t>location</a:t>
            </a:r>
            <a:endParaRPr lang="en-US" dirty="0"/>
          </a:p>
          <a:p>
            <a:pPr lvl="1"/>
            <a:r>
              <a:rPr lang="en-US" dirty="0"/>
              <a:t>RHS must evaluate to a </a:t>
            </a:r>
            <a:r>
              <a:rPr lang="en-US" i="1" dirty="0" smtClean="0"/>
              <a:t>value</a:t>
            </a:r>
            <a:r>
              <a:rPr lang="en-US" dirty="0" smtClean="0"/>
              <a:t> </a:t>
            </a:r>
            <a:r>
              <a:rPr lang="en-US" dirty="0"/>
              <a:t>(could be an address!)</a:t>
            </a:r>
          </a:p>
          <a:p>
            <a:pPr lvl="1"/>
            <a:r>
              <a:rPr lang="en-US" dirty="0"/>
              <a:t>Store RHS value </a:t>
            </a:r>
            <a:r>
              <a:rPr lang="en-US" dirty="0" smtClean="0"/>
              <a:t>at LHS location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x, y;</a:t>
            </a:r>
          </a:p>
          <a:p>
            <a:r>
              <a:rPr lang="en-US" dirty="0" smtClean="0"/>
              <a:t>x = 0;</a:t>
            </a:r>
          </a:p>
          <a:p>
            <a:r>
              <a:rPr lang="en-US" dirty="0" smtClean="0"/>
              <a:t>y = </a:t>
            </a:r>
            <a:r>
              <a:rPr lang="en-US" dirty="0"/>
              <a:t>0x3CD02700</a:t>
            </a:r>
            <a:r>
              <a:rPr lang="en-US" dirty="0" smtClean="0"/>
              <a:t>;</a:t>
            </a:r>
          </a:p>
          <a:p>
            <a:r>
              <a:rPr lang="en-US" dirty="0" smtClean="0"/>
              <a:t>x = y + 3;</a:t>
            </a:r>
            <a:r>
              <a:rPr lang="en-US" sz="2000" b="0" dirty="0"/>
              <a:t> </a:t>
            </a:r>
            <a:endParaRPr lang="en-US" sz="2000" b="0" dirty="0" smtClean="0"/>
          </a:p>
          <a:p>
            <a:pPr lvl="1"/>
            <a:r>
              <a:rPr lang="en-US" b="0" dirty="0" smtClean="0"/>
              <a:t>Get </a:t>
            </a:r>
            <a:r>
              <a:rPr lang="en-US" b="0" dirty="0"/>
              <a:t>value at y, add 3, put it in </a:t>
            </a:r>
            <a:r>
              <a:rPr lang="en-US" b="0" dirty="0" smtClean="0"/>
              <a:t>x</a:t>
            </a:r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* z = &amp;y + 3;</a:t>
            </a:r>
          </a:p>
          <a:p>
            <a:pPr lvl="1"/>
            <a:r>
              <a:rPr lang="en-US" b="0" dirty="0" smtClean="0"/>
              <a:t>Get address of y</a:t>
            </a:r>
            <a:r>
              <a:rPr lang="en-US" b="0" dirty="0"/>
              <a:t>, add </a:t>
            </a:r>
            <a:r>
              <a:rPr lang="en-US" b="1" dirty="0" smtClean="0">
                <a:solidFill>
                  <a:srgbClr val="FF0000"/>
                </a:solidFill>
              </a:rPr>
              <a:t>12</a:t>
            </a:r>
            <a:r>
              <a:rPr lang="en-US" b="0" dirty="0" smtClean="0"/>
              <a:t>, </a:t>
            </a:r>
            <a:r>
              <a:rPr lang="en-US" b="0" dirty="0"/>
              <a:t>put it in </a:t>
            </a:r>
            <a:r>
              <a:rPr lang="en-US" b="0" dirty="0" smtClean="0"/>
              <a:t>z</a:t>
            </a:r>
          </a:p>
          <a:p>
            <a:r>
              <a:rPr lang="en-US" dirty="0" smtClean="0"/>
              <a:t>*z = y;</a:t>
            </a:r>
          </a:p>
          <a:p>
            <a:pPr lvl="1"/>
            <a:r>
              <a:rPr lang="en-US" dirty="0" smtClean="0"/>
              <a:t>What does this do?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2886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3191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3496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3801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105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410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8800" y="4715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020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5325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38800" y="5629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Connector 25"/>
          <p:cNvCxnSpPr/>
          <p:nvPr>
            <p:custDataLst>
              <p:tags r:id="rId14"/>
            </p:custDataLst>
          </p:nvPr>
        </p:nvCxnSpPr>
        <p:spPr bwMode="auto">
          <a:xfrm rot="5400000">
            <a:off x="4645972" y="4412903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179370" y="4408439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712772" y="4412903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>
            <p:custDataLst>
              <p:tags r:id="rId17"/>
            </p:custDataLst>
          </p:nvPr>
        </p:nvGrpSpPr>
        <p:grpSpPr>
          <a:xfrm>
            <a:off x="5654246" y="3119735"/>
            <a:ext cx="2067212" cy="461665"/>
            <a:chOff x="5676554" y="4941838"/>
            <a:chExt cx="2067212" cy="461665"/>
          </a:xfrm>
        </p:grpSpPr>
        <p:sp>
          <p:nvSpPr>
            <p:cNvPr id="32" name="Rectangle 1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239000" y="4941838"/>
              <a:ext cx="50476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3C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ctangle 1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6705602" y="4941838"/>
              <a:ext cx="53001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D0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27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676554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03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>
            <p:custDataLst>
              <p:tags r:id="rId18"/>
            </p:custDataLst>
          </p:nvPr>
        </p:nvGrpSpPr>
        <p:grpSpPr>
          <a:xfrm>
            <a:off x="5669674" y="4643735"/>
            <a:ext cx="2066110" cy="461665"/>
            <a:chOff x="5669674" y="4338935"/>
            <a:chExt cx="2066110" cy="461665"/>
          </a:xfrm>
        </p:grpSpPr>
        <p:sp>
          <p:nvSpPr>
            <p:cNvPr id="47" name="Rectangle 1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232120" y="4338935"/>
              <a:ext cx="50366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3C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698722" y="4338935"/>
              <a:ext cx="53001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D0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27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5669674" y="4338935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8768835" y="3119735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21"/>
            </p:custDataLst>
          </p:nvPr>
        </p:nvSpPr>
        <p:spPr>
          <a:xfrm>
            <a:off x="8763000" y="4643735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281047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119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34245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1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37293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1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034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43389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ectangle 2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880169" y="4643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2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80169" y="49485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80169" y="52533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80169" y="5558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32"/>
            </p:custDataLst>
          </p:nvPr>
        </p:nvSpPr>
        <p:spPr>
          <a:xfrm>
            <a:off x="8780041" y="5253335"/>
            <a:ext cx="306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Calibri" pitchFamily="34" charset="0"/>
              </a:rPr>
              <a:t>z</a:t>
            </a:r>
          </a:p>
        </p:txBody>
      </p:sp>
      <p:grpSp>
        <p:nvGrpSpPr>
          <p:cNvPr id="59" name="Group 58"/>
          <p:cNvGrpSpPr/>
          <p:nvPr>
            <p:custDataLst>
              <p:tags r:id="rId33"/>
            </p:custDataLst>
          </p:nvPr>
        </p:nvGrpSpPr>
        <p:grpSpPr>
          <a:xfrm>
            <a:off x="5661659" y="5253335"/>
            <a:ext cx="2059096" cy="461665"/>
            <a:chOff x="5669674" y="4338935"/>
            <a:chExt cx="2059096" cy="461665"/>
          </a:xfrm>
        </p:grpSpPr>
        <p:sp>
          <p:nvSpPr>
            <p:cNvPr id="60" name="Rectangle 1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Rectangle 1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Rectangle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669674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24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4" name="TextBox 63"/>
          <p:cNvSpPr txBox="1"/>
          <p:nvPr>
            <p:custDataLst>
              <p:tags r:id="rId34"/>
            </p:custDataLst>
          </p:nvPr>
        </p:nvSpPr>
        <p:spPr>
          <a:xfrm>
            <a:off x="6218830" y="228600"/>
            <a:ext cx="2895600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&amp;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‘address of’</a:t>
            </a:r>
          </a:p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*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‘value at address’</a:t>
            </a:r>
            <a:b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       or ‘dereference’</a:t>
            </a:r>
          </a:p>
        </p:txBody>
      </p:sp>
      <p:sp>
        <p:nvSpPr>
          <p:cNvPr id="65" name="Date Placeholder 64"/>
          <p:cNvSpPr>
            <a:spLocks noGrp="1"/>
          </p:cNvSpPr>
          <p:nvPr>
            <p:ph type="dt" sz="half" idx="2"/>
            <p:custDataLst>
              <p:tags r:id="rId3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3"/>
            <p:custDataLst>
              <p:tags r:id="rId36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67" name="Rectangle 1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19932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Rectangle 1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1685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Rectangle 1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7019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Rectangle 1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217706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" name="Ink 3"/>
              <p14:cNvContentPartPr/>
              <p14:nvPr/>
            </p14:nvContentPartPr>
            <p14:xfrm>
              <a:off x="2834280" y="5396400"/>
              <a:ext cx="6083280" cy="1110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23480" y="5384520"/>
                <a:ext cx="6106680" cy="11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3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Left-hand-side = right-hand-side;</a:t>
            </a:r>
          </a:p>
          <a:p>
            <a:pPr lvl="1"/>
            <a:r>
              <a:rPr lang="en-US" dirty="0"/>
              <a:t>LHS must evaluate to a memory </a:t>
            </a:r>
            <a:r>
              <a:rPr lang="en-US" i="1" dirty="0" smtClean="0"/>
              <a:t>location</a:t>
            </a:r>
            <a:endParaRPr lang="en-US" dirty="0"/>
          </a:p>
          <a:p>
            <a:pPr lvl="1"/>
            <a:r>
              <a:rPr lang="en-US" dirty="0"/>
              <a:t>RHS must evaluate to a </a:t>
            </a:r>
            <a:r>
              <a:rPr lang="en-US" i="1" dirty="0" smtClean="0"/>
              <a:t>value</a:t>
            </a:r>
            <a:r>
              <a:rPr lang="en-US" dirty="0" smtClean="0"/>
              <a:t> </a:t>
            </a:r>
            <a:r>
              <a:rPr lang="en-US" dirty="0"/>
              <a:t>(could be an address!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Store RHS value at LHS location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x, y;</a:t>
            </a:r>
          </a:p>
          <a:p>
            <a:r>
              <a:rPr lang="en-US" dirty="0" smtClean="0"/>
              <a:t>x = 0;</a:t>
            </a:r>
          </a:p>
          <a:p>
            <a:r>
              <a:rPr lang="en-US" dirty="0" smtClean="0"/>
              <a:t>y = </a:t>
            </a:r>
            <a:r>
              <a:rPr lang="en-US" dirty="0"/>
              <a:t>0x3CD02700</a:t>
            </a:r>
            <a:r>
              <a:rPr lang="en-US" dirty="0" smtClean="0"/>
              <a:t>;</a:t>
            </a:r>
          </a:p>
          <a:p>
            <a:r>
              <a:rPr lang="en-US" dirty="0" smtClean="0"/>
              <a:t>x = y + 3;</a:t>
            </a:r>
            <a:r>
              <a:rPr lang="en-US" b="0" dirty="0" smtClean="0"/>
              <a:t>  </a:t>
            </a:r>
          </a:p>
          <a:p>
            <a:pPr lvl="1"/>
            <a:r>
              <a:rPr lang="en-US" b="0" dirty="0" smtClean="0"/>
              <a:t>Get </a:t>
            </a:r>
            <a:r>
              <a:rPr lang="en-US" b="0" dirty="0"/>
              <a:t>value at y, add 3, put it in </a:t>
            </a:r>
            <a:r>
              <a:rPr lang="en-US" b="0" dirty="0" smtClean="0"/>
              <a:t>x</a:t>
            </a:r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* z = &amp;y + 3;</a:t>
            </a:r>
          </a:p>
          <a:p>
            <a:pPr lvl="1"/>
            <a:r>
              <a:rPr lang="en-US" b="0" dirty="0" smtClean="0"/>
              <a:t>Get address of y</a:t>
            </a:r>
            <a:r>
              <a:rPr lang="en-US" b="0" dirty="0"/>
              <a:t>, add </a:t>
            </a:r>
            <a:r>
              <a:rPr lang="en-US" b="1" dirty="0" smtClean="0">
                <a:solidFill>
                  <a:srgbClr val="FF0000"/>
                </a:solidFill>
              </a:rPr>
              <a:t>12</a:t>
            </a:r>
            <a:r>
              <a:rPr lang="en-US" b="0" dirty="0" smtClean="0"/>
              <a:t>, </a:t>
            </a:r>
            <a:r>
              <a:rPr lang="en-US" b="0" dirty="0"/>
              <a:t>put it in </a:t>
            </a:r>
            <a:r>
              <a:rPr lang="en-US" b="0" dirty="0" smtClean="0"/>
              <a:t>z</a:t>
            </a:r>
          </a:p>
          <a:p>
            <a:r>
              <a:rPr lang="en-US" dirty="0" smtClean="0"/>
              <a:t>*z = y;</a:t>
            </a:r>
          </a:p>
          <a:p>
            <a:pPr lvl="1"/>
            <a:r>
              <a:rPr lang="en-US" dirty="0" smtClean="0"/>
              <a:t>Get value of y, put it at the address stored in z</a:t>
            </a:r>
            <a:endParaRPr lang="en-US" dirty="0"/>
          </a:p>
          <a:p>
            <a:endParaRPr lang="en-US" sz="20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2886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3191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3496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3801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105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4106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8800" y="47154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0202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53250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38800" y="5629870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Connector 25"/>
          <p:cNvCxnSpPr/>
          <p:nvPr>
            <p:custDataLst>
              <p:tags r:id="rId14"/>
            </p:custDataLst>
          </p:nvPr>
        </p:nvCxnSpPr>
        <p:spPr bwMode="auto">
          <a:xfrm rot="5400000">
            <a:off x="4645972" y="4412903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179370" y="4408439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712772" y="4412903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>
            <p:custDataLst>
              <p:tags r:id="rId17"/>
            </p:custDataLst>
          </p:nvPr>
        </p:nvGrpSpPr>
        <p:grpSpPr>
          <a:xfrm>
            <a:off x="5654246" y="3119735"/>
            <a:ext cx="2067212" cy="461665"/>
            <a:chOff x="5676554" y="4941838"/>
            <a:chExt cx="2067212" cy="461665"/>
          </a:xfrm>
        </p:grpSpPr>
        <p:sp>
          <p:nvSpPr>
            <p:cNvPr id="32" name="Rectangle 1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239000" y="4941838"/>
              <a:ext cx="50476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3C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ctangle 15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705602" y="4941838"/>
              <a:ext cx="53001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D0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27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5676554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03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>
            <p:custDataLst>
              <p:tags r:id="rId18"/>
            </p:custDataLst>
          </p:nvPr>
        </p:nvGrpSpPr>
        <p:grpSpPr>
          <a:xfrm>
            <a:off x="5669674" y="4643735"/>
            <a:ext cx="2066110" cy="461665"/>
            <a:chOff x="5669674" y="4338935"/>
            <a:chExt cx="2066110" cy="461665"/>
          </a:xfrm>
        </p:grpSpPr>
        <p:sp>
          <p:nvSpPr>
            <p:cNvPr id="47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232120" y="4338935"/>
              <a:ext cx="50366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3C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6698722" y="4338935"/>
              <a:ext cx="53001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D0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27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669674" y="4338935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8768835" y="3119735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21"/>
            </p:custDataLst>
          </p:nvPr>
        </p:nvSpPr>
        <p:spPr>
          <a:xfrm>
            <a:off x="8763000" y="4643735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281047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119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34245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1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37293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1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034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43389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ectangle 2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880169" y="46437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2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80169" y="4948535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80169" y="52533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80169" y="5558135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32"/>
            </p:custDataLst>
          </p:nvPr>
        </p:nvSpPr>
        <p:spPr>
          <a:xfrm>
            <a:off x="8780041" y="5253335"/>
            <a:ext cx="306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Calibri" pitchFamily="34" charset="0"/>
              </a:rPr>
              <a:t>z</a:t>
            </a:r>
          </a:p>
        </p:txBody>
      </p:sp>
      <p:grpSp>
        <p:nvGrpSpPr>
          <p:cNvPr id="59" name="Group 58"/>
          <p:cNvGrpSpPr/>
          <p:nvPr>
            <p:custDataLst>
              <p:tags r:id="rId33"/>
            </p:custDataLst>
          </p:nvPr>
        </p:nvGrpSpPr>
        <p:grpSpPr>
          <a:xfrm>
            <a:off x="5661659" y="5253335"/>
            <a:ext cx="2059096" cy="461665"/>
            <a:chOff x="5669674" y="4338935"/>
            <a:chExt cx="2059096" cy="461665"/>
          </a:xfrm>
        </p:grpSpPr>
        <p:sp>
          <p:nvSpPr>
            <p:cNvPr id="60" name="Rectangle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Rectangle 1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Rectangle 1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669674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24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4" name="Group 63"/>
          <p:cNvGrpSpPr/>
          <p:nvPr>
            <p:custDataLst>
              <p:tags r:id="rId34"/>
            </p:custDataLst>
          </p:nvPr>
        </p:nvGrpSpPr>
        <p:grpSpPr>
          <a:xfrm>
            <a:off x="5657652" y="5551086"/>
            <a:ext cx="2066110" cy="461665"/>
            <a:chOff x="5669674" y="4338935"/>
            <a:chExt cx="2066110" cy="461665"/>
          </a:xfrm>
        </p:grpSpPr>
        <p:sp>
          <p:nvSpPr>
            <p:cNvPr id="65" name="Rectangle 1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32120" y="4338935"/>
              <a:ext cx="50366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3C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Rectangle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698722" y="4338935"/>
              <a:ext cx="53001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D0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Rectangle 1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27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669674" y="4338935"/>
              <a:ext cx="4956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9" name="Rounded Rectangular Callout 68"/>
          <p:cNvSpPr/>
          <p:nvPr>
            <p:custDataLst>
              <p:tags r:id="rId35"/>
            </p:custDataLst>
          </p:nvPr>
        </p:nvSpPr>
        <p:spPr bwMode="auto">
          <a:xfrm>
            <a:off x="2057400" y="3567345"/>
            <a:ext cx="3352800" cy="888972"/>
          </a:xfrm>
          <a:prstGeom prst="wedgeRoundRectCallout">
            <a:avLst>
              <a:gd name="adj1" fmla="val -79799"/>
              <a:gd name="adj2" fmla="val 21929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alibri"/>
                <a:cs typeface="Calibri"/>
              </a:rPr>
              <a:t>The target of a pointer is also a memory location</a:t>
            </a:r>
            <a:endParaRPr lang="en-US" b="0" i="1" dirty="0">
              <a:latin typeface="Calibri"/>
              <a:cs typeface="Calibri"/>
            </a:endParaRPr>
          </a:p>
        </p:txBody>
      </p:sp>
      <p:sp>
        <p:nvSpPr>
          <p:cNvPr id="70" name="TextBox 69"/>
          <p:cNvSpPr txBox="1"/>
          <p:nvPr>
            <p:custDataLst>
              <p:tags r:id="rId36"/>
            </p:custDataLst>
          </p:nvPr>
        </p:nvSpPr>
        <p:spPr>
          <a:xfrm>
            <a:off x="6218830" y="228600"/>
            <a:ext cx="2895600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&amp;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‘address of’</a:t>
            </a:r>
          </a:p>
          <a:p>
            <a:r>
              <a:rPr lang="en-US" b="0" i="1" dirty="0" smtClean="0">
                <a:solidFill>
                  <a:srgbClr val="3333CC"/>
                </a:solidFill>
                <a:latin typeface="Calibri" pitchFamily="34" charset="0"/>
              </a:rPr>
              <a:t>*</a:t>
            </a: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= ‘value at address’</a:t>
            </a:r>
            <a:b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        or ‘dereference’</a:t>
            </a:r>
          </a:p>
        </p:txBody>
      </p:sp>
      <p:sp>
        <p:nvSpPr>
          <p:cNvPr id="71" name="Date Placeholder 70"/>
          <p:cNvSpPr>
            <a:spLocks noGrp="1"/>
          </p:cNvSpPr>
          <p:nvPr>
            <p:ph type="dt" sz="half" idx="2"/>
            <p:custDataLst>
              <p:tags r:id="rId3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3"/>
            <p:custDataLst>
              <p:tags r:id="rId38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73" name="Rectangle 1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619932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Rectangle 1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1685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Rectangle 1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701980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Rectangle 1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217706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" name="Ink 3"/>
              <p14:cNvContentPartPr/>
              <p14:nvPr/>
            </p14:nvContentPartPr>
            <p14:xfrm>
              <a:off x="5252040" y="5352840"/>
              <a:ext cx="2487240" cy="516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38360" y="5341320"/>
                <a:ext cx="2514960" cy="53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0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Hardware: 351 View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(version 0)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6875" y="4343399"/>
            <a:ext cx="8366125" cy="1990725"/>
          </a:xfrm>
        </p:spPr>
        <p:txBody>
          <a:bodyPr/>
          <a:lstStyle/>
          <a:p>
            <a:r>
              <a:rPr lang="en-US" dirty="0" smtClean="0"/>
              <a:t>CPU executes instructions; memory stores data</a:t>
            </a:r>
          </a:p>
          <a:p>
            <a:r>
              <a:rPr lang="en-US" dirty="0" smtClean="0"/>
              <a:t>To </a:t>
            </a:r>
            <a:r>
              <a:rPr lang="en-US" dirty="0"/>
              <a:t>execute an instruction, the CPU must:</a:t>
            </a:r>
          </a:p>
          <a:p>
            <a:pPr lvl="1"/>
            <a:r>
              <a:rPr lang="en-US" dirty="0"/>
              <a:t>fetch an instruction;</a:t>
            </a:r>
          </a:p>
          <a:p>
            <a:pPr lvl="1"/>
            <a:r>
              <a:rPr lang="en-US" dirty="0"/>
              <a:t>fetch the data used by the </a:t>
            </a:r>
            <a:r>
              <a:rPr lang="en-US" dirty="0" smtClean="0"/>
              <a:t>instruction; </a:t>
            </a:r>
            <a:r>
              <a:rPr lang="en-US" dirty="0"/>
              <a:t>and, finally,</a:t>
            </a:r>
          </a:p>
          <a:p>
            <a:pPr lvl="1"/>
            <a:r>
              <a:rPr lang="en-US" dirty="0"/>
              <a:t>execute the instruction on the </a:t>
            </a:r>
            <a:r>
              <a:rPr lang="en-US" dirty="0" smtClean="0"/>
              <a:t>data…</a:t>
            </a:r>
          </a:p>
          <a:p>
            <a:pPr lvl="1"/>
            <a:r>
              <a:rPr lang="en-US" dirty="0" smtClean="0"/>
              <a:t>which may result in writing data back to memory.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dirty="0">
                <a:solidFill>
                  <a:srgbClr val="660066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7"/>
            </p:custDataLst>
          </p:nvPr>
        </p:nvSpPr>
        <p:spPr bwMode="auto">
          <a:xfrm>
            <a:off x="1066800" y="1676400"/>
            <a:ext cx="2362200" cy="1981200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cs typeface="Calibri"/>
              </a:rPr>
              <a:t>?</a:t>
            </a:r>
          </a:p>
        </p:txBody>
      </p:sp>
      <p:sp>
        <p:nvSpPr>
          <p:cNvPr id="16" name="Text Box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data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CC0000"/>
                </a:solidFill>
              </a:rPr>
              <a:t>instructions</a:t>
            </a:r>
            <a:endParaRPr lang="en-US" sz="3200" dirty="0">
              <a:solidFill>
                <a:srgbClr val="CC0000"/>
              </a:solidFill>
            </a:endParaRPr>
          </a:p>
        </p:txBody>
      </p:sp>
      <p:cxnSp>
        <p:nvCxnSpPr>
          <p:cNvPr id="18" name="AutoShape 4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" name="Date Placeholder 12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/>
              <p14:cNvContentPartPr/>
              <p14:nvPr/>
            </p14:nvContentPartPr>
            <p14:xfrm>
              <a:off x="750240" y="422280"/>
              <a:ext cx="7620120" cy="5213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8720" y="407160"/>
                <a:ext cx="7644240" cy="523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160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228600"/>
            <a:ext cx="4214238" cy="762000"/>
          </a:xfrm>
        </p:spPr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02670" y="2917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02670" y="3221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670" y="3526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02670" y="3831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02670" y="4136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2670" y="4441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02670" y="4745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02670" y="5050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02670" y="5355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02670" y="5660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3"/>
            </p:custDataLst>
          </p:nvPr>
        </p:nvCxnSpPr>
        <p:spPr bwMode="auto">
          <a:xfrm rot="5400000">
            <a:off x="4409842" y="4443275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>
            <p:custDataLst>
              <p:tags r:id="rId14"/>
            </p:custDataLst>
          </p:nvPr>
        </p:nvCxnSpPr>
        <p:spPr bwMode="auto">
          <a:xfrm rot="16200000" flipH="1">
            <a:off x="4943240" y="4438811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476642" y="4443275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44039" y="2840842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44039" y="3150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44039" y="34549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44039" y="37597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44039" y="4064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44039" y="43693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44039" y="4674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44039" y="49789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44039" y="52837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44039" y="5588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26"/>
            </p:custDataLst>
          </p:nvPr>
        </p:nvSpPr>
        <p:spPr bwMode="auto">
          <a:xfrm>
            <a:off x="5402670" y="3221842"/>
            <a:ext cx="2089970" cy="182880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7"/>
            </p:custDataLst>
          </p:nvPr>
        </p:nvSpPr>
        <p:spPr>
          <a:xfrm>
            <a:off x="367825" y="913460"/>
            <a:ext cx="174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Declaration: </a:t>
            </a:r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28"/>
            </p:custDataLst>
          </p:nvPr>
        </p:nvSpPr>
        <p:spPr>
          <a:xfrm>
            <a:off x="2232378" y="914400"/>
            <a:ext cx="119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[6];</a:t>
            </a:r>
          </a:p>
        </p:txBody>
      </p:sp>
      <p:grpSp>
        <p:nvGrpSpPr>
          <p:cNvPr id="19" name="Group 64"/>
          <p:cNvGrpSpPr/>
          <p:nvPr>
            <p:custDataLst>
              <p:tags r:id="rId29"/>
            </p:custDataLst>
          </p:nvPr>
        </p:nvGrpSpPr>
        <p:grpSpPr>
          <a:xfrm>
            <a:off x="4768499" y="228600"/>
            <a:ext cx="4391378" cy="1063824"/>
            <a:chOff x="4768499" y="228600"/>
            <a:chExt cx="4391378" cy="1063824"/>
          </a:xfrm>
        </p:grpSpPr>
        <p:sp>
          <p:nvSpPr>
            <p:cNvPr id="80" name="Rectangle 79"/>
            <p:cNvSpPr/>
            <p:nvPr>
              <p:custDataLst>
                <p:tags r:id="rId39"/>
              </p:custDataLst>
            </p:nvPr>
          </p:nvSpPr>
          <p:spPr>
            <a:xfrm>
              <a:off x="4768499" y="892314"/>
              <a:ext cx="4389501" cy="400110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>
                  <a:latin typeface="Calibri" pitchFamily="34" charset="0"/>
                </a:rPr>
                <a:t> </a:t>
              </a:r>
              <a:r>
                <a:rPr lang="en-US" sz="2000" b="0" dirty="0" smtClean="0">
                  <a:latin typeface="Calibri" pitchFamily="34" charset="0"/>
                </a:rPr>
                <a:t>is a name for the array’s address</a:t>
              </a:r>
              <a:endParaRPr lang="en-US" sz="2000" b="0" dirty="0">
                <a:latin typeface="Calibri" pitchFamily="34" charset="0"/>
              </a:endParaRPr>
            </a:p>
          </p:txBody>
        </p:sp>
        <p:sp>
          <p:nvSpPr>
            <p:cNvPr id="81" name="Rectangle 80"/>
            <p:cNvSpPr/>
            <p:nvPr>
              <p:custDataLst>
                <p:tags r:id="rId40"/>
              </p:custDataLst>
            </p:nvPr>
          </p:nvSpPr>
          <p:spPr>
            <a:xfrm>
              <a:off x="4768499" y="228600"/>
              <a:ext cx="4391378" cy="70788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 smtClean="0">
                  <a:latin typeface="Calibri"/>
                  <a:cs typeface="Calibri"/>
                </a:rPr>
                <a:t>Arrays are adjacent locations in memory storing the same type of data object</a:t>
              </a: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82" name="Rounded Rectangular Callout 81"/>
          <p:cNvSpPr/>
          <p:nvPr>
            <p:custDataLst>
              <p:tags r:id="rId30"/>
            </p:custDataLst>
          </p:nvPr>
        </p:nvSpPr>
        <p:spPr bwMode="auto">
          <a:xfrm>
            <a:off x="535224" y="1541888"/>
            <a:ext cx="1981200" cy="586857"/>
          </a:xfrm>
          <a:prstGeom prst="wedgeRoundRectCallout">
            <a:avLst>
              <a:gd name="adj1" fmla="val 45169"/>
              <a:gd name="adj2" fmla="val -85056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element type</a:t>
            </a:r>
          </a:p>
        </p:txBody>
      </p:sp>
      <p:sp>
        <p:nvSpPr>
          <p:cNvPr id="83" name="Rounded Rectangular Callout 82"/>
          <p:cNvSpPr/>
          <p:nvPr>
            <p:custDataLst>
              <p:tags r:id="rId31"/>
            </p:custDataLst>
          </p:nvPr>
        </p:nvSpPr>
        <p:spPr bwMode="auto">
          <a:xfrm>
            <a:off x="2090045" y="2209458"/>
            <a:ext cx="968773" cy="586857"/>
          </a:xfrm>
          <a:prstGeom prst="wedgeRoundRectCallout">
            <a:avLst>
              <a:gd name="adj1" fmla="val 22450"/>
              <a:gd name="adj2" fmla="val -19887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name</a:t>
            </a:r>
          </a:p>
        </p:txBody>
      </p:sp>
      <p:sp>
        <p:nvSpPr>
          <p:cNvPr id="84" name="Rounded Rectangular Callout 83"/>
          <p:cNvSpPr/>
          <p:nvPr>
            <p:custDataLst>
              <p:tags r:id="rId32"/>
            </p:custDataLst>
          </p:nvPr>
        </p:nvSpPr>
        <p:spPr bwMode="auto">
          <a:xfrm>
            <a:off x="3200115" y="1841208"/>
            <a:ext cx="1665487" cy="978192"/>
          </a:xfrm>
          <a:prstGeom prst="wedgeRoundRectCallout">
            <a:avLst>
              <a:gd name="adj1" fmla="val -58049"/>
              <a:gd name="adj2" fmla="val -102687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number of elements</a:t>
            </a: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2"/>
            <p:custDataLst>
              <p:tags r:id="rId3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70557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192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Rectangle 1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4526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968331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" name="Ink 19"/>
              <p14:cNvContentPartPr/>
              <p14:nvPr/>
            </p14:nvContentPartPr>
            <p14:xfrm>
              <a:off x="2280960" y="685080"/>
              <a:ext cx="3107520" cy="43095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69080" y="671760"/>
                <a:ext cx="3132000" cy="433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39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228600"/>
            <a:ext cx="4214238" cy="762000"/>
          </a:xfrm>
        </p:spPr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02670" y="2917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02670" y="3221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670" y="3526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02670" y="3831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02670" y="4136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2670" y="4441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02670" y="4745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02670" y="5050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02670" y="5355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02670" y="5660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3"/>
            </p:custDataLst>
          </p:nvPr>
        </p:nvCxnSpPr>
        <p:spPr bwMode="auto">
          <a:xfrm rot="5400000">
            <a:off x="4409842" y="4443275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>
            <p:custDataLst>
              <p:tags r:id="rId14"/>
            </p:custDataLst>
          </p:nvPr>
        </p:nvCxnSpPr>
        <p:spPr bwMode="auto">
          <a:xfrm rot="16200000" flipH="1">
            <a:off x="4943240" y="4438811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476642" y="4443275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>
            <p:custDataLst>
              <p:tags r:id="rId16"/>
            </p:custDataLst>
          </p:nvPr>
        </p:nvGrpSpPr>
        <p:grpSpPr>
          <a:xfrm>
            <a:off x="5438490" y="3117927"/>
            <a:ext cx="2059096" cy="461665"/>
            <a:chOff x="5676554" y="4941838"/>
            <a:chExt cx="2059096" cy="461665"/>
          </a:xfrm>
        </p:grpSpPr>
        <p:sp>
          <p:nvSpPr>
            <p:cNvPr id="20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6705602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676554" y="4941838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5F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 23"/>
          <p:cNvGrpSpPr/>
          <p:nvPr>
            <p:custDataLst>
              <p:tags r:id="rId17"/>
            </p:custDataLst>
          </p:nvPr>
        </p:nvGrpSpPr>
        <p:grpSpPr>
          <a:xfrm>
            <a:off x="5433544" y="4641927"/>
            <a:ext cx="2059096" cy="461665"/>
            <a:chOff x="5669674" y="4338935"/>
            <a:chExt cx="2059096" cy="461665"/>
          </a:xfrm>
        </p:grpSpPr>
        <p:sp>
          <p:nvSpPr>
            <p:cNvPr id="25" name="Rectangle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669674" y="4338935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5F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44039" y="2840842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44039" y="3150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44039" y="34549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44039" y="37597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44039" y="4064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44039" y="43693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44039" y="4674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44039" y="49789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44039" y="52837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44039" y="5588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28"/>
            </p:custDataLst>
          </p:nvPr>
        </p:nvSpPr>
        <p:spPr bwMode="auto">
          <a:xfrm>
            <a:off x="5402670" y="3221842"/>
            <a:ext cx="2089970" cy="182880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9"/>
            </p:custDataLst>
          </p:nvPr>
        </p:nvSpPr>
        <p:spPr>
          <a:xfrm>
            <a:off x="367825" y="913460"/>
            <a:ext cx="174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Declaration: </a:t>
            </a:r>
            <a:endParaRPr lang="en-US" dirty="0"/>
          </a:p>
        </p:txBody>
      </p:sp>
      <p:sp>
        <p:nvSpPr>
          <p:cNvPr id="58" name="TextBox 57"/>
          <p:cNvSpPr txBox="1"/>
          <p:nvPr>
            <p:custDataLst>
              <p:tags r:id="rId30"/>
            </p:custDataLst>
          </p:nvPr>
        </p:nvSpPr>
        <p:spPr>
          <a:xfrm>
            <a:off x="8357597" y="3137145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</a:t>
            </a:r>
          </a:p>
        </p:txBody>
      </p:sp>
      <p:sp>
        <p:nvSpPr>
          <p:cNvPr id="59" name="TextBox 58"/>
          <p:cNvSpPr txBox="1"/>
          <p:nvPr>
            <p:custDataLst>
              <p:tags r:id="rId31"/>
            </p:custDataLst>
          </p:nvPr>
        </p:nvSpPr>
        <p:spPr>
          <a:xfrm>
            <a:off x="8373149" y="3454907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[1]</a:t>
            </a:r>
          </a:p>
        </p:txBody>
      </p:sp>
      <p:sp>
        <p:nvSpPr>
          <p:cNvPr id="60" name="TextBox 59"/>
          <p:cNvSpPr txBox="1"/>
          <p:nvPr>
            <p:custDataLst>
              <p:tags r:id="rId32"/>
            </p:custDataLst>
          </p:nvPr>
        </p:nvSpPr>
        <p:spPr>
          <a:xfrm>
            <a:off x="8373149" y="4640973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</a:t>
            </a:r>
          </a:p>
        </p:txBody>
      </p:sp>
      <p:sp>
        <p:nvSpPr>
          <p:cNvPr id="61" name="TextBox 60"/>
          <p:cNvSpPr txBox="1"/>
          <p:nvPr>
            <p:custDataLst>
              <p:tags r:id="rId33"/>
            </p:custDataLst>
          </p:nvPr>
        </p:nvSpPr>
        <p:spPr>
          <a:xfrm>
            <a:off x="8525941" y="3979377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…</a:t>
            </a:r>
          </a:p>
        </p:txBody>
      </p:sp>
      <p:sp>
        <p:nvSpPr>
          <p:cNvPr id="55" name="Rectangle 54"/>
          <p:cNvSpPr/>
          <p:nvPr>
            <p:custDataLst>
              <p:tags r:id="rId34"/>
            </p:custDataLst>
          </p:nvPr>
        </p:nvSpPr>
        <p:spPr bwMode="auto">
          <a:xfrm>
            <a:off x="2222975" y="1373293"/>
            <a:ext cx="1997283" cy="8623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 = 0x015f;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[0]</a:t>
            </a:r>
            <a:r>
              <a:rPr lang="en-US" dirty="0" smtClean="0">
                <a:latin typeface="Calibri" pitchFamily="34" charset="0"/>
              </a:rPr>
              <a:t>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35"/>
            </p:custDataLst>
          </p:nvPr>
        </p:nvSpPr>
        <p:spPr>
          <a:xfrm>
            <a:off x="381000" y="1373293"/>
            <a:ext cx="1364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Indexing: </a:t>
            </a:r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36"/>
            </p:custDataLst>
          </p:nvPr>
        </p:nvSpPr>
        <p:spPr>
          <a:xfrm>
            <a:off x="2232378" y="914400"/>
            <a:ext cx="119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[6];</a:t>
            </a:r>
          </a:p>
        </p:txBody>
      </p:sp>
      <p:grpSp>
        <p:nvGrpSpPr>
          <p:cNvPr id="29" name="Group 46"/>
          <p:cNvGrpSpPr/>
          <p:nvPr>
            <p:custDataLst>
              <p:tags r:id="rId37"/>
            </p:custDataLst>
          </p:nvPr>
        </p:nvGrpSpPr>
        <p:grpSpPr>
          <a:xfrm>
            <a:off x="4766622" y="228600"/>
            <a:ext cx="4393255" cy="2057400"/>
            <a:chOff x="4766622" y="228600"/>
            <a:chExt cx="4393255" cy="2057400"/>
          </a:xfrm>
        </p:grpSpPr>
        <p:sp>
          <p:nvSpPr>
            <p:cNvPr id="46" name="TextBox 45"/>
            <p:cNvSpPr txBox="1"/>
            <p:nvPr>
              <p:custDataLst>
                <p:tags r:id="rId44"/>
              </p:custDataLst>
            </p:nvPr>
          </p:nvSpPr>
          <p:spPr>
            <a:xfrm>
              <a:off x="4766622" y="1578114"/>
              <a:ext cx="4391378" cy="707886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</a:rPr>
                <a:t>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] is 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[0] plus 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 times the element size in bytes</a:t>
              </a:r>
            </a:p>
          </p:txBody>
        </p:sp>
        <p:sp>
          <p:nvSpPr>
            <p:cNvPr id="81" name="Rectangle 80"/>
            <p:cNvSpPr/>
            <p:nvPr>
              <p:custDataLst>
                <p:tags r:id="rId45"/>
              </p:custDataLst>
            </p:nvPr>
          </p:nvSpPr>
          <p:spPr>
            <a:xfrm>
              <a:off x="4768499" y="892314"/>
              <a:ext cx="4389501" cy="400110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>
                  <a:latin typeface="Calibri" pitchFamily="34" charset="0"/>
                </a:rPr>
                <a:t> </a:t>
              </a:r>
              <a:r>
                <a:rPr lang="en-US" sz="2000" b="0" dirty="0" smtClean="0">
                  <a:latin typeface="Calibri" pitchFamily="34" charset="0"/>
                </a:rPr>
                <a:t>is a name for the array’s address</a:t>
              </a:r>
              <a:endParaRPr lang="en-US" sz="2000" b="0" dirty="0">
                <a:latin typeface="Calibri" pitchFamily="34" charset="0"/>
              </a:endParaRPr>
            </a:p>
          </p:txBody>
        </p:sp>
        <p:sp>
          <p:nvSpPr>
            <p:cNvPr id="67" name="Rectangle 66"/>
            <p:cNvSpPr/>
            <p:nvPr>
              <p:custDataLst>
                <p:tags r:id="rId46"/>
              </p:custDataLst>
            </p:nvPr>
          </p:nvSpPr>
          <p:spPr>
            <a:xfrm>
              <a:off x="4768499" y="228600"/>
              <a:ext cx="4391378" cy="70788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 smtClean="0">
                  <a:latin typeface="Calibri"/>
                  <a:cs typeface="Calibri"/>
                </a:rPr>
                <a:t>Arrays are adjacent locations in memory storing the same type of data object</a:t>
              </a: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51" name="Date Placeholder 50"/>
          <p:cNvSpPr>
            <a:spLocks noGrp="1"/>
          </p:cNvSpPr>
          <p:nvPr>
            <p:ph type="dt" sz="half" idx="2"/>
            <p:custDataLst>
              <p:tags r:id="rId3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3"/>
            <p:custDataLst>
              <p:tags r:id="rId39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53" name="Rectangle 1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370557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ectangle 1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9192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tangle 1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4526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Rectangle 1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968331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0" name="Ink 39"/>
              <p14:cNvContentPartPr/>
              <p14:nvPr/>
            </p14:nvContentPartPr>
            <p14:xfrm>
              <a:off x="630360" y="1340640"/>
              <a:ext cx="6777720" cy="427212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19560" y="1334160"/>
                <a:ext cx="6803280" cy="42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137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228600"/>
            <a:ext cx="4214238" cy="762000"/>
          </a:xfrm>
        </p:spPr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02670" y="2917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02670" y="3221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670" y="3526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02670" y="3831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02670" y="4136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2670" y="4441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02670" y="4745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02670" y="5050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02670" y="5355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02670" y="5660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3"/>
            </p:custDataLst>
          </p:nvPr>
        </p:nvCxnSpPr>
        <p:spPr bwMode="auto">
          <a:xfrm rot="5400000">
            <a:off x="4409842" y="4443275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>
            <p:custDataLst>
              <p:tags r:id="rId14"/>
            </p:custDataLst>
          </p:nvPr>
        </p:nvCxnSpPr>
        <p:spPr bwMode="auto">
          <a:xfrm rot="16200000" flipH="1">
            <a:off x="4943240" y="4438811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476642" y="4443275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>
            <p:custDataLst>
              <p:tags r:id="rId16"/>
            </p:custDataLst>
          </p:nvPr>
        </p:nvGrpSpPr>
        <p:grpSpPr>
          <a:xfrm>
            <a:off x="5438490" y="3117927"/>
            <a:ext cx="2059096" cy="461665"/>
            <a:chOff x="5676554" y="4941838"/>
            <a:chExt cx="2059096" cy="461665"/>
          </a:xfrm>
        </p:grpSpPr>
        <p:sp>
          <p:nvSpPr>
            <p:cNvPr id="20" name="Rectangle 1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705602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676554" y="4941838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5F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 23"/>
          <p:cNvGrpSpPr/>
          <p:nvPr>
            <p:custDataLst>
              <p:tags r:id="rId17"/>
            </p:custDataLst>
          </p:nvPr>
        </p:nvGrpSpPr>
        <p:grpSpPr>
          <a:xfrm>
            <a:off x="5433544" y="4641927"/>
            <a:ext cx="2059096" cy="461665"/>
            <a:chOff x="5669674" y="4338935"/>
            <a:chExt cx="2059096" cy="461665"/>
          </a:xfrm>
        </p:grpSpPr>
        <p:sp>
          <p:nvSpPr>
            <p:cNvPr id="25" name="Rectangle 1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669674" y="4338935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5F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44039" y="2840842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44039" y="3150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44039" y="34549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44039" y="37597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44039" y="4064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44039" y="43693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44039" y="4674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44039" y="49789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44039" y="52837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44039" y="5588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28"/>
            </p:custDataLst>
          </p:nvPr>
        </p:nvSpPr>
        <p:spPr bwMode="auto">
          <a:xfrm>
            <a:off x="5402670" y="3221842"/>
            <a:ext cx="2089970" cy="182880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9"/>
            </p:custDataLst>
          </p:nvPr>
        </p:nvSpPr>
        <p:spPr>
          <a:xfrm>
            <a:off x="367825" y="913460"/>
            <a:ext cx="174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Declaration: </a:t>
            </a:r>
            <a:endParaRPr lang="en-US" dirty="0"/>
          </a:p>
        </p:txBody>
      </p:sp>
      <p:sp>
        <p:nvSpPr>
          <p:cNvPr id="58" name="TextBox 57"/>
          <p:cNvSpPr txBox="1"/>
          <p:nvPr>
            <p:custDataLst>
              <p:tags r:id="rId30"/>
            </p:custDataLst>
          </p:nvPr>
        </p:nvSpPr>
        <p:spPr>
          <a:xfrm>
            <a:off x="8357597" y="3137145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</a:t>
            </a:r>
          </a:p>
        </p:txBody>
      </p:sp>
      <p:sp>
        <p:nvSpPr>
          <p:cNvPr id="59" name="TextBox 58"/>
          <p:cNvSpPr txBox="1"/>
          <p:nvPr>
            <p:custDataLst>
              <p:tags r:id="rId31"/>
            </p:custDataLst>
          </p:nvPr>
        </p:nvSpPr>
        <p:spPr>
          <a:xfrm>
            <a:off x="8373149" y="3454907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[1]</a:t>
            </a:r>
          </a:p>
        </p:txBody>
      </p:sp>
      <p:sp>
        <p:nvSpPr>
          <p:cNvPr id="60" name="TextBox 59"/>
          <p:cNvSpPr txBox="1"/>
          <p:nvPr>
            <p:custDataLst>
              <p:tags r:id="rId32"/>
            </p:custDataLst>
          </p:nvPr>
        </p:nvSpPr>
        <p:spPr>
          <a:xfrm>
            <a:off x="8373149" y="4640973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</a:t>
            </a:r>
          </a:p>
        </p:txBody>
      </p:sp>
      <p:sp>
        <p:nvSpPr>
          <p:cNvPr id="61" name="TextBox 60"/>
          <p:cNvSpPr txBox="1"/>
          <p:nvPr>
            <p:custDataLst>
              <p:tags r:id="rId33"/>
            </p:custDataLst>
          </p:nvPr>
        </p:nvSpPr>
        <p:spPr>
          <a:xfrm>
            <a:off x="8525941" y="3979377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…</a:t>
            </a:r>
          </a:p>
        </p:txBody>
      </p:sp>
      <p:sp>
        <p:nvSpPr>
          <p:cNvPr id="55" name="Rectangle 54"/>
          <p:cNvSpPr/>
          <p:nvPr>
            <p:custDataLst>
              <p:tags r:id="rId34"/>
            </p:custDataLst>
          </p:nvPr>
        </p:nvSpPr>
        <p:spPr bwMode="auto">
          <a:xfrm>
            <a:off x="2222975" y="1373293"/>
            <a:ext cx="1997283" cy="8623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 = 0x015f;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[0]</a:t>
            </a:r>
            <a:r>
              <a:rPr lang="en-US" dirty="0" smtClean="0">
                <a:latin typeface="Calibri" pitchFamily="34" charset="0"/>
              </a:rPr>
              <a:t>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35"/>
            </p:custDataLst>
          </p:nvPr>
        </p:nvSpPr>
        <p:spPr>
          <a:xfrm>
            <a:off x="381000" y="1373293"/>
            <a:ext cx="1364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Indexing: </a:t>
            </a:r>
            <a:endParaRPr lang="en-US" dirty="0"/>
          </a:p>
        </p:txBody>
      </p:sp>
      <p:sp>
        <p:nvSpPr>
          <p:cNvPr id="68" name="Rectangle 67"/>
          <p:cNvSpPr/>
          <p:nvPr>
            <p:custDataLst>
              <p:tags r:id="rId36"/>
            </p:custDataLst>
          </p:nvPr>
        </p:nvSpPr>
        <p:spPr bwMode="auto">
          <a:xfrm>
            <a:off x="2209800" y="2165780"/>
            <a:ext cx="1997283" cy="8822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[6] = 0xBAD;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[-1] </a:t>
            </a:r>
            <a:r>
              <a:rPr lang="en-US" dirty="0">
                <a:latin typeface="Calibri" pitchFamily="34" charset="0"/>
              </a:rPr>
              <a:t>= 0xBAD;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9" name="Rectangle 68"/>
          <p:cNvSpPr/>
          <p:nvPr>
            <p:custDataLst>
              <p:tags r:id="rId37"/>
            </p:custDataLst>
          </p:nvPr>
        </p:nvSpPr>
        <p:spPr>
          <a:xfrm>
            <a:off x="367825" y="2174710"/>
            <a:ext cx="1571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 bounds</a:t>
            </a:r>
          </a:p>
          <a:p>
            <a:r>
              <a:rPr lang="en-US" dirty="0" smtClean="0">
                <a:latin typeface="Calibri"/>
                <a:cs typeface="Calibri"/>
              </a:rPr>
              <a:t>check: </a:t>
            </a:r>
            <a:endParaRPr lang="en-US" dirty="0"/>
          </a:p>
        </p:txBody>
      </p:sp>
      <p:grpSp>
        <p:nvGrpSpPr>
          <p:cNvPr id="29" name="Group 69"/>
          <p:cNvGrpSpPr/>
          <p:nvPr>
            <p:custDataLst>
              <p:tags r:id="rId38"/>
            </p:custDataLst>
          </p:nvPr>
        </p:nvGrpSpPr>
        <p:grpSpPr>
          <a:xfrm>
            <a:off x="5425529" y="4946727"/>
            <a:ext cx="2059096" cy="461665"/>
            <a:chOff x="5669674" y="4338935"/>
            <a:chExt cx="2059096" cy="461665"/>
          </a:xfrm>
        </p:grpSpPr>
        <p:sp>
          <p:nvSpPr>
            <p:cNvPr id="71" name="Rectangle 1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" name="Group 74"/>
          <p:cNvGrpSpPr/>
          <p:nvPr>
            <p:custDataLst>
              <p:tags r:id="rId39"/>
            </p:custDataLst>
          </p:nvPr>
        </p:nvGrpSpPr>
        <p:grpSpPr>
          <a:xfrm>
            <a:off x="5438490" y="2819400"/>
            <a:ext cx="2059096" cy="461665"/>
            <a:chOff x="5669674" y="4338935"/>
            <a:chExt cx="2059096" cy="461665"/>
          </a:xfrm>
        </p:grpSpPr>
        <p:sp>
          <p:nvSpPr>
            <p:cNvPr id="76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ectangle 1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Rectangle 2"/>
          <p:cNvSpPr/>
          <p:nvPr>
            <p:custDataLst>
              <p:tags r:id="rId40"/>
            </p:custDataLst>
          </p:nvPr>
        </p:nvSpPr>
        <p:spPr>
          <a:xfrm>
            <a:off x="2232378" y="914400"/>
            <a:ext cx="119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[6];</a:t>
            </a:r>
          </a:p>
        </p:txBody>
      </p:sp>
      <p:grpSp>
        <p:nvGrpSpPr>
          <p:cNvPr id="41" name="Group 94"/>
          <p:cNvGrpSpPr/>
          <p:nvPr>
            <p:custDataLst>
              <p:tags r:id="rId41"/>
            </p:custDataLst>
          </p:nvPr>
        </p:nvGrpSpPr>
        <p:grpSpPr>
          <a:xfrm>
            <a:off x="4766622" y="228600"/>
            <a:ext cx="4393255" cy="2057400"/>
            <a:chOff x="4766622" y="228600"/>
            <a:chExt cx="4393255" cy="2057400"/>
          </a:xfrm>
        </p:grpSpPr>
        <p:sp>
          <p:nvSpPr>
            <p:cNvPr id="96" name="TextBox 95"/>
            <p:cNvSpPr txBox="1"/>
            <p:nvPr>
              <p:custDataLst>
                <p:tags r:id="rId48"/>
              </p:custDataLst>
            </p:nvPr>
          </p:nvSpPr>
          <p:spPr>
            <a:xfrm>
              <a:off x="4766622" y="1578114"/>
              <a:ext cx="4391378" cy="707886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</a:rPr>
                <a:t>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] is 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[0] plus 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 times the element size in bytes</a:t>
              </a:r>
            </a:p>
          </p:txBody>
        </p:sp>
        <p:sp>
          <p:nvSpPr>
            <p:cNvPr id="97" name="Rectangle 96"/>
            <p:cNvSpPr/>
            <p:nvPr>
              <p:custDataLst>
                <p:tags r:id="rId49"/>
              </p:custDataLst>
            </p:nvPr>
          </p:nvSpPr>
          <p:spPr>
            <a:xfrm>
              <a:off x="4768499" y="892314"/>
              <a:ext cx="4389501" cy="400110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>
                  <a:latin typeface="Calibri" pitchFamily="34" charset="0"/>
                </a:rPr>
                <a:t> </a:t>
              </a:r>
              <a:r>
                <a:rPr lang="en-US" sz="2000" b="0" dirty="0" smtClean="0">
                  <a:latin typeface="Calibri" pitchFamily="34" charset="0"/>
                </a:rPr>
                <a:t>is a name for the array’s address</a:t>
              </a:r>
            </a:p>
          </p:txBody>
        </p:sp>
        <p:sp>
          <p:nvSpPr>
            <p:cNvPr id="98" name="Rectangle 97"/>
            <p:cNvSpPr/>
            <p:nvPr>
              <p:custDataLst>
                <p:tags r:id="rId50"/>
              </p:custDataLst>
            </p:nvPr>
          </p:nvSpPr>
          <p:spPr>
            <a:xfrm>
              <a:off x="4768499" y="228600"/>
              <a:ext cx="4391378" cy="70788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 smtClean="0">
                  <a:latin typeface="Calibri"/>
                  <a:cs typeface="Calibri"/>
                </a:rPr>
                <a:t>Arrays are adjacent locations in memory storing the same type of data object</a:t>
              </a: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62" name="Date Placeholder 61"/>
          <p:cNvSpPr>
            <a:spLocks noGrp="1"/>
          </p:cNvSpPr>
          <p:nvPr>
            <p:ph type="dt" sz="half" idx="2"/>
            <p:custDataLst>
              <p:tags r:id="rId42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3"/>
            <p:custDataLst>
              <p:tags r:id="rId43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64" name="Rectangle 1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370557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192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Rectangle 1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4526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Rectangle 1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968331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2" name="Ink 41"/>
              <p14:cNvContentPartPr/>
              <p14:nvPr/>
            </p14:nvContentPartPr>
            <p14:xfrm>
              <a:off x="1820880" y="2451600"/>
              <a:ext cx="3527640" cy="282888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810440" y="2446560"/>
                <a:ext cx="3550320" cy="28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97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228600"/>
            <a:ext cx="4214238" cy="762000"/>
          </a:xfrm>
        </p:spPr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02670" y="2917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02670" y="3221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670" y="3526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02670" y="3831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02670" y="4136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2670" y="4441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02670" y="4745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02670" y="5050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02670" y="5355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02670" y="5660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3"/>
            </p:custDataLst>
          </p:nvPr>
        </p:nvCxnSpPr>
        <p:spPr bwMode="auto">
          <a:xfrm rot="5400000">
            <a:off x="4409842" y="4443275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>
            <p:custDataLst>
              <p:tags r:id="rId14"/>
            </p:custDataLst>
          </p:nvPr>
        </p:nvCxnSpPr>
        <p:spPr bwMode="auto">
          <a:xfrm rot="16200000" flipH="1">
            <a:off x="4943240" y="4438811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476642" y="4443275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>
            <p:custDataLst>
              <p:tags r:id="rId16"/>
            </p:custDataLst>
          </p:nvPr>
        </p:nvGrpSpPr>
        <p:grpSpPr>
          <a:xfrm>
            <a:off x="5438490" y="3117927"/>
            <a:ext cx="2059096" cy="461665"/>
            <a:chOff x="5676554" y="4941838"/>
            <a:chExt cx="2059096" cy="461665"/>
          </a:xfrm>
        </p:grpSpPr>
        <p:sp>
          <p:nvSpPr>
            <p:cNvPr id="20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705602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5676554" y="4941838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5F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 23"/>
          <p:cNvGrpSpPr/>
          <p:nvPr>
            <p:custDataLst>
              <p:tags r:id="rId17"/>
            </p:custDataLst>
          </p:nvPr>
        </p:nvGrpSpPr>
        <p:grpSpPr>
          <a:xfrm>
            <a:off x="5433544" y="4641927"/>
            <a:ext cx="2059096" cy="461665"/>
            <a:chOff x="5669674" y="4338935"/>
            <a:chExt cx="2059096" cy="461665"/>
          </a:xfrm>
        </p:grpSpPr>
        <p:sp>
          <p:nvSpPr>
            <p:cNvPr id="25" name="Rectangle 1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669674" y="4338935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5F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44039" y="2840842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44039" y="3150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44039" y="34549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44039" y="37597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44039" y="4064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44039" y="43693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44039" y="4674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44039" y="49789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44039" y="52837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44039" y="5588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0" name="Group 39"/>
          <p:cNvGrpSpPr/>
          <p:nvPr>
            <p:custDataLst>
              <p:tags r:id="rId28"/>
            </p:custDataLst>
          </p:nvPr>
        </p:nvGrpSpPr>
        <p:grpSpPr>
          <a:xfrm>
            <a:off x="5425529" y="5251527"/>
            <a:ext cx="2059096" cy="461665"/>
            <a:chOff x="5669674" y="4338935"/>
            <a:chExt cx="2059096" cy="461665"/>
          </a:xfrm>
        </p:grpSpPr>
        <p:sp>
          <p:nvSpPr>
            <p:cNvPr id="41" name="Rectangle 1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5669674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04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Rectangle 3"/>
          <p:cNvSpPr/>
          <p:nvPr>
            <p:custDataLst>
              <p:tags r:id="rId29"/>
            </p:custDataLst>
          </p:nvPr>
        </p:nvSpPr>
        <p:spPr bwMode="auto">
          <a:xfrm>
            <a:off x="5402670" y="3221842"/>
            <a:ext cx="2089970" cy="182880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367825" y="913460"/>
            <a:ext cx="174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Declaration: </a:t>
            </a:r>
            <a:endParaRPr lang="en-US" dirty="0"/>
          </a:p>
        </p:txBody>
      </p:sp>
      <p:sp>
        <p:nvSpPr>
          <p:cNvPr id="53" name="TextBox 52"/>
          <p:cNvSpPr txBox="1"/>
          <p:nvPr>
            <p:custDataLst>
              <p:tags r:id="rId31"/>
            </p:custDataLst>
          </p:nvPr>
        </p:nvSpPr>
        <p:spPr>
          <a:xfrm>
            <a:off x="8373149" y="5283707"/>
            <a:ext cx="34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54" name="Rectangle 53"/>
          <p:cNvSpPr/>
          <p:nvPr>
            <p:custDataLst>
              <p:tags r:id="rId32"/>
            </p:custDataLst>
          </p:nvPr>
        </p:nvSpPr>
        <p:spPr bwMode="auto">
          <a:xfrm>
            <a:off x="5402670" y="5355442"/>
            <a:ext cx="2074542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33"/>
            </p:custDataLst>
          </p:nvPr>
        </p:nvSpPr>
        <p:spPr>
          <a:xfrm>
            <a:off x="8357597" y="3137145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</a:t>
            </a:r>
          </a:p>
        </p:txBody>
      </p:sp>
      <p:sp>
        <p:nvSpPr>
          <p:cNvPr id="59" name="TextBox 58"/>
          <p:cNvSpPr txBox="1"/>
          <p:nvPr>
            <p:custDataLst>
              <p:tags r:id="rId34"/>
            </p:custDataLst>
          </p:nvPr>
        </p:nvSpPr>
        <p:spPr>
          <a:xfrm>
            <a:off x="8373149" y="3454907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[1]</a:t>
            </a:r>
          </a:p>
        </p:txBody>
      </p:sp>
      <p:sp>
        <p:nvSpPr>
          <p:cNvPr id="60" name="TextBox 59"/>
          <p:cNvSpPr txBox="1"/>
          <p:nvPr>
            <p:custDataLst>
              <p:tags r:id="rId35"/>
            </p:custDataLst>
          </p:nvPr>
        </p:nvSpPr>
        <p:spPr>
          <a:xfrm>
            <a:off x="8373149" y="4640973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</a:t>
            </a:r>
          </a:p>
        </p:txBody>
      </p:sp>
      <p:sp>
        <p:nvSpPr>
          <p:cNvPr id="61" name="TextBox 60"/>
          <p:cNvSpPr txBox="1"/>
          <p:nvPr>
            <p:custDataLst>
              <p:tags r:id="rId36"/>
            </p:custDataLst>
          </p:nvPr>
        </p:nvSpPr>
        <p:spPr>
          <a:xfrm>
            <a:off x="8525941" y="3979377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…</a:t>
            </a:r>
          </a:p>
        </p:txBody>
      </p:sp>
      <p:sp>
        <p:nvSpPr>
          <p:cNvPr id="55" name="Rectangle 54"/>
          <p:cNvSpPr/>
          <p:nvPr>
            <p:custDataLst>
              <p:tags r:id="rId37"/>
            </p:custDataLst>
          </p:nvPr>
        </p:nvSpPr>
        <p:spPr bwMode="auto">
          <a:xfrm>
            <a:off x="2222975" y="1373293"/>
            <a:ext cx="1997283" cy="8623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 = 0x015f;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[0]</a:t>
            </a:r>
            <a:r>
              <a:rPr lang="en-US" dirty="0" smtClean="0">
                <a:latin typeface="Calibri" pitchFamily="34" charset="0"/>
              </a:rPr>
              <a:t>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38"/>
            </p:custDataLst>
          </p:nvPr>
        </p:nvSpPr>
        <p:spPr>
          <a:xfrm>
            <a:off x="381000" y="1373293"/>
            <a:ext cx="1364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Indexing: </a:t>
            </a:r>
            <a:endParaRPr lang="en-US" dirty="0"/>
          </a:p>
        </p:txBody>
      </p:sp>
      <p:sp>
        <p:nvSpPr>
          <p:cNvPr id="65" name="Rectangle 64"/>
          <p:cNvSpPr/>
          <p:nvPr>
            <p:custDataLst>
              <p:tags r:id="rId39"/>
            </p:custDataLst>
          </p:nvPr>
        </p:nvSpPr>
        <p:spPr>
          <a:xfrm>
            <a:off x="367825" y="2923747"/>
            <a:ext cx="1333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Pointers: </a:t>
            </a:r>
            <a:endParaRPr lang="en-US" dirty="0"/>
          </a:p>
        </p:txBody>
      </p:sp>
      <p:sp>
        <p:nvSpPr>
          <p:cNvPr id="29" name="TextBox 28"/>
          <p:cNvSpPr txBox="1"/>
          <p:nvPr>
            <p:custDataLst>
              <p:tags r:id="rId40"/>
            </p:custDataLst>
          </p:nvPr>
        </p:nvSpPr>
        <p:spPr>
          <a:xfrm>
            <a:off x="1944798" y="3150803"/>
            <a:ext cx="426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{</a:t>
            </a:r>
          </a:p>
        </p:txBody>
      </p:sp>
      <p:sp>
        <p:nvSpPr>
          <p:cNvPr id="45" name="TextBox 44"/>
          <p:cNvSpPr txBox="1"/>
          <p:nvPr>
            <p:custDataLst>
              <p:tags r:id="rId41"/>
            </p:custDataLst>
          </p:nvPr>
        </p:nvSpPr>
        <p:spPr>
          <a:xfrm>
            <a:off x="588135" y="3480666"/>
            <a:ext cx="154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equivalent</a:t>
            </a:r>
          </a:p>
        </p:txBody>
      </p:sp>
      <p:sp>
        <p:nvSpPr>
          <p:cNvPr id="68" name="Rectangle 67"/>
          <p:cNvSpPr/>
          <p:nvPr>
            <p:custDataLst>
              <p:tags r:id="rId42"/>
            </p:custDataLst>
          </p:nvPr>
        </p:nvSpPr>
        <p:spPr bwMode="auto">
          <a:xfrm>
            <a:off x="2209800" y="2165780"/>
            <a:ext cx="1997283" cy="8822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[6] = 0xBAD;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[-1] </a:t>
            </a:r>
            <a:r>
              <a:rPr lang="en-US" dirty="0">
                <a:latin typeface="Calibri" pitchFamily="34" charset="0"/>
              </a:rPr>
              <a:t>= 0xBAD;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9" name="Rectangle 68"/>
          <p:cNvSpPr/>
          <p:nvPr>
            <p:custDataLst>
              <p:tags r:id="rId43"/>
            </p:custDataLst>
          </p:nvPr>
        </p:nvSpPr>
        <p:spPr>
          <a:xfrm>
            <a:off x="367825" y="2174710"/>
            <a:ext cx="1571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 bounds</a:t>
            </a:r>
          </a:p>
          <a:p>
            <a:r>
              <a:rPr lang="en-US" dirty="0" smtClean="0">
                <a:latin typeface="Calibri"/>
                <a:cs typeface="Calibri"/>
              </a:rPr>
              <a:t>check: </a:t>
            </a:r>
            <a:endParaRPr lang="en-US" dirty="0"/>
          </a:p>
        </p:txBody>
      </p:sp>
      <p:grpSp>
        <p:nvGrpSpPr>
          <p:cNvPr id="46" name="Group 69"/>
          <p:cNvGrpSpPr/>
          <p:nvPr>
            <p:custDataLst>
              <p:tags r:id="rId44"/>
            </p:custDataLst>
          </p:nvPr>
        </p:nvGrpSpPr>
        <p:grpSpPr>
          <a:xfrm>
            <a:off x="5425529" y="4946727"/>
            <a:ext cx="2059096" cy="461665"/>
            <a:chOff x="5669674" y="4338935"/>
            <a:chExt cx="2059096" cy="461665"/>
          </a:xfrm>
        </p:grpSpPr>
        <p:sp>
          <p:nvSpPr>
            <p:cNvPr id="71" name="Rectangle 1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7" name="Group 74"/>
          <p:cNvGrpSpPr/>
          <p:nvPr>
            <p:custDataLst>
              <p:tags r:id="rId45"/>
            </p:custDataLst>
          </p:nvPr>
        </p:nvGrpSpPr>
        <p:grpSpPr>
          <a:xfrm>
            <a:off x="5438490" y="2819400"/>
            <a:ext cx="2059096" cy="461665"/>
            <a:chOff x="5669674" y="4338935"/>
            <a:chExt cx="2059096" cy="461665"/>
          </a:xfrm>
        </p:grpSpPr>
        <p:sp>
          <p:nvSpPr>
            <p:cNvPr id="76" name="Rectangle 1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ectangle 1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0" name="Rectangle 89"/>
          <p:cNvSpPr/>
          <p:nvPr>
            <p:custDataLst>
              <p:tags r:id="rId46"/>
            </p:custDataLst>
          </p:nvPr>
        </p:nvSpPr>
        <p:spPr bwMode="auto">
          <a:xfrm>
            <a:off x="2209800" y="2923745"/>
            <a:ext cx="1997283" cy="159573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*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dirty="0" smtClean="0">
                <a:latin typeface="Calibri" pitchFamily="34" charset="0"/>
              </a:rPr>
              <a:t>&amp;</a:t>
            </a:r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[0];</a:t>
            </a:r>
          </a:p>
          <a:p>
            <a:endParaRPr lang="en-US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47"/>
            </p:custDataLst>
          </p:nvPr>
        </p:nvSpPr>
        <p:spPr>
          <a:xfrm>
            <a:off x="2232378" y="914400"/>
            <a:ext cx="119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[6];</a:t>
            </a:r>
          </a:p>
        </p:txBody>
      </p:sp>
      <p:sp>
        <p:nvSpPr>
          <p:cNvPr id="89" name="U-Turn Arrow 88"/>
          <p:cNvSpPr/>
          <p:nvPr>
            <p:custDataLst>
              <p:tags r:id="rId48"/>
            </p:custDataLst>
          </p:nvPr>
        </p:nvSpPr>
        <p:spPr bwMode="auto">
          <a:xfrm rot="16200000">
            <a:off x="4138982" y="4216436"/>
            <a:ext cx="2153907" cy="373469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48" name="Group 81"/>
          <p:cNvGrpSpPr/>
          <p:nvPr>
            <p:custDataLst>
              <p:tags r:id="rId49"/>
            </p:custDataLst>
          </p:nvPr>
        </p:nvGrpSpPr>
        <p:grpSpPr>
          <a:xfrm>
            <a:off x="4766622" y="228600"/>
            <a:ext cx="4393255" cy="2057400"/>
            <a:chOff x="4766622" y="228600"/>
            <a:chExt cx="4393255" cy="2057400"/>
          </a:xfrm>
        </p:grpSpPr>
        <p:sp>
          <p:nvSpPr>
            <p:cNvPr id="83" name="TextBox 82"/>
            <p:cNvSpPr txBox="1"/>
            <p:nvPr>
              <p:custDataLst>
                <p:tags r:id="rId56"/>
              </p:custDataLst>
            </p:nvPr>
          </p:nvSpPr>
          <p:spPr>
            <a:xfrm>
              <a:off x="4766622" y="1578114"/>
              <a:ext cx="4391378" cy="707886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</a:rPr>
                <a:t>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] is 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[0] plus 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 times the element size in bytes</a:t>
              </a:r>
            </a:p>
          </p:txBody>
        </p:sp>
        <p:sp>
          <p:nvSpPr>
            <p:cNvPr id="84" name="Rectangle 83"/>
            <p:cNvSpPr/>
            <p:nvPr>
              <p:custDataLst>
                <p:tags r:id="rId57"/>
              </p:custDataLst>
            </p:nvPr>
          </p:nvSpPr>
          <p:spPr>
            <a:xfrm>
              <a:off x="4768499" y="892314"/>
              <a:ext cx="4389501" cy="400110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>
                  <a:latin typeface="Calibri" pitchFamily="34" charset="0"/>
                </a:rPr>
                <a:t> </a:t>
              </a:r>
              <a:r>
                <a:rPr lang="en-US" sz="2000" b="0" dirty="0" smtClean="0">
                  <a:latin typeface="Calibri" pitchFamily="34" charset="0"/>
                </a:rPr>
                <a:t>is a name for the array’s address</a:t>
              </a:r>
              <a:endParaRPr lang="en-US" sz="2000" b="0" dirty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>
              <p:custDataLst>
                <p:tags r:id="rId58"/>
              </p:custDataLst>
            </p:nvPr>
          </p:nvSpPr>
          <p:spPr>
            <a:xfrm>
              <a:off x="4768499" y="228600"/>
              <a:ext cx="4391378" cy="70788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 smtClean="0">
                  <a:latin typeface="Calibri"/>
                  <a:cs typeface="Calibri"/>
                </a:rPr>
                <a:t>Arrays are adjacent locations in memory storing the same type of data object</a:t>
              </a: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75" name="Date Placeholder 74"/>
          <p:cNvSpPr>
            <a:spLocks noGrp="1"/>
          </p:cNvSpPr>
          <p:nvPr>
            <p:ph type="dt" sz="half" idx="2"/>
            <p:custDataLst>
              <p:tags r:id="rId50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0" name="Footer Placeholder 79"/>
          <p:cNvSpPr>
            <a:spLocks noGrp="1"/>
          </p:cNvSpPr>
          <p:nvPr>
            <p:ph type="ftr" sz="quarter" idx="3"/>
            <p:custDataLst>
              <p:tags r:id="rId51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81" name="Rectangle 1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370557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Rectangle 1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9192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" name="Rectangle 1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4526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Rectangle 1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968331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/>
              <p14:cNvContentPartPr/>
              <p14:nvPr/>
            </p14:nvContentPartPr>
            <p14:xfrm>
              <a:off x="2261160" y="3226680"/>
              <a:ext cx="6386400" cy="247716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52160" y="3216240"/>
                <a:ext cx="6399000" cy="249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11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228600"/>
            <a:ext cx="4214238" cy="762000"/>
          </a:xfrm>
        </p:spPr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02670" y="2917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02670" y="3221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670" y="3526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02670" y="3831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02670" y="4136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2670" y="4441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02670" y="4745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02670" y="5050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02670" y="5355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02670" y="5660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3"/>
            </p:custDataLst>
          </p:nvPr>
        </p:nvCxnSpPr>
        <p:spPr bwMode="auto">
          <a:xfrm rot="5400000">
            <a:off x="4409842" y="4443275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>
            <p:custDataLst>
              <p:tags r:id="rId14"/>
            </p:custDataLst>
          </p:nvPr>
        </p:nvCxnSpPr>
        <p:spPr bwMode="auto">
          <a:xfrm rot="16200000" flipH="1">
            <a:off x="4943240" y="4438811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476642" y="4443275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>
            <p:custDataLst>
              <p:tags r:id="rId16"/>
            </p:custDataLst>
          </p:nvPr>
        </p:nvGrpSpPr>
        <p:grpSpPr>
          <a:xfrm>
            <a:off x="5438490" y="3117927"/>
            <a:ext cx="2059096" cy="461665"/>
            <a:chOff x="5676554" y="4941838"/>
            <a:chExt cx="2059096" cy="461665"/>
          </a:xfrm>
        </p:grpSpPr>
        <p:sp>
          <p:nvSpPr>
            <p:cNvPr id="20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705602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5676554" y="4941838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5F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 23"/>
          <p:cNvGrpSpPr/>
          <p:nvPr>
            <p:custDataLst>
              <p:tags r:id="rId17"/>
            </p:custDataLst>
          </p:nvPr>
        </p:nvGrpSpPr>
        <p:grpSpPr>
          <a:xfrm>
            <a:off x="5433544" y="4641927"/>
            <a:ext cx="2059096" cy="461665"/>
            <a:chOff x="5669674" y="4338935"/>
            <a:chExt cx="2059096" cy="461665"/>
          </a:xfrm>
        </p:grpSpPr>
        <p:sp>
          <p:nvSpPr>
            <p:cNvPr id="25" name="Rectangle 1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669674" y="4338935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5F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44039" y="2840842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44039" y="3150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44039" y="34549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44039" y="37597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44039" y="4064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44039" y="43693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44039" y="4674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44039" y="49789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44039" y="52837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44039" y="5588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0" name="Group 39"/>
          <p:cNvGrpSpPr/>
          <p:nvPr>
            <p:custDataLst>
              <p:tags r:id="rId28"/>
            </p:custDataLst>
          </p:nvPr>
        </p:nvGrpSpPr>
        <p:grpSpPr>
          <a:xfrm>
            <a:off x="5425529" y="5251527"/>
            <a:ext cx="2059096" cy="461665"/>
            <a:chOff x="5669674" y="4338935"/>
            <a:chExt cx="2059096" cy="461665"/>
          </a:xfrm>
        </p:grpSpPr>
        <p:sp>
          <p:nvSpPr>
            <p:cNvPr id="41" name="Rectangle 1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5669674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04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Rectangle 3"/>
          <p:cNvSpPr/>
          <p:nvPr>
            <p:custDataLst>
              <p:tags r:id="rId29"/>
            </p:custDataLst>
          </p:nvPr>
        </p:nvSpPr>
        <p:spPr bwMode="auto">
          <a:xfrm>
            <a:off x="5402670" y="3221842"/>
            <a:ext cx="2089970" cy="182880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367825" y="913460"/>
            <a:ext cx="174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Declaration: </a:t>
            </a:r>
            <a:endParaRPr lang="en-US" dirty="0"/>
          </a:p>
        </p:txBody>
      </p:sp>
      <p:sp>
        <p:nvSpPr>
          <p:cNvPr id="53" name="TextBox 52"/>
          <p:cNvSpPr txBox="1"/>
          <p:nvPr>
            <p:custDataLst>
              <p:tags r:id="rId31"/>
            </p:custDataLst>
          </p:nvPr>
        </p:nvSpPr>
        <p:spPr>
          <a:xfrm>
            <a:off x="8373149" y="5283707"/>
            <a:ext cx="34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54" name="Rectangle 53"/>
          <p:cNvSpPr/>
          <p:nvPr>
            <p:custDataLst>
              <p:tags r:id="rId32"/>
            </p:custDataLst>
          </p:nvPr>
        </p:nvSpPr>
        <p:spPr bwMode="auto">
          <a:xfrm>
            <a:off x="5402670" y="5355442"/>
            <a:ext cx="2074542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33"/>
            </p:custDataLst>
          </p:nvPr>
        </p:nvSpPr>
        <p:spPr>
          <a:xfrm>
            <a:off x="8357597" y="3137145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</a:t>
            </a:r>
          </a:p>
        </p:txBody>
      </p:sp>
      <p:sp>
        <p:nvSpPr>
          <p:cNvPr id="59" name="TextBox 58"/>
          <p:cNvSpPr txBox="1"/>
          <p:nvPr>
            <p:custDataLst>
              <p:tags r:id="rId34"/>
            </p:custDataLst>
          </p:nvPr>
        </p:nvSpPr>
        <p:spPr>
          <a:xfrm>
            <a:off x="8373149" y="3454907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[1]</a:t>
            </a:r>
          </a:p>
        </p:txBody>
      </p:sp>
      <p:sp>
        <p:nvSpPr>
          <p:cNvPr id="60" name="TextBox 59"/>
          <p:cNvSpPr txBox="1"/>
          <p:nvPr>
            <p:custDataLst>
              <p:tags r:id="rId35"/>
            </p:custDataLst>
          </p:nvPr>
        </p:nvSpPr>
        <p:spPr>
          <a:xfrm>
            <a:off x="8373149" y="4640973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</a:t>
            </a:r>
          </a:p>
        </p:txBody>
      </p:sp>
      <p:sp>
        <p:nvSpPr>
          <p:cNvPr id="61" name="TextBox 60"/>
          <p:cNvSpPr txBox="1"/>
          <p:nvPr>
            <p:custDataLst>
              <p:tags r:id="rId36"/>
            </p:custDataLst>
          </p:nvPr>
        </p:nvSpPr>
        <p:spPr>
          <a:xfrm>
            <a:off x="8525941" y="3979377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…</a:t>
            </a:r>
          </a:p>
        </p:txBody>
      </p:sp>
      <p:sp>
        <p:nvSpPr>
          <p:cNvPr id="55" name="Rectangle 54"/>
          <p:cNvSpPr/>
          <p:nvPr>
            <p:custDataLst>
              <p:tags r:id="rId37"/>
            </p:custDataLst>
          </p:nvPr>
        </p:nvSpPr>
        <p:spPr bwMode="auto">
          <a:xfrm>
            <a:off x="2222975" y="1373293"/>
            <a:ext cx="1997283" cy="8623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 = 0x015f;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[0]</a:t>
            </a:r>
            <a:r>
              <a:rPr lang="en-US" dirty="0" smtClean="0">
                <a:latin typeface="Calibri" pitchFamily="34" charset="0"/>
              </a:rPr>
              <a:t>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38"/>
            </p:custDataLst>
          </p:nvPr>
        </p:nvSpPr>
        <p:spPr>
          <a:xfrm>
            <a:off x="381000" y="1373293"/>
            <a:ext cx="1364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Indexing: </a:t>
            </a:r>
            <a:endParaRPr lang="en-US" dirty="0"/>
          </a:p>
        </p:txBody>
      </p:sp>
      <p:sp>
        <p:nvSpPr>
          <p:cNvPr id="65" name="Rectangle 64"/>
          <p:cNvSpPr/>
          <p:nvPr>
            <p:custDataLst>
              <p:tags r:id="rId39"/>
            </p:custDataLst>
          </p:nvPr>
        </p:nvSpPr>
        <p:spPr>
          <a:xfrm>
            <a:off x="367825" y="2923747"/>
            <a:ext cx="1333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Pointers: </a:t>
            </a:r>
            <a:endParaRPr lang="en-US" dirty="0"/>
          </a:p>
        </p:txBody>
      </p:sp>
      <p:sp>
        <p:nvSpPr>
          <p:cNvPr id="29" name="TextBox 28"/>
          <p:cNvSpPr txBox="1"/>
          <p:nvPr>
            <p:custDataLst>
              <p:tags r:id="rId40"/>
            </p:custDataLst>
          </p:nvPr>
        </p:nvSpPr>
        <p:spPr>
          <a:xfrm>
            <a:off x="1944798" y="3150803"/>
            <a:ext cx="426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{</a:t>
            </a:r>
          </a:p>
        </p:txBody>
      </p:sp>
      <p:sp>
        <p:nvSpPr>
          <p:cNvPr id="45" name="TextBox 44"/>
          <p:cNvSpPr txBox="1"/>
          <p:nvPr>
            <p:custDataLst>
              <p:tags r:id="rId41"/>
            </p:custDataLst>
          </p:nvPr>
        </p:nvSpPr>
        <p:spPr>
          <a:xfrm>
            <a:off x="588135" y="3480666"/>
            <a:ext cx="154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equivalent</a:t>
            </a:r>
          </a:p>
        </p:txBody>
      </p:sp>
      <p:sp>
        <p:nvSpPr>
          <p:cNvPr id="68" name="Rectangle 67"/>
          <p:cNvSpPr/>
          <p:nvPr>
            <p:custDataLst>
              <p:tags r:id="rId42"/>
            </p:custDataLst>
          </p:nvPr>
        </p:nvSpPr>
        <p:spPr bwMode="auto">
          <a:xfrm>
            <a:off x="2209800" y="2165780"/>
            <a:ext cx="1997283" cy="8822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[6] = 0xBAD;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[-1] </a:t>
            </a:r>
            <a:r>
              <a:rPr lang="en-US" dirty="0">
                <a:latin typeface="Calibri" pitchFamily="34" charset="0"/>
              </a:rPr>
              <a:t>= 0xBAD;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9" name="Rectangle 68"/>
          <p:cNvSpPr/>
          <p:nvPr>
            <p:custDataLst>
              <p:tags r:id="rId43"/>
            </p:custDataLst>
          </p:nvPr>
        </p:nvSpPr>
        <p:spPr>
          <a:xfrm>
            <a:off x="367825" y="2174710"/>
            <a:ext cx="1571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 bounds</a:t>
            </a:r>
          </a:p>
          <a:p>
            <a:r>
              <a:rPr lang="en-US" dirty="0" smtClean="0">
                <a:latin typeface="Calibri"/>
                <a:cs typeface="Calibri"/>
              </a:rPr>
              <a:t>check: </a:t>
            </a:r>
            <a:endParaRPr lang="en-US" dirty="0"/>
          </a:p>
        </p:txBody>
      </p:sp>
      <p:grpSp>
        <p:nvGrpSpPr>
          <p:cNvPr id="46" name="Group 69"/>
          <p:cNvGrpSpPr/>
          <p:nvPr>
            <p:custDataLst>
              <p:tags r:id="rId44"/>
            </p:custDataLst>
          </p:nvPr>
        </p:nvGrpSpPr>
        <p:grpSpPr>
          <a:xfrm>
            <a:off x="5425529" y="4946727"/>
            <a:ext cx="2059096" cy="461665"/>
            <a:chOff x="5669674" y="4338935"/>
            <a:chExt cx="2059096" cy="461665"/>
          </a:xfrm>
        </p:grpSpPr>
        <p:sp>
          <p:nvSpPr>
            <p:cNvPr id="71" name="Rectangle 1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7" name="Group 74"/>
          <p:cNvGrpSpPr/>
          <p:nvPr>
            <p:custDataLst>
              <p:tags r:id="rId45"/>
            </p:custDataLst>
          </p:nvPr>
        </p:nvGrpSpPr>
        <p:grpSpPr>
          <a:xfrm>
            <a:off x="5438490" y="2819400"/>
            <a:ext cx="2059096" cy="461665"/>
            <a:chOff x="5669674" y="4338935"/>
            <a:chExt cx="2059096" cy="461665"/>
          </a:xfrm>
        </p:grpSpPr>
        <p:sp>
          <p:nvSpPr>
            <p:cNvPr id="76" name="Rectangle 1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ectangle 1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0" name="Rectangle 89"/>
          <p:cNvSpPr/>
          <p:nvPr>
            <p:custDataLst>
              <p:tags r:id="rId46"/>
            </p:custDataLst>
          </p:nvPr>
        </p:nvSpPr>
        <p:spPr bwMode="auto">
          <a:xfrm>
            <a:off x="2209800" y="2923745"/>
            <a:ext cx="1997283" cy="159573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*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dirty="0" smtClean="0">
                <a:latin typeface="Calibri" pitchFamily="34" charset="0"/>
              </a:rPr>
              <a:t>&amp;</a:t>
            </a:r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[0];</a:t>
            </a:r>
          </a:p>
          <a:p>
            <a:r>
              <a:rPr lang="en-US" dirty="0" smtClean="0">
                <a:latin typeface="Calibri" pitchFamily="34" charset="0"/>
              </a:rPr>
              <a:t>*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</a:rPr>
              <a:t>0xA;</a:t>
            </a:r>
            <a:endParaRPr lang="en-US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47"/>
            </p:custDataLst>
          </p:nvPr>
        </p:nvSpPr>
        <p:spPr>
          <a:xfrm>
            <a:off x="2232378" y="914400"/>
            <a:ext cx="119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[6];</a:t>
            </a:r>
          </a:p>
        </p:txBody>
      </p:sp>
      <p:sp>
        <p:nvSpPr>
          <p:cNvPr id="89" name="U-Turn Arrow 88"/>
          <p:cNvSpPr/>
          <p:nvPr>
            <p:custDataLst>
              <p:tags r:id="rId48"/>
            </p:custDataLst>
          </p:nvPr>
        </p:nvSpPr>
        <p:spPr bwMode="auto">
          <a:xfrm rot="16200000">
            <a:off x="4138982" y="4216436"/>
            <a:ext cx="2153907" cy="373469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48" name="Group 83"/>
          <p:cNvGrpSpPr/>
          <p:nvPr>
            <p:custDataLst>
              <p:tags r:id="rId49"/>
            </p:custDataLst>
          </p:nvPr>
        </p:nvGrpSpPr>
        <p:grpSpPr>
          <a:xfrm>
            <a:off x="4766622" y="228600"/>
            <a:ext cx="4393255" cy="2057400"/>
            <a:chOff x="4766622" y="228600"/>
            <a:chExt cx="4393255" cy="2057400"/>
          </a:xfrm>
        </p:grpSpPr>
        <p:sp>
          <p:nvSpPr>
            <p:cNvPr id="85" name="TextBox 84"/>
            <p:cNvSpPr txBox="1"/>
            <p:nvPr>
              <p:custDataLst>
                <p:tags r:id="rId56"/>
              </p:custDataLst>
            </p:nvPr>
          </p:nvSpPr>
          <p:spPr>
            <a:xfrm>
              <a:off x="4766622" y="1578114"/>
              <a:ext cx="4391378" cy="707886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</a:rPr>
                <a:t>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] is 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[0] plus 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 times the element size in bytes</a:t>
              </a:r>
            </a:p>
          </p:txBody>
        </p:sp>
        <p:sp>
          <p:nvSpPr>
            <p:cNvPr id="86" name="Rectangle 85"/>
            <p:cNvSpPr/>
            <p:nvPr>
              <p:custDataLst>
                <p:tags r:id="rId57"/>
              </p:custDataLst>
            </p:nvPr>
          </p:nvSpPr>
          <p:spPr>
            <a:xfrm>
              <a:off x="4768499" y="892314"/>
              <a:ext cx="4389501" cy="400110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>
                  <a:latin typeface="Calibri" pitchFamily="34" charset="0"/>
                </a:rPr>
                <a:t> </a:t>
              </a:r>
              <a:r>
                <a:rPr lang="en-US" sz="2000" b="0" dirty="0" smtClean="0">
                  <a:latin typeface="Calibri" pitchFamily="34" charset="0"/>
                </a:rPr>
                <a:t>is a name for the array’s address</a:t>
              </a:r>
              <a:endParaRPr lang="en-US" sz="2000" b="0" dirty="0">
                <a:latin typeface="Calibri" pitchFamily="34" charset="0"/>
              </a:endParaRPr>
            </a:p>
          </p:txBody>
        </p:sp>
        <p:sp>
          <p:nvSpPr>
            <p:cNvPr id="87" name="Rectangle 86"/>
            <p:cNvSpPr/>
            <p:nvPr>
              <p:custDataLst>
                <p:tags r:id="rId58"/>
              </p:custDataLst>
            </p:nvPr>
          </p:nvSpPr>
          <p:spPr>
            <a:xfrm>
              <a:off x="4768499" y="228600"/>
              <a:ext cx="4391378" cy="70788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 smtClean="0">
                  <a:latin typeface="Calibri"/>
                  <a:cs typeface="Calibri"/>
                </a:rPr>
                <a:t>Arrays are adjacent locations in memory storing the same type of data object</a:t>
              </a: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75" name="Date Placeholder 74"/>
          <p:cNvSpPr>
            <a:spLocks noGrp="1"/>
          </p:cNvSpPr>
          <p:nvPr>
            <p:ph type="dt" sz="half" idx="2"/>
            <p:custDataLst>
              <p:tags r:id="rId50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0" name="Footer Placeholder 79"/>
          <p:cNvSpPr>
            <a:spLocks noGrp="1"/>
          </p:cNvSpPr>
          <p:nvPr>
            <p:ph type="ftr" sz="quarter" idx="3"/>
            <p:custDataLst>
              <p:tags r:id="rId51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81" name="Rectangle 1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370557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Rectangle 1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9192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Rectangle 1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4526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Rectangle 1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968331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/>
              <p14:cNvContentPartPr/>
              <p14:nvPr/>
            </p14:nvContentPartPr>
            <p14:xfrm>
              <a:off x="2364480" y="3257280"/>
              <a:ext cx="3997080" cy="127728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354760" y="3244680"/>
                <a:ext cx="4020120" cy="12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79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228600"/>
            <a:ext cx="4214238" cy="762000"/>
          </a:xfrm>
        </p:spPr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02670" y="2917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02670" y="3221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670" y="3526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02670" y="3831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02670" y="4136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2670" y="4441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02670" y="4745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02670" y="5050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02670" y="5355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02670" y="5660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3"/>
            </p:custDataLst>
          </p:nvPr>
        </p:nvCxnSpPr>
        <p:spPr bwMode="auto">
          <a:xfrm rot="5400000">
            <a:off x="4409842" y="4443275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>
            <p:custDataLst>
              <p:tags r:id="rId14"/>
            </p:custDataLst>
          </p:nvPr>
        </p:nvCxnSpPr>
        <p:spPr bwMode="auto">
          <a:xfrm rot="16200000" flipH="1">
            <a:off x="4943240" y="4438811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476642" y="4443275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>
            <p:custDataLst>
              <p:tags r:id="rId16"/>
            </p:custDataLst>
          </p:nvPr>
        </p:nvGrpSpPr>
        <p:grpSpPr>
          <a:xfrm>
            <a:off x="5438490" y="3117927"/>
            <a:ext cx="2059096" cy="461665"/>
            <a:chOff x="5676554" y="4941838"/>
            <a:chExt cx="2059096" cy="461665"/>
          </a:xfrm>
        </p:grpSpPr>
        <p:sp>
          <p:nvSpPr>
            <p:cNvPr id="20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705602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5676554" y="4941838"/>
              <a:ext cx="51874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0A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 23"/>
          <p:cNvGrpSpPr/>
          <p:nvPr>
            <p:custDataLst>
              <p:tags r:id="rId17"/>
            </p:custDataLst>
          </p:nvPr>
        </p:nvGrpSpPr>
        <p:grpSpPr>
          <a:xfrm>
            <a:off x="5433544" y="4641927"/>
            <a:ext cx="2059096" cy="461665"/>
            <a:chOff x="5669674" y="4338935"/>
            <a:chExt cx="2059096" cy="461665"/>
          </a:xfrm>
        </p:grpSpPr>
        <p:sp>
          <p:nvSpPr>
            <p:cNvPr id="25" name="Rectangle 1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669674" y="4338935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5F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44039" y="2840842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44039" y="3150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44039" y="34549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44039" y="37597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44039" y="4064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44039" y="43693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44039" y="4674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44039" y="49789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44039" y="52837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44039" y="5588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0" name="Group 39"/>
          <p:cNvGrpSpPr/>
          <p:nvPr>
            <p:custDataLst>
              <p:tags r:id="rId28"/>
            </p:custDataLst>
          </p:nvPr>
        </p:nvGrpSpPr>
        <p:grpSpPr>
          <a:xfrm>
            <a:off x="5425529" y="5251527"/>
            <a:ext cx="2059096" cy="461665"/>
            <a:chOff x="5669674" y="4338935"/>
            <a:chExt cx="2059096" cy="461665"/>
          </a:xfrm>
        </p:grpSpPr>
        <p:sp>
          <p:nvSpPr>
            <p:cNvPr id="41" name="Rectangle 1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5669674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04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Rectangle 3"/>
          <p:cNvSpPr/>
          <p:nvPr>
            <p:custDataLst>
              <p:tags r:id="rId29"/>
            </p:custDataLst>
          </p:nvPr>
        </p:nvSpPr>
        <p:spPr bwMode="auto">
          <a:xfrm>
            <a:off x="5402670" y="3221842"/>
            <a:ext cx="2089970" cy="182880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367825" y="913460"/>
            <a:ext cx="174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Declaration: </a:t>
            </a:r>
            <a:endParaRPr lang="en-US" dirty="0"/>
          </a:p>
        </p:txBody>
      </p:sp>
      <p:sp>
        <p:nvSpPr>
          <p:cNvPr id="53" name="TextBox 52"/>
          <p:cNvSpPr txBox="1"/>
          <p:nvPr>
            <p:custDataLst>
              <p:tags r:id="rId31"/>
            </p:custDataLst>
          </p:nvPr>
        </p:nvSpPr>
        <p:spPr>
          <a:xfrm>
            <a:off x="8373149" y="5283707"/>
            <a:ext cx="34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54" name="Rectangle 53"/>
          <p:cNvSpPr/>
          <p:nvPr>
            <p:custDataLst>
              <p:tags r:id="rId32"/>
            </p:custDataLst>
          </p:nvPr>
        </p:nvSpPr>
        <p:spPr bwMode="auto">
          <a:xfrm>
            <a:off x="5402670" y="5355442"/>
            <a:ext cx="2074542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33"/>
            </p:custDataLst>
          </p:nvPr>
        </p:nvSpPr>
        <p:spPr>
          <a:xfrm>
            <a:off x="8357597" y="3137145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</a:t>
            </a:r>
          </a:p>
        </p:txBody>
      </p:sp>
      <p:sp>
        <p:nvSpPr>
          <p:cNvPr id="59" name="TextBox 58"/>
          <p:cNvSpPr txBox="1"/>
          <p:nvPr>
            <p:custDataLst>
              <p:tags r:id="rId34"/>
            </p:custDataLst>
          </p:nvPr>
        </p:nvSpPr>
        <p:spPr>
          <a:xfrm>
            <a:off x="8373149" y="3454907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[1]</a:t>
            </a:r>
          </a:p>
        </p:txBody>
      </p:sp>
      <p:sp>
        <p:nvSpPr>
          <p:cNvPr id="60" name="TextBox 59"/>
          <p:cNvSpPr txBox="1"/>
          <p:nvPr>
            <p:custDataLst>
              <p:tags r:id="rId35"/>
            </p:custDataLst>
          </p:nvPr>
        </p:nvSpPr>
        <p:spPr>
          <a:xfrm>
            <a:off x="8373149" y="4640973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</a:t>
            </a:r>
          </a:p>
        </p:txBody>
      </p:sp>
      <p:sp>
        <p:nvSpPr>
          <p:cNvPr id="61" name="TextBox 60"/>
          <p:cNvSpPr txBox="1"/>
          <p:nvPr>
            <p:custDataLst>
              <p:tags r:id="rId36"/>
            </p:custDataLst>
          </p:nvPr>
        </p:nvSpPr>
        <p:spPr>
          <a:xfrm>
            <a:off x="8525941" y="3979377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…</a:t>
            </a:r>
          </a:p>
        </p:txBody>
      </p:sp>
      <p:sp>
        <p:nvSpPr>
          <p:cNvPr id="55" name="Rectangle 54"/>
          <p:cNvSpPr/>
          <p:nvPr>
            <p:custDataLst>
              <p:tags r:id="rId37"/>
            </p:custDataLst>
          </p:nvPr>
        </p:nvSpPr>
        <p:spPr bwMode="auto">
          <a:xfrm>
            <a:off x="2222975" y="1373293"/>
            <a:ext cx="1997283" cy="8623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 = 0x015f;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[0]</a:t>
            </a:r>
            <a:r>
              <a:rPr lang="en-US" dirty="0" smtClean="0">
                <a:latin typeface="Calibri" pitchFamily="34" charset="0"/>
              </a:rPr>
              <a:t>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38"/>
            </p:custDataLst>
          </p:nvPr>
        </p:nvSpPr>
        <p:spPr>
          <a:xfrm>
            <a:off x="381000" y="1373293"/>
            <a:ext cx="1364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Indexing: </a:t>
            </a:r>
            <a:endParaRPr lang="en-US" dirty="0"/>
          </a:p>
        </p:txBody>
      </p:sp>
      <p:sp>
        <p:nvSpPr>
          <p:cNvPr id="65" name="Rectangle 64"/>
          <p:cNvSpPr/>
          <p:nvPr>
            <p:custDataLst>
              <p:tags r:id="rId39"/>
            </p:custDataLst>
          </p:nvPr>
        </p:nvSpPr>
        <p:spPr>
          <a:xfrm>
            <a:off x="367825" y="2923747"/>
            <a:ext cx="1333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Pointers: </a:t>
            </a:r>
            <a:endParaRPr lang="en-US" dirty="0"/>
          </a:p>
        </p:txBody>
      </p:sp>
      <p:sp>
        <p:nvSpPr>
          <p:cNvPr id="29" name="TextBox 28"/>
          <p:cNvSpPr txBox="1"/>
          <p:nvPr>
            <p:custDataLst>
              <p:tags r:id="rId40"/>
            </p:custDataLst>
          </p:nvPr>
        </p:nvSpPr>
        <p:spPr>
          <a:xfrm>
            <a:off x="1944798" y="3150803"/>
            <a:ext cx="426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{</a:t>
            </a:r>
          </a:p>
        </p:txBody>
      </p:sp>
      <p:sp>
        <p:nvSpPr>
          <p:cNvPr id="45" name="TextBox 44"/>
          <p:cNvSpPr txBox="1"/>
          <p:nvPr>
            <p:custDataLst>
              <p:tags r:id="rId41"/>
            </p:custDataLst>
          </p:nvPr>
        </p:nvSpPr>
        <p:spPr>
          <a:xfrm>
            <a:off x="588135" y="3480666"/>
            <a:ext cx="154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equivalent</a:t>
            </a:r>
          </a:p>
        </p:txBody>
      </p:sp>
      <p:sp>
        <p:nvSpPr>
          <p:cNvPr id="68" name="Rectangle 67"/>
          <p:cNvSpPr/>
          <p:nvPr>
            <p:custDataLst>
              <p:tags r:id="rId42"/>
            </p:custDataLst>
          </p:nvPr>
        </p:nvSpPr>
        <p:spPr bwMode="auto">
          <a:xfrm>
            <a:off x="2209800" y="2165780"/>
            <a:ext cx="1997283" cy="8822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[6] = 0xBAD;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[-1] </a:t>
            </a:r>
            <a:r>
              <a:rPr lang="en-US" dirty="0">
                <a:latin typeface="Calibri" pitchFamily="34" charset="0"/>
              </a:rPr>
              <a:t>= 0xBAD;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9" name="Rectangle 68"/>
          <p:cNvSpPr/>
          <p:nvPr>
            <p:custDataLst>
              <p:tags r:id="rId43"/>
            </p:custDataLst>
          </p:nvPr>
        </p:nvSpPr>
        <p:spPr>
          <a:xfrm>
            <a:off x="367825" y="2174710"/>
            <a:ext cx="1571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 bounds</a:t>
            </a:r>
          </a:p>
          <a:p>
            <a:r>
              <a:rPr lang="en-US" dirty="0" smtClean="0">
                <a:latin typeface="Calibri"/>
                <a:cs typeface="Calibri"/>
              </a:rPr>
              <a:t>check: </a:t>
            </a:r>
            <a:endParaRPr lang="en-US" dirty="0"/>
          </a:p>
        </p:txBody>
      </p:sp>
      <p:grpSp>
        <p:nvGrpSpPr>
          <p:cNvPr id="46" name="Group 69"/>
          <p:cNvGrpSpPr/>
          <p:nvPr>
            <p:custDataLst>
              <p:tags r:id="rId44"/>
            </p:custDataLst>
          </p:nvPr>
        </p:nvGrpSpPr>
        <p:grpSpPr>
          <a:xfrm>
            <a:off x="5425529" y="4946727"/>
            <a:ext cx="2059096" cy="461665"/>
            <a:chOff x="5669674" y="4338935"/>
            <a:chExt cx="2059096" cy="461665"/>
          </a:xfrm>
        </p:grpSpPr>
        <p:sp>
          <p:nvSpPr>
            <p:cNvPr id="71" name="Rectangle 1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7" name="Group 74"/>
          <p:cNvGrpSpPr/>
          <p:nvPr>
            <p:custDataLst>
              <p:tags r:id="rId45"/>
            </p:custDataLst>
          </p:nvPr>
        </p:nvGrpSpPr>
        <p:grpSpPr>
          <a:xfrm>
            <a:off x="5438490" y="2819400"/>
            <a:ext cx="2059096" cy="461665"/>
            <a:chOff x="5669674" y="4338935"/>
            <a:chExt cx="2059096" cy="461665"/>
          </a:xfrm>
        </p:grpSpPr>
        <p:sp>
          <p:nvSpPr>
            <p:cNvPr id="76" name="Rectangle 1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ectangle 1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0" name="Rectangle 89"/>
          <p:cNvSpPr/>
          <p:nvPr>
            <p:custDataLst>
              <p:tags r:id="rId46"/>
            </p:custDataLst>
          </p:nvPr>
        </p:nvSpPr>
        <p:spPr bwMode="auto">
          <a:xfrm>
            <a:off x="2209800" y="2923745"/>
            <a:ext cx="1997283" cy="159573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*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dirty="0" smtClean="0">
                <a:latin typeface="Calibri" pitchFamily="34" charset="0"/>
              </a:rPr>
              <a:t>&amp;</a:t>
            </a:r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[0];</a:t>
            </a:r>
          </a:p>
          <a:p>
            <a:r>
              <a:rPr lang="en-US" dirty="0" smtClean="0">
                <a:latin typeface="Calibri" pitchFamily="34" charset="0"/>
              </a:rPr>
              <a:t>*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</a:rPr>
              <a:t>0xA;</a:t>
            </a:r>
            <a:endParaRPr lang="en-US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47"/>
            </p:custDataLst>
          </p:nvPr>
        </p:nvSpPr>
        <p:spPr>
          <a:xfrm>
            <a:off x="2232378" y="914400"/>
            <a:ext cx="119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[6];</a:t>
            </a:r>
          </a:p>
        </p:txBody>
      </p:sp>
      <p:sp>
        <p:nvSpPr>
          <p:cNvPr id="89" name="U-Turn Arrow 88"/>
          <p:cNvSpPr/>
          <p:nvPr>
            <p:custDataLst>
              <p:tags r:id="rId48"/>
            </p:custDataLst>
          </p:nvPr>
        </p:nvSpPr>
        <p:spPr bwMode="auto">
          <a:xfrm rot="16200000">
            <a:off x="4138982" y="4216436"/>
            <a:ext cx="2153907" cy="373469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48" name="Group 83"/>
          <p:cNvGrpSpPr/>
          <p:nvPr>
            <p:custDataLst>
              <p:tags r:id="rId49"/>
            </p:custDataLst>
          </p:nvPr>
        </p:nvGrpSpPr>
        <p:grpSpPr>
          <a:xfrm>
            <a:off x="4766622" y="228600"/>
            <a:ext cx="4393255" cy="2057400"/>
            <a:chOff x="4766622" y="228600"/>
            <a:chExt cx="4393255" cy="2057400"/>
          </a:xfrm>
        </p:grpSpPr>
        <p:sp>
          <p:nvSpPr>
            <p:cNvPr id="85" name="TextBox 84"/>
            <p:cNvSpPr txBox="1"/>
            <p:nvPr>
              <p:custDataLst>
                <p:tags r:id="rId56"/>
              </p:custDataLst>
            </p:nvPr>
          </p:nvSpPr>
          <p:spPr>
            <a:xfrm>
              <a:off x="4766622" y="1578114"/>
              <a:ext cx="4391378" cy="707886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</a:rPr>
                <a:t>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] is 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[0] plus 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 times the element size in bytes</a:t>
              </a:r>
            </a:p>
          </p:txBody>
        </p:sp>
        <p:sp>
          <p:nvSpPr>
            <p:cNvPr id="86" name="Rectangle 85"/>
            <p:cNvSpPr/>
            <p:nvPr>
              <p:custDataLst>
                <p:tags r:id="rId57"/>
              </p:custDataLst>
            </p:nvPr>
          </p:nvSpPr>
          <p:spPr>
            <a:xfrm>
              <a:off x="4768499" y="892314"/>
              <a:ext cx="4389501" cy="400110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>
                  <a:latin typeface="Calibri" pitchFamily="34" charset="0"/>
                </a:rPr>
                <a:t> </a:t>
              </a:r>
              <a:r>
                <a:rPr lang="en-US" sz="2000" b="0" dirty="0" smtClean="0">
                  <a:latin typeface="Calibri" pitchFamily="34" charset="0"/>
                </a:rPr>
                <a:t>is a name for the array’s address</a:t>
              </a:r>
              <a:endParaRPr lang="en-US" sz="2000" b="0" dirty="0">
                <a:latin typeface="Calibri" pitchFamily="34" charset="0"/>
              </a:endParaRPr>
            </a:p>
          </p:txBody>
        </p:sp>
        <p:sp>
          <p:nvSpPr>
            <p:cNvPr id="87" name="Rectangle 86"/>
            <p:cNvSpPr/>
            <p:nvPr>
              <p:custDataLst>
                <p:tags r:id="rId58"/>
              </p:custDataLst>
            </p:nvPr>
          </p:nvSpPr>
          <p:spPr>
            <a:xfrm>
              <a:off x="4768499" y="228600"/>
              <a:ext cx="4391378" cy="70788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 smtClean="0">
                  <a:latin typeface="Calibri"/>
                  <a:cs typeface="Calibri"/>
                </a:rPr>
                <a:t>Arrays are adjacent locations in memory storing the same type of data object</a:t>
              </a: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75" name="Date Placeholder 74"/>
          <p:cNvSpPr>
            <a:spLocks noGrp="1"/>
          </p:cNvSpPr>
          <p:nvPr>
            <p:ph type="dt" sz="half" idx="2"/>
            <p:custDataLst>
              <p:tags r:id="rId50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0" name="Footer Placeholder 79"/>
          <p:cNvSpPr>
            <a:spLocks noGrp="1"/>
          </p:cNvSpPr>
          <p:nvPr>
            <p:ph type="ftr" sz="quarter" idx="3"/>
            <p:custDataLst>
              <p:tags r:id="rId51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81" name="Rectangle 1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370557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Rectangle 1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9192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Rectangle 1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4526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Rectangle 1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968331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228600"/>
            <a:ext cx="4214238" cy="762000"/>
          </a:xfrm>
        </p:spPr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02670" y="2917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02670" y="3221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670" y="3526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02670" y="3831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02670" y="4136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2670" y="4441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02670" y="4745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02670" y="5050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02670" y="5355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02670" y="5660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3"/>
            </p:custDataLst>
          </p:nvPr>
        </p:nvCxnSpPr>
        <p:spPr bwMode="auto">
          <a:xfrm rot="5400000">
            <a:off x="4409842" y="4443275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>
            <p:custDataLst>
              <p:tags r:id="rId14"/>
            </p:custDataLst>
          </p:nvPr>
        </p:nvCxnSpPr>
        <p:spPr bwMode="auto">
          <a:xfrm rot="16200000" flipH="1">
            <a:off x="4943240" y="4438811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476642" y="4443275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>
            <p:custDataLst>
              <p:tags r:id="rId16"/>
            </p:custDataLst>
          </p:nvPr>
        </p:nvGrpSpPr>
        <p:grpSpPr>
          <a:xfrm>
            <a:off x="5438490" y="3117927"/>
            <a:ext cx="2059096" cy="461665"/>
            <a:chOff x="5676554" y="4941838"/>
            <a:chExt cx="2059096" cy="461665"/>
          </a:xfrm>
        </p:grpSpPr>
        <p:sp>
          <p:nvSpPr>
            <p:cNvPr id="20" name="Rectangle 1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705602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5676554" y="4941838"/>
              <a:ext cx="51874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0A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 23"/>
          <p:cNvGrpSpPr/>
          <p:nvPr>
            <p:custDataLst>
              <p:tags r:id="rId17"/>
            </p:custDataLst>
          </p:nvPr>
        </p:nvGrpSpPr>
        <p:grpSpPr>
          <a:xfrm>
            <a:off x="5433544" y="4641927"/>
            <a:ext cx="2059096" cy="461665"/>
            <a:chOff x="5669674" y="4338935"/>
            <a:chExt cx="2059096" cy="461665"/>
          </a:xfrm>
        </p:grpSpPr>
        <p:sp>
          <p:nvSpPr>
            <p:cNvPr id="25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5669674" y="4338935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5F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44039" y="2840842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44039" y="3150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44039" y="34549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44039" y="37597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44039" y="4064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44039" y="43693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44039" y="4674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44039" y="49789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44039" y="52837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44039" y="5588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0" name="Group 39"/>
          <p:cNvGrpSpPr/>
          <p:nvPr>
            <p:custDataLst>
              <p:tags r:id="rId28"/>
            </p:custDataLst>
          </p:nvPr>
        </p:nvGrpSpPr>
        <p:grpSpPr>
          <a:xfrm>
            <a:off x="5425529" y="5251527"/>
            <a:ext cx="2059096" cy="461665"/>
            <a:chOff x="5669674" y="4338935"/>
            <a:chExt cx="2059096" cy="461665"/>
          </a:xfrm>
        </p:grpSpPr>
        <p:sp>
          <p:nvSpPr>
            <p:cNvPr id="41" name="Rectangle 1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5669674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04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Rectangle 3"/>
          <p:cNvSpPr/>
          <p:nvPr>
            <p:custDataLst>
              <p:tags r:id="rId29"/>
            </p:custDataLst>
          </p:nvPr>
        </p:nvSpPr>
        <p:spPr bwMode="auto">
          <a:xfrm>
            <a:off x="5402670" y="3221842"/>
            <a:ext cx="2089970" cy="182880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367825" y="913460"/>
            <a:ext cx="174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Declaration: </a:t>
            </a:r>
            <a:endParaRPr lang="en-US" dirty="0"/>
          </a:p>
        </p:txBody>
      </p:sp>
      <p:sp>
        <p:nvSpPr>
          <p:cNvPr id="53" name="TextBox 52"/>
          <p:cNvSpPr txBox="1"/>
          <p:nvPr>
            <p:custDataLst>
              <p:tags r:id="rId31"/>
            </p:custDataLst>
          </p:nvPr>
        </p:nvSpPr>
        <p:spPr>
          <a:xfrm>
            <a:off x="8373149" y="5283707"/>
            <a:ext cx="34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54" name="Rectangle 53"/>
          <p:cNvSpPr/>
          <p:nvPr>
            <p:custDataLst>
              <p:tags r:id="rId32"/>
            </p:custDataLst>
          </p:nvPr>
        </p:nvSpPr>
        <p:spPr bwMode="auto">
          <a:xfrm>
            <a:off x="5402670" y="5355442"/>
            <a:ext cx="2074542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33"/>
            </p:custDataLst>
          </p:nvPr>
        </p:nvSpPr>
        <p:spPr>
          <a:xfrm>
            <a:off x="8357597" y="3137145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</a:t>
            </a:r>
          </a:p>
        </p:txBody>
      </p:sp>
      <p:sp>
        <p:nvSpPr>
          <p:cNvPr id="59" name="TextBox 58"/>
          <p:cNvSpPr txBox="1"/>
          <p:nvPr>
            <p:custDataLst>
              <p:tags r:id="rId34"/>
            </p:custDataLst>
          </p:nvPr>
        </p:nvSpPr>
        <p:spPr>
          <a:xfrm>
            <a:off x="8373149" y="3454907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[1]</a:t>
            </a:r>
          </a:p>
        </p:txBody>
      </p:sp>
      <p:sp>
        <p:nvSpPr>
          <p:cNvPr id="60" name="TextBox 59"/>
          <p:cNvSpPr txBox="1"/>
          <p:nvPr>
            <p:custDataLst>
              <p:tags r:id="rId35"/>
            </p:custDataLst>
          </p:nvPr>
        </p:nvSpPr>
        <p:spPr>
          <a:xfrm>
            <a:off x="8373149" y="4640973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</a:t>
            </a:r>
          </a:p>
        </p:txBody>
      </p:sp>
      <p:sp>
        <p:nvSpPr>
          <p:cNvPr id="61" name="TextBox 60"/>
          <p:cNvSpPr txBox="1"/>
          <p:nvPr>
            <p:custDataLst>
              <p:tags r:id="rId36"/>
            </p:custDataLst>
          </p:nvPr>
        </p:nvSpPr>
        <p:spPr>
          <a:xfrm>
            <a:off x="8525941" y="3979377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…</a:t>
            </a:r>
          </a:p>
        </p:txBody>
      </p:sp>
      <p:sp>
        <p:nvSpPr>
          <p:cNvPr id="55" name="Rectangle 54"/>
          <p:cNvSpPr/>
          <p:nvPr>
            <p:custDataLst>
              <p:tags r:id="rId37"/>
            </p:custDataLst>
          </p:nvPr>
        </p:nvSpPr>
        <p:spPr bwMode="auto">
          <a:xfrm>
            <a:off x="2222975" y="1373293"/>
            <a:ext cx="1997283" cy="8623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 = 0x015f;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[0]</a:t>
            </a:r>
            <a:r>
              <a:rPr lang="en-US" dirty="0" smtClean="0">
                <a:latin typeface="Calibri" pitchFamily="34" charset="0"/>
              </a:rPr>
              <a:t>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38"/>
            </p:custDataLst>
          </p:nvPr>
        </p:nvSpPr>
        <p:spPr>
          <a:xfrm>
            <a:off x="381000" y="1373293"/>
            <a:ext cx="1364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Indexing: </a:t>
            </a:r>
            <a:endParaRPr lang="en-US" dirty="0"/>
          </a:p>
        </p:txBody>
      </p:sp>
      <p:sp>
        <p:nvSpPr>
          <p:cNvPr id="65" name="Rectangle 64"/>
          <p:cNvSpPr/>
          <p:nvPr>
            <p:custDataLst>
              <p:tags r:id="rId39"/>
            </p:custDataLst>
          </p:nvPr>
        </p:nvSpPr>
        <p:spPr>
          <a:xfrm>
            <a:off x="367825" y="2923747"/>
            <a:ext cx="1333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Pointers: </a:t>
            </a:r>
            <a:endParaRPr lang="en-US" dirty="0"/>
          </a:p>
        </p:txBody>
      </p:sp>
      <p:sp>
        <p:nvSpPr>
          <p:cNvPr id="29" name="TextBox 28"/>
          <p:cNvSpPr txBox="1"/>
          <p:nvPr>
            <p:custDataLst>
              <p:tags r:id="rId40"/>
            </p:custDataLst>
          </p:nvPr>
        </p:nvSpPr>
        <p:spPr>
          <a:xfrm>
            <a:off x="1944798" y="3150803"/>
            <a:ext cx="426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{</a:t>
            </a:r>
          </a:p>
        </p:txBody>
      </p:sp>
      <p:sp>
        <p:nvSpPr>
          <p:cNvPr id="45" name="TextBox 44"/>
          <p:cNvSpPr txBox="1"/>
          <p:nvPr>
            <p:custDataLst>
              <p:tags r:id="rId41"/>
            </p:custDataLst>
          </p:nvPr>
        </p:nvSpPr>
        <p:spPr>
          <a:xfrm>
            <a:off x="588135" y="3480666"/>
            <a:ext cx="154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equivalent</a:t>
            </a:r>
          </a:p>
        </p:txBody>
      </p:sp>
      <p:sp>
        <p:nvSpPr>
          <p:cNvPr id="68" name="Rectangle 67"/>
          <p:cNvSpPr/>
          <p:nvPr>
            <p:custDataLst>
              <p:tags r:id="rId42"/>
            </p:custDataLst>
          </p:nvPr>
        </p:nvSpPr>
        <p:spPr bwMode="auto">
          <a:xfrm>
            <a:off x="2209800" y="2165780"/>
            <a:ext cx="1997283" cy="8822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[6] = 0xBAD;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[-1] </a:t>
            </a:r>
            <a:r>
              <a:rPr lang="en-US" dirty="0">
                <a:latin typeface="Calibri" pitchFamily="34" charset="0"/>
              </a:rPr>
              <a:t>= 0xBAD;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9" name="Rectangle 68"/>
          <p:cNvSpPr/>
          <p:nvPr>
            <p:custDataLst>
              <p:tags r:id="rId43"/>
            </p:custDataLst>
          </p:nvPr>
        </p:nvSpPr>
        <p:spPr>
          <a:xfrm>
            <a:off x="367825" y="2174710"/>
            <a:ext cx="1571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 bounds</a:t>
            </a:r>
          </a:p>
          <a:p>
            <a:r>
              <a:rPr lang="en-US" dirty="0" smtClean="0">
                <a:latin typeface="Calibri"/>
                <a:cs typeface="Calibri"/>
              </a:rPr>
              <a:t>check: </a:t>
            </a:r>
            <a:endParaRPr lang="en-US" dirty="0"/>
          </a:p>
        </p:txBody>
      </p:sp>
      <p:grpSp>
        <p:nvGrpSpPr>
          <p:cNvPr id="46" name="Group 69"/>
          <p:cNvGrpSpPr/>
          <p:nvPr>
            <p:custDataLst>
              <p:tags r:id="rId44"/>
            </p:custDataLst>
          </p:nvPr>
        </p:nvGrpSpPr>
        <p:grpSpPr>
          <a:xfrm>
            <a:off x="5425529" y="4946727"/>
            <a:ext cx="2059096" cy="461665"/>
            <a:chOff x="5669674" y="4338935"/>
            <a:chExt cx="2059096" cy="461665"/>
          </a:xfrm>
        </p:grpSpPr>
        <p:sp>
          <p:nvSpPr>
            <p:cNvPr id="71" name="Rectangle 1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7" name="Group 74"/>
          <p:cNvGrpSpPr/>
          <p:nvPr>
            <p:custDataLst>
              <p:tags r:id="rId45"/>
            </p:custDataLst>
          </p:nvPr>
        </p:nvGrpSpPr>
        <p:grpSpPr>
          <a:xfrm>
            <a:off x="5438490" y="2819400"/>
            <a:ext cx="2059096" cy="461665"/>
            <a:chOff x="5669674" y="4338935"/>
            <a:chExt cx="2059096" cy="461665"/>
          </a:xfrm>
        </p:grpSpPr>
        <p:sp>
          <p:nvSpPr>
            <p:cNvPr id="76" name="Rectangle 1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ectangle 1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8" name="Group 79"/>
          <p:cNvGrpSpPr/>
          <p:nvPr>
            <p:custDataLst>
              <p:tags r:id="rId46"/>
            </p:custDataLst>
          </p:nvPr>
        </p:nvGrpSpPr>
        <p:grpSpPr>
          <a:xfrm>
            <a:off x="5438490" y="3422727"/>
            <a:ext cx="2059096" cy="461665"/>
            <a:chOff x="5669674" y="4338935"/>
            <a:chExt cx="2059096" cy="461665"/>
          </a:xfrm>
        </p:grpSpPr>
        <p:sp>
          <p:nvSpPr>
            <p:cNvPr id="81" name="Rectangle 1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5669674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0" name="Rectangle 89"/>
          <p:cNvSpPr/>
          <p:nvPr>
            <p:custDataLst>
              <p:tags r:id="rId47"/>
            </p:custDataLst>
          </p:nvPr>
        </p:nvSpPr>
        <p:spPr bwMode="auto">
          <a:xfrm>
            <a:off x="2209800" y="2923745"/>
            <a:ext cx="1997283" cy="159573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*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dirty="0" smtClean="0">
                <a:latin typeface="Calibri" pitchFamily="34" charset="0"/>
              </a:rPr>
              <a:t>&amp;</a:t>
            </a:r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[0];</a:t>
            </a:r>
          </a:p>
          <a:p>
            <a:r>
              <a:rPr lang="en-US" dirty="0" smtClean="0">
                <a:latin typeface="Calibri" pitchFamily="34" charset="0"/>
              </a:rPr>
              <a:t>*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</a:rPr>
              <a:t>0xA;</a:t>
            </a:r>
            <a:endParaRPr lang="en-US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8"/>
            </p:custDataLst>
          </p:nvPr>
        </p:nvSpPr>
        <p:spPr>
          <a:xfrm>
            <a:off x="2209800" y="4423981"/>
            <a:ext cx="1552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[1] = 0xB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49"/>
            </p:custDataLst>
          </p:nvPr>
        </p:nvSpPr>
        <p:spPr>
          <a:xfrm>
            <a:off x="2232378" y="914400"/>
            <a:ext cx="119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[6];</a:t>
            </a:r>
          </a:p>
        </p:txBody>
      </p:sp>
      <p:sp>
        <p:nvSpPr>
          <p:cNvPr id="89" name="U-Turn Arrow 88"/>
          <p:cNvSpPr/>
          <p:nvPr>
            <p:custDataLst>
              <p:tags r:id="rId50"/>
            </p:custDataLst>
          </p:nvPr>
        </p:nvSpPr>
        <p:spPr bwMode="auto">
          <a:xfrm rot="16200000">
            <a:off x="4138982" y="4216436"/>
            <a:ext cx="2153907" cy="373469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49" name="Group 90"/>
          <p:cNvGrpSpPr/>
          <p:nvPr>
            <p:custDataLst>
              <p:tags r:id="rId51"/>
            </p:custDataLst>
          </p:nvPr>
        </p:nvGrpSpPr>
        <p:grpSpPr>
          <a:xfrm>
            <a:off x="4766622" y="228600"/>
            <a:ext cx="4393255" cy="2057400"/>
            <a:chOff x="4766622" y="228600"/>
            <a:chExt cx="4393255" cy="2057400"/>
          </a:xfrm>
        </p:grpSpPr>
        <p:sp>
          <p:nvSpPr>
            <p:cNvPr id="92" name="TextBox 91"/>
            <p:cNvSpPr txBox="1"/>
            <p:nvPr>
              <p:custDataLst>
                <p:tags r:id="rId58"/>
              </p:custDataLst>
            </p:nvPr>
          </p:nvSpPr>
          <p:spPr>
            <a:xfrm>
              <a:off x="4766622" y="1578114"/>
              <a:ext cx="4391378" cy="707886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</a:rPr>
                <a:t>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] is 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[0] plus 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 times the element size in bytes</a:t>
              </a:r>
            </a:p>
          </p:txBody>
        </p:sp>
        <p:sp>
          <p:nvSpPr>
            <p:cNvPr id="95" name="Rectangle 94"/>
            <p:cNvSpPr/>
            <p:nvPr>
              <p:custDataLst>
                <p:tags r:id="rId59"/>
              </p:custDataLst>
            </p:nvPr>
          </p:nvSpPr>
          <p:spPr>
            <a:xfrm>
              <a:off x="4768499" y="892314"/>
              <a:ext cx="4389501" cy="400110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>
                  <a:latin typeface="Calibri" pitchFamily="34" charset="0"/>
                </a:rPr>
                <a:t> </a:t>
              </a:r>
              <a:r>
                <a:rPr lang="en-US" sz="2000" b="0" dirty="0" smtClean="0">
                  <a:latin typeface="Calibri" pitchFamily="34" charset="0"/>
                </a:rPr>
                <a:t>is a name for the array’s address</a:t>
              </a:r>
              <a:endParaRPr lang="en-US" sz="2000" b="0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60"/>
              </p:custDataLst>
            </p:nvPr>
          </p:nvSpPr>
          <p:spPr>
            <a:xfrm>
              <a:off x="4768499" y="228600"/>
              <a:ext cx="4391378" cy="70788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 smtClean="0">
                  <a:latin typeface="Calibri"/>
                  <a:cs typeface="Calibri"/>
                </a:rPr>
                <a:t>Arrays are adjacent locations in memory storing the same type of data object</a:t>
              </a: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80" name="Date Placeholder 79"/>
          <p:cNvSpPr>
            <a:spLocks noGrp="1"/>
          </p:cNvSpPr>
          <p:nvPr>
            <p:ph type="dt" sz="half" idx="2"/>
            <p:custDataLst>
              <p:tags r:id="rId52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3"/>
            <p:custDataLst>
              <p:tags r:id="rId53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86" name="Rectangle 1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370557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Rectangle 1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9192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Rectangle 1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4526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ectangle 1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968331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1" name="Ink 50"/>
              <p14:cNvContentPartPr/>
              <p14:nvPr/>
            </p14:nvContentPartPr>
            <p14:xfrm>
              <a:off x="1327320" y="3275640"/>
              <a:ext cx="6062400" cy="241236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15080" y="3262680"/>
                <a:ext cx="6087960" cy="24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80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>
            <p:custDataLst>
              <p:tags r:id="rId1"/>
            </p:custDataLst>
          </p:nvPr>
        </p:nvSpPr>
        <p:spPr bwMode="auto">
          <a:xfrm>
            <a:off x="152400" y="4479720"/>
            <a:ext cx="4724400" cy="184488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>
                <a:latin typeface="Calibri" pitchFamily="34" charset="0"/>
              </a:rPr>
              <a:t>array </a:t>
            </a:r>
            <a:r>
              <a:rPr lang="en-US" i="1" dirty="0">
                <a:latin typeface="Calibri" pitchFamily="34" charset="0"/>
              </a:rPr>
              <a:t>indexing = address arithmetic</a:t>
            </a:r>
          </a:p>
          <a:p>
            <a:pPr algn="ctr"/>
            <a:r>
              <a:rPr lang="en-US" sz="2000" b="0" dirty="0">
                <a:latin typeface="Calibri" pitchFamily="34" charset="0"/>
              </a:rPr>
              <a:t>Both are scaled by the size of the </a:t>
            </a:r>
            <a:r>
              <a:rPr lang="en-US" sz="2000" b="0" dirty="0" smtClean="0">
                <a:latin typeface="Calibri" pitchFamily="34" charset="0"/>
              </a:rPr>
              <a:t>type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228600"/>
            <a:ext cx="4214238" cy="762000"/>
          </a:xfrm>
        </p:spPr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02670" y="2917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670" y="3221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02670" y="3526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02670" y="3831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2670" y="4136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02670" y="4441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02670" y="4745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02670" y="5050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02670" y="5355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02670" y="5660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4"/>
            </p:custDataLst>
          </p:nvPr>
        </p:nvCxnSpPr>
        <p:spPr bwMode="auto">
          <a:xfrm rot="5400000">
            <a:off x="4409842" y="4443275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4943240" y="4438811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476642" y="4443275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>
            <p:custDataLst>
              <p:tags r:id="rId17"/>
            </p:custDataLst>
          </p:nvPr>
        </p:nvGrpSpPr>
        <p:grpSpPr>
          <a:xfrm>
            <a:off x="5438490" y="3117927"/>
            <a:ext cx="2059096" cy="461665"/>
            <a:chOff x="5676554" y="4941838"/>
            <a:chExt cx="2059096" cy="461665"/>
          </a:xfrm>
        </p:grpSpPr>
        <p:sp>
          <p:nvSpPr>
            <p:cNvPr id="20" name="Rectangle 1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6705602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5676554" y="4941838"/>
              <a:ext cx="51874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0A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 23"/>
          <p:cNvGrpSpPr/>
          <p:nvPr>
            <p:custDataLst>
              <p:tags r:id="rId18"/>
            </p:custDataLst>
          </p:nvPr>
        </p:nvGrpSpPr>
        <p:grpSpPr>
          <a:xfrm>
            <a:off x="5433544" y="4641927"/>
            <a:ext cx="2059096" cy="461665"/>
            <a:chOff x="5669674" y="4338935"/>
            <a:chExt cx="2059096" cy="461665"/>
          </a:xfrm>
        </p:grpSpPr>
        <p:sp>
          <p:nvSpPr>
            <p:cNvPr id="25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5669674" y="4338935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5F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44039" y="2840842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44039" y="3150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44039" y="34549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44039" y="37597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44039" y="4064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44039" y="43693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44039" y="4674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44039" y="49789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44039" y="52837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644039" y="5588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0" name="Group 39"/>
          <p:cNvGrpSpPr/>
          <p:nvPr>
            <p:custDataLst>
              <p:tags r:id="rId29"/>
            </p:custDataLst>
          </p:nvPr>
        </p:nvGrpSpPr>
        <p:grpSpPr>
          <a:xfrm>
            <a:off x="5425529" y="5251527"/>
            <a:ext cx="2059096" cy="461665"/>
            <a:chOff x="5669674" y="4338935"/>
            <a:chExt cx="2059096" cy="461665"/>
          </a:xfrm>
        </p:grpSpPr>
        <p:sp>
          <p:nvSpPr>
            <p:cNvPr id="41" name="Rectangle 1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5669674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04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Rectangle 3"/>
          <p:cNvSpPr/>
          <p:nvPr>
            <p:custDataLst>
              <p:tags r:id="rId30"/>
            </p:custDataLst>
          </p:nvPr>
        </p:nvSpPr>
        <p:spPr bwMode="auto">
          <a:xfrm>
            <a:off x="5402670" y="3221842"/>
            <a:ext cx="2089970" cy="182880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31"/>
            </p:custDataLst>
          </p:nvPr>
        </p:nvSpPr>
        <p:spPr>
          <a:xfrm>
            <a:off x="367825" y="913460"/>
            <a:ext cx="174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Declaration: </a:t>
            </a:r>
            <a:endParaRPr lang="en-US" dirty="0"/>
          </a:p>
        </p:txBody>
      </p:sp>
      <p:sp>
        <p:nvSpPr>
          <p:cNvPr id="53" name="TextBox 52"/>
          <p:cNvSpPr txBox="1"/>
          <p:nvPr>
            <p:custDataLst>
              <p:tags r:id="rId32"/>
            </p:custDataLst>
          </p:nvPr>
        </p:nvSpPr>
        <p:spPr>
          <a:xfrm>
            <a:off x="8373149" y="5283707"/>
            <a:ext cx="34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54" name="Rectangle 53"/>
          <p:cNvSpPr/>
          <p:nvPr>
            <p:custDataLst>
              <p:tags r:id="rId33"/>
            </p:custDataLst>
          </p:nvPr>
        </p:nvSpPr>
        <p:spPr bwMode="auto">
          <a:xfrm>
            <a:off x="5402670" y="5355442"/>
            <a:ext cx="2074542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34"/>
            </p:custDataLst>
          </p:nvPr>
        </p:nvSpPr>
        <p:spPr>
          <a:xfrm>
            <a:off x="8357597" y="3137145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</a:t>
            </a:r>
          </a:p>
        </p:txBody>
      </p:sp>
      <p:sp>
        <p:nvSpPr>
          <p:cNvPr id="59" name="TextBox 58"/>
          <p:cNvSpPr txBox="1"/>
          <p:nvPr>
            <p:custDataLst>
              <p:tags r:id="rId35"/>
            </p:custDataLst>
          </p:nvPr>
        </p:nvSpPr>
        <p:spPr>
          <a:xfrm>
            <a:off x="8373149" y="3454907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[1]</a:t>
            </a:r>
          </a:p>
        </p:txBody>
      </p:sp>
      <p:sp>
        <p:nvSpPr>
          <p:cNvPr id="60" name="TextBox 59"/>
          <p:cNvSpPr txBox="1"/>
          <p:nvPr>
            <p:custDataLst>
              <p:tags r:id="rId36"/>
            </p:custDataLst>
          </p:nvPr>
        </p:nvSpPr>
        <p:spPr>
          <a:xfrm>
            <a:off x="8373149" y="4640973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</a:t>
            </a:r>
          </a:p>
        </p:txBody>
      </p:sp>
      <p:sp>
        <p:nvSpPr>
          <p:cNvPr id="61" name="TextBox 60"/>
          <p:cNvSpPr txBox="1"/>
          <p:nvPr>
            <p:custDataLst>
              <p:tags r:id="rId37"/>
            </p:custDataLst>
          </p:nvPr>
        </p:nvSpPr>
        <p:spPr>
          <a:xfrm>
            <a:off x="8525941" y="3979377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…</a:t>
            </a:r>
          </a:p>
        </p:txBody>
      </p:sp>
      <p:sp>
        <p:nvSpPr>
          <p:cNvPr id="55" name="Rectangle 54"/>
          <p:cNvSpPr/>
          <p:nvPr>
            <p:custDataLst>
              <p:tags r:id="rId38"/>
            </p:custDataLst>
          </p:nvPr>
        </p:nvSpPr>
        <p:spPr bwMode="auto">
          <a:xfrm>
            <a:off x="2222975" y="1373293"/>
            <a:ext cx="1997283" cy="8623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 = 0x015f;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[0]</a:t>
            </a:r>
            <a:r>
              <a:rPr lang="en-US" dirty="0" smtClean="0">
                <a:latin typeface="Calibri" pitchFamily="34" charset="0"/>
              </a:rPr>
              <a:t>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39"/>
            </p:custDataLst>
          </p:nvPr>
        </p:nvSpPr>
        <p:spPr>
          <a:xfrm>
            <a:off x="381000" y="1373293"/>
            <a:ext cx="1364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Indexing: </a:t>
            </a:r>
            <a:endParaRPr lang="en-US" dirty="0"/>
          </a:p>
        </p:txBody>
      </p:sp>
      <p:sp>
        <p:nvSpPr>
          <p:cNvPr id="65" name="Rectangle 64"/>
          <p:cNvSpPr/>
          <p:nvPr>
            <p:custDataLst>
              <p:tags r:id="rId40"/>
            </p:custDataLst>
          </p:nvPr>
        </p:nvSpPr>
        <p:spPr>
          <a:xfrm>
            <a:off x="367825" y="2923747"/>
            <a:ext cx="1333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Pointers: </a:t>
            </a:r>
            <a:endParaRPr lang="en-US" dirty="0"/>
          </a:p>
        </p:txBody>
      </p:sp>
      <p:sp>
        <p:nvSpPr>
          <p:cNvPr id="29" name="TextBox 28"/>
          <p:cNvSpPr txBox="1"/>
          <p:nvPr>
            <p:custDataLst>
              <p:tags r:id="rId41"/>
            </p:custDataLst>
          </p:nvPr>
        </p:nvSpPr>
        <p:spPr>
          <a:xfrm>
            <a:off x="1944798" y="3150803"/>
            <a:ext cx="426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{</a:t>
            </a:r>
          </a:p>
        </p:txBody>
      </p:sp>
      <p:sp>
        <p:nvSpPr>
          <p:cNvPr id="45" name="TextBox 44"/>
          <p:cNvSpPr txBox="1"/>
          <p:nvPr>
            <p:custDataLst>
              <p:tags r:id="rId42"/>
            </p:custDataLst>
          </p:nvPr>
        </p:nvSpPr>
        <p:spPr>
          <a:xfrm>
            <a:off x="588135" y="3480666"/>
            <a:ext cx="154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equivalent</a:t>
            </a:r>
          </a:p>
        </p:txBody>
      </p:sp>
      <p:sp>
        <p:nvSpPr>
          <p:cNvPr id="68" name="Rectangle 67"/>
          <p:cNvSpPr/>
          <p:nvPr>
            <p:custDataLst>
              <p:tags r:id="rId43"/>
            </p:custDataLst>
          </p:nvPr>
        </p:nvSpPr>
        <p:spPr bwMode="auto">
          <a:xfrm>
            <a:off x="2209800" y="2165780"/>
            <a:ext cx="1997283" cy="8822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[6] = 0xBAD;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[-1] </a:t>
            </a:r>
            <a:r>
              <a:rPr lang="en-US" dirty="0">
                <a:latin typeface="Calibri" pitchFamily="34" charset="0"/>
              </a:rPr>
              <a:t>= 0xBAD;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9" name="Rectangle 68"/>
          <p:cNvSpPr/>
          <p:nvPr>
            <p:custDataLst>
              <p:tags r:id="rId44"/>
            </p:custDataLst>
          </p:nvPr>
        </p:nvSpPr>
        <p:spPr>
          <a:xfrm>
            <a:off x="367825" y="2174710"/>
            <a:ext cx="1571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 bounds</a:t>
            </a:r>
          </a:p>
          <a:p>
            <a:r>
              <a:rPr lang="en-US" dirty="0" smtClean="0">
                <a:latin typeface="Calibri"/>
                <a:cs typeface="Calibri"/>
              </a:rPr>
              <a:t>check: </a:t>
            </a:r>
            <a:endParaRPr lang="en-US" dirty="0"/>
          </a:p>
        </p:txBody>
      </p:sp>
      <p:grpSp>
        <p:nvGrpSpPr>
          <p:cNvPr id="46" name="Group 69"/>
          <p:cNvGrpSpPr/>
          <p:nvPr>
            <p:custDataLst>
              <p:tags r:id="rId45"/>
            </p:custDataLst>
          </p:nvPr>
        </p:nvGrpSpPr>
        <p:grpSpPr>
          <a:xfrm>
            <a:off x="5425529" y="4946727"/>
            <a:ext cx="2059096" cy="461665"/>
            <a:chOff x="5669674" y="4338935"/>
            <a:chExt cx="2059096" cy="461665"/>
          </a:xfrm>
        </p:grpSpPr>
        <p:sp>
          <p:nvSpPr>
            <p:cNvPr id="71" name="Rectangle 1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7" name="Group 74"/>
          <p:cNvGrpSpPr/>
          <p:nvPr>
            <p:custDataLst>
              <p:tags r:id="rId46"/>
            </p:custDataLst>
          </p:nvPr>
        </p:nvGrpSpPr>
        <p:grpSpPr>
          <a:xfrm>
            <a:off x="5438490" y="2819400"/>
            <a:ext cx="2059096" cy="461665"/>
            <a:chOff x="5669674" y="4338935"/>
            <a:chExt cx="2059096" cy="461665"/>
          </a:xfrm>
        </p:grpSpPr>
        <p:sp>
          <p:nvSpPr>
            <p:cNvPr id="76" name="Rectangle 1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ectangle 1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8" name="Group 79"/>
          <p:cNvGrpSpPr/>
          <p:nvPr>
            <p:custDataLst>
              <p:tags r:id="rId47"/>
            </p:custDataLst>
          </p:nvPr>
        </p:nvGrpSpPr>
        <p:grpSpPr>
          <a:xfrm>
            <a:off x="5438490" y="3422727"/>
            <a:ext cx="2059096" cy="461665"/>
            <a:chOff x="5669674" y="4338935"/>
            <a:chExt cx="2059096" cy="461665"/>
          </a:xfrm>
        </p:grpSpPr>
        <p:sp>
          <p:nvSpPr>
            <p:cNvPr id="81" name="Rectangle 1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5669674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0" name="Rectangle 89"/>
          <p:cNvSpPr/>
          <p:nvPr>
            <p:custDataLst>
              <p:tags r:id="rId48"/>
            </p:custDataLst>
          </p:nvPr>
        </p:nvSpPr>
        <p:spPr bwMode="auto">
          <a:xfrm>
            <a:off x="2209800" y="2923745"/>
            <a:ext cx="1997283" cy="159573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*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dirty="0" smtClean="0">
                <a:latin typeface="Calibri" pitchFamily="34" charset="0"/>
              </a:rPr>
              <a:t>&amp;</a:t>
            </a:r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[0];</a:t>
            </a:r>
          </a:p>
          <a:p>
            <a:r>
              <a:rPr lang="en-US" dirty="0" smtClean="0">
                <a:latin typeface="Calibri" pitchFamily="34" charset="0"/>
              </a:rPr>
              <a:t>*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</a:rPr>
              <a:t>0xA;</a:t>
            </a:r>
            <a:endParaRPr lang="en-US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9"/>
            </p:custDataLst>
          </p:nvPr>
        </p:nvSpPr>
        <p:spPr>
          <a:xfrm>
            <a:off x="2209800" y="4423981"/>
            <a:ext cx="1552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[1] = 0xB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50"/>
            </p:custDataLst>
          </p:nvPr>
        </p:nvSpPr>
        <p:spPr>
          <a:xfrm>
            <a:off x="2232378" y="914400"/>
            <a:ext cx="119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[6];</a:t>
            </a:r>
          </a:p>
        </p:txBody>
      </p:sp>
      <p:sp>
        <p:nvSpPr>
          <p:cNvPr id="89" name="U-Turn Arrow 88"/>
          <p:cNvSpPr/>
          <p:nvPr>
            <p:custDataLst>
              <p:tags r:id="rId51"/>
            </p:custDataLst>
          </p:nvPr>
        </p:nvSpPr>
        <p:spPr bwMode="auto">
          <a:xfrm rot="16200000">
            <a:off x="4138982" y="4216436"/>
            <a:ext cx="2153907" cy="373469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49" name="Group 87"/>
          <p:cNvGrpSpPr/>
          <p:nvPr>
            <p:custDataLst>
              <p:tags r:id="rId52"/>
            </p:custDataLst>
          </p:nvPr>
        </p:nvGrpSpPr>
        <p:grpSpPr>
          <a:xfrm>
            <a:off x="4766622" y="228600"/>
            <a:ext cx="4393255" cy="2057400"/>
            <a:chOff x="4766622" y="228600"/>
            <a:chExt cx="4393255" cy="2057400"/>
          </a:xfrm>
        </p:grpSpPr>
        <p:sp>
          <p:nvSpPr>
            <p:cNvPr id="91" name="TextBox 90"/>
            <p:cNvSpPr txBox="1"/>
            <p:nvPr>
              <p:custDataLst>
                <p:tags r:id="rId59"/>
              </p:custDataLst>
            </p:nvPr>
          </p:nvSpPr>
          <p:spPr>
            <a:xfrm>
              <a:off x="4766622" y="1578114"/>
              <a:ext cx="4391378" cy="707886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</a:rPr>
                <a:t>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] is 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[0] plus 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 times the element size in bytes</a:t>
              </a:r>
            </a:p>
          </p:txBody>
        </p:sp>
        <p:sp>
          <p:nvSpPr>
            <p:cNvPr id="92" name="Rectangle 91"/>
            <p:cNvSpPr/>
            <p:nvPr>
              <p:custDataLst>
                <p:tags r:id="rId60"/>
              </p:custDataLst>
            </p:nvPr>
          </p:nvSpPr>
          <p:spPr>
            <a:xfrm>
              <a:off x="4768499" y="892314"/>
              <a:ext cx="4389501" cy="400110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>
                  <a:latin typeface="Calibri" pitchFamily="34" charset="0"/>
                </a:rPr>
                <a:t> </a:t>
              </a:r>
              <a:r>
                <a:rPr lang="en-US" sz="2000" b="0" dirty="0" smtClean="0">
                  <a:latin typeface="Calibri" pitchFamily="34" charset="0"/>
                </a:rPr>
                <a:t>is a name for the array’s address</a:t>
              </a:r>
              <a:endParaRPr lang="en-US" sz="2000" b="0" dirty="0">
                <a:latin typeface="Calibri" pitchFamily="34" charset="0"/>
              </a:endParaRPr>
            </a:p>
          </p:txBody>
        </p:sp>
        <p:sp>
          <p:nvSpPr>
            <p:cNvPr id="94" name="Rectangle 93"/>
            <p:cNvSpPr/>
            <p:nvPr>
              <p:custDataLst>
                <p:tags r:id="rId61"/>
              </p:custDataLst>
            </p:nvPr>
          </p:nvSpPr>
          <p:spPr>
            <a:xfrm>
              <a:off x="4768499" y="228600"/>
              <a:ext cx="4391378" cy="70788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 smtClean="0">
                  <a:latin typeface="Calibri"/>
                  <a:cs typeface="Calibri"/>
                </a:rPr>
                <a:t>Arrays are adjacent locations in memory storing the same type of data object</a:t>
              </a: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85" name="Date Placeholder 84"/>
          <p:cNvSpPr>
            <a:spLocks noGrp="1"/>
          </p:cNvSpPr>
          <p:nvPr>
            <p:ph type="dt" sz="half" idx="2"/>
            <p:custDataLst>
              <p:tags r:id="rId5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3"/>
            <p:custDataLst>
              <p:tags r:id="rId54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87" name="Rectangle 1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70557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Rectangle 1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9192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Rectangle 1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4526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Rectangle 1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968331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>
            <p:custDataLst>
              <p:tags r:id="rId1"/>
            </p:custDataLst>
          </p:nvPr>
        </p:nvSpPr>
        <p:spPr bwMode="auto">
          <a:xfrm>
            <a:off x="152400" y="4479720"/>
            <a:ext cx="4724400" cy="184488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>
                <a:latin typeface="Calibri" pitchFamily="34" charset="0"/>
              </a:rPr>
              <a:t>array </a:t>
            </a:r>
            <a:r>
              <a:rPr lang="en-US" i="1" dirty="0">
                <a:latin typeface="Calibri" pitchFamily="34" charset="0"/>
              </a:rPr>
              <a:t>indexing = address arithmetic</a:t>
            </a:r>
          </a:p>
          <a:p>
            <a:pPr algn="ctr"/>
            <a:r>
              <a:rPr lang="en-US" sz="2000" b="0" dirty="0">
                <a:latin typeface="Calibri" pitchFamily="34" charset="0"/>
              </a:rPr>
              <a:t>Both are scaled by the size of the </a:t>
            </a:r>
            <a:r>
              <a:rPr lang="en-US" sz="2000" b="0" dirty="0" smtClean="0">
                <a:latin typeface="Calibri" pitchFamily="34" charset="0"/>
              </a:rPr>
              <a:t>type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228600"/>
            <a:ext cx="4214238" cy="762000"/>
          </a:xfrm>
        </p:spPr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02670" y="2917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670" y="3221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02670" y="3526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02670" y="3831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2670" y="4136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02670" y="4441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02670" y="4745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02670" y="5050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02670" y="5355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02670" y="5660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4"/>
            </p:custDataLst>
          </p:nvPr>
        </p:nvCxnSpPr>
        <p:spPr bwMode="auto">
          <a:xfrm rot="5400000">
            <a:off x="4409842" y="4443275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4943240" y="4438811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476642" y="4443275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>
            <p:custDataLst>
              <p:tags r:id="rId17"/>
            </p:custDataLst>
          </p:nvPr>
        </p:nvGrpSpPr>
        <p:grpSpPr>
          <a:xfrm>
            <a:off x="5438490" y="3117927"/>
            <a:ext cx="2059096" cy="461665"/>
            <a:chOff x="5676554" y="4941838"/>
            <a:chExt cx="2059096" cy="461665"/>
          </a:xfrm>
        </p:grpSpPr>
        <p:sp>
          <p:nvSpPr>
            <p:cNvPr id="20" name="Rectangle 1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6705602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5676554" y="4941838"/>
              <a:ext cx="51874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0A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 23"/>
          <p:cNvGrpSpPr/>
          <p:nvPr>
            <p:custDataLst>
              <p:tags r:id="rId18"/>
            </p:custDataLst>
          </p:nvPr>
        </p:nvGrpSpPr>
        <p:grpSpPr>
          <a:xfrm>
            <a:off x="5433544" y="4641927"/>
            <a:ext cx="2059096" cy="461665"/>
            <a:chOff x="5669674" y="4338935"/>
            <a:chExt cx="2059096" cy="461665"/>
          </a:xfrm>
        </p:grpSpPr>
        <p:sp>
          <p:nvSpPr>
            <p:cNvPr id="25" name="Rectangle 1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669674" y="4338935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5F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44039" y="2840842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44039" y="3150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44039" y="34549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44039" y="37597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44039" y="4064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44039" y="43693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44039" y="4674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44039" y="49789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44039" y="52837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644039" y="5588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0" name="Group 39"/>
          <p:cNvGrpSpPr/>
          <p:nvPr>
            <p:custDataLst>
              <p:tags r:id="rId29"/>
            </p:custDataLst>
          </p:nvPr>
        </p:nvGrpSpPr>
        <p:grpSpPr>
          <a:xfrm>
            <a:off x="5425529" y="5251527"/>
            <a:ext cx="2059096" cy="461665"/>
            <a:chOff x="5669674" y="4338935"/>
            <a:chExt cx="2059096" cy="461665"/>
          </a:xfrm>
        </p:grpSpPr>
        <p:sp>
          <p:nvSpPr>
            <p:cNvPr id="41" name="Rectangle 1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669674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04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Rectangle 3"/>
          <p:cNvSpPr/>
          <p:nvPr>
            <p:custDataLst>
              <p:tags r:id="rId30"/>
            </p:custDataLst>
          </p:nvPr>
        </p:nvSpPr>
        <p:spPr bwMode="auto">
          <a:xfrm>
            <a:off x="5402670" y="3221842"/>
            <a:ext cx="2089970" cy="182880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31"/>
            </p:custDataLst>
          </p:nvPr>
        </p:nvSpPr>
        <p:spPr>
          <a:xfrm>
            <a:off x="367825" y="913460"/>
            <a:ext cx="174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Declaration: </a:t>
            </a:r>
            <a:endParaRPr lang="en-US" dirty="0"/>
          </a:p>
        </p:txBody>
      </p:sp>
      <p:sp>
        <p:nvSpPr>
          <p:cNvPr id="53" name="TextBox 52"/>
          <p:cNvSpPr txBox="1"/>
          <p:nvPr>
            <p:custDataLst>
              <p:tags r:id="rId32"/>
            </p:custDataLst>
          </p:nvPr>
        </p:nvSpPr>
        <p:spPr>
          <a:xfrm>
            <a:off x="8373149" y="5283707"/>
            <a:ext cx="34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54" name="Rectangle 53"/>
          <p:cNvSpPr/>
          <p:nvPr>
            <p:custDataLst>
              <p:tags r:id="rId33"/>
            </p:custDataLst>
          </p:nvPr>
        </p:nvSpPr>
        <p:spPr bwMode="auto">
          <a:xfrm>
            <a:off x="5402670" y="5355442"/>
            <a:ext cx="2074542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34"/>
            </p:custDataLst>
          </p:nvPr>
        </p:nvSpPr>
        <p:spPr>
          <a:xfrm>
            <a:off x="8357597" y="3137145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</a:t>
            </a:r>
          </a:p>
        </p:txBody>
      </p:sp>
      <p:sp>
        <p:nvSpPr>
          <p:cNvPr id="59" name="TextBox 58"/>
          <p:cNvSpPr txBox="1"/>
          <p:nvPr>
            <p:custDataLst>
              <p:tags r:id="rId35"/>
            </p:custDataLst>
          </p:nvPr>
        </p:nvSpPr>
        <p:spPr>
          <a:xfrm>
            <a:off x="8373149" y="3454907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[1]</a:t>
            </a:r>
          </a:p>
        </p:txBody>
      </p:sp>
      <p:sp>
        <p:nvSpPr>
          <p:cNvPr id="60" name="TextBox 59"/>
          <p:cNvSpPr txBox="1"/>
          <p:nvPr>
            <p:custDataLst>
              <p:tags r:id="rId36"/>
            </p:custDataLst>
          </p:nvPr>
        </p:nvSpPr>
        <p:spPr>
          <a:xfrm>
            <a:off x="8373149" y="4640973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</a:t>
            </a:r>
          </a:p>
        </p:txBody>
      </p:sp>
      <p:sp>
        <p:nvSpPr>
          <p:cNvPr id="61" name="TextBox 60"/>
          <p:cNvSpPr txBox="1"/>
          <p:nvPr>
            <p:custDataLst>
              <p:tags r:id="rId37"/>
            </p:custDataLst>
          </p:nvPr>
        </p:nvSpPr>
        <p:spPr>
          <a:xfrm>
            <a:off x="8525941" y="3979377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…</a:t>
            </a:r>
          </a:p>
        </p:txBody>
      </p:sp>
      <p:sp>
        <p:nvSpPr>
          <p:cNvPr id="55" name="Rectangle 54"/>
          <p:cNvSpPr/>
          <p:nvPr>
            <p:custDataLst>
              <p:tags r:id="rId38"/>
            </p:custDataLst>
          </p:nvPr>
        </p:nvSpPr>
        <p:spPr bwMode="auto">
          <a:xfrm>
            <a:off x="2222975" y="1373293"/>
            <a:ext cx="1997283" cy="8623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 = 0x015f;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[0]</a:t>
            </a:r>
            <a:r>
              <a:rPr lang="en-US" dirty="0" smtClean="0">
                <a:latin typeface="Calibri" pitchFamily="34" charset="0"/>
              </a:rPr>
              <a:t>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39"/>
            </p:custDataLst>
          </p:nvPr>
        </p:nvSpPr>
        <p:spPr>
          <a:xfrm>
            <a:off x="381000" y="1373293"/>
            <a:ext cx="1364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Indexing: </a:t>
            </a:r>
            <a:endParaRPr lang="en-US" dirty="0"/>
          </a:p>
        </p:txBody>
      </p:sp>
      <p:sp>
        <p:nvSpPr>
          <p:cNvPr id="65" name="Rectangle 64"/>
          <p:cNvSpPr/>
          <p:nvPr>
            <p:custDataLst>
              <p:tags r:id="rId40"/>
            </p:custDataLst>
          </p:nvPr>
        </p:nvSpPr>
        <p:spPr>
          <a:xfrm>
            <a:off x="367825" y="2923747"/>
            <a:ext cx="1333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Pointers: </a:t>
            </a:r>
            <a:endParaRPr lang="en-US" dirty="0"/>
          </a:p>
        </p:txBody>
      </p:sp>
      <p:sp>
        <p:nvSpPr>
          <p:cNvPr id="29" name="TextBox 28"/>
          <p:cNvSpPr txBox="1"/>
          <p:nvPr>
            <p:custDataLst>
              <p:tags r:id="rId41"/>
            </p:custDataLst>
          </p:nvPr>
        </p:nvSpPr>
        <p:spPr>
          <a:xfrm>
            <a:off x="1944798" y="3150803"/>
            <a:ext cx="426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{</a:t>
            </a:r>
          </a:p>
        </p:txBody>
      </p:sp>
      <p:sp>
        <p:nvSpPr>
          <p:cNvPr id="45" name="TextBox 44"/>
          <p:cNvSpPr txBox="1"/>
          <p:nvPr>
            <p:custDataLst>
              <p:tags r:id="rId42"/>
            </p:custDataLst>
          </p:nvPr>
        </p:nvSpPr>
        <p:spPr>
          <a:xfrm>
            <a:off x="588135" y="3480666"/>
            <a:ext cx="154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equivalent</a:t>
            </a:r>
          </a:p>
        </p:txBody>
      </p:sp>
      <p:sp>
        <p:nvSpPr>
          <p:cNvPr id="68" name="Rectangle 67"/>
          <p:cNvSpPr/>
          <p:nvPr>
            <p:custDataLst>
              <p:tags r:id="rId43"/>
            </p:custDataLst>
          </p:nvPr>
        </p:nvSpPr>
        <p:spPr bwMode="auto">
          <a:xfrm>
            <a:off x="2209800" y="2165780"/>
            <a:ext cx="1997283" cy="8822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[6] = 0xBAD;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[-1] </a:t>
            </a:r>
            <a:r>
              <a:rPr lang="en-US" dirty="0">
                <a:latin typeface="Calibri" pitchFamily="34" charset="0"/>
              </a:rPr>
              <a:t>= 0xBAD;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9" name="Rectangle 68"/>
          <p:cNvSpPr/>
          <p:nvPr>
            <p:custDataLst>
              <p:tags r:id="rId44"/>
            </p:custDataLst>
          </p:nvPr>
        </p:nvSpPr>
        <p:spPr>
          <a:xfrm>
            <a:off x="367825" y="2174710"/>
            <a:ext cx="1571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 bounds</a:t>
            </a:r>
          </a:p>
          <a:p>
            <a:r>
              <a:rPr lang="en-US" dirty="0" smtClean="0">
                <a:latin typeface="Calibri"/>
                <a:cs typeface="Calibri"/>
              </a:rPr>
              <a:t>check: </a:t>
            </a:r>
            <a:endParaRPr lang="en-US" dirty="0"/>
          </a:p>
        </p:txBody>
      </p:sp>
      <p:grpSp>
        <p:nvGrpSpPr>
          <p:cNvPr id="46" name="Group 69"/>
          <p:cNvGrpSpPr/>
          <p:nvPr>
            <p:custDataLst>
              <p:tags r:id="rId45"/>
            </p:custDataLst>
          </p:nvPr>
        </p:nvGrpSpPr>
        <p:grpSpPr>
          <a:xfrm>
            <a:off x="5425529" y="4946727"/>
            <a:ext cx="2059096" cy="461665"/>
            <a:chOff x="5669674" y="4338935"/>
            <a:chExt cx="2059096" cy="461665"/>
          </a:xfrm>
        </p:grpSpPr>
        <p:sp>
          <p:nvSpPr>
            <p:cNvPr id="71" name="Rectangle 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7" name="Group 74"/>
          <p:cNvGrpSpPr/>
          <p:nvPr>
            <p:custDataLst>
              <p:tags r:id="rId46"/>
            </p:custDataLst>
          </p:nvPr>
        </p:nvGrpSpPr>
        <p:grpSpPr>
          <a:xfrm>
            <a:off x="5438490" y="2819400"/>
            <a:ext cx="2059096" cy="461665"/>
            <a:chOff x="5669674" y="4338935"/>
            <a:chExt cx="2059096" cy="461665"/>
          </a:xfrm>
        </p:grpSpPr>
        <p:sp>
          <p:nvSpPr>
            <p:cNvPr id="76" name="Rectangle 1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ectangle 1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8" name="Group 79"/>
          <p:cNvGrpSpPr/>
          <p:nvPr>
            <p:custDataLst>
              <p:tags r:id="rId47"/>
            </p:custDataLst>
          </p:nvPr>
        </p:nvGrpSpPr>
        <p:grpSpPr>
          <a:xfrm>
            <a:off x="5438490" y="3422727"/>
            <a:ext cx="2059096" cy="461665"/>
            <a:chOff x="5669674" y="4338935"/>
            <a:chExt cx="2059096" cy="461665"/>
          </a:xfrm>
        </p:grpSpPr>
        <p:sp>
          <p:nvSpPr>
            <p:cNvPr id="81" name="Rectangle 1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669674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0" name="Rectangle 89"/>
          <p:cNvSpPr/>
          <p:nvPr>
            <p:custDataLst>
              <p:tags r:id="rId48"/>
            </p:custDataLst>
          </p:nvPr>
        </p:nvSpPr>
        <p:spPr bwMode="auto">
          <a:xfrm>
            <a:off x="2209800" y="2923745"/>
            <a:ext cx="1997283" cy="159573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*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dirty="0" smtClean="0">
                <a:latin typeface="Calibri" pitchFamily="34" charset="0"/>
              </a:rPr>
              <a:t>&amp;</a:t>
            </a:r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[0];</a:t>
            </a:r>
          </a:p>
          <a:p>
            <a:r>
              <a:rPr lang="en-US" dirty="0" smtClean="0">
                <a:latin typeface="Calibri" pitchFamily="34" charset="0"/>
              </a:rPr>
              <a:t>*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</a:rPr>
              <a:t>0xA;</a:t>
            </a:r>
            <a:endParaRPr lang="en-US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9"/>
            </p:custDataLst>
          </p:nvPr>
        </p:nvSpPr>
        <p:spPr>
          <a:xfrm>
            <a:off x="1966263" y="4267200"/>
            <a:ext cx="426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{</a:t>
            </a:r>
          </a:p>
        </p:txBody>
      </p:sp>
      <p:sp>
        <p:nvSpPr>
          <p:cNvPr id="92" name="TextBox 91"/>
          <p:cNvSpPr txBox="1"/>
          <p:nvPr>
            <p:custDataLst>
              <p:tags r:id="rId50"/>
            </p:custDataLst>
          </p:nvPr>
        </p:nvSpPr>
        <p:spPr>
          <a:xfrm>
            <a:off x="609600" y="4597063"/>
            <a:ext cx="154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equivalent</a:t>
            </a:r>
          </a:p>
        </p:txBody>
      </p:sp>
      <p:sp>
        <p:nvSpPr>
          <p:cNvPr id="93" name="TextBox 92"/>
          <p:cNvSpPr txBox="1"/>
          <p:nvPr>
            <p:custDataLst>
              <p:tags r:id="rId51"/>
            </p:custDataLst>
          </p:nvPr>
        </p:nvSpPr>
        <p:spPr>
          <a:xfrm>
            <a:off x="2209800" y="4423981"/>
            <a:ext cx="1990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[1] = 0xB;</a:t>
            </a:r>
          </a:p>
          <a:p>
            <a:r>
              <a:rPr lang="en-US" dirty="0">
                <a:latin typeface="Calibri" pitchFamily="34" charset="0"/>
              </a:rPr>
              <a:t>*(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+ 1) = 0xB</a:t>
            </a:r>
            <a:r>
              <a:rPr lang="en-US" dirty="0" smtClean="0">
                <a:latin typeface="Calibri" pitchFamily="34" charset="0"/>
              </a:rPr>
              <a:t>;</a:t>
            </a:r>
          </a:p>
        </p:txBody>
      </p:sp>
      <p:sp>
        <p:nvSpPr>
          <p:cNvPr id="3" name="Rectangle 2"/>
          <p:cNvSpPr/>
          <p:nvPr>
            <p:custDataLst>
              <p:tags r:id="rId52"/>
            </p:custDataLst>
          </p:nvPr>
        </p:nvSpPr>
        <p:spPr>
          <a:xfrm>
            <a:off x="2232378" y="914400"/>
            <a:ext cx="119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[6];</a:t>
            </a:r>
          </a:p>
        </p:txBody>
      </p:sp>
      <p:sp>
        <p:nvSpPr>
          <p:cNvPr id="89" name="U-Turn Arrow 88"/>
          <p:cNvSpPr/>
          <p:nvPr>
            <p:custDataLst>
              <p:tags r:id="rId53"/>
            </p:custDataLst>
          </p:nvPr>
        </p:nvSpPr>
        <p:spPr bwMode="auto">
          <a:xfrm rot="16200000">
            <a:off x="4138982" y="4216436"/>
            <a:ext cx="2153907" cy="373469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49" name="Group 93"/>
          <p:cNvGrpSpPr/>
          <p:nvPr>
            <p:custDataLst>
              <p:tags r:id="rId54"/>
            </p:custDataLst>
          </p:nvPr>
        </p:nvGrpSpPr>
        <p:grpSpPr>
          <a:xfrm>
            <a:off x="4766622" y="228600"/>
            <a:ext cx="4393255" cy="2057400"/>
            <a:chOff x="4766622" y="228600"/>
            <a:chExt cx="4393255" cy="2057400"/>
          </a:xfrm>
        </p:grpSpPr>
        <p:sp>
          <p:nvSpPr>
            <p:cNvPr id="95" name="TextBox 94"/>
            <p:cNvSpPr txBox="1"/>
            <p:nvPr>
              <p:custDataLst>
                <p:tags r:id="rId61"/>
              </p:custDataLst>
            </p:nvPr>
          </p:nvSpPr>
          <p:spPr>
            <a:xfrm>
              <a:off x="4766622" y="1578114"/>
              <a:ext cx="4391378" cy="707886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</a:rPr>
                <a:t>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] is 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[0] plus 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 times the element size in bytes</a:t>
              </a:r>
            </a:p>
          </p:txBody>
        </p:sp>
        <p:sp>
          <p:nvSpPr>
            <p:cNvPr id="96" name="Rectangle 95"/>
            <p:cNvSpPr/>
            <p:nvPr>
              <p:custDataLst>
                <p:tags r:id="rId62"/>
              </p:custDataLst>
            </p:nvPr>
          </p:nvSpPr>
          <p:spPr>
            <a:xfrm>
              <a:off x="4768499" y="892314"/>
              <a:ext cx="4389501" cy="400110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>
                  <a:latin typeface="Calibri" pitchFamily="34" charset="0"/>
                </a:rPr>
                <a:t> </a:t>
              </a:r>
              <a:r>
                <a:rPr lang="en-US" sz="2000" b="0" dirty="0" smtClean="0">
                  <a:latin typeface="Calibri" pitchFamily="34" charset="0"/>
                </a:rPr>
                <a:t>is a name for the array’s address</a:t>
              </a:r>
              <a:endParaRPr lang="en-US" sz="2000" b="0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63"/>
              </p:custDataLst>
            </p:nvPr>
          </p:nvSpPr>
          <p:spPr>
            <a:xfrm>
              <a:off x="4768499" y="228600"/>
              <a:ext cx="4391378" cy="70788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 smtClean="0">
                  <a:latin typeface="Calibri"/>
                  <a:cs typeface="Calibri"/>
                </a:rPr>
                <a:t>Arrays are adjacent locations in memory storing the same type of data object</a:t>
              </a: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85" name="Date Placeholder 84"/>
          <p:cNvSpPr>
            <a:spLocks noGrp="1"/>
          </p:cNvSpPr>
          <p:nvPr>
            <p:ph type="dt" sz="half" idx="2"/>
            <p:custDataLst>
              <p:tags r:id="rId5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3"/>
            <p:custDataLst>
              <p:tags r:id="rId56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87" name="Rectangle 1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370557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Rectangle 1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9192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Rectangle 14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4526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Rectangle 14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968331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1" name="Ink 50"/>
              <p14:cNvContentPartPr/>
              <p14:nvPr/>
            </p14:nvContentPartPr>
            <p14:xfrm>
              <a:off x="2825280" y="370800"/>
              <a:ext cx="5484960" cy="536760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811240" y="356040"/>
                <a:ext cx="5513040" cy="539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79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>
            <p:custDataLst>
              <p:tags r:id="rId1"/>
            </p:custDataLst>
          </p:nvPr>
        </p:nvSpPr>
        <p:spPr bwMode="auto">
          <a:xfrm>
            <a:off x="152400" y="4479720"/>
            <a:ext cx="4724400" cy="184488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>
                <a:latin typeface="Calibri" pitchFamily="34" charset="0"/>
              </a:rPr>
              <a:t>array </a:t>
            </a:r>
            <a:r>
              <a:rPr lang="en-US" i="1" dirty="0">
                <a:latin typeface="Calibri" pitchFamily="34" charset="0"/>
              </a:rPr>
              <a:t>indexing = address arithmetic</a:t>
            </a:r>
          </a:p>
          <a:p>
            <a:pPr algn="ctr"/>
            <a:r>
              <a:rPr lang="en-US" sz="2000" b="0" dirty="0">
                <a:latin typeface="Calibri" pitchFamily="34" charset="0"/>
              </a:rPr>
              <a:t>Both are scaled by the size of the </a:t>
            </a:r>
            <a:r>
              <a:rPr lang="en-US" sz="2000" b="0" dirty="0" smtClean="0">
                <a:latin typeface="Calibri" pitchFamily="34" charset="0"/>
              </a:rPr>
              <a:t>type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228600"/>
            <a:ext cx="4214238" cy="762000"/>
          </a:xfrm>
        </p:spPr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02670" y="2917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670" y="3221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02670" y="3526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02670" y="3831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2670" y="4136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02670" y="4441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02670" y="4745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02670" y="5050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02670" y="5355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02670" y="5660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4"/>
            </p:custDataLst>
          </p:nvPr>
        </p:nvCxnSpPr>
        <p:spPr bwMode="auto">
          <a:xfrm rot="5400000">
            <a:off x="4409842" y="4443275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4943240" y="4438811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476642" y="4443275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>
            <p:custDataLst>
              <p:tags r:id="rId17"/>
            </p:custDataLst>
          </p:nvPr>
        </p:nvGrpSpPr>
        <p:grpSpPr>
          <a:xfrm>
            <a:off x="5438490" y="3117927"/>
            <a:ext cx="2059096" cy="461665"/>
            <a:chOff x="5676554" y="4941838"/>
            <a:chExt cx="2059096" cy="461665"/>
          </a:xfrm>
        </p:grpSpPr>
        <p:sp>
          <p:nvSpPr>
            <p:cNvPr id="20" name="Rectangle 1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6705602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5676554" y="4941838"/>
              <a:ext cx="51874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0A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 23"/>
          <p:cNvGrpSpPr/>
          <p:nvPr>
            <p:custDataLst>
              <p:tags r:id="rId18"/>
            </p:custDataLst>
          </p:nvPr>
        </p:nvGrpSpPr>
        <p:grpSpPr>
          <a:xfrm>
            <a:off x="5433544" y="4641927"/>
            <a:ext cx="2059096" cy="461665"/>
            <a:chOff x="5669674" y="4338935"/>
            <a:chExt cx="2059096" cy="461665"/>
          </a:xfrm>
        </p:grpSpPr>
        <p:sp>
          <p:nvSpPr>
            <p:cNvPr id="25" name="Rectangle 1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669674" y="4338935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5F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44039" y="2840842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44039" y="3150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44039" y="34549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44039" y="37597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44039" y="4064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44039" y="43693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44039" y="4674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44039" y="49789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44039" y="52837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644039" y="5588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0" name="Group 39"/>
          <p:cNvGrpSpPr/>
          <p:nvPr>
            <p:custDataLst>
              <p:tags r:id="rId29"/>
            </p:custDataLst>
          </p:nvPr>
        </p:nvGrpSpPr>
        <p:grpSpPr>
          <a:xfrm>
            <a:off x="5425529" y="5251527"/>
            <a:ext cx="2059096" cy="461665"/>
            <a:chOff x="5669674" y="4338935"/>
            <a:chExt cx="2059096" cy="461665"/>
          </a:xfrm>
        </p:grpSpPr>
        <p:sp>
          <p:nvSpPr>
            <p:cNvPr id="41" name="Rectangle 1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669674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04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Rectangle 3"/>
          <p:cNvSpPr/>
          <p:nvPr>
            <p:custDataLst>
              <p:tags r:id="rId30"/>
            </p:custDataLst>
          </p:nvPr>
        </p:nvSpPr>
        <p:spPr bwMode="auto">
          <a:xfrm>
            <a:off x="5402670" y="3221842"/>
            <a:ext cx="2089970" cy="182880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31"/>
            </p:custDataLst>
          </p:nvPr>
        </p:nvSpPr>
        <p:spPr>
          <a:xfrm>
            <a:off x="367825" y="913460"/>
            <a:ext cx="174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Declaration: </a:t>
            </a:r>
            <a:endParaRPr lang="en-US" dirty="0"/>
          </a:p>
        </p:txBody>
      </p:sp>
      <p:sp>
        <p:nvSpPr>
          <p:cNvPr id="53" name="TextBox 52"/>
          <p:cNvSpPr txBox="1"/>
          <p:nvPr>
            <p:custDataLst>
              <p:tags r:id="rId32"/>
            </p:custDataLst>
          </p:nvPr>
        </p:nvSpPr>
        <p:spPr>
          <a:xfrm>
            <a:off x="8373149" y="5283707"/>
            <a:ext cx="34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54" name="Rectangle 53"/>
          <p:cNvSpPr/>
          <p:nvPr>
            <p:custDataLst>
              <p:tags r:id="rId33"/>
            </p:custDataLst>
          </p:nvPr>
        </p:nvSpPr>
        <p:spPr bwMode="auto">
          <a:xfrm>
            <a:off x="5402670" y="5355442"/>
            <a:ext cx="2074542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34"/>
            </p:custDataLst>
          </p:nvPr>
        </p:nvSpPr>
        <p:spPr>
          <a:xfrm>
            <a:off x="8357597" y="3137145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</a:t>
            </a:r>
          </a:p>
        </p:txBody>
      </p:sp>
      <p:sp>
        <p:nvSpPr>
          <p:cNvPr id="59" name="TextBox 58"/>
          <p:cNvSpPr txBox="1"/>
          <p:nvPr>
            <p:custDataLst>
              <p:tags r:id="rId35"/>
            </p:custDataLst>
          </p:nvPr>
        </p:nvSpPr>
        <p:spPr>
          <a:xfrm>
            <a:off x="8373149" y="3454907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[1]</a:t>
            </a:r>
          </a:p>
        </p:txBody>
      </p:sp>
      <p:sp>
        <p:nvSpPr>
          <p:cNvPr id="60" name="TextBox 59"/>
          <p:cNvSpPr txBox="1"/>
          <p:nvPr>
            <p:custDataLst>
              <p:tags r:id="rId36"/>
            </p:custDataLst>
          </p:nvPr>
        </p:nvSpPr>
        <p:spPr>
          <a:xfrm>
            <a:off x="8373149" y="4640973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</a:t>
            </a:r>
          </a:p>
        </p:txBody>
      </p:sp>
      <p:sp>
        <p:nvSpPr>
          <p:cNvPr id="61" name="TextBox 60"/>
          <p:cNvSpPr txBox="1"/>
          <p:nvPr>
            <p:custDataLst>
              <p:tags r:id="rId37"/>
            </p:custDataLst>
          </p:nvPr>
        </p:nvSpPr>
        <p:spPr>
          <a:xfrm>
            <a:off x="8525941" y="3979377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…</a:t>
            </a:r>
          </a:p>
        </p:txBody>
      </p:sp>
      <p:sp>
        <p:nvSpPr>
          <p:cNvPr id="55" name="Rectangle 54"/>
          <p:cNvSpPr/>
          <p:nvPr>
            <p:custDataLst>
              <p:tags r:id="rId38"/>
            </p:custDataLst>
          </p:nvPr>
        </p:nvSpPr>
        <p:spPr bwMode="auto">
          <a:xfrm>
            <a:off x="2222975" y="1373293"/>
            <a:ext cx="1997283" cy="8623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 = 0x015f;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[0]</a:t>
            </a:r>
            <a:r>
              <a:rPr lang="en-US" dirty="0" smtClean="0">
                <a:latin typeface="Calibri" pitchFamily="34" charset="0"/>
              </a:rPr>
              <a:t>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39"/>
            </p:custDataLst>
          </p:nvPr>
        </p:nvSpPr>
        <p:spPr>
          <a:xfrm>
            <a:off x="381000" y="1373293"/>
            <a:ext cx="1364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Indexing: </a:t>
            </a:r>
            <a:endParaRPr lang="en-US" dirty="0"/>
          </a:p>
        </p:txBody>
      </p:sp>
      <p:sp>
        <p:nvSpPr>
          <p:cNvPr id="65" name="Rectangle 64"/>
          <p:cNvSpPr/>
          <p:nvPr>
            <p:custDataLst>
              <p:tags r:id="rId40"/>
            </p:custDataLst>
          </p:nvPr>
        </p:nvSpPr>
        <p:spPr>
          <a:xfrm>
            <a:off x="367825" y="2923747"/>
            <a:ext cx="1333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Pointers: </a:t>
            </a:r>
            <a:endParaRPr lang="en-US" dirty="0"/>
          </a:p>
        </p:txBody>
      </p:sp>
      <p:sp>
        <p:nvSpPr>
          <p:cNvPr id="29" name="TextBox 28"/>
          <p:cNvSpPr txBox="1"/>
          <p:nvPr>
            <p:custDataLst>
              <p:tags r:id="rId41"/>
            </p:custDataLst>
          </p:nvPr>
        </p:nvSpPr>
        <p:spPr>
          <a:xfrm>
            <a:off x="1944798" y="3150803"/>
            <a:ext cx="426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{</a:t>
            </a:r>
          </a:p>
        </p:txBody>
      </p:sp>
      <p:sp>
        <p:nvSpPr>
          <p:cNvPr id="45" name="TextBox 44"/>
          <p:cNvSpPr txBox="1"/>
          <p:nvPr>
            <p:custDataLst>
              <p:tags r:id="rId42"/>
            </p:custDataLst>
          </p:nvPr>
        </p:nvSpPr>
        <p:spPr>
          <a:xfrm>
            <a:off x="588135" y="3480666"/>
            <a:ext cx="154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equivalent</a:t>
            </a:r>
          </a:p>
        </p:txBody>
      </p:sp>
      <p:sp>
        <p:nvSpPr>
          <p:cNvPr id="68" name="Rectangle 67"/>
          <p:cNvSpPr/>
          <p:nvPr>
            <p:custDataLst>
              <p:tags r:id="rId43"/>
            </p:custDataLst>
          </p:nvPr>
        </p:nvSpPr>
        <p:spPr bwMode="auto">
          <a:xfrm>
            <a:off x="2209800" y="2165780"/>
            <a:ext cx="1997283" cy="8822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[6] = 0xBAD;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[-1] </a:t>
            </a:r>
            <a:r>
              <a:rPr lang="en-US" dirty="0">
                <a:latin typeface="Calibri" pitchFamily="34" charset="0"/>
              </a:rPr>
              <a:t>= 0xBAD;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9" name="Rectangle 68"/>
          <p:cNvSpPr/>
          <p:nvPr>
            <p:custDataLst>
              <p:tags r:id="rId44"/>
            </p:custDataLst>
          </p:nvPr>
        </p:nvSpPr>
        <p:spPr>
          <a:xfrm>
            <a:off x="367825" y="2174710"/>
            <a:ext cx="1571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 bounds</a:t>
            </a:r>
          </a:p>
          <a:p>
            <a:r>
              <a:rPr lang="en-US" dirty="0" smtClean="0">
                <a:latin typeface="Calibri"/>
                <a:cs typeface="Calibri"/>
              </a:rPr>
              <a:t>check: </a:t>
            </a:r>
            <a:endParaRPr lang="en-US" dirty="0"/>
          </a:p>
        </p:txBody>
      </p:sp>
      <p:grpSp>
        <p:nvGrpSpPr>
          <p:cNvPr id="46" name="Group 69"/>
          <p:cNvGrpSpPr/>
          <p:nvPr>
            <p:custDataLst>
              <p:tags r:id="rId45"/>
            </p:custDataLst>
          </p:nvPr>
        </p:nvGrpSpPr>
        <p:grpSpPr>
          <a:xfrm>
            <a:off x="5425529" y="4946727"/>
            <a:ext cx="2059096" cy="461665"/>
            <a:chOff x="5669674" y="4338935"/>
            <a:chExt cx="2059096" cy="461665"/>
          </a:xfrm>
        </p:grpSpPr>
        <p:sp>
          <p:nvSpPr>
            <p:cNvPr id="71" name="Rectangle 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7" name="Group 74"/>
          <p:cNvGrpSpPr/>
          <p:nvPr>
            <p:custDataLst>
              <p:tags r:id="rId46"/>
            </p:custDataLst>
          </p:nvPr>
        </p:nvGrpSpPr>
        <p:grpSpPr>
          <a:xfrm>
            <a:off x="5438490" y="2819400"/>
            <a:ext cx="2059096" cy="461665"/>
            <a:chOff x="5669674" y="4338935"/>
            <a:chExt cx="2059096" cy="461665"/>
          </a:xfrm>
        </p:grpSpPr>
        <p:sp>
          <p:nvSpPr>
            <p:cNvPr id="76" name="Rectangle 1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ectangle 1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8" name="Group 79"/>
          <p:cNvGrpSpPr/>
          <p:nvPr>
            <p:custDataLst>
              <p:tags r:id="rId47"/>
            </p:custDataLst>
          </p:nvPr>
        </p:nvGrpSpPr>
        <p:grpSpPr>
          <a:xfrm>
            <a:off x="5438490" y="3422727"/>
            <a:ext cx="2059096" cy="461665"/>
            <a:chOff x="5669674" y="4338935"/>
            <a:chExt cx="2059096" cy="461665"/>
          </a:xfrm>
        </p:grpSpPr>
        <p:sp>
          <p:nvSpPr>
            <p:cNvPr id="81" name="Rectangle 1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669674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0" name="Rectangle 89"/>
          <p:cNvSpPr/>
          <p:nvPr>
            <p:custDataLst>
              <p:tags r:id="rId48"/>
            </p:custDataLst>
          </p:nvPr>
        </p:nvSpPr>
        <p:spPr bwMode="auto">
          <a:xfrm>
            <a:off x="2209800" y="2923745"/>
            <a:ext cx="1997283" cy="159573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*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dirty="0" smtClean="0">
                <a:latin typeface="Calibri" pitchFamily="34" charset="0"/>
              </a:rPr>
              <a:t>&amp;</a:t>
            </a:r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[0];</a:t>
            </a:r>
          </a:p>
          <a:p>
            <a:r>
              <a:rPr lang="en-US" dirty="0" smtClean="0">
                <a:latin typeface="Calibri" pitchFamily="34" charset="0"/>
              </a:rPr>
              <a:t>*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</a:rPr>
              <a:t>0xA;</a:t>
            </a:r>
            <a:endParaRPr lang="en-US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9"/>
            </p:custDataLst>
          </p:nvPr>
        </p:nvSpPr>
        <p:spPr>
          <a:xfrm>
            <a:off x="1966263" y="4267200"/>
            <a:ext cx="426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{</a:t>
            </a:r>
          </a:p>
        </p:txBody>
      </p:sp>
      <p:sp>
        <p:nvSpPr>
          <p:cNvPr id="92" name="TextBox 91"/>
          <p:cNvSpPr txBox="1"/>
          <p:nvPr>
            <p:custDataLst>
              <p:tags r:id="rId50"/>
            </p:custDataLst>
          </p:nvPr>
        </p:nvSpPr>
        <p:spPr>
          <a:xfrm>
            <a:off x="609600" y="4597063"/>
            <a:ext cx="154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equivalent</a:t>
            </a:r>
          </a:p>
        </p:txBody>
      </p:sp>
      <p:sp>
        <p:nvSpPr>
          <p:cNvPr id="93" name="TextBox 92"/>
          <p:cNvSpPr txBox="1"/>
          <p:nvPr>
            <p:custDataLst>
              <p:tags r:id="rId51"/>
            </p:custDataLst>
          </p:nvPr>
        </p:nvSpPr>
        <p:spPr>
          <a:xfrm>
            <a:off x="2209800" y="4423981"/>
            <a:ext cx="19905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[1] = 0xB;</a:t>
            </a:r>
          </a:p>
          <a:p>
            <a:r>
              <a:rPr lang="en-US" dirty="0">
                <a:latin typeface="Calibri" pitchFamily="34" charset="0"/>
              </a:rPr>
              <a:t>*(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+ 1) = 0xB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+ 2;</a:t>
            </a:r>
          </a:p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52"/>
            </p:custDataLst>
          </p:nvPr>
        </p:nvSpPr>
        <p:spPr>
          <a:xfrm>
            <a:off x="2232378" y="914400"/>
            <a:ext cx="119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[6];</a:t>
            </a:r>
          </a:p>
        </p:txBody>
      </p:sp>
      <p:sp>
        <p:nvSpPr>
          <p:cNvPr id="89" name="U-Turn Arrow 88"/>
          <p:cNvSpPr/>
          <p:nvPr>
            <p:custDataLst>
              <p:tags r:id="rId53"/>
            </p:custDataLst>
          </p:nvPr>
        </p:nvSpPr>
        <p:spPr bwMode="auto">
          <a:xfrm rot="16200000">
            <a:off x="4138982" y="4216436"/>
            <a:ext cx="2153907" cy="373469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49" name="Group 93"/>
          <p:cNvGrpSpPr/>
          <p:nvPr>
            <p:custDataLst>
              <p:tags r:id="rId54"/>
            </p:custDataLst>
          </p:nvPr>
        </p:nvGrpSpPr>
        <p:grpSpPr>
          <a:xfrm>
            <a:off x="4766622" y="228600"/>
            <a:ext cx="4393255" cy="2057400"/>
            <a:chOff x="4766622" y="228600"/>
            <a:chExt cx="4393255" cy="2057400"/>
          </a:xfrm>
        </p:grpSpPr>
        <p:sp>
          <p:nvSpPr>
            <p:cNvPr id="95" name="TextBox 94"/>
            <p:cNvSpPr txBox="1"/>
            <p:nvPr>
              <p:custDataLst>
                <p:tags r:id="rId61"/>
              </p:custDataLst>
            </p:nvPr>
          </p:nvSpPr>
          <p:spPr>
            <a:xfrm>
              <a:off x="4766622" y="1578114"/>
              <a:ext cx="4391378" cy="707886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</a:rPr>
                <a:t>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] is 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[0] plus 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 times the element size in bytes</a:t>
              </a:r>
            </a:p>
          </p:txBody>
        </p:sp>
        <p:sp>
          <p:nvSpPr>
            <p:cNvPr id="96" name="Rectangle 95"/>
            <p:cNvSpPr/>
            <p:nvPr>
              <p:custDataLst>
                <p:tags r:id="rId62"/>
              </p:custDataLst>
            </p:nvPr>
          </p:nvSpPr>
          <p:spPr>
            <a:xfrm>
              <a:off x="4768499" y="892314"/>
              <a:ext cx="4389501" cy="400110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>
                  <a:latin typeface="Calibri" pitchFamily="34" charset="0"/>
                </a:rPr>
                <a:t> </a:t>
              </a:r>
              <a:r>
                <a:rPr lang="en-US" sz="2000" b="0" dirty="0" smtClean="0">
                  <a:latin typeface="Calibri" pitchFamily="34" charset="0"/>
                </a:rPr>
                <a:t>is a name for the array’s address</a:t>
              </a:r>
              <a:endParaRPr lang="en-US" sz="2000" b="0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63"/>
              </p:custDataLst>
            </p:nvPr>
          </p:nvSpPr>
          <p:spPr>
            <a:xfrm>
              <a:off x="4768499" y="228600"/>
              <a:ext cx="4391378" cy="70788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 smtClean="0">
                  <a:latin typeface="Calibri"/>
                  <a:cs typeface="Calibri"/>
                </a:rPr>
                <a:t>Arrays are adjacent locations in memory storing the same type of data object</a:t>
              </a: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85" name="Date Placeholder 84"/>
          <p:cNvSpPr>
            <a:spLocks noGrp="1"/>
          </p:cNvSpPr>
          <p:nvPr>
            <p:ph type="dt" sz="half" idx="2"/>
            <p:custDataLst>
              <p:tags r:id="rId5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3"/>
            <p:custDataLst>
              <p:tags r:id="rId56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87" name="Rectangle 1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370557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Rectangle 1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9192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Rectangle 14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4526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Rectangle 14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968331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1" name="Ink 50"/>
              <p14:cNvContentPartPr/>
              <p14:nvPr/>
            </p14:nvContentPartPr>
            <p14:xfrm>
              <a:off x="2254320" y="3674520"/>
              <a:ext cx="3651120" cy="260244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244240" y="3665880"/>
                <a:ext cx="3665520" cy="262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32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Hardware: 351 View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(version 1)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6" name="Content Placeholder 1433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2455" y="4198938"/>
            <a:ext cx="8594725" cy="2659062"/>
          </a:xfrm>
        </p:spPr>
        <p:txBody>
          <a:bodyPr/>
          <a:lstStyle/>
          <a:p>
            <a:r>
              <a:rPr lang="en-US" dirty="0"/>
              <a:t>The CPU holds instructions temporarily in the </a:t>
            </a:r>
            <a:r>
              <a:rPr lang="en-US" dirty="0">
                <a:solidFill>
                  <a:srgbClr val="FF0000"/>
                </a:solidFill>
              </a:rPr>
              <a:t>instruction </a:t>
            </a:r>
            <a:r>
              <a:rPr lang="en-US" dirty="0" smtClean="0">
                <a:solidFill>
                  <a:srgbClr val="FF0000"/>
                </a:solidFill>
              </a:rPr>
              <a:t>cache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CPU </a:t>
            </a:r>
            <a:r>
              <a:rPr lang="en-US" dirty="0" smtClean="0"/>
              <a:t>holds data temporarily in a </a:t>
            </a:r>
            <a:r>
              <a:rPr lang="en-US" dirty="0"/>
              <a:t>fixed number of </a:t>
            </a:r>
            <a:r>
              <a:rPr lang="en-US" dirty="0" smtClean="0">
                <a:solidFill>
                  <a:srgbClr val="0000FF"/>
                </a:solidFill>
              </a:rPr>
              <a:t>registers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Instruction and operand fetching </a:t>
            </a:r>
            <a:r>
              <a:rPr lang="en-US" dirty="0"/>
              <a:t>is HW-</a:t>
            </a:r>
            <a:r>
              <a:rPr lang="en-US" dirty="0" smtClean="0"/>
              <a:t>controlled</a:t>
            </a:r>
          </a:p>
          <a:p>
            <a:r>
              <a:rPr lang="en-US" dirty="0">
                <a:solidFill>
                  <a:srgbClr val="0000FF"/>
                </a:solidFill>
              </a:rPr>
              <a:t>Data movement </a:t>
            </a:r>
            <a:r>
              <a:rPr lang="en-US" dirty="0"/>
              <a:t>is programmer-</a:t>
            </a:r>
            <a:r>
              <a:rPr lang="en-US" dirty="0" smtClean="0"/>
              <a:t>controlled</a:t>
            </a:r>
          </a:p>
          <a:p>
            <a:r>
              <a:rPr lang="en-US" b="0" dirty="0" smtClean="0"/>
              <a:t>We’ll learn about the instructions the CPU executes –</a:t>
            </a:r>
            <a:br>
              <a:rPr lang="en-US" b="0" dirty="0" smtClean="0"/>
            </a:br>
            <a:r>
              <a:rPr lang="en-US" b="0" dirty="0" smtClean="0"/>
              <a:t>take 352 to find out how it actually executes them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data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CC0000"/>
                </a:solidFill>
              </a:rPr>
              <a:t>instructions</a:t>
            </a:r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dirty="0">
                <a:solidFill>
                  <a:srgbClr val="660066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9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rgbClr val="660066"/>
                </a:solidFill>
                <a:latin typeface="Calibri"/>
                <a:cs typeface="Calibri"/>
              </a:rPr>
              <a:t>take 352…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Calibri"/>
              <a:cs typeface="Calibri"/>
            </a:endParaRPr>
          </a:p>
        </p:txBody>
      </p: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860144797"/>
              </p:ext>
            </p:extLst>
          </p:nvPr>
        </p:nvGraphicFramePr>
        <p:xfrm>
          <a:off x="2137304" y="3276600"/>
          <a:ext cx="1143640" cy="343019"/>
        </p:xfrm>
        <a:graphic>
          <a:graphicData uri="http://schemas.openxmlformats.org/drawingml/2006/table">
            <a:tbl>
              <a:tblPr/>
              <a:tblGrid>
                <a:gridCol w="285910"/>
                <a:gridCol w="285910"/>
                <a:gridCol w="285910"/>
                <a:gridCol w="285910"/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 Box 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45993" y="3516890"/>
            <a:ext cx="1367896" cy="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registers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14377" name="AutoShape 41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Rectangle 3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45893" y="1607445"/>
            <a:ext cx="1600200" cy="511104"/>
          </a:xfrm>
          <a:prstGeom prst="rect">
            <a:avLst/>
          </a:prstGeom>
          <a:solidFill>
            <a:srgbClr val="FF9999"/>
          </a:solidFill>
          <a:ln w="1270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t"/>
          <a:lstStyle/>
          <a:p>
            <a:pPr algn="ctr"/>
            <a:r>
              <a:rPr lang="en-US" dirty="0" err="1" smtClean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lang="en-US" dirty="0" smtClean="0">
                <a:solidFill>
                  <a:srgbClr val="CC0000"/>
                </a:solidFill>
                <a:latin typeface="Calibri"/>
                <a:cs typeface="Calibri"/>
              </a:rPr>
              <a:t>-cache</a:t>
            </a:r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cxnSp>
        <p:nvCxnSpPr>
          <p:cNvPr id="26" name="AutoShape 4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2438400" y="2819400"/>
            <a:ext cx="232363" cy="675853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AutoShape 41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flipV="1">
            <a:off x="2286000" y="2057400"/>
            <a:ext cx="152400" cy="4572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339" name="TextBox 14338"/>
          <p:cNvSpPr txBox="1"/>
          <p:nvPr>
            <p:custDataLst>
              <p:tags r:id="rId17"/>
            </p:custDataLst>
          </p:nvPr>
        </p:nvSpPr>
        <p:spPr>
          <a:xfrm>
            <a:off x="6324600" y="2127957"/>
            <a:ext cx="15098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</a:rPr>
              <a:t>this week…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/>
              <p14:cNvContentPartPr/>
              <p14:nvPr/>
            </p14:nvContentPartPr>
            <p14:xfrm>
              <a:off x="98280" y="1837080"/>
              <a:ext cx="720720" cy="1582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9280" y="1824120"/>
                <a:ext cx="742320" cy="160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943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>
            <p:custDataLst>
              <p:tags r:id="rId1"/>
            </p:custDataLst>
          </p:nvPr>
        </p:nvSpPr>
        <p:spPr bwMode="auto">
          <a:xfrm>
            <a:off x="152400" y="4479720"/>
            <a:ext cx="4724400" cy="184488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>
                <a:latin typeface="Calibri" pitchFamily="34" charset="0"/>
              </a:rPr>
              <a:t>array </a:t>
            </a:r>
            <a:r>
              <a:rPr lang="en-US" i="1" dirty="0">
                <a:latin typeface="Calibri" pitchFamily="34" charset="0"/>
              </a:rPr>
              <a:t>indexing = address arithmetic</a:t>
            </a:r>
          </a:p>
          <a:p>
            <a:pPr algn="ctr"/>
            <a:r>
              <a:rPr lang="en-US" sz="2000" b="0" dirty="0">
                <a:latin typeface="Calibri" pitchFamily="34" charset="0"/>
              </a:rPr>
              <a:t>Both are scaled by the size of the </a:t>
            </a:r>
            <a:r>
              <a:rPr lang="en-US" sz="2000" b="0" dirty="0" smtClean="0">
                <a:latin typeface="Calibri" pitchFamily="34" charset="0"/>
              </a:rPr>
              <a:t>type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228600"/>
            <a:ext cx="4214238" cy="762000"/>
          </a:xfrm>
        </p:spPr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02670" y="2917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670" y="3221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02670" y="3526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02670" y="3831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2670" y="4136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02670" y="4441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02670" y="4745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02670" y="5050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02670" y="5355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02670" y="5660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4"/>
            </p:custDataLst>
          </p:nvPr>
        </p:nvCxnSpPr>
        <p:spPr bwMode="auto">
          <a:xfrm rot="5400000">
            <a:off x="4409842" y="4443275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4943240" y="4438811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476642" y="4443275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>
            <p:custDataLst>
              <p:tags r:id="rId17"/>
            </p:custDataLst>
          </p:nvPr>
        </p:nvGrpSpPr>
        <p:grpSpPr>
          <a:xfrm>
            <a:off x="5438490" y="3117927"/>
            <a:ext cx="2059096" cy="461665"/>
            <a:chOff x="5676554" y="4941838"/>
            <a:chExt cx="2059096" cy="461665"/>
          </a:xfrm>
        </p:grpSpPr>
        <p:sp>
          <p:nvSpPr>
            <p:cNvPr id="20" name="Rectangle 1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6705602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5676554" y="4941838"/>
              <a:ext cx="51874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0A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 23"/>
          <p:cNvGrpSpPr/>
          <p:nvPr>
            <p:custDataLst>
              <p:tags r:id="rId18"/>
            </p:custDataLst>
          </p:nvPr>
        </p:nvGrpSpPr>
        <p:grpSpPr>
          <a:xfrm>
            <a:off x="5433544" y="4641927"/>
            <a:ext cx="2059096" cy="461665"/>
            <a:chOff x="5669674" y="4338935"/>
            <a:chExt cx="2059096" cy="461665"/>
          </a:xfrm>
        </p:grpSpPr>
        <p:sp>
          <p:nvSpPr>
            <p:cNvPr id="25" name="Rectangle 1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669674" y="4338935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5F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44039" y="2840842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44039" y="3150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44039" y="34549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44039" y="37597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44039" y="4064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44039" y="43693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44039" y="4674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44039" y="49789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44039" y="52837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644039" y="5588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0" name="Group 39"/>
          <p:cNvGrpSpPr/>
          <p:nvPr>
            <p:custDataLst>
              <p:tags r:id="rId29"/>
            </p:custDataLst>
          </p:nvPr>
        </p:nvGrpSpPr>
        <p:grpSpPr>
          <a:xfrm>
            <a:off x="5425529" y="5251527"/>
            <a:ext cx="2059096" cy="461665"/>
            <a:chOff x="5669674" y="4338935"/>
            <a:chExt cx="2059096" cy="461665"/>
          </a:xfrm>
        </p:grpSpPr>
        <p:sp>
          <p:nvSpPr>
            <p:cNvPr id="41" name="Rectangle 1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669674" y="4338935"/>
              <a:ext cx="50476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Rectangle 3"/>
          <p:cNvSpPr/>
          <p:nvPr>
            <p:custDataLst>
              <p:tags r:id="rId30"/>
            </p:custDataLst>
          </p:nvPr>
        </p:nvSpPr>
        <p:spPr bwMode="auto">
          <a:xfrm>
            <a:off x="5402670" y="3221842"/>
            <a:ext cx="2089970" cy="182880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31"/>
            </p:custDataLst>
          </p:nvPr>
        </p:nvSpPr>
        <p:spPr>
          <a:xfrm>
            <a:off x="367825" y="913460"/>
            <a:ext cx="174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Declaration: </a:t>
            </a:r>
            <a:endParaRPr lang="en-US" dirty="0"/>
          </a:p>
        </p:txBody>
      </p:sp>
      <p:sp>
        <p:nvSpPr>
          <p:cNvPr id="53" name="TextBox 52"/>
          <p:cNvSpPr txBox="1"/>
          <p:nvPr>
            <p:custDataLst>
              <p:tags r:id="rId32"/>
            </p:custDataLst>
          </p:nvPr>
        </p:nvSpPr>
        <p:spPr>
          <a:xfrm>
            <a:off x="8373149" y="5283707"/>
            <a:ext cx="34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54" name="Rectangle 53"/>
          <p:cNvSpPr/>
          <p:nvPr>
            <p:custDataLst>
              <p:tags r:id="rId33"/>
            </p:custDataLst>
          </p:nvPr>
        </p:nvSpPr>
        <p:spPr bwMode="auto">
          <a:xfrm>
            <a:off x="5402670" y="5355442"/>
            <a:ext cx="2074542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34"/>
            </p:custDataLst>
          </p:nvPr>
        </p:nvSpPr>
        <p:spPr>
          <a:xfrm>
            <a:off x="8357597" y="3137145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</a:t>
            </a:r>
          </a:p>
        </p:txBody>
      </p:sp>
      <p:sp>
        <p:nvSpPr>
          <p:cNvPr id="59" name="TextBox 58"/>
          <p:cNvSpPr txBox="1"/>
          <p:nvPr>
            <p:custDataLst>
              <p:tags r:id="rId35"/>
            </p:custDataLst>
          </p:nvPr>
        </p:nvSpPr>
        <p:spPr>
          <a:xfrm>
            <a:off x="8373149" y="3454907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[1]</a:t>
            </a:r>
          </a:p>
        </p:txBody>
      </p:sp>
      <p:sp>
        <p:nvSpPr>
          <p:cNvPr id="60" name="TextBox 59"/>
          <p:cNvSpPr txBox="1"/>
          <p:nvPr>
            <p:custDataLst>
              <p:tags r:id="rId36"/>
            </p:custDataLst>
          </p:nvPr>
        </p:nvSpPr>
        <p:spPr>
          <a:xfrm>
            <a:off x="8373149" y="4640973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</a:t>
            </a:r>
          </a:p>
        </p:txBody>
      </p:sp>
      <p:sp>
        <p:nvSpPr>
          <p:cNvPr id="61" name="TextBox 60"/>
          <p:cNvSpPr txBox="1"/>
          <p:nvPr>
            <p:custDataLst>
              <p:tags r:id="rId37"/>
            </p:custDataLst>
          </p:nvPr>
        </p:nvSpPr>
        <p:spPr>
          <a:xfrm>
            <a:off x="8525941" y="3979377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…</a:t>
            </a:r>
          </a:p>
        </p:txBody>
      </p:sp>
      <p:sp>
        <p:nvSpPr>
          <p:cNvPr id="55" name="Rectangle 54"/>
          <p:cNvSpPr/>
          <p:nvPr>
            <p:custDataLst>
              <p:tags r:id="rId38"/>
            </p:custDataLst>
          </p:nvPr>
        </p:nvSpPr>
        <p:spPr bwMode="auto">
          <a:xfrm>
            <a:off x="2222975" y="1373293"/>
            <a:ext cx="1997283" cy="8623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 = 0x015f;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[0]</a:t>
            </a:r>
            <a:r>
              <a:rPr lang="en-US" dirty="0" smtClean="0">
                <a:latin typeface="Calibri" pitchFamily="34" charset="0"/>
              </a:rPr>
              <a:t>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39"/>
            </p:custDataLst>
          </p:nvPr>
        </p:nvSpPr>
        <p:spPr>
          <a:xfrm>
            <a:off x="381000" y="1373293"/>
            <a:ext cx="1364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Indexing: </a:t>
            </a:r>
            <a:endParaRPr lang="en-US" dirty="0"/>
          </a:p>
        </p:txBody>
      </p:sp>
      <p:sp>
        <p:nvSpPr>
          <p:cNvPr id="65" name="Rectangle 64"/>
          <p:cNvSpPr/>
          <p:nvPr>
            <p:custDataLst>
              <p:tags r:id="rId40"/>
            </p:custDataLst>
          </p:nvPr>
        </p:nvSpPr>
        <p:spPr>
          <a:xfrm>
            <a:off x="367825" y="2923747"/>
            <a:ext cx="1333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Pointers: </a:t>
            </a:r>
            <a:endParaRPr lang="en-US" dirty="0"/>
          </a:p>
        </p:txBody>
      </p:sp>
      <p:sp>
        <p:nvSpPr>
          <p:cNvPr id="29" name="TextBox 28"/>
          <p:cNvSpPr txBox="1"/>
          <p:nvPr>
            <p:custDataLst>
              <p:tags r:id="rId41"/>
            </p:custDataLst>
          </p:nvPr>
        </p:nvSpPr>
        <p:spPr>
          <a:xfrm>
            <a:off x="1944798" y="3150803"/>
            <a:ext cx="426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{</a:t>
            </a:r>
          </a:p>
        </p:txBody>
      </p:sp>
      <p:sp>
        <p:nvSpPr>
          <p:cNvPr id="45" name="TextBox 44"/>
          <p:cNvSpPr txBox="1"/>
          <p:nvPr>
            <p:custDataLst>
              <p:tags r:id="rId42"/>
            </p:custDataLst>
          </p:nvPr>
        </p:nvSpPr>
        <p:spPr>
          <a:xfrm>
            <a:off x="588135" y="3480666"/>
            <a:ext cx="154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equivalent</a:t>
            </a:r>
          </a:p>
        </p:txBody>
      </p:sp>
      <p:sp>
        <p:nvSpPr>
          <p:cNvPr id="68" name="Rectangle 67"/>
          <p:cNvSpPr/>
          <p:nvPr>
            <p:custDataLst>
              <p:tags r:id="rId43"/>
            </p:custDataLst>
          </p:nvPr>
        </p:nvSpPr>
        <p:spPr bwMode="auto">
          <a:xfrm>
            <a:off x="2209800" y="2165780"/>
            <a:ext cx="1997283" cy="8822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[6] = 0xBAD;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[-1] </a:t>
            </a:r>
            <a:r>
              <a:rPr lang="en-US" dirty="0">
                <a:latin typeface="Calibri" pitchFamily="34" charset="0"/>
              </a:rPr>
              <a:t>= 0xBAD;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9" name="Rectangle 68"/>
          <p:cNvSpPr/>
          <p:nvPr>
            <p:custDataLst>
              <p:tags r:id="rId44"/>
            </p:custDataLst>
          </p:nvPr>
        </p:nvSpPr>
        <p:spPr>
          <a:xfrm>
            <a:off x="367825" y="2174710"/>
            <a:ext cx="1571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 bounds</a:t>
            </a:r>
          </a:p>
          <a:p>
            <a:r>
              <a:rPr lang="en-US" dirty="0" smtClean="0">
                <a:latin typeface="Calibri"/>
                <a:cs typeface="Calibri"/>
              </a:rPr>
              <a:t>check: </a:t>
            </a:r>
            <a:endParaRPr lang="en-US" dirty="0"/>
          </a:p>
        </p:txBody>
      </p:sp>
      <p:grpSp>
        <p:nvGrpSpPr>
          <p:cNvPr id="46" name="Group 69"/>
          <p:cNvGrpSpPr/>
          <p:nvPr>
            <p:custDataLst>
              <p:tags r:id="rId45"/>
            </p:custDataLst>
          </p:nvPr>
        </p:nvGrpSpPr>
        <p:grpSpPr>
          <a:xfrm>
            <a:off x="5425529" y="4946727"/>
            <a:ext cx="2059096" cy="461665"/>
            <a:chOff x="5669674" y="4338935"/>
            <a:chExt cx="2059096" cy="461665"/>
          </a:xfrm>
        </p:grpSpPr>
        <p:sp>
          <p:nvSpPr>
            <p:cNvPr id="71" name="Rectangle 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7" name="Group 74"/>
          <p:cNvGrpSpPr/>
          <p:nvPr>
            <p:custDataLst>
              <p:tags r:id="rId46"/>
            </p:custDataLst>
          </p:nvPr>
        </p:nvGrpSpPr>
        <p:grpSpPr>
          <a:xfrm>
            <a:off x="5438490" y="2819400"/>
            <a:ext cx="2059096" cy="461665"/>
            <a:chOff x="5669674" y="4338935"/>
            <a:chExt cx="2059096" cy="461665"/>
          </a:xfrm>
        </p:grpSpPr>
        <p:sp>
          <p:nvSpPr>
            <p:cNvPr id="76" name="Rectangle 1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ectangle 1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8" name="Group 79"/>
          <p:cNvGrpSpPr/>
          <p:nvPr>
            <p:custDataLst>
              <p:tags r:id="rId47"/>
            </p:custDataLst>
          </p:nvPr>
        </p:nvGrpSpPr>
        <p:grpSpPr>
          <a:xfrm>
            <a:off x="5438490" y="3422727"/>
            <a:ext cx="2059096" cy="461665"/>
            <a:chOff x="5669674" y="4338935"/>
            <a:chExt cx="2059096" cy="461665"/>
          </a:xfrm>
        </p:grpSpPr>
        <p:sp>
          <p:nvSpPr>
            <p:cNvPr id="81" name="Rectangle 1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669674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0" name="Rectangle 89"/>
          <p:cNvSpPr/>
          <p:nvPr>
            <p:custDataLst>
              <p:tags r:id="rId48"/>
            </p:custDataLst>
          </p:nvPr>
        </p:nvSpPr>
        <p:spPr bwMode="auto">
          <a:xfrm>
            <a:off x="2209800" y="2923745"/>
            <a:ext cx="1997283" cy="159573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*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dirty="0" smtClean="0">
                <a:latin typeface="Calibri" pitchFamily="34" charset="0"/>
              </a:rPr>
              <a:t>&amp;</a:t>
            </a:r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[0];</a:t>
            </a:r>
          </a:p>
          <a:p>
            <a:r>
              <a:rPr lang="en-US" dirty="0" smtClean="0">
                <a:latin typeface="Calibri" pitchFamily="34" charset="0"/>
              </a:rPr>
              <a:t>*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</a:rPr>
              <a:t>0xA;</a:t>
            </a:r>
            <a:endParaRPr lang="en-US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9"/>
            </p:custDataLst>
          </p:nvPr>
        </p:nvSpPr>
        <p:spPr>
          <a:xfrm>
            <a:off x="1966263" y="4267200"/>
            <a:ext cx="426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{</a:t>
            </a:r>
          </a:p>
        </p:txBody>
      </p:sp>
      <p:sp>
        <p:nvSpPr>
          <p:cNvPr id="92" name="TextBox 91"/>
          <p:cNvSpPr txBox="1"/>
          <p:nvPr>
            <p:custDataLst>
              <p:tags r:id="rId50"/>
            </p:custDataLst>
          </p:nvPr>
        </p:nvSpPr>
        <p:spPr>
          <a:xfrm>
            <a:off x="609600" y="4597063"/>
            <a:ext cx="154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equivalent</a:t>
            </a:r>
          </a:p>
        </p:txBody>
      </p:sp>
      <p:sp>
        <p:nvSpPr>
          <p:cNvPr id="93" name="TextBox 92"/>
          <p:cNvSpPr txBox="1"/>
          <p:nvPr>
            <p:custDataLst>
              <p:tags r:id="rId51"/>
            </p:custDataLst>
          </p:nvPr>
        </p:nvSpPr>
        <p:spPr>
          <a:xfrm>
            <a:off x="2209800" y="4423981"/>
            <a:ext cx="199059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[1] = 0xB;</a:t>
            </a:r>
          </a:p>
          <a:p>
            <a:r>
              <a:rPr lang="en-US" dirty="0">
                <a:latin typeface="Calibri" pitchFamily="34" charset="0"/>
              </a:rPr>
              <a:t>*(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+ 1) = 0xB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+ </a:t>
            </a:r>
            <a:r>
              <a:rPr lang="en-US" dirty="0" smtClean="0">
                <a:latin typeface="Calibri" pitchFamily="34" charset="0"/>
              </a:rPr>
              <a:t>2;</a:t>
            </a:r>
          </a:p>
        </p:txBody>
      </p:sp>
      <p:sp>
        <p:nvSpPr>
          <p:cNvPr id="3" name="Rectangle 2"/>
          <p:cNvSpPr/>
          <p:nvPr>
            <p:custDataLst>
              <p:tags r:id="rId52"/>
            </p:custDataLst>
          </p:nvPr>
        </p:nvSpPr>
        <p:spPr>
          <a:xfrm>
            <a:off x="2232378" y="914400"/>
            <a:ext cx="119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[6];</a:t>
            </a:r>
          </a:p>
        </p:txBody>
      </p:sp>
      <p:sp>
        <p:nvSpPr>
          <p:cNvPr id="89" name="U-Turn Arrow 88"/>
          <p:cNvSpPr/>
          <p:nvPr>
            <p:custDataLst>
              <p:tags r:id="rId53"/>
            </p:custDataLst>
          </p:nvPr>
        </p:nvSpPr>
        <p:spPr bwMode="auto">
          <a:xfrm rot="16200000">
            <a:off x="4434161" y="4511612"/>
            <a:ext cx="1563551" cy="373469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51" name="Group 98"/>
          <p:cNvGrpSpPr/>
          <p:nvPr>
            <p:custDataLst>
              <p:tags r:id="rId54"/>
            </p:custDataLst>
          </p:nvPr>
        </p:nvGrpSpPr>
        <p:grpSpPr>
          <a:xfrm>
            <a:off x="4766622" y="228600"/>
            <a:ext cx="4393255" cy="2057400"/>
            <a:chOff x="4766622" y="228600"/>
            <a:chExt cx="4393255" cy="2057400"/>
          </a:xfrm>
        </p:grpSpPr>
        <p:sp>
          <p:nvSpPr>
            <p:cNvPr id="100" name="TextBox 99"/>
            <p:cNvSpPr txBox="1"/>
            <p:nvPr>
              <p:custDataLst>
                <p:tags r:id="rId61"/>
              </p:custDataLst>
            </p:nvPr>
          </p:nvSpPr>
          <p:spPr>
            <a:xfrm>
              <a:off x="4766622" y="1578114"/>
              <a:ext cx="4391378" cy="707886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</a:rPr>
                <a:t>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] is 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[0] plus 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 times the element size in bytes</a:t>
              </a:r>
            </a:p>
          </p:txBody>
        </p:sp>
        <p:sp>
          <p:nvSpPr>
            <p:cNvPr id="101" name="Rectangle 100"/>
            <p:cNvSpPr/>
            <p:nvPr>
              <p:custDataLst>
                <p:tags r:id="rId62"/>
              </p:custDataLst>
            </p:nvPr>
          </p:nvSpPr>
          <p:spPr>
            <a:xfrm>
              <a:off x="4768499" y="892314"/>
              <a:ext cx="4389501" cy="400110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>
                  <a:latin typeface="Calibri" pitchFamily="34" charset="0"/>
                </a:rPr>
                <a:t> </a:t>
              </a:r>
              <a:r>
                <a:rPr lang="en-US" sz="2000" b="0" dirty="0" smtClean="0">
                  <a:latin typeface="Calibri" pitchFamily="34" charset="0"/>
                </a:rPr>
                <a:t>is a name for the array’s address</a:t>
              </a:r>
            </a:p>
          </p:txBody>
        </p:sp>
        <p:sp>
          <p:nvSpPr>
            <p:cNvPr id="102" name="Rectangle 101"/>
            <p:cNvSpPr/>
            <p:nvPr>
              <p:custDataLst>
                <p:tags r:id="rId63"/>
              </p:custDataLst>
            </p:nvPr>
          </p:nvSpPr>
          <p:spPr>
            <a:xfrm>
              <a:off x="4768499" y="228600"/>
              <a:ext cx="4391378" cy="70788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 smtClean="0">
                  <a:latin typeface="Calibri"/>
                  <a:cs typeface="Calibri"/>
                </a:rPr>
                <a:t>Arrays are adjacent locations in memory storing the same type of data object</a:t>
              </a: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85" name="Date Placeholder 84"/>
          <p:cNvSpPr>
            <a:spLocks noGrp="1"/>
          </p:cNvSpPr>
          <p:nvPr>
            <p:ph type="dt" sz="half" idx="2"/>
            <p:custDataLst>
              <p:tags r:id="rId5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3"/>
            <p:custDataLst>
              <p:tags r:id="rId56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87" name="Rectangle 1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370557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Rectangle 1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9192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Rectangle 14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4526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Rectangle 14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968331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>
            <p:custDataLst>
              <p:tags r:id="rId1"/>
            </p:custDataLst>
          </p:nvPr>
        </p:nvSpPr>
        <p:spPr bwMode="auto">
          <a:xfrm>
            <a:off x="152400" y="4479720"/>
            <a:ext cx="4724400" cy="184488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>
                <a:latin typeface="Calibri" pitchFamily="34" charset="0"/>
              </a:rPr>
              <a:t>array </a:t>
            </a:r>
            <a:r>
              <a:rPr lang="en-US" i="1" dirty="0">
                <a:latin typeface="Calibri" pitchFamily="34" charset="0"/>
              </a:rPr>
              <a:t>indexing = address arithmetic</a:t>
            </a:r>
          </a:p>
          <a:p>
            <a:pPr algn="ctr"/>
            <a:r>
              <a:rPr lang="en-US" sz="2000" b="0" dirty="0">
                <a:latin typeface="Calibri" pitchFamily="34" charset="0"/>
              </a:rPr>
              <a:t>Both are scaled by the size of the </a:t>
            </a:r>
            <a:r>
              <a:rPr lang="en-US" sz="2000" b="0" dirty="0" smtClean="0">
                <a:latin typeface="Calibri" pitchFamily="34" charset="0"/>
              </a:rPr>
              <a:t>type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228600"/>
            <a:ext cx="4214238" cy="762000"/>
          </a:xfrm>
        </p:spPr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02670" y="2917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670" y="3221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02670" y="3526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02670" y="3831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2670" y="4136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02670" y="44410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02670" y="47458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02670" y="50506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02670" y="53554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02670" y="5660242"/>
            <a:ext cx="208896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4"/>
            </p:custDataLst>
          </p:nvPr>
        </p:nvCxnSpPr>
        <p:spPr bwMode="auto">
          <a:xfrm rot="5400000">
            <a:off x="4409842" y="4443275"/>
            <a:ext cx="3052460" cy="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4943240" y="4438811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476642" y="4443275"/>
            <a:ext cx="3052462" cy="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>
            <p:custDataLst>
              <p:tags r:id="rId17"/>
            </p:custDataLst>
          </p:nvPr>
        </p:nvGrpSpPr>
        <p:grpSpPr>
          <a:xfrm>
            <a:off x="5438490" y="3117927"/>
            <a:ext cx="2059096" cy="461665"/>
            <a:chOff x="5676554" y="4941838"/>
            <a:chExt cx="2059096" cy="461665"/>
          </a:xfrm>
        </p:grpSpPr>
        <p:sp>
          <p:nvSpPr>
            <p:cNvPr id="20" name="Rectangle 1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7239000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6705602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6172201" y="4941838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5676554" y="4941838"/>
              <a:ext cx="51874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0A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 23"/>
          <p:cNvGrpSpPr/>
          <p:nvPr>
            <p:custDataLst>
              <p:tags r:id="rId18"/>
            </p:custDataLst>
          </p:nvPr>
        </p:nvGrpSpPr>
        <p:grpSpPr>
          <a:xfrm>
            <a:off x="5433544" y="4641927"/>
            <a:ext cx="2059096" cy="461665"/>
            <a:chOff x="5669674" y="4338935"/>
            <a:chExt cx="2059096" cy="461665"/>
          </a:xfrm>
        </p:grpSpPr>
        <p:sp>
          <p:nvSpPr>
            <p:cNvPr id="25" name="Rectangle 15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01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669674" y="4338935"/>
              <a:ext cx="48207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5F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44039" y="2840842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44039" y="3150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44039" y="34549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44039" y="37597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0x0C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44039" y="4064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44039" y="43693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44039" y="46741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0x18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44039" y="4978907"/>
            <a:ext cx="8146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0x1C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44039" y="52837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0x20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644039" y="5588507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0x24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0" name="Group 39"/>
          <p:cNvGrpSpPr/>
          <p:nvPr>
            <p:custDataLst>
              <p:tags r:id="rId29"/>
            </p:custDataLst>
          </p:nvPr>
        </p:nvGrpSpPr>
        <p:grpSpPr>
          <a:xfrm>
            <a:off x="5425529" y="5251527"/>
            <a:ext cx="2059096" cy="461665"/>
            <a:chOff x="5669674" y="4338935"/>
            <a:chExt cx="2059096" cy="461665"/>
          </a:xfrm>
        </p:grpSpPr>
        <p:sp>
          <p:nvSpPr>
            <p:cNvPr id="41" name="Rectangle 1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5669674" y="4338935"/>
              <a:ext cx="50476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Rectangle 3"/>
          <p:cNvSpPr/>
          <p:nvPr>
            <p:custDataLst>
              <p:tags r:id="rId30"/>
            </p:custDataLst>
          </p:nvPr>
        </p:nvSpPr>
        <p:spPr bwMode="auto">
          <a:xfrm>
            <a:off x="5402670" y="3221842"/>
            <a:ext cx="2089970" cy="182880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31"/>
            </p:custDataLst>
          </p:nvPr>
        </p:nvSpPr>
        <p:spPr>
          <a:xfrm>
            <a:off x="367825" y="913460"/>
            <a:ext cx="174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Declaration: </a:t>
            </a:r>
            <a:endParaRPr lang="en-US" dirty="0"/>
          </a:p>
        </p:txBody>
      </p:sp>
      <p:sp>
        <p:nvSpPr>
          <p:cNvPr id="53" name="TextBox 52"/>
          <p:cNvSpPr txBox="1"/>
          <p:nvPr>
            <p:custDataLst>
              <p:tags r:id="rId32"/>
            </p:custDataLst>
          </p:nvPr>
        </p:nvSpPr>
        <p:spPr>
          <a:xfrm>
            <a:off x="8373149" y="5283707"/>
            <a:ext cx="34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54" name="Rectangle 53"/>
          <p:cNvSpPr/>
          <p:nvPr>
            <p:custDataLst>
              <p:tags r:id="rId33"/>
            </p:custDataLst>
          </p:nvPr>
        </p:nvSpPr>
        <p:spPr bwMode="auto">
          <a:xfrm>
            <a:off x="5402670" y="5355442"/>
            <a:ext cx="2074542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34"/>
            </p:custDataLst>
          </p:nvPr>
        </p:nvSpPr>
        <p:spPr>
          <a:xfrm>
            <a:off x="8357597" y="3137145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</a:t>
            </a:r>
          </a:p>
        </p:txBody>
      </p:sp>
      <p:sp>
        <p:nvSpPr>
          <p:cNvPr id="59" name="TextBox 58"/>
          <p:cNvSpPr txBox="1"/>
          <p:nvPr>
            <p:custDataLst>
              <p:tags r:id="rId35"/>
            </p:custDataLst>
          </p:nvPr>
        </p:nvSpPr>
        <p:spPr>
          <a:xfrm>
            <a:off x="8373149" y="3454907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[1]</a:t>
            </a:r>
          </a:p>
        </p:txBody>
      </p:sp>
      <p:sp>
        <p:nvSpPr>
          <p:cNvPr id="60" name="TextBox 59"/>
          <p:cNvSpPr txBox="1"/>
          <p:nvPr>
            <p:custDataLst>
              <p:tags r:id="rId36"/>
            </p:custDataLst>
          </p:nvPr>
        </p:nvSpPr>
        <p:spPr>
          <a:xfrm>
            <a:off x="8373149" y="4640973"/>
            <a:ext cx="6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</a:t>
            </a:r>
          </a:p>
        </p:txBody>
      </p:sp>
      <p:sp>
        <p:nvSpPr>
          <p:cNvPr id="61" name="TextBox 60"/>
          <p:cNvSpPr txBox="1"/>
          <p:nvPr>
            <p:custDataLst>
              <p:tags r:id="rId37"/>
            </p:custDataLst>
          </p:nvPr>
        </p:nvSpPr>
        <p:spPr>
          <a:xfrm>
            <a:off x="8525941" y="3979377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…</a:t>
            </a:r>
          </a:p>
        </p:txBody>
      </p:sp>
      <p:sp>
        <p:nvSpPr>
          <p:cNvPr id="55" name="Rectangle 54"/>
          <p:cNvSpPr/>
          <p:nvPr>
            <p:custDataLst>
              <p:tags r:id="rId38"/>
            </p:custDataLst>
          </p:nvPr>
        </p:nvSpPr>
        <p:spPr bwMode="auto">
          <a:xfrm>
            <a:off x="2222975" y="1373293"/>
            <a:ext cx="1997283" cy="8623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 = 0x015f;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[5]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[0]</a:t>
            </a:r>
            <a:r>
              <a:rPr lang="en-US" dirty="0" smtClean="0">
                <a:latin typeface="Calibri" pitchFamily="34" charset="0"/>
              </a:rPr>
              <a:t>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39"/>
            </p:custDataLst>
          </p:nvPr>
        </p:nvSpPr>
        <p:spPr>
          <a:xfrm>
            <a:off x="381000" y="1373293"/>
            <a:ext cx="1364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Indexing: </a:t>
            </a:r>
            <a:endParaRPr lang="en-US" dirty="0"/>
          </a:p>
        </p:txBody>
      </p:sp>
      <p:sp>
        <p:nvSpPr>
          <p:cNvPr id="65" name="Rectangle 64"/>
          <p:cNvSpPr/>
          <p:nvPr>
            <p:custDataLst>
              <p:tags r:id="rId40"/>
            </p:custDataLst>
          </p:nvPr>
        </p:nvSpPr>
        <p:spPr>
          <a:xfrm>
            <a:off x="367825" y="2923747"/>
            <a:ext cx="1333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Pointers: </a:t>
            </a:r>
            <a:endParaRPr lang="en-US" dirty="0"/>
          </a:p>
        </p:txBody>
      </p:sp>
      <p:sp>
        <p:nvSpPr>
          <p:cNvPr id="29" name="TextBox 28"/>
          <p:cNvSpPr txBox="1"/>
          <p:nvPr>
            <p:custDataLst>
              <p:tags r:id="rId41"/>
            </p:custDataLst>
          </p:nvPr>
        </p:nvSpPr>
        <p:spPr>
          <a:xfrm>
            <a:off x="1944798" y="3150803"/>
            <a:ext cx="426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{</a:t>
            </a:r>
          </a:p>
        </p:txBody>
      </p:sp>
      <p:sp>
        <p:nvSpPr>
          <p:cNvPr id="45" name="TextBox 44"/>
          <p:cNvSpPr txBox="1"/>
          <p:nvPr>
            <p:custDataLst>
              <p:tags r:id="rId42"/>
            </p:custDataLst>
          </p:nvPr>
        </p:nvSpPr>
        <p:spPr>
          <a:xfrm>
            <a:off x="588135" y="3480666"/>
            <a:ext cx="154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equivalent</a:t>
            </a:r>
          </a:p>
        </p:txBody>
      </p:sp>
      <p:sp>
        <p:nvSpPr>
          <p:cNvPr id="68" name="Rectangle 67"/>
          <p:cNvSpPr/>
          <p:nvPr>
            <p:custDataLst>
              <p:tags r:id="rId43"/>
            </p:custDataLst>
          </p:nvPr>
        </p:nvSpPr>
        <p:spPr bwMode="auto">
          <a:xfrm>
            <a:off x="2209800" y="2165780"/>
            <a:ext cx="1997283" cy="8822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[6] = 0xBAD;</a:t>
            </a:r>
          </a:p>
          <a:p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[-1] </a:t>
            </a:r>
            <a:r>
              <a:rPr lang="en-US" dirty="0">
                <a:latin typeface="Calibri" pitchFamily="34" charset="0"/>
              </a:rPr>
              <a:t>= 0xBAD;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9" name="Rectangle 68"/>
          <p:cNvSpPr/>
          <p:nvPr>
            <p:custDataLst>
              <p:tags r:id="rId44"/>
            </p:custDataLst>
          </p:nvPr>
        </p:nvSpPr>
        <p:spPr>
          <a:xfrm>
            <a:off x="367825" y="2174710"/>
            <a:ext cx="1571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 bounds</a:t>
            </a:r>
          </a:p>
          <a:p>
            <a:r>
              <a:rPr lang="en-US" dirty="0" smtClean="0">
                <a:latin typeface="Calibri"/>
                <a:cs typeface="Calibri"/>
              </a:rPr>
              <a:t>check: </a:t>
            </a:r>
            <a:endParaRPr lang="en-US" dirty="0"/>
          </a:p>
        </p:txBody>
      </p:sp>
      <p:grpSp>
        <p:nvGrpSpPr>
          <p:cNvPr id="46" name="Group 69"/>
          <p:cNvGrpSpPr/>
          <p:nvPr>
            <p:custDataLst>
              <p:tags r:id="rId45"/>
            </p:custDataLst>
          </p:nvPr>
        </p:nvGrpSpPr>
        <p:grpSpPr>
          <a:xfrm>
            <a:off x="5425529" y="4946727"/>
            <a:ext cx="2059096" cy="461665"/>
            <a:chOff x="5669674" y="4338935"/>
            <a:chExt cx="2059096" cy="461665"/>
          </a:xfrm>
        </p:grpSpPr>
        <p:sp>
          <p:nvSpPr>
            <p:cNvPr id="71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8" name="Group 74"/>
          <p:cNvGrpSpPr/>
          <p:nvPr>
            <p:custDataLst>
              <p:tags r:id="rId46"/>
            </p:custDataLst>
          </p:nvPr>
        </p:nvGrpSpPr>
        <p:grpSpPr>
          <a:xfrm>
            <a:off x="5438490" y="2819400"/>
            <a:ext cx="2059096" cy="461665"/>
            <a:chOff x="5669674" y="4338935"/>
            <a:chExt cx="2059096" cy="461665"/>
          </a:xfrm>
        </p:grpSpPr>
        <p:sp>
          <p:nvSpPr>
            <p:cNvPr id="76" name="Rectangle 1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165321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5669674" y="4338935"/>
              <a:ext cx="55210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AD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9" name="Group 79"/>
          <p:cNvGrpSpPr/>
          <p:nvPr>
            <p:custDataLst>
              <p:tags r:id="rId47"/>
            </p:custDataLst>
          </p:nvPr>
        </p:nvGrpSpPr>
        <p:grpSpPr>
          <a:xfrm>
            <a:off x="5438490" y="3422727"/>
            <a:ext cx="2059096" cy="461665"/>
            <a:chOff x="5669674" y="4338935"/>
            <a:chExt cx="2059096" cy="461665"/>
          </a:xfrm>
        </p:grpSpPr>
        <p:sp>
          <p:nvSpPr>
            <p:cNvPr id="81" name="Rectangle 1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669674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0B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0" name="Rectangle 89"/>
          <p:cNvSpPr/>
          <p:nvPr>
            <p:custDataLst>
              <p:tags r:id="rId48"/>
            </p:custDataLst>
          </p:nvPr>
        </p:nvSpPr>
        <p:spPr bwMode="auto">
          <a:xfrm>
            <a:off x="2209800" y="2923745"/>
            <a:ext cx="1997283" cy="159573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*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=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dirty="0" smtClean="0">
                <a:latin typeface="Calibri" pitchFamily="34" charset="0"/>
              </a:rPr>
              <a:t>&amp;</a:t>
            </a:r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[0];</a:t>
            </a:r>
          </a:p>
          <a:p>
            <a:r>
              <a:rPr lang="en-US" dirty="0" smtClean="0">
                <a:latin typeface="Calibri" pitchFamily="34" charset="0"/>
              </a:rPr>
              <a:t>*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</a:rPr>
              <a:t>0xA;</a:t>
            </a:r>
            <a:endParaRPr lang="en-US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9"/>
            </p:custDataLst>
          </p:nvPr>
        </p:nvSpPr>
        <p:spPr>
          <a:xfrm>
            <a:off x="1966263" y="4267200"/>
            <a:ext cx="426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{</a:t>
            </a:r>
          </a:p>
        </p:txBody>
      </p:sp>
      <p:sp>
        <p:nvSpPr>
          <p:cNvPr id="92" name="TextBox 91"/>
          <p:cNvSpPr txBox="1"/>
          <p:nvPr>
            <p:custDataLst>
              <p:tags r:id="rId50"/>
            </p:custDataLst>
          </p:nvPr>
        </p:nvSpPr>
        <p:spPr>
          <a:xfrm>
            <a:off x="609600" y="4597063"/>
            <a:ext cx="154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equivalent</a:t>
            </a:r>
          </a:p>
        </p:txBody>
      </p:sp>
      <p:sp>
        <p:nvSpPr>
          <p:cNvPr id="93" name="TextBox 92"/>
          <p:cNvSpPr txBox="1"/>
          <p:nvPr>
            <p:custDataLst>
              <p:tags r:id="rId51"/>
            </p:custDataLst>
          </p:nvPr>
        </p:nvSpPr>
        <p:spPr>
          <a:xfrm>
            <a:off x="2209800" y="4423981"/>
            <a:ext cx="199059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[1] = 0xB;</a:t>
            </a:r>
          </a:p>
          <a:p>
            <a:r>
              <a:rPr lang="en-US" dirty="0">
                <a:latin typeface="Calibri" pitchFamily="34" charset="0"/>
              </a:rPr>
              <a:t>*(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+ 1) = 0xB</a:t>
            </a:r>
            <a:r>
              <a:rPr lang="en-US" dirty="0" smtClean="0">
                <a:latin typeface="Calibri" pitchFamily="34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+ </a:t>
            </a:r>
            <a:r>
              <a:rPr lang="en-US" dirty="0" smtClean="0">
                <a:latin typeface="Calibri" pitchFamily="34" charset="0"/>
              </a:rPr>
              <a:t>2;</a:t>
            </a:r>
          </a:p>
        </p:txBody>
      </p:sp>
      <p:sp>
        <p:nvSpPr>
          <p:cNvPr id="3" name="Rectangle 2"/>
          <p:cNvSpPr/>
          <p:nvPr>
            <p:custDataLst>
              <p:tags r:id="rId52"/>
            </p:custDataLst>
          </p:nvPr>
        </p:nvSpPr>
        <p:spPr>
          <a:xfrm>
            <a:off x="2232378" y="914400"/>
            <a:ext cx="119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int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[6];</a:t>
            </a:r>
          </a:p>
        </p:txBody>
      </p:sp>
      <p:sp>
        <p:nvSpPr>
          <p:cNvPr id="47" name="Rectangle 46"/>
          <p:cNvSpPr/>
          <p:nvPr>
            <p:custDataLst>
              <p:tags r:id="rId53"/>
            </p:custDataLst>
          </p:nvPr>
        </p:nvSpPr>
        <p:spPr>
          <a:xfrm>
            <a:off x="2209800" y="6324600"/>
            <a:ext cx="1836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*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 smtClean="0">
                <a:solidFill>
                  <a:srgbClr val="BD0000"/>
                </a:solidFill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[1] </a:t>
            </a:r>
            <a:r>
              <a:rPr lang="en-US" dirty="0">
                <a:latin typeface="Calibri" pitchFamily="34" charset="0"/>
              </a:rPr>
              <a:t>+ 1;</a:t>
            </a:r>
          </a:p>
        </p:txBody>
      </p:sp>
      <p:sp>
        <p:nvSpPr>
          <p:cNvPr id="89" name="U-Turn Arrow 88"/>
          <p:cNvSpPr/>
          <p:nvPr>
            <p:custDataLst>
              <p:tags r:id="rId54"/>
            </p:custDataLst>
          </p:nvPr>
        </p:nvSpPr>
        <p:spPr bwMode="auto">
          <a:xfrm rot="16200000">
            <a:off x="4434161" y="4511612"/>
            <a:ext cx="1563551" cy="373469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51" name="Group 84"/>
          <p:cNvGrpSpPr/>
          <p:nvPr>
            <p:custDataLst>
              <p:tags r:id="rId55"/>
            </p:custDataLst>
          </p:nvPr>
        </p:nvGrpSpPr>
        <p:grpSpPr>
          <a:xfrm>
            <a:off x="5448838" y="3748544"/>
            <a:ext cx="2059096" cy="461665"/>
            <a:chOff x="5669674" y="4338935"/>
            <a:chExt cx="2059096" cy="461665"/>
          </a:xfrm>
        </p:grpSpPr>
        <p:sp>
          <p:nvSpPr>
            <p:cNvPr id="86" name="Rectangle 1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232120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698722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6165321" y="4338935"/>
              <a:ext cx="49665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669674" y="4338935"/>
              <a:ext cx="50807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latin typeface="Calibri" pitchFamily="34" charset="0"/>
                  <a:cs typeface="Calibri" pitchFamily="34" charset="0"/>
                </a:rPr>
                <a:t>0C</a:t>
              </a:r>
              <a:endParaRPr lang="en-US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2" name="Group 98"/>
          <p:cNvGrpSpPr/>
          <p:nvPr>
            <p:custDataLst>
              <p:tags r:id="rId56"/>
            </p:custDataLst>
          </p:nvPr>
        </p:nvGrpSpPr>
        <p:grpSpPr>
          <a:xfrm>
            <a:off x="4766622" y="228600"/>
            <a:ext cx="4393255" cy="2057400"/>
            <a:chOff x="4766622" y="228600"/>
            <a:chExt cx="4393255" cy="2057400"/>
          </a:xfrm>
        </p:grpSpPr>
        <p:sp>
          <p:nvSpPr>
            <p:cNvPr id="100" name="TextBox 99"/>
            <p:cNvSpPr txBox="1"/>
            <p:nvPr>
              <p:custDataLst>
                <p:tags r:id="rId63"/>
              </p:custDataLst>
            </p:nvPr>
          </p:nvSpPr>
          <p:spPr>
            <a:xfrm>
              <a:off x="4766622" y="1578114"/>
              <a:ext cx="4391378" cy="707886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</a:rPr>
                <a:t>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] is the address of </a:t>
              </a:r>
              <a:r>
                <a:rPr lang="en-US" sz="2000" dirty="0" smtClean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 smtClean="0">
                  <a:latin typeface="Calibri" pitchFamily="34" charset="0"/>
                </a:rPr>
                <a:t>[0] plus </a:t>
              </a:r>
              <a:r>
                <a:rPr lang="en-US" sz="2000" b="0" dirty="0" err="1" smtClean="0">
                  <a:latin typeface="Calibri" pitchFamily="34" charset="0"/>
                </a:rPr>
                <a:t>i</a:t>
              </a:r>
              <a:r>
                <a:rPr lang="en-US" sz="2000" b="0" dirty="0" smtClean="0">
                  <a:latin typeface="Calibri" pitchFamily="34" charset="0"/>
                </a:rPr>
                <a:t> times the element size in bytes</a:t>
              </a:r>
            </a:p>
          </p:txBody>
        </p:sp>
        <p:sp>
          <p:nvSpPr>
            <p:cNvPr id="101" name="Rectangle 100"/>
            <p:cNvSpPr/>
            <p:nvPr>
              <p:custDataLst>
                <p:tags r:id="rId64"/>
              </p:custDataLst>
            </p:nvPr>
          </p:nvSpPr>
          <p:spPr>
            <a:xfrm>
              <a:off x="4768499" y="892314"/>
              <a:ext cx="4389501" cy="400110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>
                  <a:solidFill>
                    <a:srgbClr val="BD0000"/>
                  </a:solidFill>
                  <a:latin typeface="Calibri" pitchFamily="34" charset="0"/>
                </a:rPr>
                <a:t>a</a:t>
              </a:r>
              <a:r>
                <a:rPr lang="en-US" sz="2000" b="0" dirty="0">
                  <a:latin typeface="Calibri" pitchFamily="34" charset="0"/>
                </a:rPr>
                <a:t> </a:t>
              </a:r>
              <a:r>
                <a:rPr lang="en-US" sz="2000" b="0" dirty="0" smtClean="0">
                  <a:latin typeface="Calibri" pitchFamily="34" charset="0"/>
                </a:rPr>
                <a:t>is a name for the array’s address</a:t>
              </a:r>
            </a:p>
          </p:txBody>
        </p:sp>
        <p:sp>
          <p:nvSpPr>
            <p:cNvPr id="102" name="Rectangle 101"/>
            <p:cNvSpPr/>
            <p:nvPr>
              <p:custDataLst>
                <p:tags r:id="rId65"/>
              </p:custDataLst>
            </p:nvPr>
          </p:nvSpPr>
          <p:spPr>
            <a:xfrm>
              <a:off x="4768499" y="228600"/>
              <a:ext cx="4391378" cy="70788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2000" b="0" dirty="0" smtClean="0">
                  <a:latin typeface="Calibri"/>
                  <a:cs typeface="Calibri"/>
                </a:rPr>
                <a:t>Arrays are adjacent locations in memory storing the same type of data object</a:t>
              </a: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95" name="Date Placeholder 94"/>
          <p:cNvSpPr>
            <a:spLocks noGrp="1"/>
          </p:cNvSpPr>
          <p:nvPr>
            <p:ph type="dt" sz="half" idx="2"/>
            <p:custDataLst>
              <p:tags r:id="rId5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96" name="Footer Placeholder 95"/>
          <p:cNvSpPr>
            <a:spLocks noGrp="1"/>
          </p:cNvSpPr>
          <p:nvPr>
            <p:ph type="ftr" sz="quarter" idx="3"/>
            <p:custDataLst>
              <p:tags r:id="rId58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97" name="Rectangle 14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370557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0x00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Rectangle 14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9192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0x01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Rectangle 14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452605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0x02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Rectangle 1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968331" y="2590800"/>
            <a:ext cx="5354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0x03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7" name="Ink 56"/>
              <p14:cNvContentPartPr/>
              <p14:nvPr/>
            </p14:nvContentPartPr>
            <p14:xfrm>
              <a:off x="4124880" y="3856320"/>
              <a:ext cx="1750320" cy="263592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113720" y="3844800"/>
                <a:ext cx="1772280" cy="265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88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8405982" cy="762000"/>
          </a:xfrm>
        </p:spPr>
        <p:txBody>
          <a:bodyPr rIns="137270"/>
          <a:lstStyle/>
          <a:p>
            <a:pPr marL="45588"/>
            <a:r>
              <a:rPr lang="en-US" dirty="0">
                <a:latin typeface="Calibri"/>
                <a:ea typeface="ＭＳ Ｐゴシック" charset="0"/>
                <a:cs typeface="Calibri"/>
              </a:rPr>
              <a:t>Representing 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strings?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8405982" cy="762000"/>
          </a:xfrm>
        </p:spPr>
        <p:txBody>
          <a:bodyPr rIns="137270"/>
          <a:lstStyle/>
          <a:p>
            <a:pPr marL="45588"/>
            <a:r>
              <a:rPr lang="en-US" dirty="0">
                <a:latin typeface="Calibri"/>
                <a:ea typeface="ＭＳ Ｐゴシック" charset="0"/>
                <a:cs typeface="Calibri"/>
              </a:rPr>
              <a:t>Representing strings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066800"/>
            <a:ext cx="8366125" cy="4972050"/>
          </a:xfrm>
        </p:spPr>
        <p:txBody>
          <a:bodyPr rIns="137270"/>
          <a:lstStyle/>
          <a:p>
            <a:pPr marL="353306" indent="-307718"/>
            <a:r>
              <a:rPr lang="en-US" dirty="0">
                <a:latin typeface="Calibri"/>
                <a:ea typeface="ＭＳ Ｐゴシック" charset="0"/>
                <a:cs typeface="Calibri"/>
              </a:rPr>
              <a:t>A C-style string is represented by an array of 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bytes (</a:t>
            </a:r>
            <a:r>
              <a:rPr lang="en-US" i="1" dirty="0" smtClean="0">
                <a:latin typeface="Courier New"/>
                <a:ea typeface="ＭＳ Ｐゴシック" charset="0"/>
                <a:cs typeface="Courier New"/>
              </a:rPr>
              <a:t>char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)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marL="712311" lvl="1" indent="-256432">
              <a:buFont typeface="Trebuchet MS" charset="0"/>
              <a:buChar char="—"/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Elements are one-byte </a:t>
            </a:r>
            <a:r>
              <a:rPr lang="en-US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ASCII codes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 for each 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character</a:t>
            </a:r>
          </a:p>
          <a:p>
            <a:pPr marL="712311" lvl="1" indent="-256432">
              <a:buFont typeface="Trebuchet MS" charset="0"/>
              <a:buChar char="—"/>
            </a:pP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ASCII = American Standard Code for Information Interchange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246909" y="2286000"/>
          <a:ext cx="6580907" cy="3695143"/>
        </p:xfrm>
        <a:graphic>
          <a:graphicData uri="http://schemas.openxmlformats.org/drawingml/2006/table">
            <a:tbl>
              <a:tblPr/>
              <a:tblGrid>
                <a:gridCol w="484909"/>
                <a:gridCol w="692727"/>
                <a:gridCol w="165966"/>
                <a:gridCol w="457488"/>
                <a:gridCol w="346364"/>
                <a:gridCol w="165966"/>
                <a:gridCol w="457488"/>
                <a:gridCol w="346364"/>
                <a:gridCol w="165966"/>
                <a:gridCol w="457488"/>
                <a:gridCol w="415636"/>
                <a:gridCol w="165966"/>
                <a:gridCol w="596034"/>
                <a:gridCol w="415636"/>
                <a:gridCol w="165966"/>
                <a:gridCol w="596034"/>
                <a:gridCol w="484909"/>
              </a:tblGrid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48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64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@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80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96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`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112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33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!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49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65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81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97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113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34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”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50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66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82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98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114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35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#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51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67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83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99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115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36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$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52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68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84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116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37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53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69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85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101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117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38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&amp;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54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70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86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102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118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39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’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55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71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87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W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103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119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w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40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(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56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72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88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104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120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41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57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73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89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105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121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42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*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58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: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74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J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90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106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j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122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43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+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59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75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91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[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107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123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{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44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,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60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&lt;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76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92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\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108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124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|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45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61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=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77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93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]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109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125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}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46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62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&gt;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78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94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^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110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126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~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47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/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63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?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79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95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_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ＭＳ Ｐゴシック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127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  <a:sym typeface="Trebuchet MS" charset="0"/>
                        </a:rPr>
                        <a:t>del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3710880" y="275760"/>
              <a:ext cx="2809440" cy="1642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05480" y="267480"/>
                <a:ext cx="2822760" cy="166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466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rIns="137270"/>
          <a:lstStyle/>
          <a:p>
            <a:pPr marL="45588"/>
            <a:r>
              <a:rPr lang="en-US" dirty="0">
                <a:latin typeface="Calibri"/>
                <a:ea typeface="ＭＳ Ｐゴシック" charset="0"/>
                <a:cs typeface="Calibri"/>
              </a:rPr>
              <a:t>Null-terminated Strings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00545" y="1680883"/>
          <a:ext cx="7135093" cy="728382"/>
        </p:xfrm>
        <a:graphic>
          <a:graphicData uri="http://schemas.openxmlformats.org/drawingml/2006/table">
            <a:tbl>
              <a:tblPr/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484909"/>
              </a:tblGrid>
              <a:tr h="369794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72</a:t>
                      </a:r>
                    </a:p>
                  </a:txBody>
                  <a:tcPr marL="46182" marR="46182" marT="44824" marB="448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97</a:t>
                      </a:r>
                    </a:p>
                  </a:txBody>
                  <a:tcPr marL="46182" marR="46182" marT="44824" marB="448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114</a:t>
                      </a:r>
                    </a:p>
                  </a:txBody>
                  <a:tcPr marL="46182" marR="46182" marT="44824" marB="448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114</a:t>
                      </a:r>
                    </a:p>
                  </a:txBody>
                  <a:tcPr marL="46182" marR="46182" marT="44824" marB="448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121</a:t>
                      </a:r>
                    </a:p>
                  </a:txBody>
                  <a:tcPr marL="46182" marR="46182" marT="44824" marB="448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32</a:t>
                      </a:r>
                    </a:p>
                  </a:txBody>
                  <a:tcPr marL="46182" marR="46182" marT="44824" marB="448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80</a:t>
                      </a:r>
                    </a:p>
                  </a:txBody>
                  <a:tcPr marL="46182" marR="46182" marT="44824" marB="448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111</a:t>
                      </a:r>
                    </a:p>
                  </a:txBody>
                  <a:tcPr marL="46182" marR="46182" marT="44824" marB="448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116</a:t>
                      </a:r>
                    </a:p>
                  </a:txBody>
                  <a:tcPr marL="46182" marR="46182" marT="44824" marB="448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116</a:t>
                      </a:r>
                    </a:p>
                  </a:txBody>
                  <a:tcPr marL="46182" marR="46182" marT="44824" marB="448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101</a:t>
                      </a:r>
                    </a:p>
                  </a:txBody>
                  <a:tcPr marL="46182" marR="46182" marT="44824" marB="448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114</a:t>
                      </a:r>
                    </a:p>
                  </a:txBody>
                  <a:tcPr marL="46182" marR="46182" marT="44824" marB="448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0</a:t>
                      </a:r>
                    </a:p>
                  </a:txBody>
                  <a:tcPr marL="46182" marR="46182" marT="44824" marB="448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58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H</a:t>
                      </a:r>
                    </a:p>
                  </a:txBody>
                  <a:tcPr marL="46182" marR="46182" marT="44824" marB="448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a</a:t>
                      </a:r>
                    </a:p>
                  </a:txBody>
                  <a:tcPr marL="46182" marR="46182" marT="44824" marB="448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r</a:t>
                      </a:r>
                    </a:p>
                  </a:txBody>
                  <a:tcPr marL="46182" marR="46182" marT="44824" marB="448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r</a:t>
                      </a:r>
                    </a:p>
                  </a:txBody>
                  <a:tcPr marL="46182" marR="46182" marT="44824" marB="448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y</a:t>
                      </a:r>
                    </a:p>
                  </a:txBody>
                  <a:tcPr marL="46182" marR="46182" marT="44824" marB="448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  <a:sym typeface="Trebuchet MS" charset="0"/>
                      </a:endParaRPr>
                    </a:p>
                  </a:txBody>
                  <a:tcPr marL="46182" marR="46182" marT="44824" marB="448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P</a:t>
                      </a:r>
                    </a:p>
                  </a:txBody>
                  <a:tcPr marL="46182" marR="46182" marT="44824" marB="448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o</a:t>
                      </a:r>
                    </a:p>
                  </a:txBody>
                  <a:tcPr marL="46182" marR="46182" marT="44824" marB="448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t</a:t>
                      </a:r>
                    </a:p>
                  </a:txBody>
                  <a:tcPr marL="46182" marR="46182" marT="44824" marB="448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t</a:t>
                      </a:r>
                    </a:p>
                  </a:txBody>
                  <a:tcPr marL="46182" marR="46182" marT="44824" marB="448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e</a:t>
                      </a:r>
                    </a:p>
                  </a:txBody>
                  <a:tcPr marL="46182" marR="46182" marT="44824" marB="448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r</a:t>
                      </a:r>
                    </a:p>
                  </a:txBody>
                  <a:tcPr marL="46182" marR="46182" marT="44824" marB="448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  <a:sym typeface="Trebuchet MS" charset="0"/>
                        </a:rPr>
                        <a:t>\0</a:t>
                      </a:r>
                    </a:p>
                  </a:txBody>
                  <a:tcPr marL="46182" marR="46182" marT="44824" marB="448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1143000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latin typeface="Calibri"/>
                <a:cs typeface="Calibri"/>
              </a:rPr>
              <a:t>For example, “Harry Potter” can be stored as a 13-byte array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Why do we put a 0, or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null zero</a:t>
            </a:r>
            <a:r>
              <a:rPr lang="en-US" dirty="0" smtClean="0">
                <a:latin typeface="Calibri"/>
                <a:cs typeface="Calibri"/>
              </a:rPr>
              <a:t>, at the end of the string?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Note the special symbol: string[12] = '\0';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How do we compute the string length?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619200" y="964440"/>
              <a:ext cx="7326360" cy="2779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400" y="951840"/>
                <a:ext cx="7349400" cy="28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92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8" name="Rectangle 2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7018" y="1509779"/>
            <a:ext cx="3276600" cy="425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85763" indent="-385763"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latin typeface="Courier New"/>
                <a:cs typeface="Courier New"/>
              </a:rPr>
              <a:t>char </a:t>
            </a:r>
            <a:r>
              <a:rPr lang="en-US" sz="2000" dirty="0" smtClean="0">
                <a:latin typeface="Courier New"/>
                <a:cs typeface="Courier New"/>
              </a:rPr>
              <a:t>s[</a:t>
            </a:r>
            <a:r>
              <a:rPr lang="en-US" sz="2000" dirty="0">
                <a:latin typeface="Courier New"/>
                <a:cs typeface="Courier New"/>
              </a:rPr>
              <a:t>6] = "</a:t>
            </a:r>
            <a:r>
              <a:rPr lang="en-US" sz="2000" dirty="0" smtClean="0">
                <a:latin typeface="Courier New"/>
                <a:cs typeface="Courier New"/>
              </a:rPr>
              <a:t>12345"</a:t>
            </a:r>
            <a:r>
              <a:rPr lang="en-US" sz="2000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20013" y="317861"/>
            <a:ext cx="84059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Endianness</a:t>
            </a:r>
            <a:r>
              <a:rPr lang="en-US" dirty="0" smtClean="0"/>
              <a:t> and Strings</a:t>
            </a:r>
          </a:p>
        </p:txBody>
      </p:sp>
      <p:sp>
        <p:nvSpPr>
          <p:cNvPr id="20529" name="Rectangle 49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57018" y="4267200"/>
            <a:ext cx="8518525" cy="2514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Byte ordering (endianness) is not an issue for 1-byte values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The whole array does not constitute a single value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Individual elements are values; chars are single bytes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Unicode characters – up to 4 bytes/character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ASCII codes still work (just add leading zeros)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Unicode can support the many characters in all languages in the world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Java and C have libraries for Unicode (Java commonly uses 2 bytes/char)</a:t>
            </a:r>
          </a:p>
        </p:txBody>
      </p:sp>
      <p:grpSp>
        <p:nvGrpSpPr>
          <p:cNvPr id="2" name="Group 3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283325" y="2084870"/>
            <a:ext cx="609600" cy="1828800"/>
            <a:chOff x="4896" y="2256"/>
            <a:chExt cx="384" cy="1152"/>
          </a:xfrm>
        </p:grpSpPr>
        <p:sp>
          <p:nvSpPr>
            <p:cNvPr id="20502" name="Rectangle 1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896" y="264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/>
                  <a:cs typeface="Calibri"/>
                </a:rPr>
                <a:t>33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20503" name="Rectangle 2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896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/>
                  <a:cs typeface="Calibri"/>
                </a:rPr>
                <a:t>34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20504" name="Rectangle 2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96" y="225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Calibri"/>
                  <a:cs typeface="Calibri"/>
                </a:rPr>
                <a:t>31</a:t>
              </a:r>
            </a:p>
          </p:txBody>
        </p:sp>
        <p:sp>
          <p:nvSpPr>
            <p:cNvPr id="20505" name="Rectangle 2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96" y="244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/>
                  <a:cs typeface="Calibri"/>
                </a:rPr>
                <a:t>32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20506" name="Rectangle 3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96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/>
                  <a:cs typeface="Calibri"/>
                </a:rPr>
                <a:t>35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20507" name="Rectangle 3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96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Calibri"/>
                  <a:cs typeface="Calibri"/>
                </a:rPr>
                <a:t>00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59325" y="2084870"/>
            <a:ext cx="609600" cy="1828800"/>
            <a:chOff x="4896" y="2256"/>
            <a:chExt cx="384" cy="1152"/>
          </a:xfrm>
        </p:grpSpPr>
        <p:sp>
          <p:nvSpPr>
            <p:cNvPr id="20496" name="Rectangle 3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96" y="264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/>
                  <a:cs typeface="Calibri"/>
                </a:rPr>
                <a:t>33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20497" name="Rectangle 3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896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/>
                  <a:cs typeface="Calibri"/>
                </a:rPr>
                <a:t>34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20498" name="Rectangle 3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896" y="225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Calibri"/>
                  <a:cs typeface="Calibri"/>
                </a:rPr>
                <a:t>31</a:t>
              </a:r>
            </a:p>
          </p:txBody>
        </p:sp>
        <p:sp>
          <p:nvSpPr>
            <p:cNvPr id="20499" name="Rectangle 3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896" y="244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/>
                  <a:cs typeface="Calibri"/>
                </a:rPr>
                <a:t>32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20500" name="Rectangle 39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96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/>
                  <a:cs typeface="Calibri"/>
                </a:rPr>
                <a:t>35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20501" name="Rectangle 4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896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Calibri"/>
                  <a:cs typeface="Calibri"/>
                </a:rPr>
                <a:t>00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368925" y="2237270"/>
            <a:ext cx="914400" cy="1524000"/>
            <a:chOff x="4272" y="1584"/>
            <a:chExt cx="576" cy="960"/>
          </a:xfrm>
        </p:grpSpPr>
        <p:sp>
          <p:nvSpPr>
            <p:cNvPr id="20490" name="Line 2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272" y="158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20491" name="Line 41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272" y="177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20492" name="Line 4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272" y="1968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20493" name="Line 43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272" y="2160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20494" name="Line 4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272" y="2352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20495" name="Line 4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272" y="254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8"/>
            </p:custDataLst>
          </p:nvPr>
        </p:nvSpPr>
        <p:spPr>
          <a:xfrm>
            <a:off x="1001543" y="990600"/>
            <a:ext cx="2254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r>
              <a:rPr lang="en-US" b="0" dirty="0" smtClean="0">
                <a:latin typeface="Calibri" pitchFamily="34" charset="0"/>
              </a:rPr>
              <a:t> (char = 1 byte)</a:t>
            </a:r>
          </a:p>
        </p:txBody>
      </p:sp>
      <p:sp>
        <p:nvSpPr>
          <p:cNvPr id="61" name="Date Placeholder 60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p:sp>
        <p:nvSpPr>
          <p:cNvPr id="63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17965" y="2078458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0x00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64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17965" y="2383258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0x01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65" name="Rectangle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17965" y="2688058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0x02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66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17965" y="2992858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0x03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67" name="Rectangle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17965" y="3306077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0x04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68" name="Rectangle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17965" y="3593818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0x05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69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43592" y="2095518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0x00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70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43592" y="2400318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0x01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71" name="Rectangl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43592" y="2705118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0x02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72" name="Rectangle 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43592" y="3009918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0x03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73" name="Rectangle 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43592" y="3323137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0x04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74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43592" y="3610878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chemeClr val="accent6"/>
                </a:solidFill>
                <a:latin typeface="Calibri"/>
                <a:cs typeface="Calibri"/>
              </a:rPr>
              <a:t>0x05</a:t>
            </a:r>
            <a:endParaRPr lang="en-US" sz="1600" b="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5" name="Rectangular Callout 14"/>
          <p:cNvSpPr/>
          <p:nvPr>
            <p:custDataLst>
              <p:tags r:id="rId23"/>
            </p:custDataLst>
          </p:nvPr>
        </p:nvSpPr>
        <p:spPr bwMode="auto">
          <a:xfrm>
            <a:off x="357018" y="3593818"/>
            <a:ext cx="3452982" cy="375372"/>
          </a:xfrm>
          <a:prstGeom prst="wedgeRectCallout">
            <a:avLst>
              <a:gd name="adj1" fmla="val 78911"/>
              <a:gd name="adj2" fmla="val -397122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Note: 0x31 = 49 decimal = ASCII ‘1’</a:t>
            </a: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505023" y="2097526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‘1’</a:t>
            </a:r>
            <a:endParaRPr lang="en-US"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6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505023" y="2402326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‘2’</a:t>
            </a:r>
            <a:endParaRPr lang="en-US"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7" name="Rectangl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505023" y="2707126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‘3’</a:t>
            </a:r>
            <a:endParaRPr lang="en-US"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8" name="Rectangle 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05023" y="3011926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‘4’</a:t>
            </a:r>
            <a:endParaRPr lang="en-US"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9" name="Rectangle 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505023" y="3325145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‘5’</a:t>
            </a:r>
            <a:endParaRPr lang="en-US"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0" name="Rectangle 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505023" y="3612886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‘\0’</a:t>
            </a:r>
            <a:endParaRPr lang="en-US"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1" name="Text Box 1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51325" y="1366575"/>
            <a:ext cx="1625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IA32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x86-64</a:t>
            </a:r>
            <a:b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000" dirty="0" smtClean="0">
                <a:solidFill>
                  <a:srgbClr val="7030A0"/>
                </a:solidFill>
                <a:latin typeface="Calibri"/>
                <a:cs typeface="Calibri"/>
              </a:rPr>
              <a:t>(little endian)</a:t>
            </a:r>
            <a:endParaRPr lang="en-US" sz="20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82" name="Text Box 2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76925" y="1365552"/>
            <a:ext cx="145745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SPARC</a:t>
            </a:r>
            <a:b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000" dirty="0" smtClean="0">
                <a:solidFill>
                  <a:srgbClr val="7030A0"/>
                </a:solidFill>
                <a:latin typeface="Calibri"/>
                <a:cs typeface="Calibri"/>
              </a:rPr>
              <a:t>(big endian)</a:t>
            </a:r>
            <a:endParaRPr lang="en-US" sz="20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" name="Ink 5"/>
              <p14:cNvContentPartPr/>
              <p14:nvPr/>
            </p14:nvContentPartPr>
            <p14:xfrm>
              <a:off x="4334400" y="2045160"/>
              <a:ext cx="2963520" cy="343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22520" y="2034720"/>
                <a:ext cx="2979360" cy="3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45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96875" y="1197678"/>
            <a:ext cx="8366125" cy="51364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Code to print byte representation of data</a:t>
            </a:r>
          </a:p>
          <a:p>
            <a:pPr lvl="1">
              <a:defRPr/>
            </a:pPr>
            <a:r>
              <a:rPr lang="en-US" dirty="0" smtClean="0"/>
              <a:t>Any data type can be treated as a </a:t>
            </a:r>
            <a:r>
              <a:rPr lang="en-US" i="1" dirty="0" smtClean="0"/>
              <a:t>byte array</a:t>
            </a:r>
            <a:r>
              <a:rPr lang="en-US" dirty="0" smtClean="0"/>
              <a:t> by </a:t>
            </a:r>
            <a:r>
              <a:rPr lang="en-US" b="1" dirty="0" smtClean="0"/>
              <a:t>casting</a:t>
            </a:r>
            <a:r>
              <a:rPr lang="en-US" dirty="0" smtClean="0"/>
              <a:t> it to </a:t>
            </a:r>
            <a:r>
              <a:rPr lang="en-US" dirty="0" smtClean="0">
                <a:latin typeface="Courier New" pitchFamily="49" charset="0"/>
              </a:rPr>
              <a:t>char</a:t>
            </a: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C has </a:t>
            </a:r>
            <a:r>
              <a:rPr lang="en-US" i="1" dirty="0" smtClean="0">
                <a:solidFill>
                  <a:srgbClr val="BD0000"/>
                </a:solidFill>
                <a:latin typeface="Calibri"/>
                <a:cs typeface="Calibri"/>
              </a:rPr>
              <a:t>unchecked</a:t>
            </a:r>
            <a:r>
              <a:rPr lang="en-US" dirty="0" smtClean="0">
                <a:solidFill>
                  <a:srgbClr val="BD0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casts.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&lt;&lt; DANGER &gt;&gt;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Examining Data Representations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469416"/>
            <a:ext cx="784860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show_bytes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(char* start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printf("</a:t>
            </a:r>
            <a:r>
              <a:rPr lang="en-US" sz="2000" dirty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%p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0x</a:t>
            </a:r>
            <a:r>
              <a:rPr lang="en-US" sz="2000" dirty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%.2x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",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start+i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*(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start+i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6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66191" y="5105400"/>
            <a:ext cx="2996809" cy="163121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printf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directives: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	Print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pointer</a:t>
            </a:r>
          </a:p>
          <a:p>
            <a:pPr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\t	Tab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	%x	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Print value as hex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\n	New line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1747" y="5448419"/>
            <a:ext cx="5257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show_int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show_bytes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 (char *) &amp;x,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Straight Connector 10"/>
          <p:cNvCxnSpPr/>
          <p:nvPr>
            <p:custDataLst>
              <p:tags r:id="rId7"/>
            </p:custDataLst>
          </p:nvPr>
        </p:nvCxnSpPr>
        <p:spPr bwMode="auto">
          <a:xfrm>
            <a:off x="2133600" y="6019800"/>
            <a:ext cx="990600" cy="0"/>
          </a:xfrm>
          <a:prstGeom prst="lin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>
            <p:custDataLst>
              <p:tags r:id="rId8"/>
            </p:custDataLst>
          </p:nvPr>
        </p:nvCxnSpPr>
        <p:spPr bwMode="auto">
          <a:xfrm>
            <a:off x="6172200" y="1981200"/>
            <a:ext cx="762000" cy="0"/>
          </a:xfrm>
          <a:prstGeom prst="lin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Date Placeholder 11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244800" y="390960"/>
              <a:ext cx="7734960" cy="5701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9040" y="376920"/>
                <a:ext cx="7746840" cy="572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1022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urier New" pitchFamily="49" charset="0"/>
              </a:rPr>
              <a:t>show_bytes</a:t>
            </a:r>
            <a:r>
              <a:rPr lang="en-US" smtClean="0"/>
              <a:t> Execution Example</a:t>
            </a:r>
          </a:p>
        </p:txBody>
      </p:sp>
      <p:sp>
        <p:nvSpPr>
          <p:cNvPr id="17411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752600"/>
            <a:ext cx="7315200" cy="13542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a =</a:t>
            </a:r>
            <a:r>
              <a:rPr lang="en-US" dirty="0" smtClean="0">
                <a:latin typeface="Courier New"/>
                <a:cs typeface="Courier New"/>
              </a:rPr>
              <a:t> 12345; </a:t>
            </a:r>
            <a:r>
              <a:rPr lang="en-US" sz="1600" dirty="0" smtClean="0">
                <a:latin typeface="Courier New"/>
                <a:cs typeface="Courier New"/>
              </a:rPr>
              <a:t>// represented as 0x00003039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latin typeface="Courier New"/>
                <a:cs typeface="Courier New"/>
              </a:rPr>
              <a:t>printf("int</a:t>
            </a:r>
            <a:r>
              <a:rPr lang="en-US" dirty="0">
                <a:latin typeface="Courier New"/>
                <a:cs typeface="Courier New"/>
              </a:rPr>
              <a:t> a =</a:t>
            </a:r>
            <a:r>
              <a:rPr lang="en-US" dirty="0" smtClean="0">
                <a:latin typeface="Courier New"/>
                <a:cs typeface="Courier New"/>
              </a:rPr>
              <a:t> 12345;</a:t>
            </a:r>
            <a:r>
              <a:rPr lang="en-US" dirty="0">
                <a:latin typeface="Courier New"/>
                <a:cs typeface="Courier New"/>
              </a:rPr>
              <a:t>\n");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err="1" smtClean="0">
                <a:latin typeface="Courier New"/>
                <a:cs typeface="Courier New"/>
              </a:rPr>
              <a:t>show_int</a:t>
            </a:r>
            <a:r>
              <a:rPr lang="en-US" dirty="0" smtClean="0">
                <a:latin typeface="Courier New"/>
                <a:cs typeface="Courier New"/>
              </a:rPr>
              <a:t>(a);  </a:t>
            </a:r>
            <a:r>
              <a:rPr lang="en-US" sz="1600" dirty="0" smtClean="0">
                <a:latin typeface="Courier New"/>
                <a:cs typeface="Courier New"/>
              </a:rPr>
              <a:t>// </a:t>
            </a:r>
            <a:r>
              <a:rPr lang="en-US" sz="1400" i="1" dirty="0" err="1" smtClean="0">
                <a:latin typeface="Courier New"/>
                <a:cs typeface="Courier New"/>
              </a:rPr>
              <a:t>show_bytes</a:t>
            </a:r>
            <a:r>
              <a:rPr lang="en-US" sz="1400" i="1" dirty="0">
                <a:latin typeface="Courier New"/>
                <a:cs typeface="Courier New"/>
              </a:rPr>
              <a:t>(</a:t>
            </a:r>
            <a:r>
              <a:rPr lang="en-US" sz="1400" i="1" dirty="0" smtClean="0">
                <a:latin typeface="Courier New"/>
                <a:cs typeface="Courier New"/>
              </a:rPr>
              <a:t>(char *) </a:t>
            </a:r>
            <a:r>
              <a:rPr lang="en-US" sz="1400" i="1" dirty="0">
                <a:latin typeface="Courier New"/>
                <a:cs typeface="Courier New"/>
              </a:rPr>
              <a:t>&amp;a, </a:t>
            </a:r>
            <a:r>
              <a:rPr lang="en-US" sz="1400" i="1" dirty="0" err="1">
                <a:latin typeface="Courier New"/>
                <a:cs typeface="Courier New"/>
              </a:rPr>
              <a:t>sizeof</a:t>
            </a:r>
            <a:r>
              <a:rPr lang="en-US" sz="1400" i="1" dirty="0">
                <a:latin typeface="Courier New"/>
                <a:cs typeface="Courier New"/>
              </a:rPr>
              <a:t>(</a:t>
            </a:r>
            <a:r>
              <a:rPr lang="en-US" sz="1400" i="1" dirty="0" err="1">
                <a:latin typeface="Courier New"/>
                <a:cs typeface="Courier New"/>
              </a:rPr>
              <a:t>int</a:t>
            </a:r>
            <a:r>
              <a:rPr lang="en-US" sz="1400" i="1" dirty="0">
                <a:latin typeface="Courier New"/>
                <a:cs typeface="Courier New"/>
              </a:rPr>
              <a:t>));</a:t>
            </a:r>
          </a:p>
        </p:txBody>
      </p:sp>
      <p:sp>
        <p:nvSpPr>
          <p:cNvPr id="17412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355975"/>
            <a:ext cx="12282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Helvetica" pitchFamily="34" charset="0"/>
              </a:rPr>
              <a:t>Result:</a:t>
            </a:r>
            <a:endParaRPr lang="en-US" sz="2400" dirty="0">
              <a:latin typeface="Helvetica" pitchFamily="34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4038600"/>
            <a:ext cx="7315200" cy="22467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a =</a:t>
            </a:r>
            <a:r>
              <a:rPr lang="en-US" dirty="0" smtClean="0">
                <a:latin typeface="Courier New"/>
                <a:cs typeface="Courier New"/>
              </a:rPr>
              <a:t> 12345;   </a:t>
            </a:r>
            <a:endParaRPr lang="en-US" sz="1600" dirty="0" smtClean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Courier New"/>
                <a:cs typeface="Courier New"/>
              </a:rPr>
              <a:t>0x11ffffcb8	</a:t>
            </a:r>
            <a:r>
              <a:rPr lang="en-US" dirty="0" smtClean="0">
                <a:latin typeface="Courier New"/>
                <a:cs typeface="Courier New"/>
              </a:rPr>
              <a:t>0x39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Courier New"/>
                <a:cs typeface="Courier New"/>
              </a:rPr>
              <a:t>0x11ffffcb9	</a:t>
            </a:r>
            <a:r>
              <a:rPr lang="en-US" dirty="0" smtClean="0">
                <a:latin typeface="Courier New"/>
                <a:cs typeface="Courier New"/>
              </a:rPr>
              <a:t>0x30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Courier New"/>
                <a:cs typeface="Courier New"/>
              </a:rPr>
              <a:t>0x11ffffcba	0x00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Courier New"/>
                <a:cs typeface="Courier New"/>
              </a:rPr>
              <a:t>0x11ffffcbb	</a:t>
            </a:r>
            <a:r>
              <a:rPr lang="en-US" dirty="0" smtClean="0">
                <a:latin typeface="Courier New"/>
                <a:cs typeface="Courier New"/>
              </a:rPr>
              <a:t>0x00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54720" y="1481040"/>
              <a:ext cx="7197120" cy="4908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80" y="1469160"/>
                <a:ext cx="7221240" cy="493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3" name="Rectangle 29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Boolean Algebra</a:t>
            </a:r>
          </a:p>
        </p:txBody>
      </p:sp>
      <p:sp>
        <p:nvSpPr>
          <p:cNvPr id="21534" name="Rectangle 30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Calibri"/>
                <a:cs typeface="Calibri"/>
              </a:rPr>
              <a:t>Developed by George Boole in 19th Century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/>
                <a:cs typeface="Calibri"/>
              </a:rPr>
              <a:t>Algebraic representation of logic</a:t>
            </a:r>
          </a:p>
          <a:p>
            <a:pPr lvl="2" eaLnBrk="1" hangingPunct="1">
              <a:defRPr/>
            </a:pPr>
            <a:r>
              <a:rPr lang="en-US" dirty="0" smtClean="0">
                <a:latin typeface="Calibri"/>
                <a:cs typeface="Calibri"/>
              </a:rPr>
              <a:t>Encode “True” as 1 and “False” as 0</a:t>
            </a: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AND: A&amp;B = 1 when both A is 1 and B is 1</a:t>
            </a: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OR: A|B = 1 when either A is 1 or B is 1</a:t>
            </a: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XOR: A^B = 1 when either A is 1 or B is 1, but not both</a:t>
            </a: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NOT: ~A = 1 when A is 0 and vice-versa</a:t>
            </a:r>
          </a:p>
          <a:p>
            <a:pPr lvl="1">
              <a:defRPr/>
            </a:pPr>
            <a:r>
              <a:rPr lang="en-US" dirty="0" err="1" smtClean="0">
                <a:latin typeface="Calibri"/>
                <a:cs typeface="Calibri"/>
              </a:rPr>
              <a:t>DeMorgan’s</a:t>
            </a:r>
            <a:r>
              <a:rPr lang="en-US" dirty="0" smtClean="0">
                <a:latin typeface="Calibri"/>
                <a:cs typeface="Calibri"/>
              </a:rPr>
              <a:t> Law:  ~(A | B) = ~A &amp; ~</a:t>
            </a:r>
            <a:r>
              <a:rPr lang="en-US" dirty="0">
                <a:latin typeface="Calibri"/>
                <a:cs typeface="Calibri"/>
              </a:rPr>
              <a:t>B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	               ~(A &amp; B) = ~A | ~B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endParaRPr lang="en-US" dirty="0" smtClean="0">
              <a:latin typeface="Calibri"/>
              <a:cs typeface="Calibri"/>
            </a:endParaRPr>
          </a:p>
          <a:p>
            <a:pPr eaLnBrk="1" hangingPunct="1">
              <a:defRPr/>
            </a:pPr>
            <a:endParaRPr lang="en-US" sz="2000" dirty="0" smtClean="0">
              <a:latin typeface="Calibri"/>
              <a:cs typeface="Calibri"/>
            </a:endParaRPr>
          </a:p>
        </p:txBody>
      </p:sp>
      <p:graphicFrame>
        <p:nvGraphicFramePr>
          <p:cNvPr id="1029" name="Object 2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071033" y="4795837"/>
          <a:ext cx="13970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7" name="Document" r:id="rId11" imgW="6243320" imgH="1376680" progId="Word.Document.8">
                  <p:embed/>
                </p:oleObj>
              </mc:Choice>
              <mc:Fallback>
                <p:oleObj name="Document" r:id="rId11" imgW="6243320" imgH="1376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7625"/>
                      <a:stretch>
                        <a:fillRect/>
                      </a:stretch>
                    </p:blipFill>
                    <p:spPr bwMode="auto">
                      <a:xfrm>
                        <a:off x="1071033" y="4795837"/>
                        <a:ext cx="1397000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3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6680200" y="4795837"/>
          <a:ext cx="13970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8" name="Document" r:id="rId13" imgW="6243320" imgH="1376680" progId="Word.Document.8">
                  <p:embed/>
                </p:oleObj>
              </mc:Choice>
              <mc:Fallback>
                <p:oleObj name="Document" r:id="rId13" imgW="6243320" imgH="1376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7625"/>
                      <a:stretch>
                        <a:fillRect/>
                      </a:stretch>
                    </p:blipFill>
                    <p:spPr bwMode="auto">
                      <a:xfrm>
                        <a:off x="6680200" y="4795837"/>
                        <a:ext cx="1397000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166760" y="2457000"/>
              <a:ext cx="5039280" cy="3742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58480" y="2450880"/>
                <a:ext cx="5051160" cy="37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8828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3" name="Rectangle 29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Boolean Algebra</a:t>
            </a:r>
          </a:p>
        </p:txBody>
      </p:sp>
      <p:sp>
        <p:nvSpPr>
          <p:cNvPr id="21534" name="Rectangle 30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Calibri"/>
                <a:cs typeface="Calibri"/>
              </a:rPr>
              <a:t>Developed by George Boole in 19th Century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/>
                <a:cs typeface="Calibri"/>
              </a:rPr>
              <a:t>Algebraic representation of logic</a:t>
            </a:r>
          </a:p>
          <a:p>
            <a:pPr lvl="2" eaLnBrk="1" hangingPunct="1">
              <a:defRPr/>
            </a:pPr>
            <a:r>
              <a:rPr lang="en-US" dirty="0" smtClean="0">
                <a:latin typeface="Calibri"/>
                <a:cs typeface="Calibri"/>
              </a:rPr>
              <a:t>Encode “True” as 1 and “False” as 0</a:t>
            </a: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AND: A&amp;B = 1 when both A is 1 and B is 1</a:t>
            </a: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OR: A|B = 1 when either A is 1 or B is 1</a:t>
            </a: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XOR: A^B = 1 when either A is 1 or B is 1, but not both</a:t>
            </a: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NOT: ~A = 1 when A is 0 and vice-versa</a:t>
            </a:r>
          </a:p>
          <a:p>
            <a:pPr lvl="1">
              <a:defRPr/>
            </a:pPr>
            <a:r>
              <a:rPr lang="en-US" dirty="0" err="1" smtClean="0">
                <a:latin typeface="Calibri"/>
                <a:cs typeface="Calibri"/>
              </a:rPr>
              <a:t>DeMorgan’s</a:t>
            </a:r>
            <a:r>
              <a:rPr lang="en-US" dirty="0" smtClean="0">
                <a:latin typeface="Calibri"/>
                <a:cs typeface="Calibri"/>
              </a:rPr>
              <a:t> Law:  ~(A | B) = ~A &amp; ~</a:t>
            </a:r>
            <a:r>
              <a:rPr lang="en-US" dirty="0">
                <a:latin typeface="Calibri"/>
                <a:cs typeface="Calibri"/>
              </a:rPr>
              <a:t>B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	</a:t>
            </a:r>
            <a:r>
              <a:rPr lang="en-US" dirty="0" smtClean="0">
                <a:latin typeface="Calibri"/>
                <a:cs typeface="Calibri"/>
              </a:rPr>
              <a:t>               ~(</a:t>
            </a:r>
            <a:r>
              <a:rPr lang="en-US" dirty="0">
                <a:latin typeface="Calibri"/>
                <a:cs typeface="Calibri"/>
              </a:rPr>
              <a:t>A &amp;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B) = ~A |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~B</a:t>
            </a:r>
          </a:p>
          <a:p>
            <a:pPr lvl="1">
              <a:defRPr/>
            </a:pP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endParaRPr lang="en-US" dirty="0" smtClean="0">
              <a:latin typeface="Calibri"/>
              <a:cs typeface="Calibri"/>
            </a:endParaRPr>
          </a:p>
          <a:p>
            <a:pPr eaLnBrk="1" hangingPunct="1">
              <a:defRPr/>
            </a:pPr>
            <a:endParaRPr lang="en-US" sz="2000" dirty="0" smtClean="0">
              <a:latin typeface="Calibri"/>
              <a:cs typeface="Calibri"/>
            </a:endParaRPr>
          </a:p>
        </p:txBody>
      </p:sp>
      <p:graphicFrame>
        <p:nvGraphicFramePr>
          <p:cNvPr id="1029" name="Object 2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071033" y="4795837"/>
          <a:ext cx="13970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7" name="Document" r:id="rId13" imgW="6243320" imgH="1376680" progId="Word.Document.8">
                  <p:embed/>
                </p:oleObj>
              </mc:Choice>
              <mc:Fallback>
                <p:oleObj name="Document" r:id="rId13" imgW="6243320" imgH="1376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7625"/>
                      <a:stretch>
                        <a:fillRect/>
                      </a:stretch>
                    </p:blipFill>
                    <p:spPr bwMode="auto">
                      <a:xfrm>
                        <a:off x="1071033" y="4795837"/>
                        <a:ext cx="1397000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3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6680200" y="4795837"/>
          <a:ext cx="13970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8" name="Document" r:id="rId15" imgW="6243320" imgH="1376680" progId="Word.Document.8">
                  <p:embed/>
                </p:oleObj>
              </mc:Choice>
              <mc:Fallback>
                <p:oleObj name="Document" r:id="rId15" imgW="6243320" imgH="1376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7625"/>
                      <a:stretch>
                        <a:fillRect/>
                      </a:stretch>
                    </p:blipFill>
                    <p:spPr bwMode="auto">
                      <a:xfrm>
                        <a:off x="6680200" y="4795837"/>
                        <a:ext cx="1397000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6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940755" y="4795837"/>
          <a:ext cx="13970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9" name="Document" r:id="rId17" imgW="6243320" imgH="1376680" progId="Word.Document.8">
                  <p:embed/>
                </p:oleObj>
              </mc:Choice>
              <mc:Fallback>
                <p:oleObj name="Document" r:id="rId17" imgW="6243320" imgH="1376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7625"/>
                      <a:stretch>
                        <a:fillRect/>
                      </a:stretch>
                    </p:blipFill>
                    <p:spPr bwMode="auto">
                      <a:xfrm>
                        <a:off x="2940755" y="4795837"/>
                        <a:ext cx="1397000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27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810477" y="4795837"/>
          <a:ext cx="13970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0" name="Document" r:id="rId19" imgW="6243320" imgH="1376680" progId="Word.Document.8">
                  <p:embed/>
                </p:oleObj>
              </mc:Choice>
              <mc:Fallback>
                <p:oleObj name="Document" r:id="rId19" imgW="6243320" imgH="1376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7625"/>
                      <a:stretch>
                        <a:fillRect/>
                      </a:stretch>
                    </p:blipFill>
                    <p:spPr bwMode="auto">
                      <a:xfrm>
                        <a:off x="4810477" y="4795837"/>
                        <a:ext cx="1397000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42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Hardware: 351 View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(version 1)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6" name="Content Placeholder 1433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2455" y="4343399"/>
            <a:ext cx="8594725" cy="1990725"/>
          </a:xfrm>
        </p:spPr>
        <p:txBody>
          <a:bodyPr/>
          <a:lstStyle/>
          <a:p>
            <a:r>
              <a:rPr lang="en-US" dirty="0"/>
              <a:t>The CPU holds instructions temporarily in the </a:t>
            </a:r>
            <a:r>
              <a:rPr lang="en-US" dirty="0">
                <a:solidFill>
                  <a:srgbClr val="FF0000"/>
                </a:solidFill>
              </a:rPr>
              <a:t>instruction cache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CPU </a:t>
            </a:r>
            <a:r>
              <a:rPr lang="en-US" dirty="0" smtClean="0"/>
              <a:t>holds data temporarily in a </a:t>
            </a:r>
            <a:r>
              <a:rPr lang="en-US" dirty="0"/>
              <a:t>fixed number of </a:t>
            </a:r>
            <a:r>
              <a:rPr lang="en-US" dirty="0" smtClean="0">
                <a:solidFill>
                  <a:srgbClr val="0000FF"/>
                </a:solidFill>
              </a:rPr>
              <a:t>registers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Instruction </a:t>
            </a:r>
            <a:r>
              <a:rPr lang="en-US" dirty="0">
                <a:solidFill>
                  <a:srgbClr val="FF0000"/>
                </a:solidFill>
              </a:rPr>
              <a:t>fetching </a:t>
            </a:r>
            <a:r>
              <a:rPr lang="en-US" dirty="0"/>
              <a:t>is HW-controlled.</a:t>
            </a:r>
          </a:p>
          <a:p>
            <a:r>
              <a:rPr lang="en-US" dirty="0">
                <a:solidFill>
                  <a:srgbClr val="0000FF"/>
                </a:solidFill>
              </a:rPr>
              <a:t>Data movement </a:t>
            </a:r>
            <a:r>
              <a:rPr lang="en-US" dirty="0"/>
              <a:t>is programmer-controlled.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data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CC0000"/>
                </a:solidFill>
              </a:rPr>
              <a:t>instructions</a:t>
            </a:r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dirty="0">
                <a:solidFill>
                  <a:srgbClr val="660066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9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dirty="0">
                <a:solidFill>
                  <a:srgbClr val="660066"/>
                </a:solidFill>
                <a:latin typeface="Calibri"/>
                <a:cs typeface="Calibri"/>
              </a:rPr>
              <a:t>take 352…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Calibri"/>
              <a:cs typeface="Calibri"/>
            </a:endParaRPr>
          </a:p>
        </p:txBody>
      </p: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798479236"/>
              </p:ext>
            </p:extLst>
          </p:nvPr>
        </p:nvGraphicFramePr>
        <p:xfrm>
          <a:off x="2137304" y="3276600"/>
          <a:ext cx="1143640" cy="343019"/>
        </p:xfrm>
        <a:graphic>
          <a:graphicData uri="http://schemas.openxmlformats.org/drawingml/2006/table">
            <a:tbl>
              <a:tblPr/>
              <a:tblGrid>
                <a:gridCol w="285910"/>
                <a:gridCol w="285910"/>
                <a:gridCol w="285910"/>
                <a:gridCol w="285910"/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 Box 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45993" y="3516890"/>
            <a:ext cx="1367896" cy="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registers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14377" name="AutoShape 41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Rectangle 3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45893" y="1607445"/>
            <a:ext cx="1600200" cy="511104"/>
          </a:xfrm>
          <a:prstGeom prst="rect">
            <a:avLst/>
          </a:prstGeom>
          <a:solidFill>
            <a:srgbClr val="FF9999"/>
          </a:solidFill>
          <a:ln w="1270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t"/>
          <a:lstStyle/>
          <a:p>
            <a:pPr algn="ctr"/>
            <a:r>
              <a:rPr lang="en-US" dirty="0" err="1" smtClean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lang="en-US" dirty="0" smtClean="0">
                <a:solidFill>
                  <a:srgbClr val="CC0000"/>
                </a:solidFill>
                <a:latin typeface="Calibri"/>
                <a:cs typeface="Calibri"/>
              </a:rPr>
              <a:t>-cache</a:t>
            </a:r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cxnSp>
        <p:nvCxnSpPr>
          <p:cNvPr id="26" name="AutoShape 4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2438400" y="2819400"/>
            <a:ext cx="232363" cy="675853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AutoShape 41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flipV="1">
            <a:off x="2286000" y="2057400"/>
            <a:ext cx="152400" cy="4572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339" name="TextBox 14338"/>
          <p:cNvSpPr txBox="1"/>
          <p:nvPr>
            <p:custDataLst>
              <p:tags r:id="rId17"/>
            </p:custDataLst>
          </p:nvPr>
        </p:nvSpPr>
        <p:spPr>
          <a:xfrm>
            <a:off x="6324600" y="2127957"/>
            <a:ext cx="15098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</a:rPr>
              <a:t>this week…</a:t>
            </a:r>
          </a:p>
        </p:txBody>
      </p:sp>
      <p:sp>
        <p:nvSpPr>
          <p:cNvPr id="14341" name="Rounded Rectangular Callout 14340"/>
          <p:cNvSpPr/>
          <p:nvPr>
            <p:custDataLst>
              <p:tags r:id="rId18"/>
            </p:custDataLst>
          </p:nvPr>
        </p:nvSpPr>
        <p:spPr bwMode="auto">
          <a:xfrm>
            <a:off x="302455" y="3157765"/>
            <a:ext cx="3081657" cy="1730668"/>
          </a:xfrm>
          <a:prstGeom prst="wedgeRoundRectCallout">
            <a:avLst>
              <a:gd name="adj1" fmla="val 81502"/>
              <a:gd name="adj2" fmla="val -74687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How are data and instructions represented?</a:t>
            </a:r>
          </a:p>
        </p:txBody>
      </p:sp>
      <p:sp>
        <p:nvSpPr>
          <p:cNvPr id="46" name="Rounded Rectangular Callout 45"/>
          <p:cNvSpPr/>
          <p:nvPr>
            <p:custDataLst>
              <p:tags r:id="rId19"/>
            </p:custDataLst>
          </p:nvPr>
        </p:nvSpPr>
        <p:spPr bwMode="auto">
          <a:xfrm>
            <a:off x="4703867" y="4419600"/>
            <a:ext cx="3220933" cy="1730668"/>
          </a:xfrm>
          <a:prstGeom prst="wedgeRoundRectCallout">
            <a:avLst>
              <a:gd name="adj1" fmla="val -16883"/>
              <a:gd name="adj2" fmla="val -90994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How does a program find its data in memory?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12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General Boolean Algebras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r>
              <a:rPr lang="en-US" dirty="0" smtClean="0"/>
              <a:t>Operate on bit vectors</a:t>
            </a:r>
          </a:p>
          <a:p>
            <a:pPr lvl="1">
              <a:lnSpc>
                <a:spcPct val="85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r>
              <a:rPr lang="en-US" dirty="0" smtClean="0"/>
              <a:t>Operations applied bitwise</a:t>
            </a:r>
          </a:p>
          <a:p>
            <a:pPr eaLnBrk="1" hangingPunct="1">
              <a:lnSpc>
                <a:spcPct val="85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r>
              <a:rPr lang="en-US" dirty="0" smtClean="0"/>
              <a:t>All of the properties of Boolean algebra apply</a:t>
            </a:r>
          </a:p>
          <a:p>
            <a:pPr lvl="1" eaLnBrk="1" hangingPunct="1">
              <a:lnSpc>
                <a:spcPct val="90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endParaRPr lang="en-US" dirty="0" smtClean="0"/>
          </a:p>
          <a:p>
            <a:pPr lvl="2" eaLnBrk="1" hangingPunct="1">
              <a:lnSpc>
                <a:spcPct val="97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endParaRPr lang="en-US" dirty="0"/>
          </a:p>
          <a:p>
            <a:pPr lvl="2" eaLnBrk="1" hangingPunct="1">
              <a:lnSpc>
                <a:spcPct val="97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endParaRPr lang="en-US" dirty="0" smtClean="0"/>
          </a:p>
          <a:p>
            <a:pPr lvl="2" eaLnBrk="1" hangingPunct="1">
              <a:lnSpc>
                <a:spcPct val="97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endParaRPr lang="en-US" dirty="0"/>
          </a:p>
          <a:p>
            <a:pPr>
              <a:lnSpc>
                <a:spcPct val="97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r>
              <a:rPr lang="en-US" dirty="0" smtClean="0"/>
              <a:t>How does this relate to set operations?</a:t>
            </a:r>
            <a:endParaRPr lang="en-US" dirty="0"/>
          </a:p>
          <a:p>
            <a:pPr lvl="2" eaLnBrk="1" hangingPunct="1">
              <a:lnSpc>
                <a:spcPct val="97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endParaRPr lang="en-US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2114490"/>
            <a:ext cx="1463311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   01101001</a:t>
            </a:r>
            <a:endParaRPr lang="en-US" sz="2000" dirty="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&amp; 01010101</a:t>
            </a:r>
          </a:p>
          <a:p>
            <a:pPr algn="r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  </a:t>
            </a:r>
            <a:r>
              <a:rPr lang="en-US" sz="2000" dirty="0" smtClean="0">
                <a:latin typeface="Calibri"/>
                <a:cs typeface="Calibri"/>
              </a:rPr>
              <a:t>01000001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253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838200" y="2746315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14387" y="2114490"/>
            <a:ext cx="1424213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 01101001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| 01010101</a:t>
            </a:r>
          </a:p>
          <a:p>
            <a:pPr algn="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 01111101</a:t>
            </a:r>
          </a:p>
        </p:txBody>
      </p:sp>
      <p:sp>
        <p:nvSpPr>
          <p:cNvPr id="22535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67000" y="2746315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536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86329" y="2114490"/>
            <a:ext cx="1462685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 01101001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^ 01010101</a:t>
            </a:r>
          </a:p>
          <a:p>
            <a:pPr algn="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 00111100</a:t>
            </a:r>
          </a:p>
        </p:txBody>
      </p:sp>
      <p:sp>
        <p:nvSpPr>
          <p:cNvPr id="22537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2746315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53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48400" y="2114490"/>
            <a:ext cx="1605614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</a:p>
          <a:p>
            <a:pPr algn="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~ 01010101</a:t>
            </a:r>
          </a:p>
          <a:p>
            <a:pPr algn="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 10101010</a:t>
            </a:r>
          </a:p>
        </p:txBody>
      </p:sp>
      <p:sp>
        <p:nvSpPr>
          <p:cNvPr id="22539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400800" y="2746315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81068" y="3962400"/>
            <a:ext cx="1667869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 01010101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^ 01010101</a:t>
            </a:r>
          </a:p>
          <a:p>
            <a:pPr algn="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00000000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9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71923" y="4594225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542880" y="2224800"/>
              <a:ext cx="7220880" cy="2646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0280" y="2214000"/>
                <a:ext cx="7247520" cy="2670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Representing &amp; Manipulating Sets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r>
              <a:rPr lang="en-US" dirty="0" smtClean="0"/>
              <a:t>Representation</a:t>
            </a:r>
          </a:p>
          <a:p>
            <a:pPr lvl="1" eaLnBrk="1" hangingPunct="1">
              <a:lnSpc>
                <a:spcPct val="90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r>
              <a:rPr lang="en-US" dirty="0" smtClean="0"/>
              <a:t>A </a:t>
            </a:r>
            <a:r>
              <a:rPr lang="en-US" i="1" dirty="0" smtClean="0"/>
              <a:t>w</a:t>
            </a:r>
            <a:r>
              <a:rPr lang="en-US" dirty="0" smtClean="0"/>
              <a:t>-bit vector represents subsets of </a:t>
            </a:r>
            <a:r>
              <a:rPr lang="en-US" b="0" dirty="0" smtClean="0"/>
              <a:t>{0, …, </a:t>
            </a:r>
            <a:r>
              <a:rPr lang="en-US" b="0" i="1" dirty="0" smtClean="0"/>
              <a:t>w</a:t>
            </a:r>
            <a:r>
              <a:rPr lang="en-US" b="0" dirty="0" smtClean="0"/>
              <a:t>–1}</a:t>
            </a:r>
          </a:p>
          <a:p>
            <a:pPr lvl="1" eaLnBrk="1" hangingPunct="1">
              <a:lnSpc>
                <a:spcPct val="90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r>
              <a:rPr lang="en-US" b="0" dirty="0" err="1" smtClean="0"/>
              <a:t>a</a:t>
            </a:r>
            <a:r>
              <a:rPr lang="en-US" b="0" i="1" baseline="-25000" dirty="0" err="1" smtClean="0"/>
              <a:t>j</a:t>
            </a:r>
            <a:r>
              <a:rPr lang="en-US" b="0" dirty="0" smtClean="0"/>
              <a:t> = 1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b="0" i="1" dirty="0" smtClean="0"/>
              <a:t>j</a:t>
            </a:r>
            <a:r>
              <a:rPr lang="en-US" dirty="0" smtClean="0"/>
              <a:t>  </a:t>
            </a:r>
            <a:r>
              <a:rPr lang="en-US" b="0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</a:t>
            </a:r>
            <a:r>
              <a:rPr lang="en-US" b="0" i="1" dirty="0" smtClean="0"/>
              <a:t>A</a:t>
            </a:r>
          </a:p>
          <a:p>
            <a:pPr lvl="2" eaLnBrk="1" hangingPunct="1">
              <a:lnSpc>
                <a:spcPct val="97000"/>
              </a:lnSpc>
              <a:buFont typeface="Wingdings" pitchFamily="2" charset="2"/>
              <a:buNone/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r>
              <a:rPr lang="en-US" sz="2000" b="1" dirty="0" smtClean="0">
                <a:latin typeface="Courier New" pitchFamily="49" charset="0"/>
              </a:rPr>
              <a:t>01101001</a:t>
            </a:r>
            <a:r>
              <a:rPr lang="en-US" b="1" dirty="0" smtClean="0">
                <a:latin typeface="Courier New" pitchFamily="49" charset="0"/>
              </a:rPr>
              <a:t>	</a:t>
            </a:r>
            <a:r>
              <a:rPr lang="en-US" dirty="0" smtClean="0"/>
              <a:t>{ 0, 3, 5, 6 }</a:t>
            </a:r>
          </a:p>
          <a:p>
            <a:pPr lvl="2" eaLnBrk="1" hangingPunct="1">
              <a:lnSpc>
                <a:spcPct val="97000"/>
              </a:lnSpc>
              <a:buFont typeface="Wingdings" pitchFamily="2" charset="2"/>
              <a:buNone/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r>
              <a:rPr lang="en-US" sz="2000" b="1" dirty="0" smtClean="0">
                <a:solidFill>
                  <a:srgbClr val="969696"/>
                </a:solidFill>
                <a:latin typeface="Courier New" pitchFamily="49" charset="0"/>
              </a:rPr>
              <a:t>7</a:t>
            </a:r>
            <a:r>
              <a:rPr lang="en-US" sz="2000" b="1" dirty="0" smtClean="0">
                <a:solidFill>
                  <a:srgbClr val="CC0000"/>
                </a:solidFill>
                <a:latin typeface="Courier New" pitchFamily="49" charset="0"/>
              </a:rPr>
              <a:t>65</a:t>
            </a:r>
            <a:r>
              <a:rPr lang="en-US" sz="2000" b="1" dirty="0" smtClean="0">
                <a:solidFill>
                  <a:srgbClr val="969696"/>
                </a:solidFill>
                <a:latin typeface="Courier New" pitchFamily="49" charset="0"/>
              </a:rPr>
              <a:t>4</a:t>
            </a:r>
            <a:r>
              <a:rPr lang="en-US" sz="2000" b="1" dirty="0" smtClean="0">
                <a:solidFill>
                  <a:srgbClr val="CC0000"/>
                </a:solidFill>
                <a:latin typeface="Courier New" pitchFamily="49" charset="0"/>
              </a:rPr>
              <a:t>3</a:t>
            </a:r>
            <a:r>
              <a:rPr lang="en-US" sz="2000" b="1" dirty="0" smtClean="0">
                <a:solidFill>
                  <a:srgbClr val="969696"/>
                </a:solidFill>
                <a:latin typeface="Courier New" pitchFamily="49" charset="0"/>
              </a:rPr>
              <a:t>21</a:t>
            </a:r>
            <a:r>
              <a:rPr lang="en-US" sz="2000" b="1" dirty="0" smtClean="0">
                <a:solidFill>
                  <a:srgbClr val="CC0000"/>
                </a:solidFill>
                <a:latin typeface="Courier New" pitchFamily="49" charset="0"/>
              </a:rPr>
              <a:t>0</a:t>
            </a:r>
          </a:p>
          <a:p>
            <a:pPr lvl="2" eaLnBrk="1" hangingPunct="1">
              <a:lnSpc>
                <a:spcPct val="97000"/>
              </a:lnSpc>
              <a:buFont typeface="Wingdings" pitchFamily="2" charset="2"/>
              <a:buNone/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endParaRPr lang="en-US" sz="20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lvl="2" eaLnBrk="1" hangingPunct="1">
              <a:lnSpc>
                <a:spcPct val="97000"/>
              </a:lnSpc>
              <a:buFont typeface="Wingdings" pitchFamily="2" charset="2"/>
              <a:buNone/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r>
              <a:rPr lang="en-US" sz="2000" b="1" dirty="0" smtClean="0">
                <a:latin typeface="Courier New" pitchFamily="49" charset="0"/>
              </a:rPr>
              <a:t>01010101</a:t>
            </a:r>
            <a:r>
              <a:rPr lang="en-US" b="1" dirty="0" smtClean="0">
                <a:latin typeface="Courier New" pitchFamily="49" charset="0"/>
              </a:rPr>
              <a:t>	</a:t>
            </a:r>
            <a:r>
              <a:rPr lang="en-US" dirty="0" smtClean="0"/>
              <a:t>{ 0, 2, 4, 6 }</a:t>
            </a:r>
          </a:p>
          <a:p>
            <a:pPr lvl="2" eaLnBrk="1" hangingPunct="1">
              <a:lnSpc>
                <a:spcPct val="97000"/>
              </a:lnSpc>
              <a:buFont typeface="Wingdings" pitchFamily="2" charset="2"/>
              <a:buNone/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r>
              <a:rPr lang="en-US" sz="2000" b="1" dirty="0" smtClean="0">
                <a:solidFill>
                  <a:srgbClr val="969696"/>
                </a:solidFill>
                <a:latin typeface="Courier New" pitchFamily="49" charset="0"/>
              </a:rPr>
              <a:t>7</a:t>
            </a:r>
            <a:r>
              <a:rPr lang="en-US" sz="2000" b="1" dirty="0" smtClean="0">
                <a:solidFill>
                  <a:srgbClr val="CC0000"/>
                </a:solidFill>
                <a:latin typeface="Courier New" pitchFamily="49" charset="0"/>
              </a:rPr>
              <a:t>6</a:t>
            </a:r>
            <a:r>
              <a:rPr lang="en-US" sz="2000" b="1" dirty="0" smtClean="0">
                <a:solidFill>
                  <a:srgbClr val="969696"/>
                </a:solidFill>
                <a:latin typeface="Courier New" pitchFamily="49" charset="0"/>
              </a:rPr>
              <a:t>5</a:t>
            </a:r>
            <a:r>
              <a:rPr lang="en-US" sz="2000" b="1" dirty="0" smtClean="0">
                <a:solidFill>
                  <a:srgbClr val="CC0000"/>
                </a:solidFill>
                <a:latin typeface="Courier New" pitchFamily="49" charset="0"/>
              </a:rPr>
              <a:t>4</a:t>
            </a:r>
            <a:r>
              <a:rPr lang="en-US" sz="2000" b="1" dirty="0" smtClean="0">
                <a:solidFill>
                  <a:srgbClr val="969696"/>
                </a:solidFill>
                <a:latin typeface="Courier New" pitchFamily="49" charset="0"/>
              </a:rPr>
              <a:t>3</a:t>
            </a:r>
            <a:r>
              <a:rPr lang="en-US" sz="2000" b="1" dirty="0" smtClean="0">
                <a:solidFill>
                  <a:srgbClr val="CC0000"/>
                </a:solidFill>
                <a:latin typeface="Courier New" pitchFamily="49" charset="0"/>
              </a:rPr>
              <a:t>2</a:t>
            </a:r>
            <a:r>
              <a:rPr lang="en-US" sz="2000" b="1" dirty="0" smtClean="0">
                <a:solidFill>
                  <a:srgbClr val="969696"/>
                </a:solidFill>
                <a:latin typeface="Courier New" pitchFamily="49" charset="0"/>
              </a:rPr>
              <a:t>1</a:t>
            </a:r>
            <a:r>
              <a:rPr lang="en-US" sz="2000" b="1" dirty="0" smtClean="0">
                <a:solidFill>
                  <a:srgbClr val="CC0000"/>
                </a:solidFill>
                <a:latin typeface="Courier New" pitchFamily="49" charset="0"/>
              </a:rPr>
              <a:t>0</a:t>
            </a:r>
          </a:p>
          <a:p>
            <a:pPr eaLnBrk="1" hangingPunct="1">
              <a:lnSpc>
                <a:spcPct val="85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r>
              <a:rPr lang="en-US" dirty="0" smtClean="0"/>
              <a:t>Operations</a:t>
            </a:r>
          </a:p>
          <a:p>
            <a:pPr lvl="1" eaLnBrk="1" hangingPunct="1">
              <a:lnSpc>
                <a:spcPct val="90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r>
              <a:rPr lang="en-US" dirty="0" smtClean="0"/>
              <a:t>&amp; 	Intersection	</a:t>
            </a:r>
            <a:r>
              <a:rPr lang="en-US" b="1" dirty="0" smtClean="0">
                <a:latin typeface="Courier New" pitchFamily="49" charset="0"/>
              </a:rPr>
              <a:t>01000001</a:t>
            </a:r>
            <a:r>
              <a:rPr lang="en-US" dirty="0" smtClean="0">
                <a:latin typeface="Courier New" pitchFamily="49" charset="0"/>
              </a:rPr>
              <a:t>	</a:t>
            </a:r>
            <a:r>
              <a:rPr lang="en-US" b="0" dirty="0" smtClean="0"/>
              <a:t>{ 0, 6 }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r>
              <a:rPr lang="en-US" dirty="0" smtClean="0"/>
              <a:t>|  	Union	</a:t>
            </a:r>
            <a:r>
              <a:rPr lang="en-US" b="1" dirty="0" smtClean="0">
                <a:latin typeface="Courier New" pitchFamily="49" charset="0"/>
              </a:rPr>
              <a:t>01111101</a:t>
            </a:r>
            <a:r>
              <a:rPr lang="en-US" dirty="0" smtClean="0">
                <a:latin typeface="Courier New" pitchFamily="49" charset="0"/>
              </a:rPr>
              <a:t>	</a:t>
            </a:r>
            <a:r>
              <a:rPr lang="en-US" b="0" dirty="0" smtClean="0"/>
              <a:t>{ 0, 2, 3, 4, 5, 6 }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r>
              <a:rPr lang="en-US" dirty="0" smtClean="0"/>
              <a:t>^	Symmetric difference	</a:t>
            </a:r>
            <a:r>
              <a:rPr lang="en-US" b="1" dirty="0" smtClean="0">
                <a:latin typeface="Courier New" pitchFamily="49" charset="0"/>
              </a:rPr>
              <a:t>00111100</a:t>
            </a:r>
            <a:r>
              <a:rPr lang="en-US" dirty="0" smtClean="0">
                <a:latin typeface="Courier New" pitchFamily="49" charset="0"/>
              </a:rPr>
              <a:t>	</a:t>
            </a:r>
            <a:r>
              <a:rPr lang="en-US" b="0" dirty="0" smtClean="0"/>
              <a:t>{ 2, 3, 4, 5 }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r>
              <a:rPr lang="en-US" dirty="0" smtClean="0"/>
              <a:t>~	Complement	</a:t>
            </a:r>
            <a:r>
              <a:rPr lang="en-US" b="1" dirty="0" smtClean="0">
                <a:latin typeface="Courier New" pitchFamily="49" charset="0"/>
              </a:rPr>
              <a:t>10101010</a:t>
            </a:r>
            <a:r>
              <a:rPr lang="en-US" dirty="0" smtClean="0">
                <a:latin typeface="Courier New" pitchFamily="49" charset="0"/>
              </a:rPr>
              <a:t>	</a:t>
            </a:r>
            <a:r>
              <a:rPr lang="en-US" b="0" dirty="0" smtClean="0"/>
              <a:t>{ 1, 3, 5, 7 }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endParaRPr lang="en-US" dirty="0" smtClean="0"/>
          </a:p>
          <a:p>
            <a:pPr lvl="2" eaLnBrk="1" hangingPunct="1">
              <a:lnSpc>
                <a:spcPct val="97000"/>
              </a:lnSpc>
              <a:tabLst>
                <a:tab pos="1255713" algn="l"/>
                <a:tab pos="1774825" algn="l"/>
                <a:tab pos="4113213" algn="l"/>
                <a:tab pos="5484813" algn="l"/>
              </a:tabLst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189440" y="2025360"/>
              <a:ext cx="4826880" cy="1203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0080" y="2019960"/>
                <a:ext cx="4839840" cy="121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Bit-Level Operations in C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85000"/>
              </a:lnSpc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&amp;   |   ^   ~</a:t>
            </a:r>
          </a:p>
          <a:p>
            <a:pPr lvl="1" eaLnBrk="1" hangingPunct="1">
              <a:lnSpc>
                <a:spcPct val="90000"/>
              </a:lnSpc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Apply to any “integral” data type</a:t>
            </a:r>
          </a:p>
          <a:p>
            <a:pPr lvl="2" eaLnBrk="1" hangingPunct="1">
              <a:lnSpc>
                <a:spcPct val="97000"/>
              </a:lnSpc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long</a:t>
            </a:r>
            <a:r>
              <a:rPr lang="en-US" b="1" dirty="0" smtClean="0"/>
              <a:t>,  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/>
              <a:t>,  </a:t>
            </a:r>
            <a:r>
              <a:rPr lang="en-US" b="1" dirty="0" smtClean="0">
                <a:latin typeface="Courier New" pitchFamily="49" charset="0"/>
              </a:rPr>
              <a:t>short</a:t>
            </a:r>
            <a:r>
              <a:rPr lang="en-US" b="1" dirty="0" smtClean="0"/>
              <a:t>,  </a:t>
            </a:r>
            <a:r>
              <a:rPr lang="en-US" b="1" dirty="0" smtClean="0">
                <a:latin typeface="Courier New" pitchFamily="49" charset="0"/>
              </a:rPr>
              <a:t>char, unsigned</a:t>
            </a:r>
          </a:p>
          <a:p>
            <a:pPr lvl="1" eaLnBrk="1" hangingPunct="1">
              <a:lnSpc>
                <a:spcPct val="90000"/>
              </a:lnSpc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View arguments as bit vectors</a:t>
            </a:r>
          </a:p>
          <a:p>
            <a:pPr eaLnBrk="1" hangingPunct="1">
              <a:lnSpc>
                <a:spcPct val="85000"/>
              </a:lnSpc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Examples (char data type)</a:t>
            </a:r>
          </a:p>
          <a:p>
            <a:pPr lvl="1">
              <a:lnSpc>
                <a:spcPct val="90000"/>
              </a:lnSpc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dirty="0">
                <a:latin typeface="Courier New" pitchFamily="49" charset="0"/>
              </a:rPr>
              <a:t>~0x41 --&gt;  0xBE</a:t>
            </a:r>
          </a:p>
          <a:p>
            <a:pPr lvl="2">
              <a:lnSpc>
                <a:spcPct val="97000"/>
              </a:lnSpc>
              <a:buNone/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dirty="0">
                <a:latin typeface="Courier New" pitchFamily="49" charset="0"/>
              </a:rPr>
              <a:t>~01000001</a:t>
            </a:r>
            <a:r>
              <a:rPr lang="en-US" b="1" baseline="-25000" dirty="0">
                <a:latin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</a:rPr>
              <a:t>	--&gt;	10111110</a:t>
            </a:r>
            <a:r>
              <a:rPr lang="en-US" b="1" baseline="-25000" dirty="0">
                <a:latin typeface="Courier New" pitchFamily="49" charset="0"/>
              </a:rPr>
              <a:t>2</a:t>
            </a:r>
          </a:p>
          <a:p>
            <a:pPr lvl="1">
              <a:lnSpc>
                <a:spcPct val="90000"/>
              </a:lnSpc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dirty="0">
                <a:latin typeface="Courier New" pitchFamily="49" charset="0"/>
              </a:rPr>
              <a:t>~0x00 --&gt;  0xFF</a:t>
            </a:r>
          </a:p>
          <a:p>
            <a:pPr lvl="2">
              <a:lnSpc>
                <a:spcPct val="97000"/>
              </a:lnSpc>
              <a:buNone/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dirty="0">
                <a:latin typeface="Courier New" pitchFamily="49" charset="0"/>
              </a:rPr>
              <a:t>~00000000</a:t>
            </a:r>
            <a:r>
              <a:rPr lang="en-US" b="1" baseline="-25000" dirty="0">
                <a:latin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</a:rPr>
              <a:t>	--&gt;	11111111</a:t>
            </a:r>
            <a:r>
              <a:rPr lang="en-US" b="1" baseline="-25000" dirty="0">
                <a:latin typeface="Courier New" pitchFamily="49" charset="0"/>
              </a:rPr>
              <a:t>2</a:t>
            </a:r>
            <a:endParaRPr lang="en-US" b="1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dirty="0">
                <a:latin typeface="Courier New" pitchFamily="49" charset="0"/>
              </a:rPr>
              <a:t>0x69 &amp; 0x55  --&gt;  0x41</a:t>
            </a:r>
          </a:p>
          <a:p>
            <a:pPr lvl="2">
              <a:lnSpc>
                <a:spcPct val="97000"/>
              </a:lnSpc>
              <a:buNone/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dirty="0">
                <a:latin typeface="Courier New" pitchFamily="49" charset="0"/>
              </a:rPr>
              <a:t>01101001</a:t>
            </a:r>
            <a:r>
              <a:rPr lang="en-US" b="1" baseline="-25000" dirty="0">
                <a:latin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</a:rPr>
              <a:t> &amp; 01010101</a:t>
            </a:r>
            <a:r>
              <a:rPr lang="en-US" b="1" baseline="-25000" dirty="0">
                <a:latin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</a:rPr>
              <a:t> --&gt; 01000001</a:t>
            </a:r>
            <a:r>
              <a:rPr lang="en-US" b="1" baseline="-25000" dirty="0">
                <a:latin typeface="Courier New" pitchFamily="49" charset="0"/>
              </a:rPr>
              <a:t>2</a:t>
            </a:r>
          </a:p>
          <a:p>
            <a:pPr lvl="1">
              <a:lnSpc>
                <a:spcPct val="90000"/>
              </a:lnSpc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dirty="0">
                <a:latin typeface="Courier New" pitchFamily="49" charset="0"/>
              </a:rPr>
              <a:t>0x69 | 0x55  --&gt;  0x7D</a:t>
            </a:r>
          </a:p>
          <a:p>
            <a:pPr lvl="2">
              <a:lnSpc>
                <a:spcPct val="97000"/>
              </a:lnSpc>
              <a:buNone/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dirty="0">
                <a:latin typeface="Courier New" pitchFamily="49" charset="0"/>
              </a:rPr>
              <a:t>01101001</a:t>
            </a:r>
            <a:r>
              <a:rPr lang="en-US" b="1" baseline="-25000" dirty="0">
                <a:latin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</a:rPr>
              <a:t> | 01010101</a:t>
            </a:r>
            <a:r>
              <a:rPr lang="en-US" b="1" baseline="-25000" dirty="0">
                <a:latin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</a:rPr>
              <a:t> --&gt; </a:t>
            </a:r>
            <a:r>
              <a:rPr lang="en-US" b="1" dirty="0" smtClean="0">
                <a:latin typeface="Courier New" pitchFamily="49" charset="0"/>
              </a:rPr>
              <a:t>01111101</a:t>
            </a:r>
            <a:r>
              <a:rPr lang="en-US" b="1" baseline="-25000" dirty="0" smtClean="0">
                <a:latin typeface="Courier New" pitchFamily="49" charset="0"/>
              </a:rPr>
              <a:t>2</a:t>
            </a:r>
            <a:endParaRPr lang="en-US" b="1" dirty="0" smtClean="0"/>
          </a:p>
          <a:p>
            <a:pPr eaLnBrk="1" hangingPunct="1">
              <a:lnSpc>
                <a:spcPct val="85000"/>
              </a:lnSpc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Some bit-twiddling puzzles in Lab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702000" y="972720"/>
              <a:ext cx="5893560" cy="4321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680" y="959040"/>
                <a:ext cx="5913000" cy="434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Contrast: Logic Operations in C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4"/>
            <a:ext cx="8518525" cy="5267325"/>
          </a:xfrm>
        </p:spPr>
        <p:txBody>
          <a:bodyPr/>
          <a:lstStyle/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Contrast to logical operators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dirty="0" smtClean="0">
                <a:latin typeface="Calibri"/>
                <a:cs typeface="Calibri"/>
              </a:rPr>
              <a:t>&amp;&amp;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smtClean="0">
                <a:latin typeface="Calibri"/>
                <a:cs typeface="Calibri"/>
              </a:rPr>
              <a:t>    ||     !</a:t>
            </a:r>
          </a:p>
          <a:p>
            <a:pPr lvl="2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0 is “False”</a:t>
            </a:r>
          </a:p>
          <a:p>
            <a:pPr lvl="2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 smtClean="0"/>
              <a:t>Anything nonzero </a:t>
            </a:r>
            <a:r>
              <a:rPr lang="en-US" dirty="0" smtClean="0"/>
              <a:t>is “True”</a:t>
            </a:r>
          </a:p>
          <a:p>
            <a:pPr lvl="2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 smtClean="0"/>
              <a:t>Always</a:t>
            </a:r>
            <a:r>
              <a:rPr lang="en-US" dirty="0" smtClean="0"/>
              <a:t> return 0 or 1</a:t>
            </a:r>
          </a:p>
          <a:p>
            <a:pPr lvl="2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solidFill>
                  <a:srgbClr val="FF5050"/>
                </a:solidFill>
              </a:rPr>
              <a:t>Early termination    </a:t>
            </a:r>
            <a:r>
              <a:rPr lang="en-US" dirty="0" smtClean="0">
                <a:solidFill>
                  <a:srgbClr val="000000"/>
                </a:solidFill>
              </a:rPr>
              <a:t>a.k.a.</a:t>
            </a:r>
            <a:r>
              <a:rPr lang="en-US" dirty="0" smtClean="0">
                <a:solidFill>
                  <a:srgbClr val="FF5050"/>
                </a:solidFill>
              </a:rPr>
              <a:t>   short-circuit evaluation</a:t>
            </a:r>
          </a:p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Examples (char data type)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!0x41  --&gt;  0x00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!0x00  --&gt;  0x01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!!0x41 --&gt;  0x01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endParaRPr lang="en-US" b="1" baseline="-25000" dirty="0" smtClean="0">
              <a:latin typeface="Courier New" pitchFamily="49" charset="0"/>
            </a:endParaRP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0x69 &amp;&amp; 0x55  --&gt;  0x01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0x69 || 0x55  --&gt;  0x01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p &amp;&amp; *p</a:t>
            </a:r>
            <a:r>
              <a:rPr lang="en-US" b="1" smtClean="0">
                <a:latin typeface="Courier New" pitchFamily="49" charset="0"/>
              </a:rPr>
              <a:t>++</a:t>
            </a:r>
            <a:r>
              <a:rPr lang="en-US" smtClean="0">
                <a:latin typeface="Courier New" pitchFamily="49" charset="0"/>
              </a:rPr>
              <a:t> (</a:t>
            </a:r>
            <a:r>
              <a:rPr lang="en-US" dirty="0" smtClean="0"/>
              <a:t>avoids null pointer access, </a:t>
            </a:r>
            <a:r>
              <a:rPr lang="en-US" dirty="0" smtClean="0">
                <a:solidFill>
                  <a:srgbClr val="FF0000"/>
                </a:solidFill>
              </a:rPr>
              <a:t>null pointer = 0x00000000 </a:t>
            </a:r>
            <a:r>
              <a:rPr lang="en-US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094400" y="1224720"/>
              <a:ext cx="4662720" cy="5303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1440" y="1218240"/>
                <a:ext cx="4684680" cy="531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smtClean="0"/>
              <a:t>Roadmap</a:t>
            </a:r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car *c = malloc(sizeof(car));</a:t>
            </a:r>
          </a:p>
          <a:p>
            <a:r>
              <a:rPr lang="en-US" sz="1600" dirty="0">
                <a:latin typeface="Courier New" pitchFamily="49" charset="0"/>
              </a:rPr>
              <a:t>c-&gt;miles = 100;</a:t>
            </a:r>
          </a:p>
          <a:p>
            <a:r>
              <a:rPr lang="en-US" sz="1600" dirty="0">
                <a:latin typeface="Courier New" pitchFamily="49" charset="0"/>
              </a:rPr>
              <a:t>c-&gt;gals = 17;</a:t>
            </a:r>
          </a:p>
          <a:p>
            <a:r>
              <a:rPr lang="en-US" sz="1600" dirty="0">
                <a:latin typeface="Courier New" pitchFamily="49" charset="0"/>
              </a:rPr>
              <a:t>float mpg = get_mpg(c);</a:t>
            </a:r>
          </a:p>
          <a:p>
            <a:r>
              <a:rPr lang="en-US" sz="1600" dirty="0">
                <a:latin typeface="Courier New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Car c = new Car();</a:t>
            </a:r>
          </a:p>
          <a:p>
            <a:r>
              <a:rPr lang="en-US" sz="1600" dirty="0">
                <a:latin typeface="Courier New" pitchFamily="49" charset="0"/>
              </a:rPr>
              <a:t>c.setMiles(100);</a:t>
            </a:r>
          </a:p>
          <a:p>
            <a:r>
              <a:rPr lang="en-US" sz="1600" dirty="0">
                <a:latin typeface="Courier New" pitchFamily="49" charset="0"/>
              </a:rPr>
              <a:t>c.setGals(17);</a:t>
            </a:r>
          </a:p>
          <a:p>
            <a:r>
              <a:rPr lang="en-US" sz="1600" dirty="0">
                <a:latin typeface="Courier New" pitchFamily="49" charset="0"/>
              </a:rPr>
              <a:t>float mpg =</a:t>
            </a:r>
            <a:br>
              <a:rPr lang="en-US" sz="1600" dirty="0">
                <a:latin typeface="Courier New" pitchFamily="49" charset="0"/>
              </a:rPr>
            </a:br>
            <a:r>
              <a:rPr lang="en-US" sz="1600" dirty="0">
                <a:latin typeface="Courier New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get_mpg:</a:t>
            </a:r>
          </a:p>
          <a:p>
            <a:r>
              <a:rPr lang="en-US" sz="1400" dirty="0">
                <a:latin typeface="Courier New" pitchFamily="49" charset="0"/>
              </a:rPr>
              <a:t>    pushq   %rbp</a:t>
            </a:r>
          </a:p>
          <a:p>
            <a:r>
              <a:rPr lang="en-US" sz="1400" dirty="0">
                <a:latin typeface="Courier New" pitchFamily="49" charset="0"/>
              </a:rPr>
              <a:t>    movq    %rsp, %rbp</a:t>
            </a:r>
          </a:p>
          <a:p>
            <a:r>
              <a:rPr lang="en-US" sz="1400" dirty="0">
                <a:latin typeface="Courier New" pitchFamily="49" charset="0"/>
              </a:rPr>
              <a:t>    ...</a:t>
            </a:r>
          </a:p>
          <a:p>
            <a:r>
              <a:rPr lang="en-US" sz="1400" dirty="0">
                <a:latin typeface="Courier New" pitchFamily="49" charset="0"/>
              </a:rPr>
              <a:t>    popq    %rbp</a:t>
            </a:r>
          </a:p>
          <a:p>
            <a:r>
              <a:rPr lang="en-US" sz="1400" dirty="0">
                <a:latin typeface="Courier New" pitchFamily="49" charset="0"/>
              </a:rPr>
              <a:t>    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2147855" y="564963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26" name="Group 25"/>
          <p:cNvGrpSpPr/>
          <p:nvPr>
            <p:custDataLst>
              <p:tags r:id="rId8"/>
            </p:custDataLst>
          </p:nvPr>
        </p:nvGrpSpPr>
        <p:grpSpPr>
          <a:xfrm>
            <a:off x="5626100" y="4444347"/>
            <a:ext cx="2984500" cy="1017305"/>
            <a:chOff x="2057400" y="4480727"/>
            <a:chExt cx="2984500" cy="101730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6"/>
            <a:stretch>
              <a:fillRect/>
            </a:stretch>
          </p:blipFill>
          <p:spPr>
            <a:xfrm>
              <a:off x="3276600" y="4480727"/>
              <a:ext cx="772668" cy="10173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2057400" y="4597400"/>
              <a:ext cx="1081903" cy="812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8"/>
            <a:stretch>
              <a:fillRect/>
            </a:stretch>
          </p:blipFill>
          <p:spPr>
            <a:xfrm>
              <a:off x="4267200" y="4522721"/>
              <a:ext cx="774700" cy="89774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0111010000011000</a:t>
            </a:r>
          </a:p>
          <a:p>
            <a:r>
              <a:rPr lang="en-US" sz="1400" dirty="0">
                <a:latin typeface="Courier New" pitchFamily="49" charset="0"/>
              </a:rPr>
              <a:t>100011010000010000000010</a:t>
            </a:r>
          </a:p>
          <a:p>
            <a:r>
              <a:rPr lang="en-US" sz="1400" dirty="0">
                <a:latin typeface="Courier New" pitchFamily="49" charset="0"/>
              </a:rPr>
              <a:t>1000100111000010</a:t>
            </a:r>
          </a:p>
          <a:p>
            <a:r>
              <a:rPr lang="en-US" sz="1400" dirty="0">
                <a:latin typeface="Courier New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OS:</a:t>
            </a:r>
          </a:p>
        </p:txBody>
      </p:sp>
      <p:sp>
        <p:nvSpPr>
          <p:cNvPr id="31" name="Rectangle 30"/>
          <p:cNvSpPr/>
          <p:nvPr>
            <p:custDataLst>
              <p:tags r:id="rId16"/>
            </p:custDataLst>
          </p:nvPr>
        </p:nvSpPr>
        <p:spPr bwMode="auto">
          <a:xfrm>
            <a:off x="5562600" y="4419600"/>
            <a:ext cx="30480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2" name="Straight Arrow Connector 31"/>
          <p:cNvCxnSpPr>
            <a:stCxn id="9" idx="2"/>
          </p:cNvCxnSpPr>
          <p:nvPr>
            <p:custDataLst>
              <p:tags r:id="rId17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8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9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20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1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106" name="TextBox 105"/>
          <p:cNvSpPr txBox="1"/>
          <p:nvPr>
            <p:custDataLst>
              <p:tags r:id="rId23"/>
            </p:custDataLst>
          </p:nvPr>
        </p:nvSpPr>
        <p:spPr>
          <a:xfrm>
            <a:off x="7010400" y="381000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  <a:latin typeface="Calibri" pitchFamily="34" charset="0"/>
              </a:rPr>
              <a:t>Memory &amp; data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Integers &amp; floats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Machine code &amp; C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x86 </a:t>
            </a:r>
            <a:r>
              <a:rPr lang="en-US" sz="1800" dirty="0" smtClean="0">
                <a:solidFill>
                  <a:srgbClr val="999999"/>
                </a:solidFill>
                <a:latin typeface="Calibri" pitchFamily="34" charset="0"/>
              </a:rPr>
              <a:t>assembly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Procedures &amp; stacks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Arrays &amp; structs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Memory &amp; caches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Processes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Virtual memory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Memory allocation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Java vs. C</a:t>
            </a:r>
          </a:p>
        </p:txBody>
      </p:sp>
      <p:sp>
        <p:nvSpPr>
          <p:cNvPr id="110" name="Rectangle 109"/>
          <p:cNvSpPr/>
          <p:nvPr>
            <p:custDataLst>
              <p:tags r:id="rId24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11" name="Straight Connector 110"/>
          <p:cNvCxnSpPr/>
          <p:nvPr>
            <p:custDataLst>
              <p:tags r:id="rId25"/>
            </p:custDataLst>
          </p:nvPr>
        </p:nvCxnSpPr>
        <p:spPr bwMode="auto">
          <a:xfrm>
            <a:off x="533400" y="1752600"/>
            <a:ext cx="358140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/>
              <p14:cNvContentPartPr/>
              <p14:nvPr/>
            </p14:nvContentPartPr>
            <p14:xfrm>
              <a:off x="8715600" y="326160"/>
              <a:ext cx="380520" cy="28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05160" y="320760"/>
                <a:ext cx="396360" cy="3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57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Memory, Data, and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Representing information as bits and bytes</a:t>
            </a:r>
          </a:p>
          <a:p>
            <a:r>
              <a:rPr lang="en-US" dirty="0"/>
              <a:t>Organizing and addressing data in memory</a:t>
            </a:r>
          </a:p>
          <a:p>
            <a:r>
              <a:rPr lang="en-US" dirty="0"/>
              <a:t>Manipulating data in memory using C</a:t>
            </a:r>
          </a:p>
          <a:p>
            <a:r>
              <a:rPr lang="en-US" dirty="0"/>
              <a:t>Boolean algebra and bit-level manipulations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>
            <p:custDataLst>
              <p:tags r:id="rId3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8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data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CC0000"/>
                </a:solidFill>
              </a:rPr>
              <a:t>instructions</a:t>
            </a:r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dirty="0">
                <a:solidFill>
                  <a:srgbClr val="660066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11" name="Cloud 10"/>
          <p:cNvSpPr/>
          <p:nvPr>
            <p:custDataLst>
              <p:tags r:id="rId8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dirty="0">
                <a:solidFill>
                  <a:srgbClr val="660066"/>
                </a:solidFill>
                <a:latin typeface="Calibri"/>
                <a:cs typeface="Calibri"/>
              </a:rPr>
              <a:t>take 352…</a:t>
            </a: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51173268"/>
              </p:ext>
            </p:extLst>
          </p:nvPr>
        </p:nvGraphicFramePr>
        <p:xfrm>
          <a:off x="2137304" y="3276600"/>
          <a:ext cx="1143640" cy="343019"/>
        </p:xfrm>
        <a:graphic>
          <a:graphicData uri="http://schemas.openxmlformats.org/drawingml/2006/table">
            <a:tbl>
              <a:tblPr/>
              <a:tblGrid>
                <a:gridCol w="285910"/>
                <a:gridCol w="285910"/>
                <a:gridCol w="285910"/>
                <a:gridCol w="285910"/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 Box 3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45993" y="3516890"/>
            <a:ext cx="1367896" cy="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registers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14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Rectangle 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45893" y="1607445"/>
            <a:ext cx="1600200" cy="511104"/>
          </a:xfrm>
          <a:prstGeom prst="rect">
            <a:avLst/>
          </a:prstGeom>
          <a:solidFill>
            <a:srgbClr val="FF9999"/>
          </a:solidFill>
          <a:ln w="1270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t"/>
          <a:lstStyle/>
          <a:p>
            <a:pPr algn="ctr"/>
            <a:r>
              <a:rPr lang="en-US" dirty="0" err="1" smtClean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lang="en-US" dirty="0" smtClean="0">
                <a:solidFill>
                  <a:srgbClr val="CC0000"/>
                </a:solidFill>
                <a:latin typeface="Calibri"/>
                <a:cs typeface="Calibri"/>
              </a:rPr>
              <a:t>-cache</a:t>
            </a:r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cxnSp>
        <p:nvCxnSpPr>
          <p:cNvPr id="16" name="AutoShape 41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4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2438400" y="2819400"/>
            <a:ext cx="232363" cy="675853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V="1">
            <a:off x="2286000" y="2057400"/>
            <a:ext cx="152400" cy="4572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6324600" y="2127957"/>
            <a:ext cx="15098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</a:rPr>
              <a:t>this week…</a:t>
            </a:r>
          </a:p>
        </p:txBody>
      </p:sp>
      <p:sp>
        <p:nvSpPr>
          <p:cNvPr id="20" name="Rounded Rectangular Callout 19"/>
          <p:cNvSpPr/>
          <p:nvPr>
            <p:custDataLst>
              <p:tags r:id="rId17"/>
            </p:custDataLst>
          </p:nvPr>
        </p:nvSpPr>
        <p:spPr bwMode="auto">
          <a:xfrm>
            <a:off x="302455" y="3157765"/>
            <a:ext cx="3081657" cy="1730668"/>
          </a:xfrm>
          <a:prstGeom prst="wedgeRoundRectCallout">
            <a:avLst>
              <a:gd name="adj1" fmla="val 81502"/>
              <a:gd name="adj2" fmla="val -74687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How are data and instructions represented?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Memory &amp;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mplate2010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01-overview</Template>
  <TotalTime>14781</TotalTime>
  <Words>5931</Words>
  <Application>Microsoft Office PowerPoint</Application>
  <PresentationFormat>On-screen Show (4:3)</PresentationFormat>
  <Paragraphs>2387</Paragraphs>
  <Slides>63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8" baseType="lpstr">
      <vt:lpstr>ＭＳ Ｐゴシック</vt:lpstr>
      <vt:lpstr>Arial</vt:lpstr>
      <vt:lpstr>Arial Narrow</vt:lpstr>
      <vt:lpstr>Calibri</vt:lpstr>
      <vt:lpstr>Courier</vt:lpstr>
      <vt:lpstr>Courier New</vt:lpstr>
      <vt:lpstr>DejaVu Sans</vt:lpstr>
      <vt:lpstr>Helvetica</vt:lpstr>
      <vt:lpstr>Symbol</vt:lpstr>
      <vt:lpstr>Times New Roman</vt:lpstr>
      <vt:lpstr>Trebuchet MS</vt:lpstr>
      <vt:lpstr>Wingdings</vt:lpstr>
      <vt:lpstr>Wingdings 2</vt:lpstr>
      <vt:lpstr>template2010</vt:lpstr>
      <vt:lpstr>Document</vt:lpstr>
      <vt:lpstr>A few announcements </vt:lpstr>
      <vt:lpstr>Hardware: Logical View</vt:lpstr>
      <vt:lpstr>Hardware: Physical View</vt:lpstr>
      <vt:lpstr>Hardware: 351 View (version 0)</vt:lpstr>
      <vt:lpstr>Hardware: 351 View (version 1)</vt:lpstr>
      <vt:lpstr>Hardware: 351 View (version 1)</vt:lpstr>
      <vt:lpstr>Roadmap</vt:lpstr>
      <vt:lpstr>Memory, Data, and Addressing</vt:lpstr>
      <vt:lpstr>PowerPoint Presentation</vt:lpstr>
      <vt:lpstr>Binary Representations</vt:lpstr>
      <vt:lpstr>Describing Byte Values</vt:lpstr>
      <vt:lpstr>PowerPoint Presentation</vt:lpstr>
      <vt:lpstr>Byte-Oriented Memory Organization</vt:lpstr>
      <vt:lpstr>Machine Words</vt:lpstr>
      <vt:lpstr>Word-Oriented Memory Organization</vt:lpstr>
      <vt:lpstr>Word-Oriented Memory Organization</vt:lpstr>
      <vt:lpstr>Memory Alignment</vt:lpstr>
      <vt:lpstr>Addresses and Pointers</vt:lpstr>
      <vt:lpstr>Addresses and Pointers</vt:lpstr>
      <vt:lpstr>Addresses and Pointers</vt:lpstr>
      <vt:lpstr>Addresses and Pointers</vt:lpstr>
      <vt:lpstr>Data Representations</vt:lpstr>
      <vt:lpstr>Byte Ordering</vt:lpstr>
      <vt:lpstr>Byte Ordering</vt:lpstr>
      <vt:lpstr>Byte Ordering Examples</vt:lpstr>
      <vt:lpstr>Reading Byte-Reversed Listings</vt:lpstr>
      <vt:lpstr>Reading Byte-Reversed Listings</vt:lpstr>
      <vt:lpstr>Addresses and Pointers in C</vt:lpstr>
      <vt:lpstr>Today (Jan 9)</vt:lpstr>
      <vt:lpstr>Assignment in C</vt:lpstr>
      <vt:lpstr>Assignment in C</vt:lpstr>
      <vt:lpstr>Assignment in C</vt:lpstr>
      <vt:lpstr>Assignment in C</vt:lpstr>
      <vt:lpstr>Assignment in C</vt:lpstr>
      <vt:lpstr>Assignment in C</vt:lpstr>
      <vt:lpstr>Assignment in C</vt:lpstr>
      <vt:lpstr>Assignment in C</vt:lpstr>
      <vt:lpstr>Assignment in C</vt:lpstr>
      <vt:lpstr>Assignment in C</vt:lpstr>
      <vt:lpstr>Arrays in C</vt:lpstr>
      <vt:lpstr>Arrays in C</vt:lpstr>
      <vt:lpstr>Arrays in C</vt:lpstr>
      <vt:lpstr>Arrays in C</vt:lpstr>
      <vt:lpstr>Arrays in C</vt:lpstr>
      <vt:lpstr>Arrays in C</vt:lpstr>
      <vt:lpstr>Arrays in C</vt:lpstr>
      <vt:lpstr>Arrays in C</vt:lpstr>
      <vt:lpstr>Arrays in C</vt:lpstr>
      <vt:lpstr>Arrays in C</vt:lpstr>
      <vt:lpstr>Arrays in C</vt:lpstr>
      <vt:lpstr>Arrays in C</vt:lpstr>
      <vt:lpstr>Representing strings?</vt:lpstr>
      <vt:lpstr>Representing strings</vt:lpstr>
      <vt:lpstr>Null-terminated Strings</vt:lpstr>
      <vt:lpstr>Endianness and Strings</vt:lpstr>
      <vt:lpstr>Examining Data Representations</vt:lpstr>
      <vt:lpstr>show_bytes Execution Example</vt:lpstr>
      <vt:lpstr>Boolean Algebra</vt:lpstr>
      <vt:lpstr>Boolean Algebra</vt:lpstr>
      <vt:lpstr>General Boolean Algebras</vt:lpstr>
      <vt:lpstr>Representing &amp; Manipulating Sets</vt:lpstr>
      <vt:lpstr>Bit-Level Operations in C</vt:lpstr>
      <vt:lpstr>Contrast: Logic Operations in 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Luis Ceze</cp:lastModifiedBy>
  <cp:revision>536</cp:revision>
  <cp:lastPrinted>2015-01-07T04:19:56Z</cp:lastPrinted>
  <dcterms:created xsi:type="dcterms:W3CDTF">2014-04-03T06:57:01Z</dcterms:created>
  <dcterms:modified xsi:type="dcterms:W3CDTF">2015-01-09T20:21:16Z</dcterms:modified>
</cp:coreProperties>
</file>