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718" r:id="rId3"/>
    <p:sldId id="723" r:id="rId4"/>
    <p:sldId id="724" r:id="rId5"/>
    <p:sldId id="725" r:id="rId6"/>
    <p:sldId id="726" r:id="rId7"/>
    <p:sldId id="728" r:id="rId8"/>
    <p:sldId id="729" r:id="rId9"/>
    <p:sldId id="730" r:id="rId10"/>
    <p:sldId id="731" r:id="rId11"/>
    <p:sldId id="732" r:id="rId12"/>
    <p:sldId id="733" r:id="rId13"/>
    <p:sldId id="734" r:id="rId14"/>
    <p:sldId id="735" r:id="rId15"/>
    <p:sldId id="737" r:id="rId16"/>
    <p:sldId id="740" r:id="rId17"/>
    <p:sldId id="743" r:id="rId18"/>
    <p:sldId id="744" r:id="rId19"/>
    <p:sldId id="736" r:id="rId20"/>
    <p:sldId id="739" r:id="rId21"/>
    <p:sldId id="746" r:id="rId22"/>
    <p:sldId id="745" r:id="rId23"/>
    <p:sldId id="72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06" autoAdjust="0"/>
    <p:restoredTop sz="84507" autoAdjust="0"/>
  </p:normalViewPr>
  <p:slideViewPr>
    <p:cSldViewPr snapToGrid="0" snapToObjects="1">
      <p:cViewPr varScale="1">
        <p:scale>
          <a:sx n="92" d="100"/>
          <a:sy n="92" d="100"/>
        </p:scale>
        <p:origin x="4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May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DB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Web DB are primarily transactional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Need to be processed to be analyzed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Facebook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Transactional element: free-user service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Analytical element: paid-user service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087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DB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Web DB are primarily transactional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Need to be processed to be analyzed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Facebook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Transactional element: free-user service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Analytical element: paid-user service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i="1" dirty="0" smtClean="0">
                <a:sym typeface="Wingdings"/>
              </a:rPr>
              <a:t>Which do you think is most important?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363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DB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analysis is big business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Machine learning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mining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“Captcha” tests</a:t>
            </a:r>
          </a:p>
        </p:txBody>
      </p:sp>
    </p:spTree>
    <p:extLst>
      <p:ext uri="{BB962C8B-B14F-4D97-AF65-F5344CB8AC3E}">
        <p14:creationId xmlns:p14="http://schemas.microsoft.com/office/powerpoint/2010/main" val="16710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DB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analysis is big business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Machine learning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mining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“Captcha” tests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Analysis in SQL?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Very limited capacity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Combine with other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4461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analysis is big business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Machine learning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mining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“Captcha” tests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Analysis in SQL?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Very limited capacity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Combine with other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1054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Common data analysis tools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2718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Common data analysis tools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Python -- great for those with CS background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 </a:t>
            </a:r>
            <a:r>
              <a:rPr lang="mr-IN" sz="2800" dirty="0" smtClean="0">
                <a:sym typeface="Wingdings"/>
              </a:rPr>
              <a:t>–</a:t>
            </a:r>
            <a:r>
              <a:rPr lang="en-US" sz="2800" dirty="0" smtClean="0">
                <a:sym typeface="Wingdings"/>
              </a:rPr>
              <a:t> great for those with social science background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019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Common data analysis tools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Python -- great for those with CS background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 </a:t>
            </a:r>
            <a:r>
              <a:rPr lang="mr-IN" sz="2800" dirty="0" smtClean="0">
                <a:sym typeface="Wingdings"/>
              </a:rPr>
              <a:t>–</a:t>
            </a:r>
            <a:r>
              <a:rPr lang="en-US" sz="2800" dirty="0" smtClean="0">
                <a:sym typeface="Wingdings"/>
              </a:rPr>
              <a:t> great for those with social science background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ym typeface="Wingdings"/>
              </a:rPr>
              <a:t>“Common” data analysis tools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>
                <a:sym typeface="Wingdings"/>
              </a:rPr>
              <a:t>Excel </a:t>
            </a:r>
            <a:r>
              <a:rPr lang="mr-IN" sz="2800" dirty="0">
                <a:sym typeface="Wingdings"/>
              </a:rPr>
              <a:t>–</a:t>
            </a:r>
            <a:r>
              <a:rPr lang="en-US" sz="2800" dirty="0">
                <a:sym typeface="Wingdings"/>
              </a:rPr>
              <a:t> see “Growth in a Time of Debt”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>
                <a:sym typeface="Wingdings"/>
              </a:rPr>
              <a:t>Tableau </a:t>
            </a:r>
            <a:r>
              <a:rPr lang="mr-IN" sz="2800" dirty="0">
                <a:sym typeface="Wingdings"/>
              </a:rPr>
              <a:t>–</a:t>
            </a:r>
            <a:r>
              <a:rPr lang="en-US" sz="2800" dirty="0">
                <a:sym typeface="Wingdings"/>
              </a:rPr>
              <a:t> graphs are not analysis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04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Python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Good scripting language to learn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Interfaces well with other languages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Designed for data science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Well supported public packages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Very pretty graphs</a:t>
            </a:r>
            <a:endParaRPr lang="en-US" sz="2800" dirty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722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 analytics vs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Analysis is often heuristic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If you cannot explain “why” your model predicts behavior, then you don’t understand it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science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Combination of statistical analysis and cooperation with relevant experience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721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 </a:t>
            </a:r>
            <a:r>
              <a:rPr lang="en-US" sz="2800" dirty="0" smtClean="0">
                <a:sym typeface="Wingdings"/>
              </a:rPr>
              <a:t>Due </a:t>
            </a:r>
            <a:r>
              <a:rPr lang="en-US" sz="2800" dirty="0" smtClean="0">
                <a:sym typeface="Wingdings"/>
              </a:rPr>
              <a:t>Friday, 11:30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OQ7 Due Tonight, 11:00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smtClean="0">
                <a:sym typeface="Wingdings"/>
              </a:rPr>
              <a:t>Course evaluations!</a:t>
            </a:r>
            <a:endParaRPr lang="en-US" sz="2800" dirty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Exam review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Section tomorrow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Problems from previous midterms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Friday June 1, in-class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Topics list</a:t>
            </a:r>
          </a:p>
        </p:txBody>
      </p:sp>
    </p:spTree>
    <p:extLst>
      <p:ext uri="{BB962C8B-B14F-4D97-AF65-F5344CB8AC3E}">
        <p14:creationId xmlns:p14="http://schemas.microsoft.com/office/powerpoint/2010/main" val="13620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 note about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Computer aided decision making affects lives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”Growth in a time of debt”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NYC </a:t>
            </a:r>
            <a:r>
              <a:rPr lang="en-US" sz="2800" dirty="0" err="1" smtClean="0">
                <a:sym typeface="Wingdings"/>
              </a:rPr>
              <a:t>CompStat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Essential to be certain in the quality of your work and the impacts that your decisions will have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Present data ethically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130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 note about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Computer aided decision making affects lives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”Growth in a time of debt”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NYC </a:t>
            </a:r>
            <a:r>
              <a:rPr lang="en-US" sz="2800" dirty="0" err="1" smtClean="0">
                <a:sym typeface="Wingdings"/>
              </a:rPr>
              <a:t>CompStat</a:t>
            </a:r>
            <a:endParaRPr lang="en-US" sz="2800" dirty="0" smtClean="0">
              <a:sym typeface="Wingdings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“95% accuracy” can be a very misleading statement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Cancer screening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Precision 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91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</a:t>
            </a:r>
            <a:r>
              <a:rPr lang="en-US" dirty="0" err="1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Statistics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Data cleaning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Reconciling multiple data sources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Verification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Visualization</a:t>
            </a:r>
          </a:p>
        </p:txBody>
      </p:sp>
    </p:spTree>
    <p:extLst>
      <p:ext uri="{BB962C8B-B14F-4D97-AF65-F5344CB8AC3E}">
        <p14:creationId xmlns:p14="http://schemas.microsoft.com/office/powerpoint/2010/main" val="4481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While most DB usages need to be optimized for transactional usage</a:t>
            </a:r>
            <a:r>
              <a:rPr lang="en-US" sz="2800" dirty="0" smtClean="0">
                <a:sym typeface="Wingdings"/>
              </a:rPr>
              <a:t>, they must also be ready for analytical tools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This is separate from most of the course as demonstrated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Important and common application of data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Big money for analytics, but also important to understand error and verification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573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June 6</a:t>
            </a:r>
            <a:r>
              <a:rPr lang="en-US" sz="2800" baseline="30000" dirty="0" smtClean="0">
                <a:sym typeface="Wingdings"/>
              </a:rPr>
              <a:t>th</a:t>
            </a:r>
            <a:r>
              <a:rPr lang="en-US" sz="2800" dirty="0" smtClean="0">
                <a:sym typeface="Wingdings"/>
              </a:rPr>
              <a:t>, 8:30 </a:t>
            </a:r>
            <a:r>
              <a:rPr lang="mr-IN" sz="2800" dirty="0" smtClean="0">
                <a:sym typeface="Wingdings"/>
              </a:rPr>
              <a:t>–</a:t>
            </a:r>
            <a:r>
              <a:rPr lang="en-US" sz="2800" dirty="0" smtClean="0">
                <a:sym typeface="Wingdings"/>
              </a:rPr>
              <a:t> 10:20 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Please don’t show up at 9:30!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Cumulative final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Focus on second half of the course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Database Design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600" dirty="0" smtClean="0">
                <a:sym typeface="Wingdings"/>
              </a:rPr>
              <a:t>Transactions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Covers through the end of isolation last Friday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Practice exam + solutions out Friday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565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One sheet of notes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Front and back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Written or typed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Length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Roughly 50% longer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Twice the time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Watch out for tricky questions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608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Free to meet Friday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Now is the time to discuss grades, not after the final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All posted grades will be final at end of day on Friday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HW7 Graded before final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HW8 Graded by end of quarter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080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Two types of data base usage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Transactional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Analytical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How does the usage differ?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751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Transactional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Maximizing throughput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Ensuring consistency</a:t>
            </a:r>
            <a:endParaRPr lang="en-US" sz="26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No “right way” to deploy a DB</a:t>
            </a:r>
          </a:p>
          <a:p>
            <a:pPr marL="342900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459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Transactional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Maximizing throughput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Ensuring consistency</a:t>
            </a:r>
            <a:endParaRPr lang="en-US" sz="26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No “right way” to deploy a DB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Things to consider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Relational v. Semi-structured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Parallelism and Multi-national distribution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Durability and analytical accumulation</a:t>
            </a:r>
          </a:p>
        </p:txBody>
      </p:sp>
    </p:spTree>
    <p:extLst>
      <p:ext uri="{BB962C8B-B14F-4D97-AF65-F5344CB8AC3E}">
        <p14:creationId xmlns:p14="http://schemas.microsoft.com/office/powerpoint/2010/main" val="9829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Analytical DB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368636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Web DB are primarily transactional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Need to be processed to be analyzed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>
                <a:sym typeface="Wingdings"/>
              </a:rPr>
              <a:t>Facebook</a:t>
            </a:r>
            <a:endParaRPr lang="en-US" sz="2800" dirty="0" smtClean="0">
              <a:sym typeface="Wingdings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6638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142597</TotalTime>
  <Words>618</Words>
  <Application>Microsoft Macintosh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Black</vt:lpstr>
      <vt:lpstr>Calibri</vt:lpstr>
      <vt:lpstr>Mangal</vt:lpstr>
      <vt:lpstr>Wingdings</vt:lpstr>
      <vt:lpstr>Arial</vt:lpstr>
      <vt:lpstr>Essential</vt:lpstr>
      <vt:lpstr>Cse 344</vt:lpstr>
      <vt:lpstr>Administrivia</vt:lpstr>
      <vt:lpstr>Exam</vt:lpstr>
      <vt:lpstr>Exam</vt:lpstr>
      <vt:lpstr>Exam</vt:lpstr>
      <vt:lpstr>Databases</vt:lpstr>
      <vt:lpstr>Databases</vt:lpstr>
      <vt:lpstr>Databases</vt:lpstr>
      <vt:lpstr>Analytical DB usage</vt:lpstr>
      <vt:lpstr>Analytical DB usage</vt:lpstr>
      <vt:lpstr>Analytical DB usage</vt:lpstr>
      <vt:lpstr>Analytical DB usage</vt:lpstr>
      <vt:lpstr>Analytical DB usage</vt:lpstr>
      <vt:lpstr>Data analysis</vt:lpstr>
      <vt:lpstr>Analytical Tools</vt:lpstr>
      <vt:lpstr>Analytical Tools</vt:lpstr>
      <vt:lpstr>Analytical Tools</vt:lpstr>
      <vt:lpstr>Analytical Tools</vt:lpstr>
      <vt:lpstr>Data analytics vs Data science</vt:lpstr>
      <vt:lpstr>A note about ethics</vt:lpstr>
      <vt:lpstr>A note about ethics</vt:lpstr>
      <vt:lpstr>Analytical JObs</vt:lpstr>
      <vt:lpstr>Conclusion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364</cp:revision>
  <cp:lastPrinted>2018-05-25T17:41:17Z</cp:lastPrinted>
  <dcterms:created xsi:type="dcterms:W3CDTF">2017-03-27T18:12:41Z</dcterms:created>
  <dcterms:modified xsi:type="dcterms:W3CDTF">2018-05-30T17:37:15Z</dcterms:modified>
</cp:coreProperties>
</file>