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5" r:id="rId10"/>
    <p:sldId id="486" r:id="rId11"/>
    <p:sldId id="483" r:id="rId12"/>
    <p:sldId id="484" r:id="rId13"/>
    <p:sldId id="502" r:id="rId14"/>
    <p:sldId id="487" r:id="rId15"/>
    <p:sldId id="488" r:id="rId16"/>
    <p:sldId id="489" r:id="rId17"/>
    <p:sldId id="490" r:id="rId18"/>
    <p:sldId id="491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499" r:id="rId27"/>
    <p:sldId id="50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2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() (+ x y z)) 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x y z))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0]) (+ x y z)))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 y z) (+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z]) (+ y y))))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8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4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() (+ x y z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  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(x) (+ x y z)) 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{y, z}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 y z))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{y, z}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([y 0]) (+ x y z)))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{z}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(x y z) (+ x y z))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([y z]) (+ y y))))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{y, z}</a:t>
            </a:r>
            <a:endParaRPr lang="en-US" sz="1400" b="1" dirty="0">
              <a:solidFill>
                <a:srgbClr val="99663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65660</TotalTime>
  <Words>2489</Words>
  <Application>Microsoft Office PowerPoint</Application>
  <PresentationFormat>On-screen Show (4:3)</PresentationFormat>
  <Paragraphs>430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Interpreter results</vt:lpstr>
      <vt:lpstr>Example</vt:lpstr>
      <vt:lpstr>What we know</vt:lpstr>
      <vt:lpstr>Legal ASTs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Recall…</vt:lpstr>
      <vt:lpstr>Put it together</vt:lpstr>
      <vt:lpstr>Hygiene issues</vt:lpstr>
      <vt:lpstr>Is that expensive?</vt:lpstr>
      <vt:lpstr>Free variables examples</vt:lpstr>
      <vt:lpstr>Computing free variables</vt:lpstr>
      <vt:lpstr>Optional: compiling higher-order functions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870</cp:revision>
  <cp:lastPrinted>2011-09-27T20:26:28Z</cp:lastPrinted>
  <dcterms:created xsi:type="dcterms:W3CDTF">2009-03-13T20:43:19Z</dcterms:created>
  <dcterms:modified xsi:type="dcterms:W3CDTF">2019-08-05T18:45:05Z</dcterms:modified>
</cp:coreProperties>
</file>