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  <p:sldId id="499" r:id="rId18"/>
    <p:sldId id="500" r:id="rId19"/>
    <p:sldId id="501" r:id="rId20"/>
    <p:sldId id="502" r:id="rId21"/>
    <p:sldId id="503" r:id="rId22"/>
    <p:sldId id="504" r:id="rId23"/>
    <p:sldId id="505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23</a:t>
            </a:r>
            <a:br>
              <a:rPr lang="en-US" sz="3200" i="0" dirty="0" smtClean="0"/>
            </a:br>
            <a:r>
              <a:rPr lang="en-US" sz="3200" i="0" dirty="0"/>
              <a:t>Multiple Inheritance, </a:t>
            </a:r>
            <a:r>
              <a:rPr lang="en-US" sz="3200" i="0" dirty="0" err="1"/>
              <a:t>Mixins</a:t>
            </a:r>
            <a:r>
              <a:rPr lang="en-US" sz="3200" i="0" dirty="0"/>
              <a:t>, Interfaces, Abstract Methods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 problem (but sometimes unavoidable?)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21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Classes do not “spend” their “one superclass” for this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7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3352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awkwardly-at-best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Natural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Artist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Cowboy</a:t>
            </a:r>
            <a:r>
              <a:rPr lang="en-US" dirty="0" smtClean="0"/>
              <a:t> to be 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subclasses</a:t>
            </a:r>
          </a:p>
          <a:p>
            <a:pPr lvl="1"/>
            <a:r>
              <a:rPr lang="en-US" dirty="0" smtClean="0"/>
              <a:t>Could move methods of one to a </a:t>
            </a:r>
            <a:r>
              <a:rPr lang="en-US" dirty="0" err="1" smtClean="0"/>
              <a:t>mixin</a:t>
            </a:r>
            <a:r>
              <a:rPr lang="en-US" dirty="0" smtClean="0"/>
              <a:t>, but it is odd style and still does not get you two pockets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2098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Color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14600" y="4724400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 smtClean="0">
                <a:latin typeface="Courier New" pitchFamily="49" charset="0"/>
              </a:rPr>
              <a:t>ArtistM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Cowboy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include </a:t>
            </a:r>
            <a:r>
              <a:rPr lang="en-US" sz="2000" kern="0" dirty="0" err="1">
                <a:latin typeface="Courier New" pitchFamily="49" charset="0"/>
              </a:rPr>
              <a:t>ArtistM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86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4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endParaRPr lang="en-US" dirty="0"/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895600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(or were) </a:t>
            </a:r>
            <a:r>
              <a:rPr lang="en-US" dirty="0" err="1" smtClean="0"/>
              <a:t>JustTypes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An interface is not a class; it is [</a:t>
            </a:r>
            <a:r>
              <a:rPr lang="en-US" dirty="0" err="1" smtClean="0"/>
              <a:t>er</a:t>
            </a:r>
            <a:r>
              <a:rPr lang="en-US" dirty="0" smtClean="0"/>
              <a:t>, used to be]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2"/>
            <a:r>
              <a:rPr lang="en-US" dirty="0" smtClean="0"/>
              <a:t>(Changed in Java 8, makes them more like </a:t>
            </a:r>
            <a:r>
              <a:rPr lang="en-US" dirty="0" err="1" smtClean="0"/>
              <a:t>mixins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31262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For class to type-check, it must implement every method in the interface with the right type</a:t>
            </a:r>
          </a:p>
          <a:p>
            <a:pPr lvl="2"/>
            <a:r>
              <a:rPr lang="en-US" dirty="0" smtClean="0"/>
              <a:t>More on allowing subtypes later!</a:t>
            </a:r>
          </a:p>
          <a:p>
            <a:pPr lvl="1"/>
            <a:r>
              <a:rPr lang="en-US" dirty="0" smtClean="0"/>
              <a:t>Multiple interfaces no problem; just implement everything</a:t>
            </a:r>
          </a:p>
          <a:p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86200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64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 when implementing multiple interfaces, unlike multiple inheritance</a:t>
            </a:r>
          </a:p>
          <a:p>
            <a:pPr lvl="1"/>
            <a:endParaRPr lang="en-US" dirty="0" smtClean="0"/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pPr lvl="1"/>
            <a:r>
              <a:rPr lang="en-US" dirty="0" smtClean="0"/>
              <a:t>So much more flexible type system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1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now answer these questions: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19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lvl="1"/>
            <a:r>
              <a:rPr lang="en-US" dirty="0" smtClean="0"/>
              <a:t>The purpose of the superclass is to abstract common functionality, but some non-common parts have no default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5410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do not use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A.new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all subclasses should define m2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78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 (see also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i="1" dirty="0" smtClean="0"/>
              <a:t>traits</a:t>
            </a:r>
            <a:r>
              <a:rPr lang="en-US" dirty="0" smtClean="0"/>
              <a:t>)</a:t>
            </a:r>
          </a:p>
          <a:p>
            <a:pPr lvl="1"/>
            <a:endParaRPr lang="en-US" sz="1000" dirty="0"/>
          </a:p>
          <a:p>
            <a:r>
              <a:rPr lang="en-US" dirty="0"/>
              <a:t>Java/C#-style </a:t>
            </a:r>
            <a:r>
              <a:rPr lang="en-US" i="1" dirty="0"/>
              <a:t>interfaces</a:t>
            </a:r>
            <a:r>
              <a:rPr lang="en-US" dirty="0"/>
              <a:t>: allow &gt; 1 types</a:t>
            </a:r>
          </a:p>
          <a:p>
            <a:pPr lvl="1"/>
            <a:r>
              <a:rPr lang="en-US" dirty="0"/>
              <a:t>Mostly irrelevant in a dynamically typed language, but fewer problems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43200"/>
            <a:ext cx="54102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.m2 e …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must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be overridden"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66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  <a:p>
            <a:pPr lvl="2"/>
            <a:r>
              <a:rPr lang="en-US" dirty="0" smtClean="0"/>
              <a:t>Catches error at compile-time</a:t>
            </a:r>
          </a:p>
          <a:p>
            <a:pPr lvl="2"/>
            <a:r>
              <a:rPr lang="en-US" dirty="0" smtClean="0"/>
              <a:t>Indicates intent to code-reader</a:t>
            </a:r>
          </a:p>
          <a:p>
            <a:pPr lvl="2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make language more powerful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43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Abstract methods and dynamic dispatch: An OOP way to have subclass “pass code” to other code in superclass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endParaRPr lang="en-US" sz="10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209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abstract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 </a:t>
            </a:r>
            <a:r>
              <a:rPr lang="en-US" sz="2000" kern="0" dirty="0" smtClean="0">
                <a:latin typeface="Courier New" pitchFamily="49" charset="0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257800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…),…)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21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11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(this topic)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029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490865"/>
            <a:ext cx="609600" cy="6006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33100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“win”)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can be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43256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8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15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38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58848</TotalTime>
  <Words>1968</Words>
  <Application>Microsoft Office PowerPoint</Application>
  <PresentationFormat>On-screen Show (4:3)</PresentationFormat>
  <Paragraphs>383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Courier New</vt:lpstr>
      <vt:lpstr>Times New Roman</vt:lpstr>
      <vt:lpstr>dan_design_template</vt:lpstr>
      <vt:lpstr>CSE341: Programming Languages  Lecture 23 Multiple Inheritance, Mixins, Interfaces, Abstract Methods 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Mixins</vt:lpstr>
      <vt:lpstr>Example</vt:lpstr>
      <vt:lpstr>Lookup rules</vt:lpstr>
      <vt:lpstr>The two big ones</vt:lpstr>
      <vt:lpstr>Replacement for multiple inheritance?</vt:lpstr>
      <vt:lpstr>Statically-Typed OOP</vt:lpstr>
      <vt:lpstr>Classes as Types</vt:lpstr>
      <vt:lpstr>Interfaces are (or were) JustTypes</vt:lpstr>
      <vt:lpstr>Implementing Interfaces</vt:lpstr>
      <vt:lpstr>Multiple interfaces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890</cp:revision>
  <cp:lastPrinted>2011-09-27T20:26:28Z</cp:lastPrinted>
  <dcterms:created xsi:type="dcterms:W3CDTF">2009-03-13T20:43:19Z</dcterms:created>
  <dcterms:modified xsi:type="dcterms:W3CDTF">2019-05-24T17:52:26Z</dcterms:modified>
</cp:coreProperties>
</file>