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</a:t>
            </a:r>
            <a:br>
              <a:rPr lang="en-US" sz="3200" i="0" dirty="0" smtClean="0"/>
            </a:br>
            <a:r>
              <a:rPr lang="en-US" sz="3200" i="0" dirty="0" smtClean="0"/>
              <a:t>OOP </a:t>
            </a:r>
            <a:r>
              <a:rPr lang="en-US" sz="3200" i="0" dirty="0"/>
              <a:t>vs. Functional Decomposition; Adding Operators &amp; Variants;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Double-Dispatch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 smtClean="0"/>
              <a:t>Can arise in original program or after extension</a:t>
            </a:r>
          </a:p>
          <a:p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 is different for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Worked just fine with functional decomposition — what about OOP…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b="0" dirty="0" smtClean="0"/>
              <a:t>then all implement </a:t>
            </a:r>
            <a:endParaRPr lang="en-US" b="0" kern="0" dirty="0" smtClean="0"/>
          </a:p>
          <a:p>
            <a:pPr lvl="1"/>
            <a:r>
              <a:rPr lang="en-US" b="0" kern="0" dirty="0" smtClean="0"/>
              <a:t>Each handling 3 of the 9 cases: “add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 smtClean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This approach is common, but is “not as OOP”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 smtClean="0"/>
              <a:t>Definitely not “full OOP”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MyRational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MyRational.new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v.i+v.j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i,v.j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MyString.new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v.s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i.to_s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endParaRPr lang="en-US" dirty="0"/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We know that!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Use a “programming trick” (?)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</a:t>
            </a:r>
            <a:r>
              <a:rPr lang="en-US" dirty="0" smtClean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</a:t>
            </a:r>
            <a:r>
              <a:rPr lang="en-US" dirty="0" smtClean="0">
                <a:cs typeface="Courier New" pitchFamily="49" charset="0"/>
              </a:rPr>
              <a:t>concatenating </a:t>
            </a:r>
            <a:r>
              <a:rPr lang="en-US" dirty="0">
                <a:cs typeface="Courier New" pitchFamily="49" charset="0"/>
              </a:rPr>
              <a:t>an integer argument to the string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9 total methods, one for each case of addition</a:t>
            </a:r>
            <a:endParaRPr lang="en-US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[See Java code]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Downside: Interaction with </a:t>
            </a:r>
            <a:r>
              <a:rPr lang="en-US" dirty="0" err="1" smtClean="0"/>
              <a:t>subclassing</a:t>
            </a:r>
            <a:r>
              <a:rPr lang="en-US" dirty="0" smtClean="0"/>
              <a:t> can produce situations where there is “no clear winner” for which method to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 smtClean="0"/>
              <a:t>No, these language do </a:t>
            </a:r>
            <a:r>
              <a:rPr lang="en-US" i="1" dirty="0" smtClean="0"/>
              <a:t>not</a:t>
            </a:r>
            <a:r>
              <a:rPr lang="en-US" dirty="0" smtClean="0"/>
              <a:t> have </a:t>
            </a:r>
            <a:r>
              <a:rPr lang="en-US" dirty="0" err="1" smtClean="0"/>
              <a:t>multimethods</a:t>
            </a:r>
            <a:endParaRPr lang="en-US" dirty="0" smtClean="0"/>
          </a:p>
          <a:p>
            <a:pPr lvl="1"/>
            <a:r>
              <a:rPr lang="en-US" dirty="0" smtClean="0"/>
              <a:t>They have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/>
              <a:t>Uses static types of arguments to choose the method</a:t>
            </a:r>
          </a:p>
          <a:p>
            <a:pPr lvl="2"/>
            <a:r>
              <a:rPr lang="en-US" dirty="0" smtClean="0"/>
              <a:t>But of course run-time class of receiver [odd hybrid?]</a:t>
            </a:r>
          </a:p>
          <a:p>
            <a:pPr lvl="1"/>
            <a:r>
              <a:rPr lang="en-US" dirty="0" smtClean="0"/>
              <a:t>No help in our example, so still code up double-dispatch manually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Actually, C# 4.0 has a way to get effect of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language have </a:t>
            </a:r>
            <a:r>
              <a:rPr lang="en-US" dirty="0" err="1" smtClean="0"/>
              <a:t>multimethods</a:t>
            </a:r>
            <a:r>
              <a:rPr lang="en-US" dirty="0" smtClean="0"/>
              <a:t> (e.g., </a:t>
            </a:r>
            <a:r>
              <a:rPr lang="en-US" dirty="0" err="1" smtClean="0"/>
              <a:t>Clojure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ML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Ruby and Java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need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Java type-checker gives a to-do list if original code avoided default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 smtClea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Natural result of the decomposition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59024</TotalTime>
  <Words>2049</Words>
  <Application>Microsoft Office PowerPoint</Application>
  <PresentationFormat>On-screen Show (4:3)</PresentationFormat>
  <Paragraphs>400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Times New Roman</vt:lpstr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884</cp:revision>
  <cp:lastPrinted>2011-09-27T20:26:28Z</cp:lastPrinted>
  <dcterms:created xsi:type="dcterms:W3CDTF">2009-03-13T20:43:19Z</dcterms:created>
  <dcterms:modified xsi:type="dcterms:W3CDTF">2019-05-24T17:50:43Z</dcterms:modified>
</cp:coreProperties>
</file>