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2" r:id="rId3"/>
    <p:sldId id="393" r:id="rId4"/>
    <p:sldId id="394" r:id="rId5"/>
    <p:sldId id="395" r:id="rId6"/>
    <p:sldId id="396" r:id="rId7"/>
    <p:sldId id="404" r:id="rId8"/>
    <p:sldId id="397" r:id="rId9"/>
    <p:sldId id="398" r:id="rId10"/>
    <p:sldId id="399" r:id="rId11"/>
    <p:sldId id="400" r:id="rId12"/>
    <p:sldId id="401" r:id="rId13"/>
    <p:sldId id="402" r:id="rId14"/>
    <p:sldId id="403" r:id="rId1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9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85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0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13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18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0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85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07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80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0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49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2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5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</a:t>
            </a:r>
            <a:br>
              <a:rPr lang="en-US" sz="3200" i="0" dirty="0" smtClean="0"/>
            </a:br>
            <a:r>
              <a:rPr lang="en-US" sz="3200" i="0" dirty="0" smtClean="0"/>
              <a:t>Equivalence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Use a helper function or do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r>
              <a:rPr lang="en-US" sz="2000" kern="0" dirty="0" smtClean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960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notice that if you compute the function to call and </a:t>
            </a:r>
            <a:r>
              <a:rPr lang="en-US" i="1" dirty="0" smtClean="0"/>
              <a:t>that computation</a:t>
            </a:r>
            <a:r>
              <a:rPr lang="en-US" dirty="0" smtClean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184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ignore types, then ML let-bindings can be syntactic sugar for calling an anonymous function: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both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then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exactly</a:t>
            </a:r>
            <a:r>
              <a:rPr lang="en-US" dirty="0" smtClean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ML, there is a type-system difference: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 the left can have a polymorphic type, but not on the right</a:t>
            </a:r>
          </a:p>
          <a:p>
            <a:pPr lvl="1"/>
            <a:r>
              <a:rPr lang="en-US" dirty="0" smtClean="0"/>
              <a:t>Can always go from right to left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e2) e1</a:t>
            </a:r>
          </a:p>
        </p:txBody>
      </p:sp>
    </p:spTree>
    <p:extLst>
      <p:ext uri="{BB962C8B-B14F-4D97-AF65-F5344CB8AC3E}">
        <p14:creationId xmlns:p14="http://schemas.microsoft.com/office/powerpoint/2010/main" val="366466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 smtClean="0"/>
              <a:t>(Actually we studied this before pattern-matching)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if </a:t>
            </a:r>
            <a:r>
              <a:rPr lang="en-US" sz="2000" kern="0" dirty="0" smtClean="0">
                <a:latin typeface="Courier New" pitchFamily="49" charset="0"/>
              </a:rPr>
              <a:t>x &gt;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else </a:t>
            </a:r>
            <a:r>
              <a:rPr lang="en-US" sz="2000" kern="0" dirty="0" smtClean="0">
                <a:latin typeface="Courier New" pitchFamily="49" charset="0"/>
              </a:rPr>
              <a:t>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6576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=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17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PL Equivalence (341):</a:t>
            </a:r>
            <a:r>
              <a:rPr lang="en-US" dirty="0" smtClean="0"/>
              <a:t> given same inputs, same outputs and effects</a:t>
            </a:r>
          </a:p>
          <a:p>
            <a:pPr lvl="1"/>
            <a:r>
              <a:rPr lang="en-US" dirty="0" smtClean="0"/>
              <a:t>Good: Lets us replace bad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with good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dirty="0" smtClean="0"/>
              <a:t>Bad: Ignores performance in the extreme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Asymptotic equivalence (332):</a:t>
            </a:r>
            <a:r>
              <a:rPr lang="en-US" dirty="0" smtClean="0"/>
              <a:t> Ignore constant factors</a:t>
            </a:r>
          </a:p>
          <a:p>
            <a:pPr lvl="1"/>
            <a:r>
              <a:rPr lang="en-US" dirty="0" smtClean="0"/>
              <a:t>Good: Focus on the algorithm and efficiency for large inputs</a:t>
            </a:r>
          </a:p>
          <a:p>
            <a:pPr lvl="1"/>
            <a:r>
              <a:rPr lang="en-US" dirty="0" smtClean="0"/>
              <a:t>Bad: Ignores “four times faster”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Systems equivalence (333): </a:t>
            </a:r>
            <a:r>
              <a:rPr lang="en-US" dirty="0" smtClean="0"/>
              <a:t>Account for constant overheads, performance tune</a:t>
            </a:r>
          </a:p>
          <a:p>
            <a:pPr lvl="1"/>
            <a:r>
              <a:rPr lang="en-US" dirty="0" smtClean="0"/>
              <a:t>Good: Faster means different and better</a:t>
            </a:r>
          </a:p>
          <a:p>
            <a:pPr lvl="1"/>
            <a:r>
              <a:rPr lang="en-US" dirty="0" smtClean="0"/>
              <a:t>Bad: Beware </a:t>
            </a:r>
            <a:r>
              <a:rPr lang="en-US" dirty="0" err="1" smtClean="0"/>
              <a:t>overtuning</a:t>
            </a:r>
            <a:r>
              <a:rPr lang="en-US" dirty="0" smtClean="0"/>
              <a:t> on “wrong” (e.g., small) inputs; definition does not let you “swap in a different algorithm”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Claim: Computer scientists implicitly (?) use all three every (?) day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Topic of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careful look at what “two pieces of code are </a:t>
            </a:r>
            <a:r>
              <a:rPr lang="en-US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” means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Fundamental software-engineering idea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Made easier with </a:t>
            </a:r>
          </a:p>
          <a:p>
            <a:pPr lvl="2"/>
            <a:r>
              <a:rPr lang="en-US" dirty="0" smtClean="0"/>
              <a:t>Abstraction (hiding things)</a:t>
            </a:r>
          </a:p>
          <a:p>
            <a:pPr lvl="2"/>
            <a:r>
              <a:rPr lang="en-US" dirty="0" smtClean="0"/>
              <a:t>Fewer side effects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about any “new ways to code something up”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6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reason about “are these equivalent” </a:t>
            </a:r>
            <a:r>
              <a:rPr lang="en-US" i="1" dirty="0" smtClean="0"/>
              <a:t>all the time</a:t>
            </a:r>
          </a:p>
          <a:p>
            <a:pPr lvl="1"/>
            <a:r>
              <a:rPr lang="en-US" dirty="0" smtClean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Code maintenance:</a:t>
            </a:r>
            <a:r>
              <a:rPr lang="en-US" dirty="0" smtClean="0"/>
              <a:t>  Can I simplify this code?</a:t>
            </a:r>
          </a:p>
          <a:p>
            <a:endParaRPr lang="en-US" sz="1000" dirty="0" smtClean="0"/>
          </a:p>
          <a:p>
            <a:r>
              <a:rPr lang="en-US" i="1" dirty="0" smtClean="0"/>
              <a:t>Backward compatibility:</a:t>
            </a:r>
            <a:r>
              <a:rPr lang="en-US" dirty="0" smtClean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 smtClean="0"/>
              <a:t>Optimization:</a:t>
            </a:r>
            <a:r>
              <a:rPr lang="en-US" dirty="0" smtClean="0"/>
              <a:t>  Can I make this code faster?</a:t>
            </a:r>
          </a:p>
          <a:p>
            <a:endParaRPr lang="en-US" sz="1000" dirty="0"/>
          </a:p>
          <a:p>
            <a:r>
              <a:rPr lang="en-US" i="1" dirty="0" smtClean="0"/>
              <a:t>Abstraction:</a:t>
            </a:r>
            <a:r>
              <a:rPr lang="en-US" dirty="0" smtClean="0"/>
              <a:t> 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 smtClean="0"/>
              <a:t>May not know all the calls (e.g., we are editing a library)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Given equivalent arguments, they:</a:t>
            </a:r>
          </a:p>
          <a:p>
            <a:pPr lvl="1"/>
            <a:r>
              <a:rPr lang="en-US" dirty="0" smtClean="0"/>
              <a:t>Produce equivalent results</a:t>
            </a:r>
          </a:p>
          <a:p>
            <a:pPr lvl="1"/>
            <a:r>
              <a:rPr lang="en-US" dirty="0" smtClean="0"/>
              <a:t>Have the same (non-)termination behavior</a:t>
            </a:r>
          </a:p>
          <a:p>
            <a:pPr lvl="1"/>
            <a:r>
              <a:rPr lang="en-US" dirty="0" smtClean="0"/>
              <a:t>Mutate (non-local) memory in the same way</a:t>
            </a:r>
          </a:p>
          <a:p>
            <a:pPr lvl="1"/>
            <a:r>
              <a:rPr lang="en-US" dirty="0" smtClean="0"/>
              <a:t>Do the same input/output</a:t>
            </a:r>
          </a:p>
          <a:p>
            <a:pPr lvl="1"/>
            <a:r>
              <a:rPr lang="en-US" dirty="0" smtClean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Notice it is much easier to be equivalent if:</a:t>
            </a:r>
          </a:p>
          <a:p>
            <a:r>
              <a:rPr lang="en-US" dirty="0" smtClean="0"/>
              <a:t>There are fewer possible arguments, e.g., with a type system and abstraction</a:t>
            </a:r>
          </a:p>
          <a:p>
            <a:r>
              <a:rPr lang="en-US" dirty="0" smtClean="0"/>
              <a:t>We avoid </a:t>
            </a:r>
            <a:r>
              <a:rPr lang="en-US" i="1" dirty="0" smtClean="0"/>
              <a:t>side-effects</a:t>
            </a:r>
            <a:r>
              <a:rPr lang="en-US" dirty="0" smtClean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But these next two are not equivalent in general: it depends on what is passed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Are equivalent </a:t>
            </a:r>
            <a:r>
              <a:rPr lang="en-US" i="1" dirty="0" smtClean="0"/>
              <a:t>if</a:t>
            </a:r>
            <a:r>
              <a:rPr lang="en-US" dirty="0" smtClean="0"/>
              <a:t> argument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 ((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</a:t>
            </a:r>
            <a:r>
              <a:rPr lang="en-US" b="1" dirty="0" smtClean="0">
                <a:latin typeface="Courier New" pitchFamily="49" charset="0"/>
              </a:rPr>
              <a:t>hi" 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 smtClean="0">
                <a:latin typeface="+mj-lt"/>
              </a:rPr>
              <a:t>Great reason for “pure” functional programming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+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y *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(f x) + (f x)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y * (f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5680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equivalent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  functions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do not raise exceptions or have side effects (printing, updating state, etc.)</a:t>
            </a:r>
          </a:p>
          <a:p>
            <a:pPr lvl="1"/>
            <a:r>
              <a:rPr lang="en-US" dirty="0" smtClean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divides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mutates a top-level reference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writes to a reference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reads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67200" y="3733800"/>
            <a:ext cx="533400" cy="609601"/>
            <a:chOff x="3962400" y="5105399"/>
            <a:chExt cx="533400" cy="609601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00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that really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Once again, turning the left into the right is great but only if the functions are pure: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6670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map f (map g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38700" y="30480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map (f o g)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9007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or not using syntactic sugar is always equivalent</a:t>
            </a:r>
          </a:p>
          <a:p>
            <a:pPr lvl="1"/>
            <a:r>
              <a:rPr lang="en-US" dirty="0" smtClean="0"/>
              <a:t>By definition, else not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be careful about evaluation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4937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y+y+y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</a:t>
            </a:r>
            <a:r>
              <a:rPr lang="en-US" sz="2000" kern="0" dirty="0" err="1" smtClean="0">
                <a:latin typeface="Courier New" pitchFamily="49" charset="0"/>
              </a:rPr>
              <a:t>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8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58225</TotalTime>
  <Words>1360</Words>
  <Application>Microsoft Office PowerPoint</Application>
  <PresentationFormat>On-screen Show (4:3)</PresentationFormat>
  <Paragraphs>289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Courier New</vt:lpstr>
      <vt:lpstr>Times New Roman</vt:lpstr>
      <vt:lpstr>dan_design_template</vt:lpstr>
      <vt:lpstr>CSE341: Programming Languages  Lecture 12 Equivalence</vt:lpstr>
      <vt:lpstr>Last Topic of Unit</vt:lpstr>
      <vt:lpstr>Equivalence</vt:lpstr>
      <vt:lpstr>A definition</vt:lpstr>
      <vt:lpstr>Example</vt:lpstr>
      <vt:lpstr>Another example</vt:lpstr>
      <vt:lpstr>One that really matters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844</cp:revision>
  <cp:lastPrinted>2011-09-27T20:26:28Z</cp:lastPrinted>
  <dcterms:created xsi:type="dcterms:W3CDTF">2009-03-13T20:43:19Z</dcterms:created>
  <dcterms:modified xsi:type="dcterms:W3CDTF">2019-04-19T18:01:04Z</dcterms:modified>
</cp:coreProperties>
</file>