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482" r:id="rId3"/>
    <p:sldId id="485" r:id="rId4"/>
    <p:sldId id="486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4" d="100"/>
          <a:sy n="114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67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4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7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4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7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7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Section 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Dynamic Dispatch Manually </a:t>
            </a:r>
            <a:r>
              <a:rPr lang="en-US" sz="3200" i="0" dirty="0"/>
              <a:t>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yesterday: </a:t>
            </a:r>
            <a:r>
              <a:rPr lang="en-US" dirty="0" smtClean="0"/>
              <a:t>Dynamic </a:t>
            </a:r>
            <a:r>
              <a:rPr lang="en-US" dirty="0" smtClean="0"/>
              <a:t>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yesterday: Ruby </a:t>
            </a:r>
            <a:r>
              <a:rPr lang="en-US" dirty="0" smtClean="0"/>
              <a:t>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yesterday: Punch-line </a:t>
            </a:r>
            <a:r>
              <a:rPr lang="en-US" dirty="0" smtClean="0"/>
              <a:t>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58486</TotalTime>
  <Words>1539</Words>
  <Application>Microsoft Macintosh PowerPoint</Application>
  <PresentationFormat>On-screen Show (4:3)</PresentationFormat>
  <Paragraphs>309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Courier New</vt:lpstr>
      <vt:lpstr>Symbol</vt:lpstr>
      <vt:lpstr>Times New Roman</vt:lpstr>
      <vt:lpstr>Arial</vt:lpstr>
      <vt:lpstr>dan_design_template</vt:lpstr>
      <vt:lpstr>CSE341: Programming Languages  Section 9 Dynamic Dispatch Manually in Racket</vt:lpstr>
      <vt:lpstr>From yesterday: Dynamic dispatch</vt:lpstr>
      <vt:lpstr>From yesterday: Ruby method lookup</vt:lpstr>
      <vt:lpstr>From yesterday: Punch-line again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JIFAN ZHANG</cp:lastModifiedBy>
  <cp:revision>884</cp:revision>
  <cp:lastPrinted>2018-03-01T03:05:24Z</cp:lastPrinted>
  <dcterms:created xsi:type="dcterms:W3CDTF">2009-03-13T20:43:19Z</dcterms:created>
  <dcterms:modified xsi:type="dcterms:W3CDTF">2018-03-01T03:05:52Z</dcterms:modified>
</cp:coreProperties>
</file>