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7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8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3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6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4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0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7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3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8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1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9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11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7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1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8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1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0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 &amp; 2.0,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class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58454</TotalTime>
  <Words>2634</Words>
  <Application>Microsoft Macintosh PowerPoint</Application>
  <PresentationFormat>On-screen Show (4:3)</PresentationFormat>
  <Paragraphs>540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Courier New</vt:lpstr>
      <vt:lpstr>Times New Roman</vt:lpstr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873</cp:revision>
  <cp:lastPrinted>2011-09-27T20:26:28Z</cp:lastPrinted>
  <dcterms:created xsi:type="dcterms:W3CDTF">2009-03-13T20:43:19Z</dcterms:created>
  <dcterms:modified xsi:type="dcterms:W3CDTF">2018-01-08T01:57:13Z</dcterms:modified>
</cp:coreProperties>
</file>