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58205</TotalTime>
  <Words>2124</Words>
  <Application>Microsoft Macintosh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837</cp:revision>
  <cp:lastPrinted>2018-01-07T05:41:31Z</cp:lastPrinted>
  <dcterms:created xsi:type="dcterms:W3CDTF">2009-03-13T20:43:19Z</dcterms:created>
  <dcterms:modified xsi:type="dcterms:W3CDTF">2018-01-07T05:41:34Z</dcterms:modified>
</cp:coreProperties>
</file>