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5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2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 smtClean="0"/>
              <a:t>First-Class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Zach Tatlock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648200"/>
            <a:ext cx="7848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times_until_zero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times_until_zero</a:t>
            </a:r>
            <a:r>
              <a:rPr lang="en-US" sz="2000" kern="0" dirty="0" smtClean="0">
                <a:latin typeface="Courier New" pitchFamily="49" charset="0"/>
              </a:rPr>
              <a:t>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 smtClean="0">
                <a:latin typeface="Courier New" pitchFamily="49" charset="0"/>
              </a:rPr>
              <a:t>x::(filter(f,xs’))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</a:t>
            </a:r>
            <a:r>
              <a:rPr lang="en-US" sz="2000" kern="0" smtClean="0">
                <a:latin typeface="Courier New" pitchFamily="49" charset="0"/>
              </a:rPr>
              <a:t>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57987</TotalTime>
  <Words>1547</Words>
  <Application>Microsoft Macintosh PowerPoint</Application>
  <PresentationFormat>On-screen Show (4:3)</PresentationFormat>
  <Paragraphs>286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830</cp:revision>
  <cp:lastPrinted>2011-09-27T20:26:28Z</cp:lastPrinted>
  <dcterms:created xsi:type="dcterms:W3CDTF">2009-03-13T20:43:19Z</dcterms:created>
  <dcterms:modified xsi:type="dcterms:W3CDTF">2018-01-06T22:26:07Z</dcterms:modified>
</cp:coreProperties>
</file>