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3354" autoAdjust="0"/>
    <p:restoredTop sz="94660"/>
  </p:normalViewPr>
  <p:slideViewPr>
    <p:cSldViewPr>
      <p:cViewPr varScale="1">
        <p:scale>
          <a:sx n="132" d="100"/>
          <a:sy n="132" d="100"/>
        </p:scale>
        <p:origin x="1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notesViewPr>
    <p:cSldViewPr snapToGrid="0" snapToObjects="1">
      <p:cViewPr varScale="1">
        <p:scale>
          <a:sx n="94" d="100"/>
          <a:sy n="94" d="100"/>
        </p:scale>
        <p:origin x="4256" y="2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DE05-0BF6-F74C-AE15-48358D942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Ruby:</a:t>
            </a:r>
            <a:br>
              <a:rPr lang="en-US" sz="3200" i="0" dirty="0"/>
            </a:br>
            <a:r>
              <a:rPr lang="en-US" sz="3200" i="0" dirty="0"/>
              <a:t>Blocks &amp; </a:t>
            </a:r>
            <a:r>
              <a:rPr lang="en-US" sz="3200" i="0" dirty="0" err="1"/>
              <a:t>Procs</a:t>
            </a:r>
            <a:r>
              <a:rPr lang="en-US" sz="3200" i="0" dirty="0"/>
              <a:t>;</a:t>
            </a:r>
            <a:br>
              <a:rPr lang="en-US" sz="3200" i="0" dirty="0"/>
            </a:br>
            <a:r>
              <a:rPr lang="en-US" sz="3200" i="0" dirty="0"/>
              <a:t>Inheritance &amp; Overriding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Alan Borning</a:t>
            </a:r>
          </a:p>
          <a:p>
            <a:r>
              <a:rPr lang="en-US" sz="2400" dirty="0"/>
              <a:t>Spring 2018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/>
              <a:t>Instead of creating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, could add methods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>
                <a:latin typeface="+mj-lt"/>
                <a:cs typeface="Courier New" pitchFamily="49" charset="0"/>
              </a:rPr>
              <a:t>subclassers</a:t>
            </a:r>
            <a:r>
              <a:rPr lang="en-US" dirty="0">
                <a:latin typeface="+mj-lt"/>
                <a:cs typeface="Courier New" pitchFamily="49" charset="0"/>
              </a:rPr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660742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>
                <a:latin typeface="+mj-lt"/>
                <a:cs typeface="Courier New" pitchFamily="49" charset="0"/>
              </a:rPr>
              <a:t>Instead of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>
                <a:latin typeface="+mj-lt"/>
                <a:cs typeface="Courier New" pitchFamily="49" charset="0"/>
              </a:rPr>
              <a:t>if</a:t>
            </a:r>
            <a:r>
              <a:rPr lang="en-US" dirty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+ @y*@y)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55196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2895600"/>
          </a:xfrm>
        </p:spPr>
        <p:txBody>
          <a:bodyPr/>
          <a:lstStyle/>
          <a:p>
            <a:r>
              <a:rPr lang="en-US" dirty="0">
                <a:latin typeface="+mj-lt"/>
                <a:cs typeface="Courier New" pitchFamily="49" charset="0"/>
              </a:rPr>
              <a:t>Instead of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, could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 instance variable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(often composition is better)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But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175485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/>
              <a:t> is more interesting than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 because it overrides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/>
              <a:t>Gets code reuse, but highly disputable if it is appropriate to say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/>
              <a:t> "is a"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/>
              <a:t>Still just avoiding copy/paste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(d*d + @z*@z)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55103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With examples so far, objects are not so different from closures</a:t>
            </a:r>
          </a:p>
          <a:p>
            <a:pPr lvl="1"/>
            <a:r>
              <a:rPr lang="en-US" dirty="0"/>
              <a:t>Multiple methods rather than just "call me"</a:t>
            </a:r>
          </a:p>
          <a:p>
            <a:pPr lvl="1"/>
            <a:r>
              <a:rPr lang="en-US" dirty="0"/>
              <a:t>Explicit instance variables rather than whatever is environment where function is defined</a:t>
            </a:r>
          </a:p>
          <a:p>
            <a:pPr lvl="1"/>
            <a:r>
              <a:rPr lang="en-US" dirty="0"/>
              <a:t>Inheritance avoids helper functions or code copying</a:t>
            </a:r>
          </a:p>
          <a:p>
            <a:pPr lvl="1"/>
            <a:r>
              <a:rPr lang="en-US" dirty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/>
          </a:p>
          <a:p>
            <a:pPr lvl="1"/>
            <a:r>
              <a:rPr lang="en-US" dirty="0"/>
              <a:t>The essential difference of OOP, studied carefully next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962104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Example: Equivalent except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/>
              <a:t>Also need to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/>
              <a:t> (see </a:t>
            </a:r>
            <a:r>
              <a:rPr lang="en-US"/>
              <a:t>blocks_inheritance.rb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Key </a:t>
            </a:r>
            <a:r>
              <a:rPr lang="en-US" dirty="0" err="1"/>
              <a:t>punchline</a:t>
            </a:r>
            <a:r>
              <a:rPr lang="en-US" dirty="0"/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/>
              <a:t>, defined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, "already works"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Why: calls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are resolved in terms of the object's class</a:t>
            </a:r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735275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Ruby's approach to almost-closures (blocks) and closures (</a:t>
            </a:r>
            <a:r>
              <a:rPr lang="en-US" dirty="0" err="1"/>
              <a:t>Procs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/>
              <a:t>Used throughout large standard library </a:t>
            </a:r>
          </a:p>
          <a:p>
            <a:pPr lvl="2"/>
            <a:r>
              <a:rPr lang="en-US" dirty="0"/>
              <a:t>Explicit loops rare</a:t>
            </a:r>
          </a:p>
          <a:p>
            <a:pPr lvl="2"/>
            <a:r>
              <a:rPr lang="en-US" dirty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/>
              <a:t>Subclasses, inheritance, and overriding</a:t>
            </a:r>
          </a:p>
          <a:p>
            <a:pPr lvl="1"/>
            <a:r>
              <a:rPr lang="en-US" dirty="0"/>
              <a:t>The essence of OOP</a:t>
            </a:r>
          </a:p>
          <a:p>
            <a:pPr lvl="1"/>
            <a:r>
              <a:rPr lang="en-US" dirty="0"/>
              <a:t>Not unlike in Java, but worth studying from PL perspective and in a more dynamic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5621760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Normal: easy way to pass anonymous functions for all the reasons we have been studying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Normal: Blocks can take 0 or more arguments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Strange: Can send 0 or 1 block with </a:t>
            </a:r>
            <a:r>
              <a:rPr lang="en-US" i="1" dirty="0"/>
              <a:t>any</a:t>
            </a:r>
            <a:r>
              <a:rPr lang="en-US" dirty="0"/>
              <a:t> message send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Strange: </a:t>
            </a:r>
            <a:r>
              <a:rPr lang="en-US" dirty="0" err="1"/>
              <a:t>Callee</a:t>
            </a:r>
            <a:r>
              <a:rPr lang="en-US" dirty="0"/>
              <a:t> does not have a name for the block</a:t>
            </a:r>
          </a:p>
          <a:p>
            <a:pPr lvl="2"/>
            <a:r>
              <a:rPr lang="en-US" dirty="0"/>
              <a:t>Calls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/>
              <a:t>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/>
              <a:t>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Can 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985869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/>
              <a:t>Rampant use of blocks in standard library</a:t>
            </a:r>
          </a:p>
          <a:p>
            <a:pPr lvl="1"/>
            <a:r>
              <a:rPr lang="en-US" dirty="0"/>
              <a:t>Classes define iterators; don't write your own loops</a:t>
            </a:r>
          </a:p>
          <a:p>
            <a:pPr lvl="1"/>
            <a:r>
              <a:rPr lang="en-US" dirty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31738268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 are "second-class"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a method can do with a block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/>
              <a:t> to it (i.e., call it)</a:t>
            </a:r>
          </a:p>
          <a:p>
            <a:pPr lvl="1"/>
            <a:r>
              <a:rPr lang="en-US" dirty="0"/>
              <a:t>Can't return it, store it in an object (e.g., for a callback), etc.</a:t>
            </a:r>
          </a:p>
          <a:p>
            <a:pPr lvl="1"/>
            <a:r>
              <a:rPr lang="en-US" dirty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But one block can call another block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/>
              <a:t>From example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/>
              <a:t> class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blocks.rb</a:t>
            </a:r>
            <a:r>
              <a:rPr lang="en-US" dirty="0"/>
              <a:t> (though better in Ruby to use arrays as lists than define your own)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041785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First-class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/>
              <a:t>Implicit block arguments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/>
              <a:t> is often sufficient</a:t>
            </a:r>
          </a:p>
          <a:p>
            <a:endParaRPr lang="en-US" sz="1000" dirty="0"/>
          </a:p>
          <a:p>
            <a:r>
              <a:rPr lang="en-US" dirty="0"/>
              <a:t>But when you want a closure you can return, store, etc.:</a:t>
            </a:r>
          </a:p>
          <a:p>
            <a:pPr lvl="1"/>
            <a:r>
              <a:rPr lang="en-US" dirty="0"/>
              <a:t>The built-in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/>
              <a:t> class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takes a block and makes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Also can do it with "&amp; </a:t>
            </a:r>
            <a:r>
              <a:rPr lang="en-US" dirty="0" err="1"/>
              <a:t>arg</a:t>
            </a:r>
            <a:r>
              <a:rPr lang="en-US" dirty="0"/>
              <a:t>” (shown in </a:t>
            </a:r>
            <a:r>
              <a:rPr lang="en-US" dirty="0" err="1"/>
              <a:t>block_proc.rb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Instances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/>
              <a:t> have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(lambda{|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:p14="http://schemas.microsoft.com/office/powerpoint/2010/main" val="128648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definition has a </a:t>
            </a:r>
            <a:r>
              <a:rPr lang="en-US" i="1" dirty="0">
                <a:solidFill>
                  <a:schemeClr val="accent2"/>
                </a:solidFill>
              </a:rPr>
              <a:t>superclass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if not specified)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superclass affects the class definition:</a:t>
            </a:r>
          </a:p>
          <a:p>
            <a:pPr lvl="1"/>
            <a:r>
              <a:rPr lang="en-US" dirty="0"/>
              <a:t>Class </a:t>
            </a:r>
            <a:r>
              <a:rPr lang="en-US" i="1" dirty="0">
                <a:solidFill>
                  <a:schemeClr val="accent2"/>
                </a:solidFill>
              </a:rPr>
              <a:t>inherits</a:t>
            </a:r>
            <a:r>
              <a:rPr lang="en-US" dirty="0"/>
              <a:t> all method definitions from superclass</a:t>
            </a:r>
          </a:p>
          <a:p>
            <a:pPr lvl="1"/>
            <a:r>
              <a:rPr lang="en-US" dirty="0"/>
              <a:t>But class can </a:t>
            </a:r>
            <a:r>
              <a:rPr lang="en-US" i="1" dirty="0">
                <a:solidFill>
                  <a:schemeClr val="accent2"/>
                </a:solidFill>
              </a:rPr>
              <a:t>override</a:t>
            </a:r>
            <a:r>
              <a:rPr lang="en-US" dirty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/>
              <a:t>Unlike Java:</a:t>
            </a:r>
          </a:p>
          <a:p>
            <a:pPr lvl="1"/>
            <a:r>
              <a:rPr lang="en-US" dirty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/>
              <a:t>Subclassing</a:t>
            </a:r>
            <a:r>
              <a:rPr lang="en-US" dirty="0"/>
              <a:t> has nothing to do with a (non-existent) type system: can still pass any object to any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36859731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 (to be continued)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+ @y*@y)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663644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An object has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/>
              <a:t>Using these methods is usually non-OOP style</a:t>
            </a:r>
          </a:p>
          <a:p>
            <a:pPr lvl="1"/>
            <a:r>
              <a:rPr lang="en-US" dirty="0"/>
              <a:t>Disallows other things that "act like a duck"</a:t>
            </a:r>
          </a:p>
          <a:p>
            <a:pPr lvl="1"/>
            <a:r>
              <a:rPr lang="en-US" dirty="0"/>
              <a:t>Nonetheless semantics is that an instance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 "is a"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but is not an "instance of"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Java's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335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104667</TotalTime>
  <Words>1528</Words>
  <Application>Microsoft Macintosh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dan_design_template</vt:lpstr>
      <vt:lpstr>CSE341: Programming Languages  Ruby: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Microsoft Office User</cp:lastModifiedBy>
  <cp:revision>1892</cp:revision>
  <dcterms:created xsi:type="dcterms:W3CDTF">2015-02-26T22:19:43Z</dcterms:created>
  <dcterms:modified xsi:type="dcterms:W3CDTF">2018-05-04T00:44:45Z</dcterms:modified>
</cp:coreProperties>
</file>