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8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0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Time for ask-me-anything questions?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Thursday, </a:t>
            </a:r>
            <a:r>
              <a:rPr lang="en-US" dirty="0" smtClean="0">
                <a:solidFill>
                  <a:srgbClr val="FF0000"/>
                </a:solidFill>
              </a:rPr>
              <a:t>8:30-10:20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Do your course evaluations!!!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Deep understanding of material despite all having different 341 instructors</a:t>
            </a:r>
            <a:endParaRPr lang="en-US" dirty="0"/>
          </a:p>
          <a:p>
            <a:pPr lvl="1"/>
            <a:r>
              <a:rPr lang="en-US" dirty="0" smtClean="0"/>
              <a:t>Great sections, timely grading, etc., etc.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60060</TotalTime>
  <Words>765</Words>
  <Application>Microsoft Office PowerPoint</Application>
  <PresentationFormat>On-screen Show (4:3)</PresentationFormat>
  <Paragraphs>174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921</cp:revision>
  <cp:lastPrinted>2011-09-27T20:26:28Z</cp:lastPrinted>
  <dcterms:created xsi:type="dcterms:W3CDTF">2009-03-13T20:43:19Z</dcterms:created>
  <dcterms:modified xsi:type="dcterms:W3CDTF">2017-06-02T03:41:27Z</dcterms:modified>
</cp:coreProperties>
</file>