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61" r:id="rId3"/>
    <p:sldId id="271" r:id="rId4"/>
    <p:sldId id="274" r:id="rId5"/>
    <p:sldId id="276" r:id="rId6"/>
    <p:sldId id="273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9834"/>
  </p:normalViewPr>
  <p:slideViewPr>
    <p:cSldViewPr snapToGrid="0" snapToObjects="1">
      <p:cViewPr>
        <p:scale>
          <a:sx n="110" d="100"/>
          <a:sy n="110" d="100"/>
        </p:scale>
        <p:origin x="168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Shahan</a:t>
            </a:r>
          </a:p>
          <a:p>
            <a:r>
              <a:rPr lang="en-US" dirty="0"/>
              <a:t>Spring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Cody A. Schroeder</a:t>
            </a:r>
            <a:r>
              <a:rPr lang="en-US" sz="1400" dirty="0" smtClean="0"/>
              <a:t>, </a:t>
            </a:r>
            <a:r>
              <a:rPr lang="en-US" sz="1400" dirty="0"/>
              <a:t>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</a:t>
            </a:r>
            <a:r>
              <a:rPr lang="en-US" dirty="0" smtClean="0"/>
              <a:t>Recursion</a:t>
            </a:r>
          </a:p>
          <a:p>
            <a:r>
              <a:rPr lang="en-US" dirty="0" smtClean="0"/>
              <a:t>Module System Example</a:t>
            </a:r>
          </a:p>
          <a:p>
            <a:pPr lvl="1"/>
            <a:r>
              <a:rPr lang="en-US" dirty="0" smtClean="0"/>
              <a:t>Namespace Organization</a:t>
            </a:r>
          </a:p>
          <a:p>
            <a:pPr lvl="1"/>
            <a:r>
              <a:rPr lang="en-US" dirty="0" smtClean="0"/>
              <a:t>Preserving Invariants</a:t>
            </a:r>
            <a:endParaRPr lang="is-IS" dirty="0"/>
          </a:p>
          <a:p>
            <a:r>
              <a:rPr lang="en-US" dirty="0" smtClean="0"/>
              <a:t>Practice </a:t>
            </a:r>
            <a:r>
              <a:rPr lang="en-US" dirty="0"/>
              <a:t>with </a:t>
            </a:r>
            <a:r>
              <a:rPr lang="en-US" dirty="0" smtClean="0"/>
              <a:t>Currying and High Order Functions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need function f to call g, </a:t>
            </a:r>
            <a:r>
              <a:rPr lang="en-US" dirty="0" smtClean="0"/>
              <a:t>and </a:t>
            </a:r>
            <a:r>
              <a:rPr lang="en-US" dirty="0"/>
              <a:t>function g to call f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is a common idiom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4"/>
            <a:ext cx="3816027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56" y="3347984"/>
            <a:ext cx="298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Unfortunately </a:t>
            </a:r>
            <a:r>
              <a:rPr lang="en-US" sz="2800" dirty="0" smtClean="0">
                <a:solidFill>
                  <a:srgbClr val="FF0000"/>
                </a:solidFill>
              </a:rPr>
              <a:t>this does not work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higher order functions to get this working</a:t>
            </a:r>
          </a:p>
          <a:p>
            <a:r>
              <a:rPr lang="en-US" dirty="0" smtClean="0"/>
              <a:t>It works, but there has got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8"/>
            <a:ext cx="4325314" cy="29139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(f, </a:t>
            </a:r>
            <a:r>
              <a:rPr lang="en-US" dirty="0" smtClean="0">
                <a:solidFill>
                  <a:schemeClr val="tx1"/>
                </a:solidFill>
              </a:rPr>
              <a:t>x)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(later, x)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with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SML has a keyword for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Works with mutually recursive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bindings  too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3"/>
            <a:ext cx="3862325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687749"/>
            <a:ext cx="821799" cy="4398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for organizing code, and </a:t>
            </a:r>
            <a:r>
              <a:rPr lang="en-US" dirty="0" smtClean="0"/>
              <a:t>managing namespaces </a:t>
            </a:r>
            <a:r>
              <a:rPr lang="en-US" dirty="0"/>
              <a:t>(useful, relevant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Good for maintaining invariants (</a:t>
            </a:r>
            <a:r>
              <a:rPr lang="en-US" dirty="0" smtClean="0"/>
              <a:t>interesting)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Currying and High Order Functions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List.map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List.filter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List.foldl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Emacs</a:t>
            </a:r>
            <a:r>
              <a:rPr lang="en-US" dirty="0" smtClean="0"/>
              <a:t> unite!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3014</TotalTime>
  <Words>168</Words>
  <Application>Microsoft Macintosh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Courier New</vt:lpstr>
      <vt:lpstr>Wingdings</vt:lpstr>
      <vt:lpstr>Arial</vt:lpstr>
      <vt:lpstr>Office Theme</vt:lpstr>
      <vt:lpstr>CSE 341 Section 4</vt:lpstr>
      <vt:lpstr>Today’s Agenda</vt:lpstr>
      <vt:lpstr>Mutual Recursion</vt:lpstr>
      <vt:lpstr>Mutual Recursion Workaround</vt:lpstr>
      <vt:lpstr>Mutual Recursion with and</vt:lpstr>
      <vt:lpstr>Module System</vt:lpstr>
      <vt:lpstr>Currying and High Order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Shahan</cp:lastModifiedBy>
  <cp:revision>71</cp:revision>
  <dcterms:created xsi:type="dcterms:W3CDTF">2016-04-06T21:37:56Z</dcterms:created>
  <dcterms:modified xsi:type="dcterms:W3CDTF">2016-04-21T20:47:33Z</dcterms:modified>
</cp:coreProperties>
</file>