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10"/>
  </p:normalViewPr>
  <p:slideViewPr>
    <p:cSldViewPr snapToGrid="0" snapToObjects="1">
      <p:cViewPr varScale="1">
        <p:scale>
          <a:sx n="143" d="100"/>
          <a:sy n="143" d="100"/>
        </p:scale>
        <p:origin x="224" y="2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A7E5-9D34-364D-A874-2C53EA4E5315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6CF0F-1EB8-2F4E-BD6C-86034951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8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 earlier (f,</a:t>
            </a:r>
            <a:r>
              <a:rPr lang="en-US" baseline="0" dirty="0" smtClean="0"/>
              <a:t> x) =</a:t>
            </a:r>
          </a:p>
          <a:p>
            <a:r>
              <a:rPr lang="en-US" baseline="0" dirty="0" smtClean="0"/>
              <a:t>	blah blah...</a:t>
            </a:r>
          </a:p>
          <a:p>
            <a:r>
              <a:rPr lang="en-US" baseline="0" dirty="0" smtClean="0"/>
              <a:t>	f x</a:t>
            </a:r>
          </a:p>
          <a:p>
            <a:r>
              <a:rPr lang="en-US" baseline="0" dirty="0" smtClean="0"/>
              <a:t>	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fun later x =</a:t>
            </a:r>
          </a:p>
          <a:p>
            <a:r>
              <a:rPr lang="en-US" baseline="0" dirty="0" smtClean="0"/>
              <a:t>	blah blah</a:t>
            </a:r>
          </a:p>
          <a:p>
            <a:r>
              <a:rPr lang="en-US" baseline="0" dirty="0" smtClean="0"/>
              <a:t>	earlier (later, x)</a:t>
            </a:r>
          </a:p>
          <a:p>
            <a:r>
              <a:rPr lang="en-US" baseline="0" dirty="0" smtClean="0"/>
              <a:t>	blah blah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6CF0F-1EB8-2F4E-BD6C-860349515F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2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0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7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3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8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EEA7-F114-8144-98E6-5544A2E418E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1995-5E66-FB4E-A66A-397ED258F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753" y="0"/>
            <a:ext cx="9294986" cy="6875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Section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CSE 341 – </a:t>
            </a:r>
            <a:r>
              <a:rPr lang="en-US" dirty="0" smtClean="0">
                <a:solidFill>
                  <a:schemeClr val="bg1"/>
                </a:solidFill>
              </a:rPr>
              <a:t>Konstantin </a:t>
            </a:r>
            <a:r>
              <a:rPr lang="en-US" dirty="0" err="1" smtClean="0">
                <a:solidFill>
                  <a:schemeClr val="bg1"/>
                </a:solidFill>
              </a:rPr>
              <a:t>Weitz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2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if we need function f to call g, 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nd function g to call 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Does this work?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fun f x =			5	fun g y =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2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... 				6		...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3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g y					7		f x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...					8		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6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We can employ higher order functions </a:t>
            </a:r>
          </a:p>
          <a:p>
            <a:pPr marL="0" indent="0" algn="ctr">
              <a:buNone/>
            </a:pPr>
            <a:r>
              <a:rPr lang="en-US" dirty="0" smtClean="0"/>
              <a:t>for a work around.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kern="0" dirty="0" smtClean="0">
                <a:latin typeface="Courier New" pitchFamily="49" charset="0"/>
              </a:rPr>
              <a:t>fun earlier (</a:t>
            </a:r>
            <a:r>
              <a:rPr lang="en-US" kern="0" dirty="0" err="1" smtClean="0">
                <a:latin typeface="Courier New" pitchFamily="49" charset="0"/>
              </a:rPr>
              <a:t>f,x</a:t>
            </a:r>
            <a:r>
              <a:rPr lang="en-US" kern="0" dirty="0" smtClean="0">
                <a:latin typeface="Courier New" pitchFamily="49" charset="0"/>
              </a:rPr>
              <a:t>) = … f y …</a:t>
            </a:r>
            <a:endParaRPr lang="en-US" kern="0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kern="0" dirty="0" smtClean="0">
                <a:latin typeface="Courier New" pitchFamily="49" charset="0"/>
              </a:rPr>
              <a:t>…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kern="0" dirty="0" smtClean="0">
                <a:latin typeface="Courier New" pitchFamily="49" charset="0"/>
              </a:rPr>
              <a:t>fun </a:t>
            </a:r>
            <a:r>
              <a:rPr lang="en-US" kern="0" dirty="0">
                <a:latin typeface="Courier New" pitchFamily="49" charset="0"/>
              </a:rPr>
              <a:t>later x = … earlier(</a:t>
            </a:r>
            <a:r>
              <a:rPr lang="en-US" kern="0" dirty="0" err="1">
                <a:latin typeface="Courier New" pitchFamily="49" charset="0"/>
              </a:rPr>
              <a:t>later,y</a:t>
            </a:r>
            <a:r>
              <a:rPr lang="en-US" kern="0" dirty="0" smtClean="0">
                <a:latin typeface="Courier New" pitchFamily="49" charset="0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91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ML gives us special syntax for this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fun f x =			5	and g y =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2		... 				6		...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3		g y					7		f x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4		...					8		...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5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Remember that signatures are good both for organization and management and for maintaining invariants</a:t>
            </a:r>
          </a:p>
        </p:txBody>
      </p:sp>
    </p:spTree>
    <p:extLst>
      <p:ext uri="{BB962C8B-B14F-4D97-AF65-F5344CB8AC3E}">
        <p14:creationId xmlns:p14="http://schemas.microsoft.com/office/powerpoint/2010/main" val="374191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-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Ordering of operations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insert, then query</a:t>
            </a:r>
          </a:p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Data kept in good state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fractions in lowest terms</a:t>
            </a:r>
          </a:p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Policies followed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don't allow shipping request without purchase order</a:t>
            </a:r>
          </a:p>
          <a:p>
            <a:pPr marL="457200" lvl="0" indent="-419100">
              <a:buClr>
                <a:schemeClr val="dk1"/>
              </a:buClr>
              <a:buSzPct val="166666"/>
            </a:pPr>
            <a:r>
              <a:rPr lang="en" dirty="0" smtClean="0"/>
              <a:t>Sensitive information hidden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e.g. force authentication for api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Currying and 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2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150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Section 4</vt:lpstr>
      <vt:lpstr>Mutual Recursion</vt:lpstr>
      <vt:lpstr>Mutual Recursion</vt:lpstr>
      <vt:lpstr>Mutual Recursion</vt:lpstr>
      <vt:lpstr>Mutual Recursion</vt:lpstr>
      <vt:lpstr>Modules</vt:lpstr>
      <vt:lpstr>Modules - Invariants</vt:lpstr>
      <vt:lpstr>Currying and Higher Order Functions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</dc:title>
  <dc:creator>Patrick Larson</dc:creator>
  <cp:lastModifiedBy>weitzkon</cp:lastModifiedBy>
  <cp:revision>4</cp:revision>
  <dcterms:created xsi:type="dcterms:W3CDTF">2013-04-25T16:46:07Z</dcterms:created>
  <dcterms:modified xsi:type="dcterms:W3CDTF">2016-04-21T19:45:24Z</dcterms:modified>
</cp:coreProperties>
</file>