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9834"/>
  </p:normalViewPr>
  <p:slideViewPr>
    <p:cSldViewPr snapToGrid="0" snapToObjects="1">
      <p:cViewPr varScale="1">
        <p:scale>
          <a:sx n="99" d="100"/>
          <a:sy n="99" d="100"/>
        </p:scale>
        <p:origin x="2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endParaRPr lang="en-US" dirty="0" smtClean="0"/>
          </a:p>
          <a:p>
            <a:r>
              <a:rPr lang="en-US" dirty="0" smtClean="0"/>
              <a:t>Types are 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the date order example.</a:t>
            </a:r>
          </a:p>
          <a:p>
            <a:r>
              <a:rPr lang="en-US" baseline="0" dirty="0" smtClean="0"/>
              <a:t>REPL will print date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* </a:t>
            </a:r>
            <a:r>
              <a:rPr lang="en-US" baseline="0" dirty="0" err="1" smtClean="0"/>
              <a:t>int</a:t>
            </a:r>
            <a:endParaRPr lang="en-US" baseline="0" dirty="0" smtClean="0"/>
          </a:p>
          <a:p>
            <a:r>
              <a:rPr lang="en-US" baseline="0" dirty="0" smtClean="0"/>
              <a:t>Will print whatever it figures out first.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F18B-217B-124C-B2BA-F417C2B39B8C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Shahan</a:t>
            </a:r>
          </a:p>
          <a:p>
            <a:r>
              <a:rPr lang="en-US" dirty="0"/>
              <a:t>Spring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smtClean="0"/>
              <a:t>Patrick Larson, </a:t>
            </a:r>
            <a:r>
              <a:rPr lang="en-US" sz="1400" dirty="0"/>
              <a:t>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4799"/>
            <a:ext cx="7886700" cy="6807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</a:t>
            </a:r>
            <a:r>
              <a:rPr lang="en-US"/>
              <a:t>a </a:t>
            </a:r>
            <a:r>
              <a:rPr lang="en-US" smtClean="0"/>
              <a:t>list contains </a:t>
            </a:r>
            <a:r>
              <a:rPr lang="en-US" dirty="0"/>
              <a:t>function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double quoted variable arises </a:t>
            </a:r>
            <a:r>
              <a:rPr lang="en-US" dirty="0"/>
              <a:t>from use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smtClean="0"/>
              <a:t> operator</a:t>
            </a:r>
            <a:endParaRPr lang="en-US" dirty="0"/>
          </a:p>
          <a:p>
            <a:pPr lvl="1"/>
            <a:r>
              <a:rPr lang="en-US" dirty="0"/>
              <a:t>We can </a:t>
            </a:r>
            <a:r>
              <a:rPr lang="en-US" dirty="0" smtClean="0"/>
              <a:t>use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smtClean="0"/>
              <a:t>most types like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 smtClean="0"/>
              <a:t>, tuples (that contain only </a:t>
            </a:r>
            <a:r>
              <a:rPr lang="en-US" dirty="0" smtClean="0"/>
              <a:t>“equality types”)</a:t>
            </a:r>
            <a:endParaRPr lang="en-US" dirty="0" smtClean="0"/>
          </a:p>
          <a:p>
            <a:pPr lvl="1"/>
            <a:r>
              <a:rPr lang="en-US" dirty="0" smtClean="0"/>
              <a:t>Functions </a:t>
            </a:r>
            <a:r>
              <a:rPr lang="en-US" dirty="0" smtClean="0"/>
              <a:t>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dirty="0" smtClean="0"/>
              <a:t> </a:t>
            </a:r>
            <a:r>
              <a:rPr lang="en-US" dirty="0" smtClean="0"/>
              <a:t>are not ”equality types”</a:t>
            </a:r>
          </a:p>
          <a:p>
            <a:r>
              <a:rPr lang="en-US" dirty="0" smtClean="0"/>
              <a:t>Generality </a:t>
            </a:r>
            <a:r>
              <a:rPr lang="en-US" dirty="0"/>
              <a:t>rules work the same, except substitution must be some type which can be compared with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</a:p>
          <a:p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You can ignore warnings about “calling </a:t>
            </a:r>
            <a:r>
              <a:rPr lang="en-US" dirty="0" err="1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polyEqual</a:t>
            </a:r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If-then-else is implemented as syntactic sugar for a case statement.</a:t>
            </a:r>
          </a:p>
          <a:p>
            <a:r>
              <a:rPr lang="en-US" dirty="0" smtClean="0"/>
              <a:t>Function-pattern-case syntax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</a:p>
          <a:p>
            <a:r>
              <a:rPr lang="en-US" dirty="0" smtClean="0"/>
              <a:t>Type Generality</a:t>
            </a:r>
          </a:p>
          <a:p>
            <a:r>
              <a:rPr lang="en-US" dirty="0" smtClean="0"/>
              <a:t>Equality Types</a:t>
            </a:r>
          </a:p>
          <a:p>
            <a:r>
              <a:rPr lang="en-US" dirty="0" smtClean="0"/>
              <a:t>More Syntactic Sugar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87575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represent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In HW1 we </a:t>
            </a:r>
            <a:r>
              <a:rPr lang="en-US" dirty="0" smtClean="0"/>
              <a:t>called </a:t>
            </a:r>
            <a:r>
              <a:rPr lang="en-US" dirty="0"/>
              <a:t>it a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Wouldn’t it be nice to reflect this representation in the source code itself?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554974"/>
            <a:ext cx="5984331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vs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0205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/>
              <a:t> </a:t>
            </a:r>
            <a:r>
              <a:rPr lang="en-US" dirty="0"/>
              <a:t>introduces a new type </a:t>
            </a:r>
            <a:r>
              <a:rPr lang="en-US" dirty="0" smtClean="0"/>
              <a:t>name, distinct </a:t>
            </a:r>
            <a:r>
              <a:rPr lang="en-US" dirty="0"/>
              <a:t>from all existing </a:t>
            </a:r>
            <a:r>
              <a:rPr lang="en-US" dirty="0" smtClean="0"/>
              <a:t>types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4396105"/>
            <a:ext cx="7886700" cy="120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 smtClean="0">
                <a:cs typeface="Courier"/>
              </a:rPr>
              <a:t> is just another name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9960" y="2938145"/>
            <a:ext cx="7467600" cy="990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suit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Club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Diamond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Heart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Jack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Queen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King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Ace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b="1" kern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		 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Num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of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endParaRPr lang="en-US" sz="2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9960" y="5112504"/>
            <a:ext cx="3724096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type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card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suit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r>
              <a:rPr lang="en-US" dirty="0" smtClean="0"/>
              <a:t>For </a:t>
            </a:r>
            <a:r>
              <a:rPr lang="en-US" dirty="0"/>
              <a:t>now, just for </a:t>
            </a:r>
            <a:r>
              <a:rPr lang="en-US" dirty="0" smtClean="0"/>
              <a:t>convenience</a:t>
            </a:r>
          </a:p>
          <a:p>
            <a:r>
              <a:rPr lang="en-US" dirty="0" smtClean="0"/>
              <a:t>It </a:t>
            </a:r>
            <a:r>
              <a:rPr lang="en-US" dirty="0"/>
              <a:t>doesn’t let us do anything </a:t>
            </a:r>
            <a:r>
              <a:rPr lang="en-US" dirty="0" smtClean="0"/>
              <a:t>new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Later in the course we will see another use related to modularity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3705"/>
            <a:ext cx="7886700" cy="714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function that appends two string lists…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would expect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3290" y="2487028"/>
            <a:ext cx="747903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23290" y="3820925"/>
            <a:ext cx="449353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3159522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urier"/>
              </a:rPr>
              <a:t>But the type checker found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62978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is this OK?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69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 smtClean="0"/>
              <a:t>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1167" y="2487028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173" y="3626589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2965186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"/>
              </a:rPr>
              <a:t>   is </a:t>
            </a:r>
            <a:r>
              <a:rPr lang="en-US" u="sng" dirty="0" smtClean="0">
                <a:solidFill>
                  <a:srgbClr val="0070C0"/>
                </a:solidFill>
                <a:cs typeface="Courier"/>
              </a:rPr>
              <a:t>more general</a:t>
            </a:r>
            <a:r>
              <a:rPr lang="en-US" dirty="0" smtClean="0">
                <a:solidFill>
                  <a:srgbClr val="0070C0"/>
                </a:solidFill>
                <a:cs typeface="Courier"/>
              </a:rPr>
              <a:t> </a:t>
            </a:r>
            <a:r>
              <a:rPr lang="en-US" dirty="0" smtClean="0">
                <a:cs typeface="Courier"/>
              </a:rPr>
              <a:t>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057179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and “can be used” as </a:t>
            </a:r>
            <a:r>
              <a:rPr lang="en-US" u="sng" dirty="0" smtClean="0">
                <a:solidFill>
                  <a:srgbClr val="0070C0"/>
                </a:solidFill>
              </a:rPr>
              <a:t>any less general type</a:t>
            </a:r>
            <a:r>
              <a:rPr lang="en-US" dirty="0" smtClean="0"/>
              <a:t>, such as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7173" y="4718582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528002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But it is </a:t>
            </a:r>
            <a:r>
              <a:rPr lang="en-US" u="sng" dirty="0" smtClean="0">
                <a:solidFill>
                  <a:srgbClr val="0070C0"/>
                </a:solidFill>
              </a:rPr>
              <a:t>not</a:t>
            </a:r>
            <a:r>
              <a:rPr lang="en-US" dirty="0" smtClean="0"/>
              <a:t> more general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173" y="5941428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string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Generality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type </a:t>
            </a:r>
            <a:r>
              <a:rPr lang="en-US" i="1" dirty="0"/>
              <a:t>t1</a:t>
            </a:r>
            <a:r>
              <a:rPr lang="en-US" dirty="0"/>
              <a:t> is </a:t>
            </a:r>
            <a:r>
              <a:rPr lang="en-US" u="sng" dirty="0">
                <a:solidFill>
                  <a:srgbClr val="0070C0"/>
                </a:solidFill>
              </a:rPr>
              <a:t>more general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than the type </a:t>
            </a:r>
            <a:r>
              <a:rPr lang="en-US" i="1" dirty="0"/>
              <a:t>t2</a:t>
            </a:r>
            <a:r>
              <a:rPr lang="en-US" dirty="0"/>
              <a:t> if 	you can take </a:t>
            </a:r>
            <a:r>
              <a:rPr lang="en-US" i="1" dirty="0"/>
              <a:t>t1</a:t>
            </a:r>
            <a:r>
              <a:rPr lang="en-US" dirty="0"/>
              <a:t>, </a:t>
            </a:r>
            <a:r>
              <a:rPr lang="en-US" u="sng" dirty="0">
                <a:solidFill>
                  <a:srgbClr val="0070C0"/>
                </a:solidFill>
              </a:rPr>
              <a:t>replace </a:t>
            </a:r>
            <a:r>
              <a:rPr lang="en-US" u="sng" dirty="0" smtClean="0">
                <a:solidFill>
                  <a:srgbClr val="0070C0"/>
                </a:solidFill>
              </a:rPr>
              <a:t>it’s </a:t>
            </a:r>
            <a:r>
              <a:rPr lang="en-US" u="sng" dirty="0">
                <a:solidFill>
                  <a:srgbClr val="0070C0"/>
                </a:solidFill>
              </a:rPr>
              <a:t>type variables </a:t>
            </a: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u="sng" dirty="0">
                <a:solidFill>
                  <a:srgbClr val="0070C0"/>
                </a:solidFill>
              </a:rPr>
              <a:t>consistently</a:t>
            </a:r>
            <a:r>
              <a:rPr lang="en-US" dirty="0"/>
              <a:t>, and get </a:t>
            </a:r>
            <a:r>
              <a:rPr lang="en-US" i="1" dirty="0"/>
              <a:t>t2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377</Words>
  <Application>Microsoft Macintosh PowerPoint</Application>
  <PresentationFormat>On-screen Show (4:3)</PresentationFormat>
  <Paragraphs>73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Courier</vt:lpstr>
      <vt:lpstr>Courier New</vt:lpstr>
      <vt:lpstr>Arial</vt:lpstr>
      <vt:lpstr>Office Theme</vt:lpstr>
      <vt:lpstr>CSE 341 Section 2</vt:lpstr>
      <vt:lpstr>Today’s Agenda</vt:lpstr>
      <vt:lpstr>Type Synonyms</vt:lpstr>
      <vt:lpstr>type vs datatype</vt:lpstr>
      <vt:lpstr>Type Synonyms</vt:lpstr>
      <vt:lpstr>Type Generality</vt:lpstr>
      <vt:lpstr>Type Generality</vt:lpstr>
      <vt:lpstr>More General Types</vt:lpstr>
      <vt:lpstr>The Type Generality Rule</vt:lpstr>
      <vt:lpstr>Equality Types</vt:lpstr>
      <vt:lpstr>Equality Types</vt:lpstr>
      <vt:lpstr>Syntactic Sugar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Shahan</cp:lastModifiedBy>
  <cp:revision>25</cp:revision>
  <dcterms:created xsi:type="dcterms:W3CDTF">2016-04-06T21:37:56Z</dcterms:created>
  <dcterms:modified xsi:type="dcterms:W3CDTF">2016-04-07T20:25:34Z</dcterms:modified>
</cp:coreProperties>
</file>