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7" r:id="rId21"/>
    <p:sldId id="498" r:id="rId22"/>
    <p:sldId id="499" r:id="rId23"/>
    <p:sldId id="500" r:id="rId24"/>
    <p:sldId id="494" r:id="rId25"/>
    <p:sldId id="495" r:id="rId26"/>
    <p:sldId id="496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17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Implementing Languages Including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22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Rest of implementation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1219" y="788697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Jan-Mar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() (+ x y z))   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x y z))  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y z)) 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(let ([y 0]) (+ x y z))) 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 y z) (+ x y z)) 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y (let ([y z]) (+ y y)))) ; {y, z}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Jan-Mar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Jan-Mar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</a:t>
            </a:r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Jan-Mar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Grossman,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</a:t>
            </a:r>
            <a:r>
              <a:rPr lang="en-US" dirty="0" smtClean="0"/>
              <a:t>material </a:t>
            </a:r>
            <a:r>
              <a:rPr lang="en-US" dirty="0" smtClean="0"/>
              <a:t>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Racket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7"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22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Interpreter or </a:t>
            </a:r>
            <a:r>
              <a:rPr lang="en-US" dirty="0" err="1" smtClean="0">
                <a:solidFill>
                  <a:schemeClr val="accent2"/>
                </a:solidFill>
              </a:rPr>
              <a:t>translater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1219" y="788697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4" name="Rectangle 43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46" name="TextBox 45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7" name="Straight Connector 46"/>
              <p:cNvCxnSpPr>
                <a:stCxn id="46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>
                <a:stCxn id="46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0" name="Straight Connector 49"/>
              <p:cNvCxnSpPr>
                <a:stCxn id="55" idx="0"/>
                <a:endCxn id="49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" name="TextBox 50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TextBox 53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6" name="Straight Connector 55"/>
              <p:cNvCxnSpPr>
                <a:stCxn id="51" idx="0"/>
                <a:endCxn id="49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" name="TextBox 56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TextBox 60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59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“x”)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“x”)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“x”)))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58302</TotalTime>
  <Words>2329</Words>
  <Application>Microsoft Office PowerPoint</Application>
  <PresentationFormat>On-screen Show (4:3)</PresentationFormat>
  <Paragraphs>400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CSE341: Programming Languages  Lecture 17 Implementing Languages Including Closures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854</cp:revision>
  <cp:lastPrinted>2011-09-27T20:26:28Z</cp:lastPrinted>
  <dcterms:created xsi:type="dcterms:W3CDTF">2009-03-13T20:43:19Z</dcterms:created>
  <dcterms:modified xsi:type="dcterms:W3CDTF">2013-02-19T16:49:17Z</dcterms:modified>
</cp:coreProperties>
</file>