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</a:t>
            </a:r>
            <a:r>
              <a:rPr lang="en-US" i="1" dirty="0" smtClean="0"/>
              <a:t>scope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57837</TotalTime>
  <Words>1853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828</cp:revision>
  <cp:lastPrinted>2011-09-27T20:26:28Z</cp:lastPrinted>
  <dcterms:created xsi:type="dcterms:W3CDTF">2009-03-13T20:43:19Z</dcterms:created>
  <dcterms:modified xsi:type="dcterms:W3CDTF">2013-04-15T04:26:05Z</dcterms:modified>
</cp:coreProperties>
</file>