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369" r:id="rId3"/>
    <p:sldId id="370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72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 (“each of”),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(“one of”), </a:t>
            </a:r>
            <a:br>
              <a:rPr lang="en-US" sz="3200" i="0" dirty="0" smtClean="0"/>
            </a:br>
            <a:r>
              <a:rPr lang="en-US" sz="3200" i="0" dirty="0" smtClean="0"/>
              <a:t>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syntactic sugar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30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“hi” else “bye”)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(“hi”)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 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have 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(lecture 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multi-branch 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case … of and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patterns </a:t>
            </a:r>
            <a:r>
              <a:rPr lang="en-US" dirty="0" smtClean="0"/>
              <a:t>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don’t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can’t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a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can’t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won’t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57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</a:t>
            </a:r>
            <a:r>
              <a:rPr lang="en-US" dirty="0" smtClean="0"/>
              <a:t>fix the fact that our </a:t>
            </a:r>
            <a:r>
              <a:rPr lang="en-US" dirty="0" smtClean="0"/>
              <a:t>only example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smtClean="0"/>
              <a:t>so far was </a:t>
            </a:r>
            <a:r>
              <a:rPr lang="en-US" dirty="0" smtClean="0"/>
              <a:t>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Alternate ways of representing data about things (or people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765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it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26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instead,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32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Done: functions, tuples, lists, local bindings, options</a:t>
            </a:r>
          </a:p>
          <a:p>
            <a:endParaRPr lang="en-US" dirty="0" smtClean="0"/>
          </a:p>
          <a:p>
            <a:r>
              <a:rPr lang="en-US" dirty="0" smtClean="0"/>
              <a:t>Done: syntax vs. semantics, environments, mutation-free</a:t>
            </a:r>
          </a:p>
          <a:p>
            <a:endParaRPr lang="en-US" dirty="0"/>
          </a:p>
          <a:p>
            <a:r>
              <a:rPr lang="en-US" dirty="0" smtClean="0"/>
              <a:t>Today: Focus on </a:t>
            </a:r>
            <a:r>
              <a:rPr lang="en-US" i="1" dirty="0" smtClean="0"/>
              <a:t>compound types</a:t>
            </a:r>
          </a:p>
          <a:p>
            <a:pPr lvl="1"/>
            <a:r>
              <a:rPr lang="en-US" dirty="0" smtClean="0"/>
              <a:t>New feature: </a:t>
            </a:r>
            <a:r>
              <a:rPr lang="en-US" i="1" dirty="0" smtClean="0"/>
              <a:t>records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New concept: </a:t>
            </a:r>
            <a:r>
              <a:rPr lang="en-US" i="1" dirty="0" smtClean="0"/>
              <a:t>syntactic sugar</a:t>
            </a:r>
            <a:r>
              <a:rPr lang="en-US" dirty="0" smtClean="0"/>
              <a:t> (tuples are records)</a:t>
            </a:r>
          </a:p>
          <a:p>
            <a:pPr lvl="1"/>
            <a:r>
              <a:rPr lang="en-US" dirty="0" smtClean="0"/>
              <a:t>New features: </a:t>
            </a:r>
            <a:r>
              <a:rPr lang="en-US" i="1" dirty="0" err="1" smtClean="0"/>
              <a:t>datatypes</a:t>
            </a:r>
            <a:r>
              <a:rPr lang="en-US" i="1" dirty="0" smtClean="0"/>
              <a:t>, constructors, case expressions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82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7010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1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33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Today: 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option)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dirty="0" smtClean="0"/>
              <a:t>Records:  have named fields</a:t>
            </a:r>
          </a:p>
          <a:p>
            <a:pPr lvl="1"/>
            <a:r>
              <a:rPr lang="en-US" dirty="0" smtClean="0"/>
              <a:t>Connection to tuples and idea of 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 (more next lecture), one of ML’s coolest and strangest-to-Java-programmers features</a:t>
            </a:r>
          </a:p>
          <a:p>
            <a:pPr lvl="1"/>
            <a:r>
              <a:rPr lang="en-US" dirty="0" smtClean="0"/>
              <a:t>How OOP does one-of types discussed later in course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26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didn’t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“Amelia”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41123 </a:t>
            </a:r>
            <a:r>
              <a:rPr lang="en-US" sz="2000" kern="0" dirty="0">
                <a:latin typeface="Courier New" pitchFamily="49" charset="0"/>
              </a:rPr>
              <a:t>-</a:t>
            </a:r>
            <a:r>
              <a:rPr lang="en-US" sz="2000" kern="0" dirty="0" smtClean="0">
                <a:latin typeface="Courier New" pitchFamily="49" charset="0"/>
              </a:rPr>
              <a:t> 12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41111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“Amelia”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week we 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66023</TotalTime>
  <Words>1845</Words>
  <Application>Microsoft Office PowerPoint</Application>
  <PresentationFormat>On-screen Show (4:3)</PresentationFormat>
  <Paragraphs>331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dan_design_template</vt:lpstr>
      <vt:lpstr>CSE341: Programming Languages  Lecture 4 Records (“each of”), Datatypes (“one of”),  Case Expressions</vt:lpstr>
      <vt:lpstr>Review</vt:lpstr>
      <vt:lpstr>How to build bigger types</vt:lpstr>
      <vt:lpstr>Examples</vt:lpstr>
      <vt:lpstr>Rest of today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  <vt:lpstr>Useful examples</vt:lpstr>
      <vt:lpstr>Don’t do this</vt:lpstr>
      <vt:lpstr>That said…</vt:lpstr>
      <vt:lpstr>Expression Trees</vt:lpstr>
      <vt:lpstr>Recursion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1006</cp:revision>
  <dcterms:created xsi:type="dcterms:W3CDTF">2009-03-13T20:43:19Z</dcterms:created>
  <dcterms:modified xsi:type="dcterms:W3CDTF">2011-10-06T00:36:25Z</dcterms:modified>
</cp:coreProperties>
</file>