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138B9F3-BBAD-2E46-838F-2F32BF56012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333/15wi/exams/cse333-14sp-midterm.pdf" TargetMode="External"/><Relationship Id="rId2" Type="http://schemas.openxmlformats.org/officeDocument/2006/relationships/hyperlink" Target="http://courses.cs.washington.edu/courses/cse333/15wi/exams/cse333-14su-midter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urses.cs.washington.edu/courses/cse333/15wi/exams/cse333-14wi-midter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CSE 333 MIDTERM review</a:t>
            </a:r>
            <a:endParaRPr lang="en-US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22562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Important dates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Lantinghei SC Extralight"/>
                <a:cs typeface="Lantinghei SC Extralight"/>
              </a:rPr>
              <a:t>February 6</a:t>
            </a:r>
            <a:r>
              <a:rPr lang="en-US" sz="2400" baseline="30000" dirty="0" smtClean="0">
                <a:latin typeface="Lantinghei SC Extralight"/>
                <a:cs typeface="Lantinghei SC Extralight"/>
              </a:rPr>
              <a:t>th</a:t>
            </a:r>
            <a:r>
              <a:rPr lang="en-US" sz="2400" dirty="0" smtClean="0">
                <a:latin typeface="Lantinghei SC Extralight"/>
                <a:cs typeface="Lantinghei SC Extralight"/>
              </a:rPr>
              <a:t> (Tomorrow) – MIDTERM! Be there or B</a:t>
            </a:r>
            <a:r>
              <a:rPr lang="en-US" sz="2400" baseline="30000" dirty="0" smtClean="0">
                <a:latin typeface="Lantinghei SC Extralight"/>
                <a:cs typeface="Lantinghei SC Extralight"/>
              </a:rPr>
              <a:t>2</a:t>
            </a:r>
            <a:r>
              <a:rPr lang="en-US" sz="2400" dirty="0" smtClean="0">
                <a:latin typeface="Lantinghei SC Extralight"/>
                <a:cs typeface="Lantinghei SC Extralight"/>
              </a:rPr>
              <a:t>!!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Open notes, open laptop, no </a:t>
            </a:r>
            <a:r>
              <a:rPr lang="en-US" sz="2400" dirty="0" err="1" smtClean="0">
                <a:latin typeface="Lantinghei SC Extralight"/>
                <a:cs typeface="Lantinghei SC Extralight"/>
              </a:rPr>
              <a:t>WiFi</a:t>
            </a:r>
            <a:r>
              <a:rPr lang="en-US" sz="2400" dirty="0" smtClean="0">
                <a:latin typeface="Lantinghei SC Extralight"/>
                <a:cs typeface="Lantinghei SC Extralight"/>
              </a:rPr>
              <a:t> access</a:t>
            </a: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February 9</a:t>
            </a:r>
            <a:r>
              <a:rPr lang="en-US" sz="2400" baseline="30000" dirty="0" smtClean="0">
                <a:latin typeface="Lantinghei SC Extralight"/>
                <a:cs typeface="Lantinghei SC Extralight"/>
              </a:rPr>
              <a:t>th</a:t>
            </a:r>
            <a:r>
              <a:rPr lang="en-US" sz="2400" dirty="0" smtClean="0">
                <a:latin typeface="Lantinghei SC Extralight"/>
                <a:cs typeface="Lantinghei SC Extralight"/>
              </a:rPr>
              <a:t> – Exercise 11 Due</a:t>
            </a: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February 10</a:t>
            </a:r>
            <a:r>
              <a:rPr lang="en-US" sz="2400" baseline="30000" dirty="0" smtClean="0">
                <a:latin typeface="Lantinghei SC Extralight"/>
                <a:cs typeface="Lantinghei SC Extralight"/>
              </a:rPr>
              <a:t>th</a:t>
            </a:r>
            <a:r>
              <a:rPr lang="en-US" sz="2400" dirty="0" smtClean="0">
                <a:latin typeface="Lantinghei SC Extralight"/>
                <a:cs typeface="Lantinghei SC Extralight"/>
              </a:rPr>
              <a:t> – Homework 2 Due</a:t>
            </a:r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0379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BE familiar with...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Lantinghei SC Extralight"/>
                <a:cs typeface="Lantinghei SC Extralight"/>
              </a:rPr>
              <a:t>General C Programming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</a:rPr>
              <a:t>Pass by reference vs </a:t>
            </a:r>
            <a:r>
              <a:rPr lang="en-US" sz="2400" dirty="0" smtClean="0">
                <a:latin typeface="Lantinghei SC Extralight"/>
                <a:cs typeface="Lantinghei SC Extralight"/>
              </a:rPr>
              <a:t>pass </a:t>
            </a:r>
            <a:r>
              <a:rPr lang="en-US" sz="2400" dirty="0">
                <a:latin typeface="Lantinghei SC Extralight"/>
                <a:cs typeface="Lantinghei SC Extralight"/>
              </a:rPr>
              <a:t>by </a:t>
            </a:r>
            <a:r>
              <a:rPr lang="en-US" sz="2400" dirty="0" smtClean="0">
                <a:latin typeface="Lantinghei SC Extralight"/>
                <a:cs typeface="Lantinghei SC Extralight"/>
              </a:rPr>
              <a:t>value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Pointer </a:t>
            </a:r>
            <a:r>
              <a:rPr lang="en-US" sz="2400" dirty="0" smtClean="0">
                <a:latin typeface="Lantinghei SC Extralight"/>
                <a:cs typeface="Lantinghei SC Extralight"/>
              </a:rPr>
              <a:t>arithmetic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Casting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</a:rPr>
              <a:t>S</a:t>
            </a:r>
            <a:r>
              <a:rPr lang="en-US" sz="2400" dirty="0" smtClean="0">
                <a:latin typeface="Lantinghei SC Extralight"/>
                <a:cs typeface="Lantinghei SC Extralight"/>
              </a:rPr>
              <a:t>izes </a:t>
            </a:r>
            <a:r>
              <a:rPr lang="en-US" sz="2400" dirty="0">
                <a:latin typeface="Lantinghei SC Extralight"/>
                <a:cs typeface="Lantinghei SC Extralight"/>
              </a:rPr>
              <a:t>of various types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r>
              <a:rPr lang="en-US" sz="2400" dirty="0" err="1" smtClean="0">
                <a:latin typeface="Lantinghei SC Extralight"/>
                <a:cs typeface="Lantinghei SC Extralight"/>
              </a:rPr>
              <a:t>Endianness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r>
              <a:rPr lang="en-US" sz="2400" dirty="0" err="1" smtClean="0">
                <a:latin typeface="Lantinghei SC Extralight"/>
                <a:cs typeface="Lantinghei SC Extralight"/>
              </a:rPr>
              <a:t>Malloc</a:t>
            </a:r>
            <a:r>
              <a:rPr lang="en-US" sz="2400" dirty="0" smtClean="0">
                <a:latin typeface="Lantinghei SC Extralight"/>
                <a:cs typeface="Lantinghei SC Extralight"/>
              </a:rPr>
              <a:t>/free</a:t>
            </a: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Memory Management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</a:rPr>
              <a:t>Memory leaks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Lifetime of data</a:t>
            </a:r>
            <a:endParaRPr lang="en-US" sz="3200" dirty="0" smtClean="0">
              <a:latin typeface="Lantinghei SC Extralight"/>
              <a:cs typeface="Lantinghei SC Extralight"/>
            </a:endParaRPr>
          </a:p>
          <a:p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422633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AND BE familiar with...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199"/>
            <a:ext cx="7924800" cy="422970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Lantinghei SC Extralight"/>
                <a:cs typeface="Lantinghei SC Extralight"/>
              </a:rPr>
              <a:t>I/O and buffering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Which </a:t>
            </a:r>
            <a:r>
              <a:rPr lang="en-US" sz="2400" dirty="0" smtClean="0">
                <a:latin typeface="Lantinghei SC Extralight"/>
                <a:cs typeface="Lantinghei SC Extralight"/>
              </a:rPr>
              <a:t>I/O calls </a:t>
            </a:r>
            <a:r>
              <a:rPr lang="en-US" sz="2400" dirty="0">
                <a:latin typeface="Lantinghei SC Extralight"/>
                <a:cs typeface="Lantinghei SC Extralight"/>
              </a:rPr>
              <a:t>buffer to </a:t>
            </a:r>
            <a:r>
              <a:rPr lang="en-US" sz="2400" dirty="0" smtClean="0">
                <a:latin typeface="Lantinghei SC Extralight"/>
                <a:cs typeface="Lantinghei SC Extralight"/>
              </a:rPr>
              <a:t>where</a:t>
            </a:r>
            <a:endParaRPr lang="en-US" sz="2400" dirty="0">
              <a:latin typeface="Lantinghei SC Extralight"/>
              <a:cs typeface="Lantinghei SC Extralight"/>
            </a:endParaRP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When </a:t>
            </a:r>
            <a:r>
              <a:rPr lang="en-US" sz="2400" dirty="0" smtClean="0">
                <a:latin typeface="Lantinghei SC Extralight"/>
                <a:cs typeface="Lantinghei SC Extralight"/>
              </a:rPr>
              <a:t>data </a:t>
            </a:r>
            <a:r>
              <a:rPr lang="en-US" sz="2400" dirty="0">
                <a:latin typeface="Lantinghei SC Extralight"/>
                <a:cs typeface="Lantinghei SC Extralight"/>
              </a:rPr>
              <a:t>actually </a:t>
            </a:r>
            <a:r>
              <a:rPr lang="en-US" sz="2400" dirty="0" smtClean="0">
                <a:latin typeface="Lantinghei SC Extralight"/>
                <a:cs typeface="Lantinghei SC Extralight"/>
              </a:rPr>
              <a:t>gets </a:t>
            </a:r>
            <a:r>
              <a:rPr lang="en-US" sz="2400" dirty="0">
                <a:latin typeface="Lantinghei SC Extralight"/>
                <a:cs typeface="Lantinghei SC Extralight"/>
              </a:rPr>
              <a:t>written to </a:t>
            </a:r>
            <a:r>
              <a:rPr lang="en-US" sz="2400" dirty="0" smtClean="0">
                <a:latin typeface="Lantinghei SC Extralight"/>
                <a:cs typeface="Lantinghei SC Extralight"/>
              </a:rPr>
              <a:t>disk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Data structures </a:t>
            </a:r>
            <a:r>
              <a:rPr lang="en-US" sz="2400" dirty="0" smtClean="0">
                <a:latin typeface="Lantinghei SC Extralight"/>
                <a:cs typeface="Lantinghei SC Extralight"/>
              </a:rPr>
              <a:t>in exercises and </a:t>
            </a:r>
            <a:r>
              <a:rPr lang="en-US" sz="2400" dirty="0" err="1" smtClean="0">
                <a:latin typeface="Lantinghei SC Extralight"/>
                <a:cs typeface="Lantinghei SC Extralight"/>
              </a:rPr>
              <a:t>homeworks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General C++ Programming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Syntax – </a:t>
            </a:r>
            <a:r>
              <a:rPr lang="en-US" sz="2400" dirty="0" err="1" smtClean="0">
                <a:latin typeface="Lantinghei SC Extralight"/>
                <a:cs typeface="Lantinghei SC Extralight"/>
              </a:rPr>
              <a:t>const</a:t>
            </a:r>
            <a:r>
              <a:rPr lang="en-US" sz="2400" dirty="0" smtClean="0">
                <a:latin typeface="Lantinghei SC Extralight"/>
                <a:cs typeface="Lantinghei SC Extralight"/>
              </a:rPr>
              <a:t>, type signatures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Classes – class </a:t>
            </a:r>
            <a:r>
              <a:rPr lang="en-US" sz="2400" dirty="0" smtClean="0">
                <a:latin typeface="Lantinghei SC Extralight"/>
                <a:cs typeface="Lantinghei SC Extralight"/>
              </a:rPr>
              <a:t>definitions </a:t>
            </a:r>
            <a:r>
              <a:rPr lang="en-US" sz="2400" dirty="0" smtClean="0">
                <a:latin typeface="Lantinghei SC Extralight"/>
                <a:cs typeface="Lantinghei SC Extralight"/>
              </a:rPr>
              <a:t>and type correctness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Operator </a:t>
            </a:r>
            <a:r>
              <a:rPr lang="en-US" sz="2400" dirty="0" smtClean="0">
                <a:latin typeface="Lantinghei SC Extralight"/>
                <a:cs typeface="Lantinghei SC Extralight"/>
              </a:rPr>
              <a:t>overloading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Inheritance – virtual vs. </a:t>
            </a:r>
            <a:r>
              <a:rPr lang="en-US" sz="2400" dirty="0" smtClean="0">
                <a:latin typeface="Lantinghei SC Extralight"/>
                <a:cs typeface="Lantinghei SC Extralight"/>
              </a:rPr>
              <a:t>non-virtual methods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pPr marL="342900" lvl="1" indent="-342900"/>
            <a:r>
              <a:rPr lang="en-US" sz="2400" dirty="0">
                <a:latin typeface="Lantinghei SC Extralight"/>
                <a:cs typeface="Lantinghei SC Extralight"/>
              </a:rPr>
              <a:t>Anything else covered in class</a:t>
            </a:r>
          </a:p>
          <a:p>
            <a:endParaRPr lang="en-US" sz="2400" dirty="0" smtClean="0">
              <a:latin typeface="Lantinghei SC Extralight"/>
              <a:cs typeface="Lantinghei SC Extralight"/>
            </a:endParaRPr>
          </a:p>
          <a:p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44197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ANY </a:t>
            </a:r>
            <a:r>
              <a:rPr lang="en-US" dirty="0" err="1" smtClean="0">
                <a:latin typeface="Lantinghei SC Extralight"/>
                <a:cs typeface="Lantinghei SC Extralight"/>
              </a:rPr>
              <a:t>QUEStions</a:t>
            </a:r>
            <a:r>
              <a:rPr lang="en-US" dirty="0" smtClean="0">
                <a:latin typeface="Lantinghei SC Extralight"/>
                <a:cs typeface="Lantinghei SC Extralight"/>
              </a:rPr>
              <a:t> SO FAR?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Lantinghei SC Extralight"/>
              <a:cs typeface="Lantinghei SC Extralight"/>
            </a:endParaRPr>
          </a:p>
          <a:p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44197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EXERCISES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Lantinghei SC Extralight"/>
                <a:cs typeface="Lantinghei SC Extralight"/>
              </a:rPr>
              <a:t>333 Summer 14 Midterm #4 and #5: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  <a:hlinkClick r:id="rId2"/>
              </a:rPr>
              <a:t>http://courses.cs.washington.edu/courses/cse333/15wi/exams/cse333-14su-</a:t>
            </a:r>
            <a:r>
              <a:rPr lang="en-US" sz="2400" dirty="0" smtClean="0">
                <a:latin typeface="Lantinghei SC Extralight"/>
                <a:cs typeface="Lantinghei SC Extralight"/>
                <a:hlinkClick r:id="rId2"/>
              </a:rPr>
              <a:t>midterm.pdf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r>
              <a:rPr lang="en-US" sz="2400" dirty="0">
                <a:latin typeface="Lantinghei SC Extralight"/>
                <a:cs typeface="Lantinghei SC Extralight"/>
              </a:rPr>
              <a:t>333 </a:t>
            </a:r>
            <a:r>
              <a:rPr lang="en-US" sz="2400" dirty="0" smtClean="0">
                <a:latin typeface="Lantinghei SC Extralight"/>
                <a:cs typeface="Lantinghei SC Extralight"/>
              </a:rPr>
              <a:t>Spring 14 </a:t>
            </a:r>
            <a:r>
              <a:rPr lang="en-US" sz="2400" dirty="0">
                <a:latin typeface="Lantinghei SC Extralight"/>
                <a:cs typeface="Lantinghei SC Extralight"/>
              </a:rPr>
              <a:t>Midterm </a:t>
            </a:r>
            <a:r>
              <a:rPr lang="en-US" sz="2400" dirty="0" smtClean="0">
                <a:latin typeface="Lantinghei SC Extralight"/>
                <a:cs typeface="Lantinghei SC Extralight"/>
              </a:rPr>
              <a:t>#4: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  <a:hlinkClick r:id="rId3"/>
              </a:rPr>
              <a:t>http://courses.cs.washington.edu/courses/cse333/15wi/exams/cse333-14sp-</a:t>
            </a:r>
            <a:r>
              <a:rPr lang="en-US" sz="2400" dirty="0" smtClean="0">
                <a:latin typeface="Lantinghei SC Extralight"/>
                <a:cs typeface="Lantinghei SC Extralight"/>
                <a:hlinkClick r:id="rId3"/>
              </a:rPr>
              <a:t>midterm.pdf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333 Winter 14 Midterm #3: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  <a:hlinkClick r:id="rId4"/>
              </a:rPr>
              <a:t>http://courses.cs.washington.edu/courses/cse333/15wi/exams/cse333-14wi-</a:t>
            </a:r>
            <a:r>
              <a:rPr lang="en-US" sz="2400" dirty="0" smtClean="0">
                <a:latin typeface="Lantinghei SC Extralight"/>
                <a:cs typeface="Lantinghei SC Extralight"/>
                <a:hlinkClick r:id="rId4"/>
              </a:rPr>
              <a:t>midterm.pdf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pPr marL="457200" lvl="1" indent="0">
              <a:buNone/>
            </a:pPr>
            <a:endParaRPr lang="en-US" sz="2400" dirty="0">
              <a:latin typeface="Lantinghei SC Extralight"/>
              <a:cs typeface="Lantinghei SC Extralight"/>
            </a:endParaRPr>
          </a:p>
          <a:p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75573087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243</TotalTime>
  <Words>167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Lantinghei SC Extralight</vt:lpstr>
      <vt:lpstr>Horizon</vt:lpstr>
      <vt:lpstr>CSE 333 MIDTERM review</vt:lpstr>
      <vt:lpstr>Important dates</vt:lpstr>
      <vt:lpstr>BE familiar with...</vt:lpstr>
      <vt:lpstr>AND BE familiar with...</vt:lpstr>
      <vt:lpstr>ANY QUEStions SO FAR?</vt:lpstr>
      <vt:lpstr>EXERCISES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MIDTERM review</dc:title>
  <dc:creator>Sixto Josue Rios</dc:creator>
  <cp:lastModifiedBy>sunjayc99</cp:lastModifiedBy>
  <cp:revision>17</cp:revision>
  <dcterms:created xsi:type="dcterms:W3CDTF">2015-02-05T04:08:53Z</dcterms:created>
  <dcterms:modified xsi:type="dcterms:W3CDTF">2015-02-05T08:28:18Z</dcterms:modified>
</cp:coreProperties>
</file>