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3: Parallel Game Search for Chess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CSE 332</a:t>
            </a:r>
          </a:p>
          <a:p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26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3,  Due June 1,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00200"/>
            <a:ext cx="6638925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72000" y="2133600"/>
            <a:ext cx="29718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34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Tic-Tac-Toe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02044" y="1997044"/>
            <a:ext cx="76200" cy="3505200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273644" y="1981200"/>
            <a:ext cx="76200" cy="3505200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>
            <a:off x="4549744" y="2644745"/>
            <a:ext cx="76200" cy="3505200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>
            <a:off x="4533900" y="1349344"/>
            <a:ext cx="76200" cy="3505200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7753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Tree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0"/>
            <a:ext cx="8798558" cy="484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7654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Min-Max search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Tree with numeric outcomes at leaves</a:t>
            </a:r>
          </a:p>
          <a:p>
            <a:pPr lvl="1"/>
            <a:r>
              <a:rPr lang="en-US" dirty="0" smtClean="0"/>
              <a:t>Player 1 wants to maximize score</a:t>
            </a:r>
          </a:p>
          <a:p>
            <a:pPr lvl="1"/>
            <a:r>
              <a:rPr lang="en-US" dirty="0" smtClean="0"/>
              <a:t>Player 2 wants to minimize score</a:t>
            </a:r>
          </a:p>
          <a:p>
            <a:r>
              <a:rPr lang="en-US" dirty="0" smtClean="0"/>
              <a:t>Computing values</a:t>
            </a:r>
          </a:p>
          <a:p>
            <a:pPr lvl="1"/>
            <a:r>
              <a:rPr lang="en-US" dirty="0" smtClean="0"/>
              <a:t>Leaves return values</a:t>
            </a:r>
          </a:p>
          <a:p>
            <a:pPr lvl="1"/>
            <a:r>
              <a:rPr lang="en-US" dirty="0" smtClean="0"/>
              <a:t>Max levels return max of children</a:t>
            </a:r>
          </a:p>
          <a:p>
            <a:pPr lvl="1"/>
            <a:r>
              <a:rPr lang="en-US" dirty="0" smtClean="0"/>
              <a:t>Min levels return min of children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383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 beta Pruning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64" y="1981200"/>
            <a:ext cx="8503920" cy="3335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112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63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Project 3: Parallel Game Search for Chess</vt:lpstr>
      <vt:lpstr>Project 3,  Due June 1, 2016</vt:lpstr>
      <vt:lpstr>Tic-Tac-Toe</vt:lpstr>
      <vt:lpstr>Game Tree</vt:lpstr>
      <vt:lpstr>Min-Max search</vt:lpstr>
      <vt:lpstr>Alpha beta Pruning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3: Parallel Game Search for Chess</dc:title>
  <dc:creator>Richard Anderson</dc:creator>
  <cp:lastModifiedBy>Richard Anderson</cp:lastModifiedBy>
  <cp:revision>3</cp:revision>
  <dcterms:created xsi:type="dcterms:W3CDTF">2006-08-16T00:00:00Z</dcterms:created>
  <dcterms:modified xsi:type="dcterms:W3CDTF">2016-05-09T20:04:25Z</dcterms:modified>
</cp:coreProperties>
</file>