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48" r:id="rId1"/>
    <p:sldMasterId id="2147483649" r:id="rId2"/>
    <p:sldMasterId id="2147483672" r:id="rId3"/>
  </p:sldMasterIdLst>
  <p:notesMasterIdLst>
    <p:notesMasterId r:id="rId21"/>
  </p:notesMasterIdLst>
  <p:sldIdLst>
    <p:sldId id="256" r:id="rId4"/>
    <p:sldId id="257" r:id="rId5"/>
    <p:sldId id="297" r:id="rId6"/>
    <p:sldId id="302" r:id="rId7"/>
    <p:sldId id="303" r:id="rId8"/>
    <p:sldId id="260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</p:sldIdLst>
  <p:sldSz cx="9144000" cy="6858000" type="screen4x3"/>
  <p:notesSz cx="6858000" cy="9144000"/>
  <p:defaultTextStyle>
    <a:defPPr>
      <a:defRPr lang="en-US"/>
    </a:defPPr>
    <a:lvl1pPr algn="l" rtl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  <a:sym typeface="Times New Roman" pitchFamily="18" charset="0"/>
      </a:defRPr>
    </a:lvl1pPr>
    <a:lvl2pPr marL="457200" algn="l" rtl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  <a:sym typeface="Times New Roman" pitchFamily="18" charset="0"/>
      </a:defRPr>
    </a:lvl2pPr>
    <a:lvl3pPr marL="914400" algn="l" rtl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  <a:sym typeface="Times New Roman" pitchFamily="18" charset="0"/>
      </a:defRPr>
    </a:lvl3pPr>
    <a:lvl4pPr marL="1371600" algn="l" rtl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  <a:sym typeface="Times New Roman" pitchFamily="18" charset="0"/>
      </a:defRPr>
    </a:lvl4pPr>
    <a:lvl5pPr marL="1828800" algn="l" rtl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  <a:sym typeface="Times New Roman" pitchFamily="18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  <a:sym typeface="Times New Roman" pitchFamily="18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  <a:sym typeface="Times New Roman" pitchFamily="18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  <a:sym typeface="Times New Roman" pitchFamily="18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  <a:sym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860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Avenir Roman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Avenir Roman" charset="0"/>
              </a:rPr>
              <a:t>Second level</a:t>
            </a:r>
          </a:p>
          <a:p>
            <a:pPr lvl="2"/>
            <a:r>
              <a:rPr lang="en-US" altLang="en-US" smtClean="0">
                <a:sym typeface="Avenir Roman" charset="0"/>
              </a:rPr>
              <a:t>Third level</a:t>
            </a:r>
          </a:p>
          <a:p>
            <a:pPr lvl="3"/>
            <a:r>
              <a:rPr lang="en-US" altLang="en-US" smtClean="0">
                <a:sym typeface="Avenir Roman" charset="0"/>
              </a:rPr>
              <a:t>Fourth level</a:t>
            </a:r>
          </a:p>
          <a:p>
            <a:pPr lvl="4"/>
            <a:r>
              <a:rPr lang="en-US" altLang="en-US" smtClean="0">
                <a:sym typeface="Avenir Roman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91442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1pPr>
    <a:lvl2pPr marL="228600"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2pPr>
    <a:lvl3pPr marL="457200"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3pPr>
    <a:lvl4pPr marL="685800"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4pPr>
    <a:lvl5pPr marL="914400" algn="l" defTabSz="457200" rtl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Examples?</a:t>
            </a:r>
          </a:p>
        </p:txBody>
      </p:sp>
      <p:sp>
        <p:nvSpPr>
          <p:cNvPr id="30724" name="Date Placeholder 3"/>
          <p:cNvSpPr>
            <a:spLocks noGrp="1"/>
          </p:cNvSpPr>
          <p:nvPr>
            <p:ph type="dt" sz="quarter" idx="1"/>
          </p:nvPr>
        </p:nvSpPr>
        <p:spPr>
          <a:xfrm>
            <a:off x="3884414" y="1"/>
            <a:ext cx="2972098" cy="456595"/>
          </a:xfrm>
          <a:prstGeom prst="rect">
            <a:avLst/>
          </a:prstGeom>
          <a:noFill/>
        </p:spPr>
        <p:txBody>
          <a:bodyPr lIns="86493" tIns="43247" rIns="86493" bIns="43247"/>
          <a:lstStyle>
            <a:lvl1pPr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141BF19-970D-44DC-B8DB-5F95D1AD66DA}" type="datetime1">
              <a:rPr lang="en-US" altLang="en-US" sz="1200">
                <a:solidFill>
                  <a:prstClr val="black"/>
                </a:solidFill>
              </a:rPr>
              <a:pPr/>
              <a:t>5/9/2016</a:t>
            </a:fld>
            <a:endParaRPr lang="en-US" altLang="en-US" sz="1200">
              <a:solidFill>
                <a:prstClr val="black"/>
              </a:solidFill>
            </a:endParaRPr>
          </a:p>
        </p:txBody>
      </p:sp>
      <p:sp>
        <p:nvSpPr>
          <p:cNvPr id="30725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3884414" y="8685894"/>
            <a:ext cx="2972098" cy="456595"/>
          </a:xfrm>
          <a:prstGeom prst="rect">
            <a:avLst/>
          </a:prstGeom>
          <a:noFill/>
        </p:spPr>
        <p:txBody>
          <a:bodyPr lIns="86493" tIns="43247" rIns="86493" bIns="43247"/>
          <a:lstStyle>
            <a:lvl1pPr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8CD89F3-719E-4B7A-9475-656EECA0026A}" type="slidenum">
              <a:rPr lang="en-US" altLang="en-US" sz="1200">
                <a:solidFill>
                  <a:prstClr val="black"/>
                </a:solidFill>
              </a:rPr>
              <a:pPr/>
              <a:t>4</a:t>
            </a:fld>
            <a:endParaRPr lang="en-US" alt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partition:</a:t>
            </a:r>
            <a:r>
              <a:rPr lang="en-US" baseline="0" dirty="0" smtClean="0"/>
              <a:t>  O(log n);   T(n) = O(log n) + T(n/2).  Span = O(log^2 n).  Parallelism = O(n/log n)  much better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130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222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median:  O(1).  Split</a:t>
            </a:r>
            <a:r>
              <a:rPr lang="en-US" baseline="0" dirty="0" smtClean="0"/>
              <a:t> right half requires binary search to find M O(log n).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818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height:  O(log n),  each thread O(log n),  -&gt;</a:t>
            </a:r>
            <a:r>
              <a:rPr lang="en-US" baseline="0" dirty="0" smtClean="0"/>
              <a:t>  Merge span O(log^2 n)</a:t>
            </a:r>
          </a:p>
          <a:p>
            <a:r>
              <a:rPr lang="en-US" baseline="0" dirty="0" smtClean="0"/>
              <a:t>merge sort requires O(log n) merges -&gt;  O(log^3 n).  Parallelism:  O(n/log^2 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151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07B7263-4300-44DA-9C46-8BCEBCB6856E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754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647E643-DEE9-4E40-A934-9B64EEC13E35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550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844675"/>
            <a:ext cx="1943100" cy="50117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844675"/>
            <a:ext cx="5676900" cy="50117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E121137-F22E-4096-A2B6-9910589ABBCD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50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41971BD-F7CD-43C9-9D5C-6807AE7D530C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826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86FD42-7966-4DBA-8069-BA9208D9CD79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545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BA300FB-7790-4334-9687-95898A4684D8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5614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39243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3900" y="1295400"/>
            <a:ext cx="39243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631C3D6-70B9-4D41-87E5-AD7CA72ADF7A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7743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0BAD76A-35FD-48AA-8341-460B20A38B5B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0460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71415F-1986-4EB9-97BA-C0E08634EA16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0389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C1ADA60-9CDF-4B5B-8D21-28E2134A6ACE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917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DA325E3-42AE-4C8B-BFFD-3220DDC1E921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911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35CEC1-DEB8-4B47-9020-0CB23D4DBE69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095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4E55A2-7A97-4B5D-A30D-0A1BB701AE3E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2604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A39127-1C12-4159-8BAE-C7F685268B96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8807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0"/>
            <a:ext cx="200025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584835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C70763A-A2AA-48A0-86F9-F29E6D582D30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276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746B9-3031-4F69-8869-B8385945681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8316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F1958-9F19-4E4C-B66E-447456E63DD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0296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FD065-DB06-4B6A-A36A-C3D61D1C8F5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1687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EB8DA-FC32-4123-89D5-31B881A8C5E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3431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BE3B0-4437-4912-A610-917CD50DCE0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595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3C58B-217B-47AA-AA27-22A89156B03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8072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AFE68-71C4-498B-84C1-192E32D5D2D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86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9B57F68-87DE-4E2C-A5CD-DB31DD08450A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2671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CFE47-5853-4E05-98DB-959BAA5064B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1505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646E6-1B9D-4084-ABA8-1C5E1781405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1232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A5989-1E9B-44FF-BD61-7879739404C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3803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CB216-ABD5-49F7-B579-3FF75556B35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657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95400"/>
            <a:ext cx="38100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295400"/>
            <a:ext cx="3810000" cy="4800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E9AF8-0301-484C-9C39-7D056A24BE2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932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3886200"/>
            <a:ext cx="3124200" cy="2970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886200"/>
            <a:ext cx="3124200" cy="2970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7918FAD-4B58-4E12-AC1E-73E5017ED93D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98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A875E2-4B0F-49F2-AA61-EBB621E62227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868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0BFED4-5A9D-4FC5-81EF-11F23096531C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831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2B0F701-9A98-4A65-AC59-E9BCB8663F41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73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B608AA5-29AC-4D99-AACB-EFEBC8E2B730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73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E10C2C-4E79-44CD-A77F-CAC42A612900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292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/>
          </p:cNvSpPr>
          <p:nvPr>
            <p:ph type="sldNum" sz="quarter" idx="2"/>
          </p:nvPr>
        </p:nvSpPr>
        <p:spPr bwMode="auto">
          <a:xfrm>
            <a:off x="6553200" y="6248400"/>
            <a:ext cx="19050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727E6840-220A-4B3A-BF79-06FA373B7773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1026" name="Rectangle 2"/>
          <p:cNvSpPr>
            <a:spLocks noGrp="1"/>
          </p:cNvSpPr>
          <p:nvPr>
            <p:ph type="title"/>
          </p:nvPr>
        </p:nvSpPr>
        <p:spPr bwMode="auto">
          <a:xfrm>
            <a:off x="685800" y="1844675"/>
            <a:ext cx="77724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Helvetica" charset="0"/>
              </a:rPr>
              <a:t>Click to edit Master title style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 bwMode="auto">
          <a:xfrm>
            <a:off x="1371600" y="3886200"/>
            <a:ext cx="6400800" cy="297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Helvetica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Helvetica" charset="0"/>
              </a:rPr>
              <a:t>Second level</a:t>
            </a:r>
          </a:p>
          <a:p>
            <a:pPr lvl="2"/>
            <a:r>
              <a:rPr lang="en-US" altLang="en-US" smtClean="0">
                <a:sym typeface="Helvetica" charset="0"/>
              </a:rPr>
              <a:t>Third level</a:t>
            </a:r>
          </a:p>
          <a:p>
            <a:pPr lvl="3"/>
            <a:r>
              <a:rPr lang="en-US" altLang="en-US" smtClean="0">
                <a:sym typeface="Helvetica" charset="0"/>
              </a:rPr>
              <a:t>Fourth level</a:t>
            </a:r>
          </a:p>
          <a:p>
            <a:pPr lvl="4"/>
            <a:r>
              <a:rPr lang="en-US" altLang="en-US" smtClean="0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j-lt"/>
          <a:ea typeface="+mj-ea"/>
          <a:cs typeface="+mj-cs"/>
          <a:sym typeface="Helvetica" charset="0"/>
        </a:defRPr>
      </a:lvl1pPr>
      <a:lvl2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2pPr>
      <a:lvl3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3pPr>
      <a:lvl4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4pPr>
      <a:lvl5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5pPr>
      <a:lvl6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6pPr>
      <a:lvl7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7pPr>
      <a:lvl8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8pPr>
      <a:lvl9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9pPr>
    </p:titleStyle>
    <p:bodyStyle>
      <a:lvl1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1pPr>
      <a:lvl2pPr marL="228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2pPr>
      <a:lvl3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3pPr>
      <a:lvl4pPr marL="685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4pPr>
      <a:lvl5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5pPr>
      <a:lvl6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6pPr>
      <a:lvl7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7pPr>
      <a:lvl8pPr marL="22860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8pPr>
      <a:lvl9pPr marL="2743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/>
          </p:cNvSpPr>
          <p:nvPr>
            <p:ph type="sldNum" sz="quarter" idx="2"/>
          </p:nvPr>
        </p:nvSpPr>
        <p:spPr bwMode="auto">
          <a:xfrm>
            <a:off x="6553200" y="6248400"/>
            <a:ext cx="19050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8FAEFFBD-B1CA-4045-9F6D-C8F88401B598}" type="slidenum">
              <a:rPr lang="en-US" altLang="en-US"/>
              <a:pPr/>
              <a:t>‹#›</a:t>
            </a:fld>
            <a:endParaRPr lang="en-US" altLang="en-US" sz="14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2050" name="Rectangle 2"/>
          <p:cNvSpPr>
            <a:spLocks noGrp="1"/>
          </p:cNvSpPr>
          <p:nvPr>
            <p:ph type="title"/>
          </p:nvPr>
        </p:nvSpPr>
        <p:spPr bwMode="auto">
          <a:xfrm>
            <a:off x="685800" y="0"/>
            <a:ext cx="7772400" cy="106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Helvetica" charset="0"/>
              </a:rPr>
              <a:t>Click to edit Master title style</a:t>
            </a:r>
          </a:p>
        </p:txBody>
      </p:sp>
      <p:sp>
        <p:nvSpPr>
          <p:cNvPr id="2051" name="Rectangle 3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0010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45719" tIns="45719" rIns="45719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Helvetica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Helvetica" charset="0"/>
              </a:rPr>
              <a:t>Second level</a:t>
            </a:r>
          </a:p>
          <a:p>
            <a:pPr lvl="2"/>
            <a:r>
              <a:rPr lang="en-US" altLang="en-US" smtClean="0">
                <a:sym typeface="Helvetica" charset="0"/>
              </a:rPr>
              <a:t>Third level</a:t>
            </a:r>
          </a:p>
          <a:p>
            <a:pPr lvl="3"/>
            <a:r>
              <a:rPr lang="en-US" altLang="en-US" smtClean="0">
                <a:sym typeface="Helvetica" charset="0"/>
              </a:rPr>
              <a:t>Fourth level</a:t>
            </a:r>
          </a:p>
          <a:p>
            <a:pPr lvl="4"/>
            <a:r>
              <a:rPr lang="en-US" altLang="en-US" smtClean="0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j-lt"/>
          <a:ea typeface="+mj-ea"/>
          <a:cs typeface="+mj-cs"/>
          <a:sym typeface="Helvetica" charset="0"/>
        </a:defRPr>
      </a:lvl1pPr>
      <a:lvl2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2pPr>
      <a:lvl3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3pPr>
      <a:lvl4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4pPr>
      <a:lvl5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5pPr>
      <a:lvl6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6pPr>
      <a:lvl7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7pPr>
      <a:lvl8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8pPr>
      <a:lvl9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9pPr>
    </p:titleStyle>
    <p:bodyStyle>
      <a:lvl1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1pPr>
      <a:lvl2pPr marL="228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2pPr>
      <a:lvl3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3pPr>
      <a:lvl4pPr marL="685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4pPr>
      <a:lvl5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5pPr>
      <a:lvl6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6pPr>
      <a:lvl7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7pPr>
      <a:lvl8pPr marL="22860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8pPr>
      <a:lvl9pPr marL="2743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eaLnBrk="0"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eaLnBrk="0">
              <a:defRPr/>
            </a:pPr>
            <a:fld id="{40F8B395-C9C6-4276-A689-AEDA680E3569}" type="slidenum">
              <a:rPr lang="en-US" altLang="en-US"/>
              <a:pPr eaLnBrk="0"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3622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/>
            <a:fld id="{0E7FA124-378E-4D95-A7ED-1C8BC1D5B33B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/>
              <a:t>1</a:t>
            </a:fld>
            <a:endParaRPr lang="en-US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7772400" cy="2533650"/>
          </a:xfrm>
        </p:spPr>
        <p:txBody>
          <a:bodyPr lIns="0" tIns="0" rIns="0" bIns="0"/>
          <a:lstStyle/>
          <a:p>
            <a:pPr algn="ctr" defTabSz="914400"/>
            <a:r>
              <a:rPr lang="en-US" altLang="en-US" sz="4800" dirty="0">
                <a:latin typeface="Arial" pitchFamily="34" charset="0"/>
                <a:cs typeface="Arial" pitchFamily="34" charset="0"/>
                <a:sym typeface="Arial" pitchFamily="34" charset="0"/>
              </a:rPr>
              <a:t>CSE 332: </a:t>
            </a:r>
            <a:r>
              <a:rPr lang="en-US" altLang="en-US" sz="48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Parallel Algorithms</a:t>
            </a:r>
            <a:endParaRPr lang="en-US" alt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810000"/>
            <a:ext cx="8458200" cy="2667000"/>
          </a:xfrm>
        </p:spPr>
        <p:txBody>
          <a:bodyPr lIns="0" tIns="0" rIns="0" bIns="0"/>
          <a:lstStyle/>
          <a:p>
            <a:pPr algn="ctr" defTabSz="914400">
              <a:spcBef>
                <a:spcPts val="600"/>
              </a:spcBef>
            </a:pPr>
            <a: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  <a:t>Richard </a:t>
            </a:r>
            <a:r>
              <a:rPr lang="en-US" altLang="en-US" sz="28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Anderson </a:t>
            </a: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algn="ctr" defTabSz="914400">
              <a:spcBef>
                <a:spcPts val="600"/>
              </a:spcBef>
            </a:pPr>
            <a:r>
              <a:rPr lang="en-US" altLang="en-US" sz="28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Spring 2016</a:t>
            </a:r>
            <a:endParaRPr lang="en-US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AutoShape 1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1405D3F9-F3A1-40D1-A2A6-7D849BE36EBF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/>
              <a:t>10</a:t>
            </a:fld>
            <a:endParaRPr lang="en-US" alt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Parallel Merge</a:t>
            </a:r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57175" indent="-257175" defTabSz="914400">
              <a:spcBef>
                <a:spcPts val="600"/>
              </a:spcBef>
              <a:buFontTx/>
              <a:buChar char="•"/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57175" indent="-257175" defTabSz="914400">
              <a:spcBef>
                <a:spcPts val="600"/>
              </a:spcBef>
              <a:buFontTx/>
              <a:buChar char="•"/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57175" indent="-257175" defTabSz="914400">
              <a:spcBef>
                <a:spcPts val="600"/>
              </a:spcBef>
              <a:buFontTx/>
              <a:buChar char="•"/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257175" indent="-257175" defTabSz="914400">
              <a:spcBef>
                <a:spcPts val="600"/>
              </a:spcBef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How to merge two sorted lists in parallel?</a:t>
            </a:r>
            <a:endParaRPr lang="en-US" altLang="en-US"/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2474913" y="1752600"/>
            <a:ext cx="4192587" cy="381000"/>
            <a:chOff x="-1" y="0"/>
            <a:chExt cx="4191001" cy="381000"/>
          </a:xfrm>
        </p:grpSpPr>
        <p:grpSp>
          <p:nvGrpSpPr>
            <p:cNvPr id="27653" name="Group 5"/>
            <p:cNvGrpSpPr>
              <a:grpSpLocks/>
            </p:cNvGrpSpPr>
            <p:nvPr/>
          </p:nvGrpSpPr>
          <p:grpSpPr bwMode="auto">
            <a:xfrm>
              <a:off x="-1" y="0"/>
              <a:ext cx="381001" cy="381000"/>
              <a:chOff x="0" y="0"/>
              <a:chExt cx="381000" cy="381000"/>
            </a:xfrm>
          </p:grpSpPr>
          <p:sp>
            <p:nvSpPr>
              <p:cNvPr id="27654" name="AutoShape 6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27655" name="AutoShape 7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0</a:t>
                </a:r>
                <a:endParaRPr lang="en-US" altLang="en-US"/>
              </a:p>
            </p:txBody>
          </p:sp>
        </p:grpSp>
        <p:grpSp>
          <p:nvGrpSpPr>
            <p:cNvPr id="27656" name="Group 8"/>
            <p:cNvGrpSpPr>
              <a:grpSpLocks/>
            </p:cNvGrpSpPr>
            <p:nvPr/>
          </p:nvGrpSpPr>
          <p:grpSpPr bwMode="auto">
            <a:xfrm>
              <a:off x="380999" y="0"/>
              <a:ext cx="381001" cy="381000"/>
              <a:chOff x="0" y="0"/>
              <a:chExt cx="381000" cy="381000"/>
            </a:xfrm>
          </p:grpSpPr>
          <p:sp>
            <p:nvSpPr>
              <p:cNvPr id="27657" name="AutoShape 9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27658" name="AutoShape 10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4</a:t>
                </a:r>
                <a:endParaRPr lang="en-US" altLang="en-US"/>
              </a:p>
            </p:txBody>
          </p:sp>
        </p:grpSp>
        <p:grpSp>
          <p:nvGrpSpPr>
            <p:cNvPr id="27659" name="Group 11"/>
            <p:cNvGrpSpPr>
              <a:grpSpLocks/>
            </p:cNvGrpSpPr>
            <p:nvPr/>
          </p:nvGrpSpPr>
          <p:grpSpPr bwMode="auto">
            <a:xfrm>
              <a:off x="762000" y="0"/>
              <a:ext cx="381000" cy="381000"/>
              <a:chOff x="0" y="0"/>
              <a:chExt cx="381000" cy="381000"/>
            </a:xfrm>
          </p:grpSpPr>
          <p:sp>
            <p:nvSpPr>
              <p:cNvPr id="27660" name="AutoShape 12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27661" name="AutoShape 13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6</a:t>
                </a:r>
                <a:endParaRPr lang="en-US" altLang="en-US"/>
              </a:p>
            </p:txBody>
          </p:sp>
        </p:grpSp>
        <p:grpSp>
          <p:nvGrpSpPr>
            <p:cNvPr id="27662" name="Group 14"/>
            <p:cNvGrpSpPr>
              <a:grpSpLocks/>
            </p:cNvGrpSpPr>
            <p:nvPr/>
          </p:nvGrpSpPr>
          <p:grpSpPr bwMode="auto">
            <a:xfrm>
              <a:off x="1143000" y="0"/>
              <a:ext cx="381000" cy="381000"/>
              <a:chOff x="0" y="0"/>
              <a:chExt cx="381000" cy="381000"/>
            </a:xfrm>
          </p:grpSpPr>
          <p:sp>
            <p:nvSpPr>
              <p:cNvPr id="27663" name="AutoShape 15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27664" name="AutoShape 16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8</a:t>
                </a:r>
                <a:endParaRPr lang="en-US" altLang="en-US"/>
              </a:p>
            </p:txBody>
          </p:sp>
        </p:grpSp>
        <p:grpSp>
          <p:nvGrpSpPr>
            <p:cNvPr id="27665" name="Group 17"/>
            <p:cNvGrpSpPr>
              <a:grpSpLocks/>
            </p:cNvGrpSpPr>
            <p:nvPr/>
          </p:nvGrpSpPr>
          <p:grpSpPr bwMode="auto">
            <a:xfrm>
              <a:off x="1524000" y="0"/>
              <a:ext cx="381000" cy="381000"/>
              <a:chOff x="0" y="0"/>
              <a:chExt cx="381000" cy="381000"/>
            </a:xfrm>
          </p:grpSpPr>
          <p:sp>
            <p:nvSpPr>
              <p:cNvPr id="27666" name="AutoShape 18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27667" name="AutoShape 19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9</a:t>
                </a:r>
                <a:endParaRPr lang="en-US" altLang="en-US"/>
              </a:p>
            </p:txBody>
          </p:sp>
        </p:grpSp>
        <p:grpSp>
          <p:nvGrpSpPr>
            <p:cNvPr id="27668" name="Group 20"/>
            <p:cNvGrpSpPr>
              <a:grpSpLocks/>
            </p:cNvGrpSpPr>
            <p:nvPr/>
          </p:nvGrpSpPr>
          <p:grpSpPr bwMode="auto">
            <a:xfrm>
              <a:off x="2286000" y="0"/>
              <a:ext cx="381000" cy="381000"/>
              <a:chOff x="0" y="0"/>
              <a:chExt cx="381000" cy="381000"/>
            </a:xfrm>
          </p:grpSpPr>
          <p:sp>
            <p:nvSpPr>
              <p:cNvPr id="27669" name="AutoShape 21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27670" name="AutoShape 22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1</a:t>
                </a:r>
                <a:endParaRPr lang="en-US" altLang="en-US"/>
              </a:p>
            </p:txBody>
          </p:sp>
        </p:grpSp>
        <p:grpSp>
          <p:nvGrpSpPr>
            <p:cNvPr id="27671" name="Group 23"/>
            <p:cNvGrpSpPr>
              <a:grpSpLocks/>
            </p:cNvGrpSpPr>
            <p:nvPr/>
          </p:nvGrpSpPr>
          <p:grpSpPr bwMode="auto">
            <a:xfrm>
              <a:off x="2667000" y="0"/>
              <a:ext cx="381000" cy="381000"/>
              <a:chOff x="0" y="0"/>
              <a:chExt cx="381000" cy="381000"/>
            </a:xfrm>
          </p:grpSpPr>
          <p:sp>
            <p:nvSpPr>
              <p:cNvPr id="27672" name="AutoShape 24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27673" name="AutoShape 25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2</a:t>
                </a:r>
                <a:endParaRPr lang="en-US" altLang="en-US"/>
              </a:p>
            </p:txBody>
          </p:sp>
        </p:grpSp>
        <p:grpSp>
          <p:nvGrpSpPr>
            <p:cNvPr id="27674" name="Group 26"/>
            <p:cNvGrpSpPr>
              <a:grpSpLocks/>
            </p:cNvGrpSpPr>
            <p:nvPr/>
          </p:nvGrpSpPr>
          <p:grpSpPr bwMode="auto">
            <a:xfrm>
              <a:off x="3048000" y="0"/>
              <a:ext cx="381000" cy="381000"/>
              <a:chOff x="0" y="0"/>
              <a:chExt cx="381000" cy="381000"/>
            </a:xfrm>
          </p:grpSpPr>
          <p:sp>
            <p:nvSpPr>
              <p:cNvPr id="27675" name="AutoShape 27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27676" name="AutoShape 28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3</a:t>
                </a:r>
                <a:endParaRPr lang="en-US" altLang="en-US"/>
              </a:p>
            </p:txBody>
          </p:sp>
        </p:grpSp>
        <p:grpSp>
          <p:nvGrpSpPr>
            <p:cNvPr id="27677" name="Group 29"/>
            <p:cNvGrpSpPr>
              <a:grpSpLocks/>
            </p:cNvGrpSpPr>
            <p:nvPr/>
          </p:nvGrpSpPr>
          <p:grpSpPr bwMode="auto">
            <a:xfrm>
              <a:off x="3429000" y="0"/>
              <a:ext cx="381000" cy="381000"/>
              <a:chOff x="0" y="0"/>
              <a:chExt cx="381000" cy="381000"/>
            </a:xfrm>
          </p:grpSpPr>
          <p:sp>
            <p:nvSpPr>
              <p:cNvPr id="27678" name="AutoShape 30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27679" name="AutoShape 31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5</a:t>
                </a:r>
                <a:endParaRPr lang="en-US" altLang="en-US"/>
              </a:p>
            </p:txBody>
          </p:sp>
        </p:grpSp>
        <p:grpSp>
          <p:nvGrpSpPr>
            <p:cNvPr id="27680" name="Group 32"/>
            <p:cNvGrpSpPr>
              <a:grpSpLocks/>
            </p:cNvGrpSpPr>
            <p:nvPr/>
          </p:nvGrpSpPr>
          <p:grpSpPr bwMode="auto">
            <a:xfrm>
              <a:off x="3810000" y="0"/>
              <a:ext cx="381000" cy="381000"/>
              <a:chOff x="0" y="0"/>
              <a:chExt cx="381000" cy="381000"/>
            </a:xfrm>
          </p:grpSpPr>
          <p:sp>
            <p:nvSpPr>
              <p:cNvPr id="27681" name="AutoShape 33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27682" name="AutoShape 34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7</a:t>
                </a:r>
                <a:endParaRPr lang="en-US" altLang="en-US"/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AutoShape 1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E1FA0724-DEA3-40D3-87CF-29D22E1266B0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/>
              <a:t>11</a:t>
            </a:fld>
            <a:endParaRPr lang="en-US" alt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Parallel Merge</a:t>
            </a:r>
            <a:endParaRPr lang="en-US" alt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0" tIns="0" rIns="0" bIns="0"/>
          <a:lstStyle/>
          <a:p>
            <a:pPr marL="354013" indent="-354013" defTabSz="914400">
              <a:spcBef>
                <a:spcPts val="600"/>
              </a:spcBef>
              <a:buFontTx/>
              <a:buChar char="•"/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54013" indent="-354013" defTabSz="914400">
              <a:spcBef>
                <a:spcPts val="600"/>
              </a:spcBef>
              <a:buFontTx/>
              <a:buChar char="•"/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54013" indent="-354013" defTabSz="914400">
              <a:spcBef>
                <a:spcPts val="600"/>
              </a:spcBef>
              <a:buFontTx/>
              <a:buChar char="•"/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54013" indent="-354013" defTabSz="914400">
              <a:spcBef>
                <a:spcPts val="600"/>
              </a:spcBef>
              <a:buFontTx/>
              <a:buAutoNum type="arabicPeriod"/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Choose median M of left half             O(         )</a:t>
            </a:r>
          </a:p>
          <a:p>
            <a:pPr marL="354013" indent="-354013" defTabSz="914400">
              <a:spcBef>
                <a:spcPts val="600"/>
              </a:spcBef>
              <a:buFontTx/>
              <a:buAutoNum type="arabicPeriod"/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Split both arrays into &lt; M, &gt;=M          O(         )</a:t>
            </a:r>
          </a:p>
          <a:p>
            <a:pPr marL="790575" lvl="1" indent="-333375" defTabSz="914400">
              <a:spcBef>
                <a:spcPts val="600"/>
              </a:spcBef>
              <a:buFontTx/>
              <a:buChar char="–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how?</a:t>
            </a:r>
            <a:endParaRPr lang="en-US" altLang="en-US"/>
          </a:p>
        </p:txBody>
      </p:sp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2474913" y="1752600"/>
            <a:ext cx="4192587" cy="381000"/>
            <a:chOff x="-1" y="0"/>
            <a:chExt cx="4191001" cy="381000"/>
          </a:xfrm>
        </p:grpSpPr>
        <p:grpSp>
          <p:nvGrpSpPr>
            <p:cNvPr id="28677" name="Group 5"/>
            <p:cNvGrpSpPr>
              <a:grpSpLocks/>
            </p:cNvGrpSpPr>
            <p:nvPr/>
          </p:nvGrpSpPr>
          <p:grpSpPr bwMode="auto">
            <a:xfrm>
              <a:off x="-1" y="0"/>
              <a:ext cx="381001" cy="381000"/>
              <a:chOff x="0" y="0"/>
              <a:chExt cx="381000" cy="381000"/>
            </a:xfrm>
          </p:grpSpPr>
          <p:sp>
            <p:nvSpPr>
              <p:cNvPr id="28678" name="AutoShape 6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28679" name="AutoShape 7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0</a:t>
                </a:r>
                <a:endParaRPr lang="en-US" altLang="en-US"/>
              </a:p>
            </p:txBody>
          </p:sp>
        </p:grpSp>
        <p:grpSp>
          <p:nvGrpSpPr>
            <p:cNvPr id="28680" name="Group 8"/>
            <p:cNvGrpSpPr>
              <a:grpSpLocks/>
            </p:cNvGrpSpPr>
            <p:nvPr/>
          </p:nvGrpSpPr>
          <p:grpSpPr bwMode="auto">
            <a:xfrm>
              <a:off x="380999" y="0"/>
              <a:ext cx="381001" cy="381000"/>
              <a:chOff x="0" y="0"/>
              <a:chExt cx="381000" cy="381000"/>
            </a:xfrm>
          </p:grpSpPr>
          <p:sp>
            <p:nvSpPr>
              <p:cNvPr id="28681" name="AutoShape 9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28682" name="AutoShape 10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4</a:t>
                </a:r>
                <a:endParaRPr lang="en-US" altLang="en-US"/>
              </a:p>
            </p:txBody>
          </p:sp>
        </p:grpSp>
        <p:grpSp>
          <p:nvGrpSpPr>
            <p:cNvPr id="28683" name="Group 11"/>
            <p:cNvGrpSpPr>
              <a:grpSpLocks/>
            </p:cNvGrpSpPr>
            <p:nvPr/>
          </p:nvGrpSpPr>
          <p:grpSpPr bwMode="auto">
            <a:xfrm>
              <a:off x="762000" y="0"/>
              <a:ext cx="381000" cy="381000"/>
              <a:chOff x="0" y="0"/>
              <a:chExt cx="381000" cy="381000"/>
            </a:xfrm>
          </p:grpSpPr>
          <p:sp>
            <p:nvSpPr>
              <p:cNvPr id="28684" name="AutoShape 12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ADADEB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28685" name="AutoShape 13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 u="sng">
                    <a:latin typeface="Arial Bold" charset="0"/>
                    <a:sym typeface="Arial Bold" charset="0"/>
                  </a:rPr>
                  <a:t>6</a:t>
                </a:r>
                <a:endParaRPr lang="en-US" altLang="en-US"/>
              </a:p>
            </p:txBody>
          </p:sp>
        </p:grpSp>
        <p:grpSp>
          <p:nvGrpSpPr>
            <p:cNvPr id="28686" name="Group 14"/>
            <p:cNvGrpSpPr>
              <a:grpSpLocks/>
            </p:cNvGrpSpPr>
            <p:nvPr/>
          </p:nvGrpSpPr>
          <p:grpSpPr bwMode="auto">
            <a:xfrm>
              <a:off x="1143000" y="0"/>
              <a:ext cx="381000" cy="381000"/>
              <a:chOff x="0" y="0"/>
              <a:chExt cx="381000" cy="381000"/>
            </a:xfrm>
          </p:grpSpPr>
          <p:sp>
            <p:nvSpPr>
              <p:cNvPr id="28687" name="AutoShape 15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ADADEB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28688" name="AutoShape 16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8</a:t>
                </a:r>
                <a:endParaRPr lang="en-US" altLang="en-US"/>
              </a:p>
            </p:txBody>
          </p:sp>
        </p:grpSp>
        <p:grpSp>
          <p:nvGrpSpPr>
            <p:cNvPr id="28689" name="Group 17"/>
            <p:cNvGrpSpPr>
              <a:grpSpLocks/>
            </p:cNvGrpSpPr>
            <p:nvPr/>
          </p:nvGrpSpPr>
          <p:grpSpPr bwMode="auto">
            <a:xfrm>
              <a:off x="1524000" y="0"/>
              <a:ext cx="381000" cy="381000"/>
              <a:chOff x="0" y="0"/>
              <a:chExt cx="381000" cy="381000"/>
            </a:xfrm>
          </p:grpSpPr>
          <p:sp>
            <p:nvSpPr>
              <p:cNvPr id="28690" name="AutoShape 18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ADADEB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28691" name="AutoShape 19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9</a:t>
                </a:r>
                <a:endParaRPr lang="en-US" altLang="en-US"/>
              </a:p>
            </p:txBody>
          </p:sp>
        </p:grpSp>
        <p:grpSp>
          <p:nvGrpSpPr>
            <p:cNvPr id="28692" name="Group 20"/>
            <p:cNvGrpSpPr>
              <a:grpSpLocks/>
            </p:cNvGrpSpPr>
            <p:nvPr/>
          </p:nvGrpSpPr>
          <p:grpSpPr bwMode="auto">
            <a:xfrm>
              <a:off x="2286000" y="0"/>
              <a:ext cx="381000" cy="381000"/>
              <a:chOff x="0" y="0"/>
              <a:chExt cx="381000" cy="381000"/>
            </a:xfrm>
          </p:grpSpPr>
          <p:sp>
            <p:nvSpPr>
              <p:cNvPr id="28693" name="AutoShape 21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28694" name="AutoShape 22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1</a:t>
                </a:r>
                <a:endParaRPr lang="en-US" altLang="en-US"/>
              </a:p>
            </p:txBody>
          </p:sp>
        </p:grpSp>
        <p:grpSp>
          <p:nvGrpSpPr>
            <p:cNvPr id="28695" name="Group 23"/>
            <p:cNvGrpSpPr>
              <a:grpSpLocks/>
            </p:cNvGrpSpPr>
            <p:nvPr/>
          </p:nvGrpSpPr>
          <p:grpSpPr bwMode="auto">
            <a:xfrm>
              <a:off x="2667000" y="0"/>
              <a:ext cx="381000" cy="381000"/>
              <a:chOff x="0" y="0"/>
              <a:chExt cx="381000" cy="381000"/>
            </a:xfrm>
          </p:grpSpPr>
          <p:sp>
            <p:nvSpPr>
              <p:cNvPr id="28696" name="AutoShape 24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28697" name="AutoShape 25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2</a:t>
                </a:r>
                <a:endParaRPr lang="en-US" altLang="en-US"/>
              </a:p>
            </p:txBody>
          </p:sp>
        </p:grpSp>
        <p:grpSp>
          <p:nvGrpSpPr>
            <p:cNvPr id="28698" name="Group 26"/>
            <p:cNvGrpSpPr>
              <a:grpSpLocks/>
            </p:cNvGrpSpPr>
            <p:nvPr/>
          </p:nvGrpSpPr>
          <p:grpSpPr bwMode="auto">
            <a:xfrm>
              <a:off x="3048000" y="0"/>
              <a:ext cx="381000" cy="381000"/>
              <a:chOff x="0" y="0"/>
              <a:chExt cx="381000" cy="381000"/>
            </a:xfrm>
          </p:grpSpPr>
          <p:sp>
            <p:nvSpPr>
              <p:cNvPr id="28699" name="AutoShape 27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28700" name="AutoShape 28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3</a:t>
                </a:r>
                <a:endParaRPr lang="en-US" altLang="en-US"/>
              </a:p>
            </p:txBody>
          </p:sp>
        </p:grpSp>
        <p:grpSp>
          <p:nvGrpSpPr>
            <p:cNvPr id="28701" name="Group 29"/>
            <p:cNvGrpSpPr>
              <a:grpSpLocks/>
            </p:cNvGrpSpPr>
            <p:nvPr/>
          </p:nvGrpSpPr>
          <p:grpSpPr bwMode="auto">
            <a:xfrm>
              <a:off x="3429000" y="0"/>
              <a:ext cx="381000" cy="381000"/>
              <a:chOff x="0" y="0"/>
              <a:chExt cx="381000" cy="381000"/>
            </a:xfrm>
          </p:grpSpPr>
          <p:sp>
            <p:nvSpPr>
              <p:cNvPr id="28702" name="AutoShape 30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28703" name="AutoShape 31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5</a:t>
                </a:r>
                <a:endParaRPr lang="en-US" altLang="en-US"/>
              </a:p>
            </p:txBody>
          </p:sp>
        </p:grpSp>
        <p:grpSp>
          <p:nvGrpSpPr>
            <p:cNvPr id="28704" name="Group 32"/>
            <p:cNvGrpSpPr>
              <a:grpSpLocks/>
            </p:cNvGrpSpPr>
            <p:nvPr/>
          </p:nvGrpSpPr>
          <p:grpSpPr bwMode="auto">
            <a:xfrm>
              <a:off x="3810000" y="0"/>
              <a:ext cx="381000" cy="381000"/>
              <a:chOff x="0" y="0"/>
              <a:chExt cx="381000" cy="381000"/>
            </a:xfrm>
          </p:grpSpPr>
          <p:sp>
            <p:nvSpPr>
              <p:cNvPr id="28705" name="AutoShape 33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ADADEB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28706" name="AutoShape 34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7</a:t>
                </a:r>
                <a:endParaRPr lang="en-US" altLang="en-US"/>
              </a:p>
            </p:txBody>
          </p:sp>
        </p:grpSp>
      </p:grpSp>
      <p:sp>
        <p:nvSpPr>
          <p:cNvPr id="28707" name="AutoShape 35"/>
          <p:cNvSpPr>
            <a:spLocks/>
          </p:cNvSpPr>
          <p:nvPr/>
        </p:nvSpPr>
        <p:spPr bwMode="auto">
          <a:xfrm>
            <a:off x="3255963" y="2090738"/>
            <a:ext cx="357187" cy="4365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 anchor="ctr"/>
          <a:lstStyle/>
          <a:p>
            <a:r>
              <a:rPr lang="en-US" altLang="en-US">
                <a:latin typeface="Arial" pitchFamily="34" charset="0"/>
                <a:cs typeface="Arial" pitchFamily="34" charset="0"/>
                <a:sym typeface="Arial" pitchFamily="34" charset="0"/>
              </a:rPr>
              <a:t>M</a:t>
            </a: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AutoShape 1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53CAF982-2D4B-46C0-85EF-BCF71D64D3A8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/>
              <a:t>12</a:t>
            </a:fld>
            <a:endParaRPr lang="en-US" alt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Parallel Merge</a:t>
            </a:r>
            <a:endParaRPr lang="en-US" alt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0" tIns="0" rIns="0" bIns="0"/>
          <a:lstStyle/>
          <a:p>
            <a:pPr marL="357188" indent="-357188" defTabSz="914400">
              <a:spcBef>
                <a:spcPts val="600"/>
              </a:spcBef>
              <a:buFontTx/>
              <a:buChar char="•"/>
            </a:pP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57188" indent="-357188" defTabSz="914400">
              <a:spcBef>
                <a:spcPts val="600"/>
              </a:spcBef>
              <a:buFontTx/>
              <a:buChar char="•"/>
            </a:pP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57188" indent="-357188" defTabSz="914400">
              <a:spcBef>
                <a:spcPts val="600"/>
              </a:spcBef>
              <a:buFontTx/>
              <a:buChar char="•"/>
            </a:pP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57188" indent="-357188" defTabSz="914400">
              <a:spcBef>
                <a:spcPts val="600"/>
              </a:spcBef>
              <a:buFontTx/>
              <a:buAutoNum type="arabicPeriod"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Choose median M of left half             </a:t>
            </a:r>
          </a:p>
          <a:p>
            <a:pPr marL="357188" indent="-357188" defTabSz="914400">
              <a:spcBef>
                <a:spcPts val="600"/>
              </a:spcBef>
              <a:buFontTx/>
              <a:buAutoNum type="arabicPeriod"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Split both arrays into &lt; M, &gt;=M         </a:t>
            </a:r>
          </a:p>
          <a:p>
            <a:pPr marL="790575" lvl="1" indent="-333375" defTabSz="914400">
              <a:spcBef>
                <a:spcPts val="600"/>
              </a:spcBef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how?</a:t>
            </a:r>
          </a:p>
          <a:p>
            <a:pPr marL="357188" indent="-357188" defTabSz="914400">
              <a:spcBef>
                <a:spcPts val="600"/>
              </a:spcBef>
              <a:buFontTx/>
              <a:buAutoNum type="arabicPeriod" startAt="3"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Do two submerges in parallel</a:t>
            </a:r>
            <a:endParaRPr lang="en-US" altLang="en-US" dirty="0"/>
          </a:p>
        </p:txBody>
      </p:sp>
      <p:grpSp>
        <p:nvGrpSpPr>
          <p:cNvPr id="29700" name="Group 4"/>
          <p:cNvGrpSpPr>
            <a:grpSpLocks/>
          </p:cNvGrpSpPr>
          <p:nvPr/>
        </p:nvGrpSpPr>
        <p:grpSpPr bwMode="auto">
          <a:xfrm>
            <a:off x="1825625" y="1133475"/>
            <a:ext cx="5491163" cy="1289050"/>
            <a:chOff x="-1" y="0"/>
            <a:chExt cx="5491399" cy="1289565"/>
          </a:xfrm>
        </p:grpSpPr>
        <p:grpSp>
          <p:nvGrpSpPr>
            <p:cNvPr id="29701" name="Group 5"/>
            <p:cNvGrpSpPr>
              <a:grpSpLocks/>
            </p:cNvGrpSpPr>
            <p:nvPr/>
          </p:nvGrpSpPr>
          <p:grpSpPr bwMode="auto">
            <a:xfrm>
              <a:off x="650197" y="0"/>
              <a:ext cx="4191002" cy="381000"/>
              <a:chOff x="-1" y="-1"/>
              <a:chExt cx="4191001" cy="381001"/>
            </a:xfrm>
          </p:grpSpPr>
          <p:grpSp>
            <p:nvGrpSpPr>
              <p:cNvPr id="29702" name="Group 6"/>
              <p:cNvGrpSpPr>
                <a:grpSpLocks/>
              </p:cNvGrpSpPr>
              <p:nvPr/>
            </p:nvGrpSpPr>
            <p:grpSpPr bwMode="auto">
              <a:xfrm>
                <a:off x="-1" y="-1"/>
                <a:ext cx="381001" cy="381001"/>
                <a:chOff x="0" y="-1"/>
                <a:chExt cx="381000" cy="381001"/>
              </a:xfrm>
            </p:grpSpPr>
            <p:sp>
              <p:nvSpPr>
                <p:cNvPr id="29703" name="AutoShape 7"/>
                <p:cNvSpPr>
                  <a:spLocks/>
                </p:cNvSpPr>
                <p:nvPr/>
              </p:nvSpPr>
              <p:spPr bwMode="auto">
                <a:xfrm>
                  <a:off x="0" y="-1"/>
                  <a:ext cx="381000" cy="381001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85FFE0"/>
                </a:solidFill>
                <a:ln w="9525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/>
                  <a:endParaRPr lang="en-US" altLang="en-US" sz="2000">
                    <a:latin typeface="Arial Bold" charset="0"/>
                    <a:sym typeface="Arial Bold" charset="0"/>
                  </a:endParaRPr>
                </a:p>
              </p:txBody>
            </p:sp>
            <p:sp>
              <p:nvSpPr>
                <p:cNvPr id="29704" name="AutoShape 8"/>
                <p:cNvSpPr>
                  <a:spLocks/>
                </p:cNvSpPr>
                <p:nvPr/>
              </p:nvSpPr>
              <p:spPr bwMode="auto">
                <a:xfrm>
                  <a:off x="67798" y="2884"/>
                  <a:ext cx="245404" cy="375231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599" y="0"/>
                      </a:lnTo>
                      <a:lnTo>
                        <a:pt x="21599" y="21599"/>
                      </a:lnTo>
                      <a:lnTo>
                        <a:pt x="0" y="21599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/>
                  <a:r>
                    <a:rPr lang="en-US" altLang="en-US" sz="2000">
                      <a:latin typeface="Arial Bold" charset="0"/>
                      <a:sym typeface="Arial Bold" charset="0"/>
                    </a:rPr>
                    <a:t>0</a:t>
                  </a:r>
                  <a:endParaRPr lang="en-US" altLang="en-US"/>
                </a:p>
              </p:txBody>
            </p:sp>
          </p:grpSp>
          <p:grpSp>
            <p:nvGrpSpPr>
              <p:cNvPr id="29705" name="Group 9"/>
              <p:cNvGrpSpPr>
                <a:grpSpLocks/>
              </p:cNvGrpSpPr>
              <p:nvPr/>
            </p:nvGrpSpPr>
            <p:grpSpPr bwMode="auto">
              <a:xfrm>
                <a:off x="380999" y="-1"/>
                <a:ext cx="381001" cy="381001"/>
                <a:chOff x="0" y="-1"/>
                <a:chExt cx="381000" cy="381001"/>
              </a:xfrm>
            </p:grpSpPr>
            <p:sp>
              <p:nvSpPr>
                <p:cNvPr id="29706" name="AutoShape 10"/>
                <p:cNvSpPr>
                  <a:spLocks/>
                </p:cNvSpPr>
                <p:nvPr/>
              </p:nvSpPr>
              <p:spPr bwMode="auto">
                <a:xfrm>
                  <a:off x="0" y="-1"/>
                  <a:ext cx="381000" cy="381001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85FFE0"/>
                </a:solidFill>
                <a:ln w="9525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/>
                  <a:endParaRPr lang="en-US" altLang="en-US" sz="2000">
                    <a:latin typeface="Arial Bold" charset="0"/>
                    <a:sym typeface="Arial Bold" charset="0"/>
                  </a:endParaRPr>
                </a:p>
              </p:txBody>
            </p:sp>
            <p:sp>
              <p:nvSpPr>
                <p:cNvPr id="29707" name="AutoShape 11"/>
                <p:cNvSpPr>
                  <a:spLocks/>
                </p:cNvSpPr>
                <p:nvPr/>
              </p:nvSpPr>
              <p:spPr bwMode="auto">
                <a:xfrm>
                  <a:off x="67798" y="2884"/>
                  <a:ext cx="245404" cy="375231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599" y="0"/>
                      </a:lnTo>
                      <a:lnTo>
                        <a:pt x="21599" y="21599"/>
                      </a:lnTo>
                      <a:lnTo>
                        <a:pt x="0" y="21599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/>
                  <a:r>
                    <a:rPr lang="en-US" altLang="en-US" sz="2000">
                      <a:latin typeface="Arial Bold" charset="0"/>
                      <a:sym typeface="Arial Bold" charset="0"/>
                    </a:rPr>
                    <a:t>4</a:t>
                  </a:r>
                  <a:endParaRPr lang="en-US" altLang="en-US"/>
                </a:p>
              </p:txBody>
            </p:sp>
          </p:grpSp>
          <p:grpSp>
            <p:nvGrpSpPr>
              <p:cNvPr id="29708" name="Group 12"/>
              <p:cNvGrpSpPr>
                <a:grpSpLocks/>
              </p:cNvGrpSpPr>
              <p:nvPr/>
            </p:nvGrpSpPr>
            <p:grpSpPr bwMode="auto">
              <a:xfrm>
                <a:off x="762000" y="-1"/>
                <a:ext cx="381000" cy="381001"/>
                <a:chOff x="0" y="-1"/>
                <a:chExt cx="381000" cy="381001"/>
              </a:xfrm>
            </p:grpSpPr>
            <p:sp>
              <p:nvSpPr>
                <p:cNvPr id="29709" name="AutoShape 13"/>
                <p:cNvSpPr>
                  <a:spLocks/>
                </p:cNvSpPr>
                <p:nvPr/>
              </p:nvSpPr>
              <p:spPr bwMode="auto">
                <a:xfrm>
                  <a:off x="0" y="-1"/>
                  <a:ext cx="381000" cy="381001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ADADEB"/>
                </a:solidFill>
                <a:ln w="9525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/>
                  <a:endParaRPr lang="en-US" altLang="en-US" sz="2000">
                    <a:latin typeface="Arial Bold" charset="0"/>
                    <a:sym typeface="Arial Bold" charset="0"/>
                  </a:endParaRPr>
                </a:p>
              </p:txBody>
            </p:sp>
            <p:sp>
              <p:nvSpPr>
                <p:cNvPr id="29710" name="AutoShape 14"/>
                <p:cNvSpPr>
                  <a:spLocks/>
                </p:cNvSpPr>
                <p:nvPr/>
              </p:nvSpPr>
              <p:spPr bwMode="auto">
                <a:xfrm>
                  <a:off x="67798" y="2884"/>
                  <a:ext cx="245404" cy="375231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599" y="0"/>
                      </a:lnTo>
                      <a:lnTo>
                        <a:pt x="21599" y="21599"/>
                      </a:lnTo>
                      <a:lnTo>
                        <a:pt x="0" y="21599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/>
                  <a:r>
                    <a:rPr lang="en-US" altLang="en-US" sz="2000" u="sng">
                      <a:latin typeface="Arial Bold" charset="0"/>
                      <a:sym typeface="Arial Bold" charset="0"/>
                    </a:rPr>
                    <a:t>6</a:t>
                  </a:r>
                  <a:endParaRPr lang="en-US" altLang="en-US"/>
                </a:p>
              </p:txBody>
            </p:sp>
          </p:grpSp>
          <p:grpSp>
            <p:nvGrpSpPr>
              <p:cNvPr id="29711" name="Group 15"/>
              <p:cNvGrpSpPr>
                <a:grpSpLocks/>
              </p:cNvGrpSpPr>
              <p:nvPr/>
            </p:nvGrpSpPr>
            <p:grpSpPr bwMode="auto">
              <a:xfrm>
                <a:off x="1143000" y="-1"/>
                <a:ext cx="381000" cy="381001"/>
                <a:chOff x="0" y="-1"/>
                <a:chExt cx="381000" cy="381001"/>
              </a:xfrm>
            </p:grpSpPr>
            <p:sp>
              <p:nvSpPr>
                <p:cNvPr id="29712" name="AutoShape 16"/>
                <p:cNvSpPr>
                  <a:spLocks/>
                </p:cNvSpPr>
                <p:nvPr/>
              </p:nvSpPr>
              <p:spPr bwMode="auto">
                <a:xfrm>
                  <a:off x="0" y="-1"/>
                  <a:ext cx="381000" cy="381001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ADADEB"/>
                </a:solidFill>
                <a:ln w="9525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/>
                  <a:endParaRPr lang="en-US" altLang="en-US" sz="2000">
                    <a:latin typeface="Arial Bold" charset="0"/>
                    <a:sym typeface="Arial Bold" charset="0"/>
                  </a:endParaRPr>
                </a:p>
              </p:txBody>
            </p:sp>
            <p:sp>
              <p:nvSpPr>
                <p:cNvPr id="29713" name="AutoShape 17"/>
                <p:cNvSpPr>
                  <a:spLocks/>
                </p:cNvSpPr>
                <p:nvPr/>
              </p:nvSpPr>
              <p:spPr bwMode="auto">
                <a:xfrm>
                  <a:off x="67798" y="2884"/>
                  <a:ext cx="245404" cy="375231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599" y="0"/>
                      </a:lnTo>
                      <a:lnTo>
                        <a:pt x="21599" y="21599"/>
                      </a:lnTo>
                      <a:lnTo>
                        <a:pt x="0" y="21599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/>
                  <a:r>
                    <a:rPr lang="en-US" altLang="en-US" sz="2000">
                      <a:latin typeface="Arial Bold" charset="0"/>
                      <a:sym typeface="Arial Bold" charset="0"/>
                    </a:rPr>
                    <a:t>8</a:t>
                  </a:r>
                  <a:endParaRPr lang="en-US" altLang="en-US"/>
                </a:p>
              </p:txBody>
            </p:sp>
          </p:grpSp>
          <p:grpSp>
            <p:nvGrpSpPr>
              <p:cNvPr id="29714" name="Group 18"/>
              <p:cNvGrpSpPr>
                <a:grpSpLocks/>
              </p:cNvGrpSpPr>
              <p:nvPr/>
            </p:nvGrpSpPr>
            <p:grpSpPr bwMode="auto">
              <a:xfrm>
                <a:off x="1524000" y="-1"/>
                <a:ext cx="381000" cy="381001"/>
                <a:chOff x="0" y="-1"/>
                <a:chExt cx="381000" cy="381001"/>
              </a:xfrm>
            </p:grpSpPr>
            <p:sp>
              <p:nvSpPr>
                <p:cNvPr id="29715" name="AutoShape 19"/>
                <p:cNvSpPr>
                  <a:spLocks/>
                </p:cNvSpPr>
                <p:nvPr/>
              </p:nvSpPr>
              <p:spPr bwMode="auto">
                <a:xfrm>
                  <a:off x="0" y="-1"/>
                  <a:ext cx="381000" cy="381001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ADADEB"/>
                </a:solidFill>
                <a:ln w="9525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/>
                  <a:endParaRPr lang="en-US" altLang="en-US" sz="2000">
                    <a:latin typeface="Arial Bold" charset="0"/>
                    <a:sym typeface="Arial Bold" charset="0"/>
                  </a:endParaRPr>
                </a:p>
              </p:txBody>
            </p:sp>
            <p:sp>
              <p:nvSpPr>
                <p:cNvPr id="29716" name="AutoShape 20"/>
                <p:cNvSpPr>
                  <a:spLocks/>
                </p:cNvSpPr>
                <p:nvPr/>
              </p:nvSpPr>
              <p:spPr bwMode="auto">
                <a:xfrm>
                  <a:off x="67798" y="2884"/>
                  <a:ext cx="245404" cy="375231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599" y="0"/>
                      </a:lnTo>
                      <a:lnTo>
                        <a:pt x="21599" y="21599"/>
                      </a:lnTo>
                      <a:lnTo>
                        <a:pt x="0" y="21599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/>
                  <a:r>
                    <a:rPr lang="en-US" altLang="en-US" sz="2000">
                      <a:latin typeface="Arial Bold" charset="0"/>
                      <a:sym typeface="Arial Bold" charset="0"/>
                    </a:rPr>
                    <a:t>9</a:t>
                  </a:r>
                  <a:endParaRPr lang="en-US" altLang="en-US"/>
                </a:p>
              </p:txBody>
            </p:sp>
          </p:grpSp>
          <p:grpSp>
            <p:nvGrpSpPr>
              <p:cNvPr id="29717" name="Group 21"/>
              <p:cNvGrpSpPr>
                <a:grpSpLocks/>
              </p:cNvGrpSpPr>
              <p:nvPr/>
            </p:nvGrpSpPr>
            <p:grpSpPr bwMode="auto">
              <a:xfrm>
                <a:off x="2286000" y="-1"/>
                <a:ext cx="381000" cy="381001"/>
                <a:chOff x="0" y="-1"/>
                <a:chExt cx="381000" cy="381001"/>
              </a:xfrm>
            </p:grpSpPr>
            <p:sp>
              <p:nvSpPr>
                <p:cNvPr id="29718" name="AutoShape 22"/>
                <p:cNvSpPr>
                  <a:spLocks/>
                </p:cNvSpPr>
                <p:nvPr/>
              </p:nvSpPr>
              <p:spPr bwMode="auto">
                <a:xfrm>
                  <a:off x="0" y="-1"/>
                  <a:ext cx="381000" cy="381001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85FFE0"/>
                </a:solidFill>
                <a:ln w="9525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/>
                  <a:endParaRPr lang="en-US" altLang="en-US" sz="2000">
                    <a:latin typeface="Arial Bold" charset="0"/>
                    <a:sym typeface="Arial Bold" charset="0"/>
                  </a:endParaRPr>
                </a:p>
              </p:txBody>
            </p:sp>
            <p:sp>
              <p:nvSpPr>
                <p:cNvPr id="29719" name="AutoShape 23"/>
                <p:cNvSpPr>
                  <a:spLocks/>
                </p:cNvSpPr>
                <p:nvPr/>
              </p:nvSpPr>
              <p:spPr bwMode="auto">
                <a:xfrm>
                  <a:off x="67798" y="2884"/>
                  <a:ext cx="245404" cy="375231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599" y="0"/>
                      </a:lnTo>
                      <a:lnTo>
                        <a:pt x="21599" y="21599"/>
                      </a:lnTo>
                      <a:lnTo>
                        <a:pt x="0" y="21599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/>
                  <a:r>
                    <a:rPr lang="en-US" altLang="en-US" sz="2000">
                      <a:latin typeface="Arial Bold" charset="0"/>
                      <a:sym typeface="Arial Bold" charset="0"/>
                    </a:rPr>
                    <a:t>1</a:t>
                  </a:r>
                  <a:endParaRPr lang="en-US" altLang="en-US"/>
                </a:p>
              </p:txBody>
            </p:sp>
          </p:grpSp>
          <p:grpSp>
            <p:nvGrpSpPr>
              <p:cNvPr id="29720" name="Group 24"/>
              <p:cNvGrpSpPr>
                <a:grpSpLocks/>
              </p:cNvGrpSpPr>
              <p:nvPr/>
            </p:nvGrpSpPr>
            <p:grpSpPr bwMode="auto">
              <a:xfrm>
                <a:off x="2667000" y="-1"/>
                <a:ext cx="381000" cy="381001"/>
                <a:chOff x="0" y="-1"/>
                <a:chExt cx="381000" cy="381001"/>
              </a:xfrm>
            </p:grpSpPr>
            <p:sp>
              <p:nvSpPr>
                <p:cNvPr id="29721" name="AutoShape 25"/>
                <p:cNvSpPr>
                  <a:spLocks/>
                </p:cNvSpPr>
                <p:nvPr/>
              </p:nvSpPr>
              <p:spPr bwMode="auto">
                <a:xfrm>
                  <a:off x="0" y="-1"/>
                  <a:ext cx="381000" cy="381001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85FFE0"/>
                </a:solidFill>
                <a:ln w="9525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/>
                  <a:endParaRPr lang="en-US" altLang="en-US" sz="2000">
                    <a:latin typeface="Arial Bold" charset="0"/>
                    <a:sym typeface="Arial Bold" charset="0"/>
                  </a:endParaRPr>
                </a:p>
              </p:txBody>
            </p:sp>
            <p:sp>
              <p:nvSpPr>
                <p:cNvPr id="29722" name="AutoShape 26"/>
                <p:cNvSpPr>
                  <a:spLocks/>
                </p:cNvSpPr>
                <p:nvPr/>
              </p:nvSpPr>
              <p:spPr bwMode="auto">
                <a:xfrm>
                  <a:off x="67798" y="2884"/>
                  <a:ext cx="245404" cy="375231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599" y="0"/>
                      </a:lnTo>
                      <a:lnTo>
                        <a:pt x="21599" y="21599"/>
                      </a:lnTo>
                      <a:lnTo>
                        <a:pt x="0" y="21599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/>
                  <a:r>
                    <a:rPr lang="en-US" altLang="en-US" sz="2000">
                      <a:latin typeface="Arial Bold" charset="0"/>
                      <a:sym typeface="Arial Bold" charset="0"/>
                    </a:rPr>
                    <a:t>2</a:t>
                  </a:r>
                  <a:endParaRPr lang="en-US" altLang="en-US"/>
                </a:p>
              </p:txBody>
            </p:sp>
          </p:grpSp>
          <p:grpSp>
            <p:nvGrpSpPr>
              <p:cNvPr id="29723" name="Group 27"/>
              <p:cNvGrpSpPr>
                <a:grpSpLocks/>
              </p:cNvGrpSpPr>
              <p:nvPr/>
            </p:nvGrpSpPr>
            <p:grpSpPr bwMode="auto">
              <a:xfrm>
                <a:off x="3048000" y="-1"/>
                <a:ext cx="381000" cy="381001"/>
                <a:chOff x="0" y="-1"/>
                <a:chExt cx="381000" cy="381001"/>
              </a:xfrm>
            </p:grpSpPr>
            <p:sp>
              <p:nvSpPr>
                <p:cNvPr id="29724" name="AutoShape 28"/>
                <p:cNvSpPr>
                  <a:spLocks/>
                </p:cNvSpPr>
                <p:nvPr/>
              </p:nvSpPr>
              <p:spPr bwMode="auto">
                <a:xfrm>
                  <a:off x="0" y="-1"/>
                  <a:ext cx="381000" cy="381001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85FFE0"/>
                </a:solidFill>
                <a:ln w="9525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/>
                  <a:endParaRPr lang="en-US" altLang="en-US" sz="2000">
                    <a:latin typeface="Arial Bold" charset="0"/>
                    <a:sym typeface="Arial Bold" charset="0"/>
                  </a:endParaRPr>
                </a:p>
              </p:txBody>
            </p:sp>
            <p:sp>
              <p:nvSpPr>
                <p:cNvPr id="29725" name="AutoShape 29"/>
                <p:cNvSpPr>
                  <a:spLocks/>
                </p:cNvSpPr>
                <p:nvPr/>
              </p:nvSpPr>
              <p:spPr bwMode="auto">
                <a:xfrm>
                  <a:off x="67798" y="2884"/>
                  <a:ext cx="245404" cy="375231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599" y="0"/>
                      </a:lnTo>
                      <a:lnTo>
                        <a:pt x="21599" y="21599"/>
                      </a:lnTo>
                      <a:lnTo>
                        <a:pt x="0" y="21599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/>
                  <a:r>
                    <a:rPr lang="en-US" altLang="en-US" sz="2000">
                      <a:latin typeface="Arial Bold" charset="0"/>
                      <a:sym typeface="Arial Bold" charset="0"/>
                    </a:rPr>
                    <a:t>3</a:t>
                  </a:r>
                  <a:endParaRPr lang="en-US" altLang="en-US"/>
                </a:p>
              </p:txBody>
            </p:sp>
          </p:grpSp>
          <p:grpSp>
            <p:nvGrpSpPr>
              <p:cNvPr id="29726" name="Group 30"/>
              <p:cNvGrpSpPr>
                <a:grpSpLocks/>
              </p:cNvGrpSpPr>
              <p:nvPr/>
            </p:nvGrpSpPr>
            <p:grpSpPr bwMode="auto">
              <a:xfrm>
                <a:off x="3429000" y="-1"/>
                <a:ext cx="381000" cy="381001"/>
                <a:chOff x="0" y="-1"/>
                <a:chExt cx="381000" cy="381001"/>
              </a:xfrm>
            </p:grpSpPr>
            <p:sp>
              <p:nvSpPr>
                <p:cNvPr id="29727" name="AutoShape 31"/>
                <p:cNvSpPr>
                  <a:spLocks/>
                </p:cNvSpPr>
                <p:nvPr/>
              </p:nvSpPr>
              <p:spPr bwMode="auto">
                <a:xfrm>
                  <a:off x="0" y="-1"/>
                  <a:ext cx="381000" cy="381001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85FFE0"/>
                </a:solidFill>
                <a:ln w="9525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/>
                  <a:endParaRPr lang="en-US" altLang="en-US" sz="2000">
                    <a:latin typeface="Arial Bold" charset="0"/>
                    <a:sym typeface="Arial Bold" charset="0"/>
                  </a:endParaRPr>
                </a:p>
              </p:txBody>
            </p:sp>
            <p:sp>
              <p:nvSpPr>
                <p:cNvPr id="29728" name="AutoShape 32"/>
                <p:cNvSpPr>
                  <a:spLocks/>
                </p:cNvSpPr>
                <p:nvPr/>
              </p:nvSpPr>
              <p:spPr bwMode="auto">
                <a:xfrm>
                  <a:off x="67798" y="2884"/>
                  <a:ext cx="245404" cy="375231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599" y="0"/>
                      </a:lnTo>
                      <a:lnTo>
                        <a:pt x="21599" y="21599"/>
                      </a:lnTo>
                      <a:lnTo>
                        <a:pt x="0" y="21599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/>
                  <a:r>
                    <a:rPr lang="en-US" altLang="en-US" sz="2000">
                      <a:latin typeface="Arial Bold" charset="0"/>
                      <a:sym typeface="Arial Bold" charset="0"/>
                    </a:rPr>
                    <a:t>5</a:t>
                  </a:r>
                  <a:endParaRPr lang="en-US" altLang="en-US"/>
                </a:p>
              </p:txBody>
            </p:sp>
          </p:grpSp>
          <p:grpSp>
            <p:nvGrpSpPr>
              <p:cNvPr id="29729" name="Group 33"/>
              <p:cNvGrpSpPr>
                <a:grpSpLocks/>
              </p:cNvGrpSpPr>
              <p:nvPr/>
            </p:nvGrpSpPr>
            <p:grpSpPr bwMode="auto">
              <a:xfrm>
                <a:off x="3810000" y="-1"/>
                <a:ext cx="381000" cy="381001"/>
                <a:chOff x="0" y="-1"/>
                <a:chExt cx="381000" cy="381001"/>
              </a:xfrm>
            </p:grpSpPr>
            <p:sp>
              <p:nvSpPr>
                <p:cNvPr id="29730" name="AutoShape 34"/>
                <p:cNvSpPr>
                  <a:spLocks/>
                </p:cNvSpPr>
                <p:nvPr/>
              </p:nvSpPr>
              <p:spPr bwMode="auto">
                <a:xfrm>
                  <a:off x="0" y="-1"/>
                  <a:ext cx="381000" cy="381001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600" y="0"/>
                      </a:lnTo>
                      <a:lnTo>
                        <a:pt x="21600" y="21600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ADADEB"/>
                </a:solidFill>
                <a:ln w="9525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/>
                  <a:endParaRPr lang="en-US" altLang="en-US" sz="2000">
                    <a:latin typeface="Arial Bold" charset="0"/>
                    <a:sym typeface="Arial Bold" charset="0"/>
                  </a:endParaRPr>
                </a:p>
              </p:txBody>
            </p:sp>
            <p:sp>
              <p:nvSpPr>
                <p:cNvPr id="29731" name="AutoShape 35"/>
                <p:cNvSpPr>
                  <a:spLocks/>
                </p:cNvSpPr>
                <p:nvPr/>
              </p:nvSpPr>
              <p:spPr bwMode="auto">
                <a:xfrm>
                  <a:off x="67798" y="2884"/>
                  <a:ext cx="245404" cy="375231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599" y="0"/>
                      </a:lnTo>
                      <a:lnTo>
                        <a:pt x="21599" y="21599"/>
                      </a:lnTo>
                      <a:lnTo>
                        <a:pt x="0" y="21599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/>
                  <a:r>
                    <a:rPr lang="en-US" altLang="en-US" sz="2000">
                      <a:latin typeface="Arial Bold" charset="0"/>
                      <a:sym typeface="Arial Bold" charset="0"/>
                    </a:rPr>
                    <a:t>7</a:t>
                  </a:r>
                  <a:endParaRPr lang="en-US" altLang="en-US"/>
                </a:p>
              </p:txBody>
            </p:sp>
          </p:grpSp>
        </p:grpSp>
        <p:grpSp>
          <p:nvGrpSpPr>
            <p:cNvPr id="29732" name="Group 36"/>
            <p:cNvGrpSpPr>
              <a:grpSpLocks/>
            </p:cNvGrpSpPr>
            <p:nvPr/>
          </p:nvGrpSpPr>
          <p:grpSpPr bwMode="auto">
            <a:xfrm>
              <a:off x="-1" y="533399"/>
              <a:ext cx="5491399" cy="756166"/>
              <a:chOff x="-1" y="-1"/>
              <a:chExt cx="5491399" cy="756166"/>
            </a:xfrm>
          </p:grpSpPr>
          <p:grpSp>
            <p:nvGrpSpPr>
              <p:cNvPr id="29733" name="Group 37"/>
              <p:cNvGrpSpPr>
                <a:grpSpLocks/>
              </p:cNvGrpSpPr>
              <p:nvPr/>
            </p:nvGrpSpPr>
            <p:grpSpPr bwMode="auto">
              <a:xfrm>
                <a:off x="-1" y="342899"/>
                <a:ext cx="2460886" cy="381000"/>
                <a:chOff x="0" y="-1"/>
                <a:chExt cx="2460886" cy="381001"/>
              </a:xfrm>
            </p:grpSpPr>
            <p:grpSp>
              <p:nvGrpSpPr>
                <p:cNvPr id="29734" name="Group 38"/>
                <p:cNvGrpSpPr>
                  <a:grpSpLocks/>
                </p:cNvGrpSpPr>
                <p:nvPr/>
              </p:nvGrpSpPr>
              <p:grpSpPr bwMode="auto">
                <a:xfrm>
                  <a:off x="0" y="-1"/>
                  <a:ext cx="381001" cy="381001"/>
                  <a:chOff x="0" y="-1"/>
                  <a:chExt cx="381000" cy="381001"/>
                </a:xfrm>
              </p:grpSpPr>
              <p:sp>
                <p:nvSpPr>
                  <p:cNvPr id="29735" name="AutoShape 39"/>
                  <p:cNvSpPr>
                    <a:spLocks/>
                  </p:cNvSpPr>
                  <p:nvPr/>
                </p:nvSpPr>
                <p:spPr bwMode="auto">
                  <a:xfrm>
                    <a:off x="0" y="-1"/>
                    <a:ext cx="381000" cy="38100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600" y="0"/>
                        </a:lnTo>
                        <a:lnTo>
                          <a:pt x="21600" y="21600"/>
                        </a:ln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85FFE0"/>
                  </a:solidFill>
                  <a:ln w="9525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pPr algn="ctr"/>
                    <a:endParaRPr lang="en-US" altLang="en-US" sz="2000">
                      <a:latin typeface="Arial Bold" charset="0"/>
                      <a:sym typeface="Arial Bold" charset="0"/>
                    </a:endParaRPr>
                  </a:p>
                </p:txBody>
              </p:sp>
              <p:sp>
                <p:nvSpPr>
                  <p:cNvPr id="29736" name="AutoShape 40"/>
                  <p:cNvSpPr>
                    <a:spLocks/>
                  </p:cNvSpPr>
                  <p:nvPr/>
                </p:nvSpPr>
                <p:spPr bwMode="auto">
                  <a:xfrm>
                    <a:off x="67798" y="2884"/>
                    <a:ext cx="245404" cy="37523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599" y="0"/>
                        </a:lnTo>
                        <a:lnTo>
                          <a:pt x="21599" y="21599"/>
                        </a:lnTo>
                        <a:lnTo>
                          <a:pt x="0" y="21599"/>
                        </a:lnTo>
                        <a:close/>
                      </a:path>
                    </a:pathLst>
                  </a:cu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miter lim="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pPr algn="ctr"/>
                    <a:r>
                      <a:rPr lang="en-US" altLang="en-US" sz="2000">
                        <a:latin typeface="Arial Bold" charset="0"/>
                        <a:sym typeface="Arial Bold" charset="0"/>
                      </a:rPr>
                      <a:t>0</a:t>
                    </a:r>
                    <a:endParaRPr lang="en-US" altLang="en-US"/>
                  </a:p>
                </p:txBody>
              </p:sp>
            </p:grpSp>
            <p:grpSp>
              <p:nvGrpSpPr>
                <p:cNvPr id="29737" name="Group 41"/>
                <p:cNvGrpSpPr>
                  <a:grpSpLocks/>
                </p:cNvGrpSpPr>
                <p:nvPr/>
              </p:nvGrpSpPr>
              <p:grpSpPr bwMode="auto">
                <a:xfrm>
                  <a:off x="381000" y="-1"/>
                  <a:ext cx="381001" cy="381001"/>
                  <a:chOff x="0" y="-1"/>
                  <a:chExt cx="381000" cy="381001"/>
                </a:xfrm>
              </p:grpSpPr>
              <p:sp>
                <p:nvSpPr>
                  <p:cNvPr id="29738" name="AutoShape 42"/>
                  <p:cNvSpPr>
                    <a:spLocks/>
                  </p:cNvSpPr>
                  <p:nvPr/>
                </p:nvSpPr>
                <p:spPr bwMode="auto">
                  <a:xfrm>
                    <a:off x="0" y="-1"/>
                    <a:ext cx="381000" cy="38100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600" y="0"/>
                        </a:lnTo>
                        <a:lnTo>
                          <a:pt x="21600" y="21600"/>
                        </a:ln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85FFE0"/>
                  </a:solidFill>
                  <a:ln w="9525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pPr algn="ctr"/>
                    <a:endParaRPr lang="en-US" altLang="en-US" sz="2000">
                      <a:latin typeface="Arial Bold" charset="0"/>
                      <a:sym typeface="Arial Bold" charset="0"/>
                    </a:endParaRPr>
                  </a:p>
                </p:txBody>
              </p:sp>
              <p:sp>
                <p:nvSpPr>
                  <p:cNvPr id="29739" name="AutoShape 43"/>
                  <p:cNvSpPr>
                    <a:spLocks/>
                  </p:cNvSpPr>
                  <p:nvPr/>
                </p:nvSpPr>
                <p:spPr bwMode="auto">
                  <a:xfrm>
                    <a:off x="67798" y="2884"/>
                    <a:ext cx="245404" cy="37523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599" y="0"/>
                        </a:lnTo>
                        <a:lnTo>
                          <a:pt x="21599" y="21599"/>
                        </a:lnTo>
                        <a:lnTo>
                          <a:pt x="0" y="21599"/>
                        </a:lnTo>
                        <a:close/>
                      </a:path>
                    </a:pathLst>
                  </a:cu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miter lim="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pPr algn="ctr"/>
                    <a:r>
                      <a:rPr lang="en-US" altLang="en-US" sz="2000">
                        <a:latin typeface="Arial Bold" charset="0"/>
                        <a:sym typeface="Arial Bold" charset="0"/>
                      </a:rPr>
                      <a:t>4</a:t>
                    </a:r>
                    <a:endParaRPr lang="en-US" altLang="en-US"/>
                  </a:p>
                </p:txBody>
              </p:sp>
            </p:grpSp>
            <p:grpSp>
              <p:nvGrpSpPr>
                <p:cNvPr id="29740" name="Group 44"/>
                <p:cNvGrpSpPr>
                  <a:grpSpLocks/>
                </p:cNvGrpSpPr>
                <p:nvPr/>
              </p:nvGrpSpPr>
              <p:grpSpPr bwMode="auto">
                <a:xfrm>
                  <a:off x="936885" y="-1"/>
                  <a:ext cx="381001" cy="381001"/>
                  <a:chOff x="0" y="-1"/>
                  <a:chExt cx="381000" cy="381001"/>
                </a:xfrm>
              </p:grpSpPr>
              <p:sp>
                <p:nvSpPr>
                  <p:cNvPr id="29741" name="AutoShape 45"/>
                  <p:cNvSpPr>
                    <a:spLocks/>
                  </p:cNvSpPr>
                  <p:nvPr/>
                </p:nvSpPr>
                <p:spPr bwMode="auto">
                  <a:xfrm>
                    <a:off x="0" y="-1"/>
                    <a:ext cx="381000" cy="38100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600" y="0"/>
                        </a:lnTo>
                        <a:lnTo>
                          <a:pt x="21600" y="21600"/>
                        </a:ln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85FFE0"/>
                  </a:solidFill>
                  <a:ln w="9525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pPr algn="ctr"/>
                    <a:endParaRPr lang="en-US" altLang="en-US" sz="2000">
                      <a:latin typeface="Arial Bold" charset="0"/>
                      <a:sym typeface="Arial Bold" charset="0"/>
                    </a:endParaRPr>
                  </a:p>
                </p:txBody>
              </p:sp>
              <p:sp>
                <p:nvSpPr>
                  <p:cNvPr id="29742" name="AutoShape 46"/>
                  <p:cNvSpPr>
                    <a:spLocks/>
                  </p:cNvSpPr>
                  <p:nvPr/>
                </p:nvSpPr>
                <p:spPr bwMode="auto">
                  <a:xfrm>
                    <a:off x="67798" y="2884"/>
                    <a:ext cx="245404" cy="37523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599" y="0"/>
                        </a:lnTo>
                        <a:lnTo>
                          <a:pt x="21599" y="21599"/>
                        </a:lnTo>
                        <a:lnTo>
                          <a:pt x="0" y="21599"/>
                        </a:lnTo>
                        <a:close/>
                      </a:path>
                    </a:pathLst>
                  </a:cu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miter lim="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pPr algn="ctr"/>
                    <a:r>
                      <a:rPr lang="en-US" altLang="en-US" sz="2000">
                        <a:latin typeface="Arial Bold" charset="0"/>
                        <a:sym typeface="Arial Bold" charset="0"/>
                      </a:rPr>
                      <a:t>1</a:t>
                    </a:r>
                    <a:endParaRPr lang="en-US" altLang="en-US"/>
                  </a:p>
                </p:txBody>
              </p:sp>
            </p:grpSp>
            <p:grpSp>
              <p:nvGrpSpPr>
                <p:cNvPr id="29743" name="Group 47"/>
                <p:cNvGrpSpPr>
                  <a:grpSpLocks/>
                </p:cNvGrpSpPr>
                <p:nvPr/>
              </p:nvGrpSpPr>
              <p:grpSpPr bwMode="auto">
                <a:xfrm>
                  <a:off x="1317885" y="-1"/>
                  <a:ext cx="381001" cy="381001"/>
                  <a:chOff x="0" y="-1"/>
                  <a:chExt cx="381000" cy="381001"/>
                </a:xfrm>
              </p:grpSpPr>
              <p:sp>
                <p:nvSpPr>
                  <p:cNvPr id="29744" name="AutoShape 48"/>
                  <p:cNvSpPr>
                    <a:spLocks/>
                  </p:cNvSpPr>
                  <p:nvPr/>
                </p:nvSpPr>
                <p:spPr bwMode="auto">
                  <a:xfrm>
                    <a:off x="0" y="-1"/>
                    <a:ext cx="381000" cy="38100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600" y="0"/>
                        </a:lnTo>
                        <a:lnTo>
                          <a:pt x="21600" y="21600"/>
                        </a:ln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85FFE0"/>
                  </a:solidFill>
                  <a:ln w="9525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pPr algn="ctr"/>
                    <a:endParaRPr lang="en-US" altLang="en-US" sz="2000">
                      <a:latin typeface="Arial Bold" charset="0"/>
                      <a:sym typeface="Arial Bold" charset="0"/>
                    </a:endParaRPr>
                  </a:p>
                </p:txBody>
              </p:sp>
              <p:sp>
                <p:nvSpPr>
                  <p:cNvPr id="29745" name="AutoShape 49"/>
                  <p:cNvSpPr>
                    <a:spLocks/>
                  </p:cNvSpPr>
                  <p:nvPr/>
                </p:nvSpPr>
                <p:spPr bwMode="auto">
                  <a:xfrm>
                    <a:off x="67798" y="2884"/>
                    <a:ext cx="245404" cy="37523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599" y="0"/>
                        </a:lnTo>
                        <a:lnTo>
                          <a:pt x="21599" y="21599"/>
                        </a:lnTo>
                        <a:lnTo>
                          <a:pt x="0" y="21599"/>
                        </a:lnTo>
                        <a:close/>
                      </a:path>
                    </a:pathLst>
                  </a:cu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miter lim="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pPr algn="ctr"/>
                    <a:r>
                      <a:rPr lang="en-US" altLang="en-US" sz="2000">
                        <a:latin typeface="Arial Bold" charset="0"/>
                        <a:sym typeface="Arial Bold" charset="0"/>
                      </a:rPr>
                      <a:t>2</a:t>
                    </a:r>
                    <a:endParaRPr lang="en-US" altLang="en-US"/>
                  </a:p>
                </p:txBody>
              </p:sp>
            </p:grpSp>
            <p:grpSp>
              <p:nvGrpSpPr>
                <p:cNvPr id="29746" name="Group 50"/>
                <p:cNvGrpSpPr>
                  <a:grpSpLocks/>
                </p:cNvGrpSpPr>
                <p:nvPr/>
              </p:nvGrpSpPr>
              <p:grpSpPr bwMode="auto">
                <a:xfrm>
                  <a:off x="1698885" y="-1"/>
                  <a:ext cx="381001" cy="381001"/>
                  <a:chOff x="0" y="-1"/>
                  <a:chExt cx="381000" cy="381001"/>
                </a:xfrm>
              </p:grpSpPr>
              <p:sp>
                <p:nvSpPr>
                  <p:cNvPr id="29747" name="AutoShape 51"/>
                  <p:cNvSpPr>
                    <a:spLocks/>
                  </p:cNvSpPr>
                  <p:nvPr/>
                </p:nvSpPr>
                <p:spPr bwMode="auto">
                  <a:xfrm>
                    <a:off x="0" y="-1"/>
                    <a:ext cx="381000" cy="38100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600" y="0"/>
                        </a:lnTo>
                        <a:lnTo>
                          <a:pt x="21600" y="21600"/>
                        </a:ln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85FFE0"/>
                  </a:solidFill>
                  <a:ln w="9525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pPr algn="ctr"/>
                    <a:endParaRPr lang="en-US" altLang="en-US" sz="2000">
                      <a:latin typeface="Arial Bold" charset="0"/>
                      <a:sym typeface="Arial Bold" charset="0"/>
                    </a:endParaRPr>
                  </a:p>
                </p:txBody>
              </p:sp>
              <p:sp>
                <p:nvSpPr>
                  <p:cNvPr id="29748" name="AutoShape 52"/>
                  <p:cNvSpPr>
                    <a:spLocks/>
                  </p:cNvSpPr>
                  <p:nvPr/>
                </p:nvSpPr>
                <p:spPr bwMode="auto">
                  <a:xfrm>
                    <a:off x="67798" y="2884"/>
                    <a:ext cx="245404" cy="37523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599" y="0"/>
                        </a:lnTo>
                        <a:lnTo>
                          <a:pt x="21599" y="21599"/>
                        </a:lnTo>
                        <a:lnTo>
                          <a:pt x="0" y="21599"/>
                        </a:lnTo>
                        <a:close/>
                      </a:path>
                    </a:pathLst>
                  </a:cu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miter lim="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pPr algn="ctr"/>
                    <a:r>
                      <a:rPr lang="en-US" altLang="en-US" sz="2000">
                        <a:latin typeface="Arial Bold" charset="0"/>
                        <a:sym typeface="Arial Bold" charset="0"/>
                      </a:rPr>
                      <a:t>3</a:t>
                    </a:r>
                    <a:endParaRPr lang="en-US" altLang="en-US"/>
                  </a:p>
                </p:txBody>
              </p:sp>
            </p:grpSp>
            <p:grpSp>
              <p:nvGrpSpPr>
                <p:cNvPr id="29749" name="Group 53"/>
                <p:cNvGrpSpPr>
                  <a:grpSpLocks/>
                </p:cNvGrpSpPr>
                <p:nvPr/>
              </p:nvGrpSpPr>
              <p:grpSpPr bwMode="auto">
                <a:xfrm>
                  <a:off x="2079885" y="-1"/>
                  <a:ext cx="381001" cy="381001"/>
                  <a:chOff x="0" y="-1"/>
                  <a:chExt cx="381000" cy="381001"/>
                </a:xfrm>
              </p:grpSpPr>
              <p:sp>
                <p:nvSpPr>
                  <p:cNvPr id="29750" name="AutoShape 54"/>
                  <p:cNvSpPr>
                    <a:spLocks/>
                  </p:cNvSpPr>
                  <p:nvPr/>
                </p:nvSpPr>
                <p:spPr bwMode="auto">
                  <a:xfrm>
                    <a:off x="0" y="-1"/>
                    <a:ext cx="381000" cy="38100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600" y="0"/>
                        </a:lnTo>
                        <a:lnTo>
                          <a:pt x="21600" y="21600"/>
                        </a:ln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85FFE0"/>
                  </a:solidFill>
                  <a:ln w="9525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pPr algn="ctr"/>
                    <a:endParaRPr lang="en-US" altLang="en-US" sz="2000">
                      <a:latin typeface="Arial Bold" charset="0"/>
                      <a:sym typeface="Arial Bold" charset="0"/>
                    </a:endParaRPr>
                  </a:p>
                </p:txBody>
              </p:sp>
              <p:sp>
                <p:nvSpPr>
                  <p:cNvPr id="29751" name="AutoShape 55"/>
                  <p:cNvSpPr>
                    <a:spLocks/>
                  </p:cNvSpPr>
                  <p:nvPr/>
                </p:nvSpPr>
                <p:spPr bwMode="auto">
                  <a:xfrm>
                    <a:off x="67798" y="2884"/>
                    <a:ext cx="245404" cy="37523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599" y="0"/>
                        </a:lnTo>
                        <a:lnTo>
                          <a:pt x="21599" y="21599"/>
                        </a:lnTo>
                        <a:lnTo>
                          <a:pt x="0" y="21599"/>
                        </a:lnTo>
                        <a:close/>
                      </a:path>
                    </a:pathLst>
                  </a:cu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miter lim="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pPr algn="ctr"/>
                    <a:r>
                      <a:rPr lang="en-US" altLang="en-US" sz="2000">
                        <a:latin typeface="Arial Bold" charset="0"/>
                        <a:sym typeface="Arial Bold" charset="0"/>
                      </a:rPr>
                      <a:t>5</a:t>
                    </a:r>
                    <a:endParaRPr lang="en-US" altLang="en-US"/>
                  </a:p>
                </p:txBody>
              </p:sp>
            </p:grpSp>
          </p:grpSp>
          <p:sp>
            <p:nvSpPr>
              <p:cNvPr id="29752" name="AutoShape 56"/>
              <p:cNvSpPr>
                <a:spLocks/>
              </p:cNvSpPr>
              <p:nvPr/>
            </p:nvSpPr>
            <p:spPr bwMode="auto">
              <a:xfrm>
                <a:off x="-1" y="0"/>
                <a:ext cx="2460886" cy="42139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/>
              <a:lstStyle/>
              <a:p>
                <a:pPr algn="ctr"/>
                <a:r>
                  <a:rPr lang="en-US" altLang="en-US" b="1" i="1"/>
                  <a:t>merge</a:t>
                </a:r>
                <a:endParaRPr lang="en-US" altLang="en-US"/>
              </a:p>
            </p:txBody>
          </p:sp>
          <p:grpSp>
            <p:nvGrpSpPr>
              <p:cNvPr id="29753" name="Group 57"/>
              <p:cNvGrpSpPr>
                <a:grpSpLocks/>
              </p:cNvGrpSpPr>
              <p:nvPr/>
            </p:nvGrpSpPr>
            <p:grpSpPr bwMode="auto">
              <a:xfrm>
                <a:off x="3844352" y="-1"/>
                <a:ext cx="1647046" cy="756166"/>
                <a:chOff x="-1" y="-1"/>
                <a:chExt cx="1647047" cy="756166"/>
              </a:xfrm>
            </p:grpSpPr>
            <p:grpSp>
              <p:nvGrpSpPr>
                <p:cNvPr id="29754" name="Group 58"/>
                <p:cNvGrpSpPr>
                  <a:grpSpLocks/>
                </p:cNvGrpSpPr>
                <p:nvPr/>
              </p:nvGrpSpPr>
              <p:grpSpPr bwMode="auto">
                <a:xfrm>
                  <a:off x="-1" y="375165"/>
                  <a:ext cx="381001" cy="381000"/>
                  <a:chOff x="0" y="-1"/>
                  <a:chExt cx="381000" cy="381001"/>
                </a:xfrm>
              </p:grpSpPr>
              <p:sp>
                <p:nvSpPr>
                  <p:cNvPr id="29755" name="AutoShape 59"/>
                  <p:cNvSpPr>
                    <a:spLocks/>
                  </p:cNvSpPr>
                  <p:nvPr/>
                </p:nvSpPr>
                <p:spPr bwMode="auto">
                  <a:xfrm>
                    <a:off x="0" y="-1"/>
                    <a:ext cx="381000" cy="38100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600" y="0"/>
                        </a:lnTo>
                        <a:lnTo>
                          <a:pt x="21600" y="21600"/>
                        </a:ln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ADADE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pPr algn="ctr"/>
                    <a:endParaRPr lang="en-US" altLang="en-US" sz="2000">
                      <a:latin typeface="Arial Bold" charset="0"/>
                      <a:sym typeface="Arial Bold" charset="0"/>
                    </a:endParaRPr>
                  </a:p>
                </p:txBody>
              </p:sp>
              <p:sp>
                <p:nvSpPr>
                  <p:cNvPr id="29756" name="AutoShape 60"/>
                  <p:cNvSpPr>
                    <a:spLocks/>
                  </p:cNvSpPr>
                  <p:nvPr/>
                </p:nvSpPr>
                <p:spPr bwMode="auto">
                  <a:xfrm>
                    <a:off x="67798" y="2884"/>
                    <a:ext cx="245404" cy="37523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599" y="0"/>
                        </a:lnTo>
                        <a:lnTo>
                          <a:pt x="21599" y="21599"/>
                        </a:lnTo>
                        <a:lnTo>
                          <a:pt x="0" y="21599"/>
                        </a:lnTo>
                        <a:close/>
                      </a:path>
                    </a:pathLst>
                  </a:cu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miter lim="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pPr algn="ctr"/>
                    <a:r>
                      <a:rPr lang="en-US" altLang="en-US" sz="2000">
                        <a:latin typeface="Arial Bold" charset="0"/>
                        <a:sym typeface="Arial Bold" charset="0"/>
                      </a:rPr>
                      <a:t>6</a:t>
                    </a:r>
                    <a:endParaRPr lang="en-US" altLang="en-US"/>
                  </a:p>
                </p:txBody>
              </p:sp>
            </p:grpSp>
            <p:grpSp>
              <p:nvGrpSpPr>
                <p:cNvPr id="29757" name="Group 61"/>
                <p:cNvGrpSpPr>
                  <a:grpSpLocks/>
                </p:cNvGrpSpPr>
                <p:nvPr/>
              </p:nvGrpSpPr>
              <p:grpSpPr bwMode="auto">
                <a:xfrm>
                  <a:off x="381000" y="375165"/>
                  <a:ext cx="381000" cy="381000"/>
                  <a:chOff x="0" y="-1"/>
                  <a:chExt cx="381000" cy="381001"/>
                </a:xfrm>
              </p:grpSpPr>
              <p:sp>
                <p:nvSpPr>
                  <p:cNvPr id="29758" name="AutoShape 62"/>
                  <p:cNvSpPr>
                    <a:spLocks/>
                  </p:cNvSpPr>
                  <p:nvPr/>
                </p:nvSpPr>
                <p:spPr bwMode="auto">
                  <a:xfrm>
                    <a:off x="0" y="-1"/>
                    <a:ext cx="381000" cy="38100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600" y="0"/>
                        </a:lnTo>
                        <a:lnTo>
                          <a:pt x="21600" y="21600"/>
                        </a:ln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ADADE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pPr algn="ctr"/>
                    <a:endParaRPr lang="en-US" altLang="en-US" sz="2000">
                      <a:latin typeface="Arial Bold" charset="0"/>
                      <a:sym typeface="Arial Bold" charset="0"/>
                    </a:endParaRPr>
                  </a:p>
                </p:txBody>
              </p:sp>
              <p:sp>
                <p:nvSpPr>
                  <p:cNvPr id="29759" name="AutoShape 63"/>
                  <p:cNvSpPr>
                    <a:spLocks/>
                  </p:cNvSpPr>
                  <p:nvPr/>
                </p:nvSpPr>
                <p:spPr bwMode="auto">
                  <a:xfrm>
                    <a:off x="67798" y="2884"/>
                    <a:ext cx="245404" cy="37523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599" y="0"/>
                        </a:lnTo>
                        <a:lnTo>
                          <a:pt x="21599" y="21599"/>
                        </a:lnTo>
                        <a:lnTo>
                          <a:pt x="0" y="21599"/>
                        </a:lnTo>
                        <a:close/>
                      </a:path>
                    </a:pathLst>
                  </a:cu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miter lim="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pPr algn="ctr"/>
                    <a:r>
                      <a:rPr lang="en-US" altLang="en-US" sz="2000">
                        <a:latin typeface="Arial Bold" charset="0"/>
                        <a:sym typeface="Arial Bold" charset="0"/>
                      </a:rPr>
                      <a:t>8</a:t>
                    </a:r>
                    <a:endParaRPr lang="en-US" altLang="en-US"/>
                  </a:p>
                </p:txBody>
              </p:sp>
            </p:grpSp>
            <p:grpSp>
              <p:nvGrpSpPr>
                <p:cNvPr id="29760" name="Group 64"/>
                <p:cNvGrpSpPr>
                  <a:grpSpLocks/>
                </p:cNvGrpSpPr>
                <p:nvPr/>
              </p:nvGrpSpPr>
              <p:grpSpPr bwMode="auto">
                <a:xfrm>
                  <a:off x="762000" y="375165"/>
                  <a:ext cx="381000" cy="381000"/>
                  <a:chOff x="0" y="-1"/>
                  <a:chExt cx="381000" cy="381001"/>
                </a:xfrm>
              </p:grpSpPr>
              <p:sp>
                <p:nvSpPr>
                  <p:cNvPr id="29761" name="AutoShape 65"/>
                  <p:cNvSpPr>
                    <a:spLocks/>
                  </p:cNvSpPr>
                  <p:nvPr/>
                </p:nvSpPr>
                <p:spPr bwMode="auto">
                  <a:xfrm>
                    <a:off x="0" y="-1"/>
                    <a:ext cx="381000" cy="38100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600" y="0"/>
                        </a:lnTo>
                        <a:lnTo>
                          <a:pt x="21600" y="21600"/>
                        </a:ln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ADADE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pPr algn="ctr"/>
                    <a:endParaRPr lang="en-US" altLang="en-US" sz="2000">
                      <a:latin typeface="Arial Bold" charset="0"/>
                      <a:sym typeface="Arial Bold" charset="0"/>
                    </a:endParaRPr>
                  </a:p>
                </p:txBody>
              </p:sp>
              <p:sp>
                <p:nvSpPr>
                  <p:cNvPr id="29762" name="AutoShape 66"/>
                  <p:cNvSpPr>
                    <a:spLocks/>
                  </p:cNvSpPr>
                  <p:nvPr/>
                </p:nvSpPr>
                <p:spPr bwMode="auto">
                  <a:xfrm>
                    <a:off x="67798" y="2884"/>
                    <a:ext cx="245404" cy="37523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599" y="0"/>
                        </a:lnTo>
                        <a:lnTo>
                          <a:pt x="21599" y="21599"/>
                        </a:lnTo>
                        <a:lnTo>
                          <a:pt x="0" y="21599"/>
                        </a:lnTo>
                        <a:close/>
                      </a:path>
                    </a:pathLst>
                  </a:cu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miter lim="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pPr algn="ctr"/>
                    <a:r>
                      <a:rPr lang="en-US" altLang="en-US" sz="2000">
                        <a:latin typeface="Arial Bold" charset="0"/>
                        <a:sym typeface="Arial Bold" charset="0"/>
                      </a:rPr>
                      <a:t>9</a:t>
                    </a:r>
                    <a:endParaRPr lang="en-US" altLang="en-US"/>
                  </a:p>
                </p:txBody>
              </p:sp>
            </p:grpSp>
            <p:grpSp>
              <p:nvGrpSpPr>
                <p:cNvPr id="29763" name="Group 67"/>
                <p:cNvGrpSpPr>
                  <a:grpSpLocks/>
                </p:cNvGrpSpPr>
                <p:nvPr/>
              </p:nvGrpSpPr>
              <p:grpSpPr bwMode="auto">
                <a:xfrm>
                  <a:off x="1266044" y="375165"/>
                  <a:ext cx="381001" cy="381000"/>
                  <a:chOff x="0" y="-1"/>
                  <a:chExt cx="381000" cy="381001"/>
                </a:xfrm>
              </p:grpSpPr>
              <p:sp>
                <p:nvSpPr>
                  <p:cNvPr id="29764" name="AutoShape 68"/>
                  <p:cNvSpPr>
                    <a:spLocks/>
                  </p:cNvSpPr>
                  <p:nvPr/>
                </p:nvSpPr>
                <p:spPr bwMode="auto">
                  <a:xfrm>
                    <a:off x="0" y="-1"/>
                    <a:ext cx="381000" cy="38100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600" y="0"/>
                        </a:lnTo>
                        <a:lnTo>
                          <a:pt x="21600" y="21600"/>
                        </a:ln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ADADEB"/>
                  </a:solidFill>
                  <a:ln w="9525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pPr algn="ctr"/>
                    <a:endParaRPr lang="en-US" altLang="en-US" sz="2000">
                      <a:latin typeface="Arial Bold" charset="0"/>
                      <a:sym typeface="Arial Bold" charset="0"/>
                    </a:endParaRPr>
                  </a:p>
                </p:txBody>
              </p:sp>
              <p:sp>
                <p:nvSpPr>
                  <p:cNvPr id="29765" name="AutoShape 69"/>
                  <p:cNvSpPr>
                    <a:spLocks/>
                  </p:cNvSpPr>
                  <p:nvPr/>
                </p:nvSpPr>
                <p:spPr bwMode="auto">
                  <a:xfrm>
                    <a:off x="67798" y="2884"/>
                    <a:ext cx="245404" cy="375231"/>
                  </a:xfrm>
                  <a:custGeom>
                    <a:avLst/>
                    <a:gdLst>
                      <a:gd name="T0" fmla="*/ 10800 w 21600"/>
                      <a:gd name="T1" fmla="*/ 10800 h 21600"/>
                      <a:gd name="T2" fmla="*/ 10800 w 21600"/>
                      <a:gd name="T3" fmla="*/ 10800 h 21600"/>
                      <a:gd name="T4" fmla="*/ 10800 w 21600"/>
                      <a:gd name="T5" fmla="*/ 10800 h 21600"/>
                      <a:gd name="T6" fmla="*/ 10800 w 21600"/>
                      <a:gd name="T7" fmla="*/ 108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1600" h="21600">
                        <a:moveTo>
                          <a:pt x="0" y="0"/>
                        </a:moveTo>
                        <a:lnTo>
                          <a:pt x="21599" y="0"/>
                        </a:lnTo>
                        <a:lnTo>
                          <a:pt x="21599" y="21599"/>
                        </a:lnTo>
                        <a:lnTo>
                          <a:pt x="0" y="21599"/>
                        </a:lnTo>
                        <a:close/>
                      </a:path>
                    </a:pathLst>
                  </a:cu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miter lim="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/>
                  <a:lstStyle/>
                  <a:p>
                    <a:pPr algn="ctr"/>
                    <a:r>
                      <a:rPr lang="en-US" altLang="en-US" sz="2000">
                        <a:latin typeface="Arial Bold" charset="0"/>
                        <a:sym typeface="Arial Bold" charset="0"/>
                      </a:rPr>
                      <a:t>7</a:t>
                    </a:r>
                    <a:endParaRPr lang="en-US" altLang="en-US"/>
                  </a:p>
                </p:txBody>
              </p:sp>
            </p:grpSp>
            <p:sp>
              <p:nvSpPr>
                <p:cNvPr id="29766" name="AutoShape 70"/>
                <p:cNvSpPr>
                  <a:spLocks/>
                </p:cNvSpPr>
                <p:nvPr/>
              </p:nvSpPr>
              <p:spPr bwMode="auto">
                <a:xfrm>
                  <a:off x="0" y="0"/>
                  <a:ext cx="1647046" cy="421392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0" y="0"/>
                      </a:moveTo>
                      <a:lnTo>
                        <a:pt x="21599" y="0"/>
                      </a:lnTo>
                      <a:lnTo>
                        <a:pt x="21599" y="21599"/>
                      </a:lnTo>
                      <a:lnTo>
                        <a:pt x="0" y="21599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 cmpd="sng">
                      <a:solidFill>
                        <a:srgbClr val="000000"/>
                      </a:solidFill>
                      <a:prstDash val="solid"/>
                      <a:miter lim="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/>
                <a:p>
                  <a:pPr algn="ctr"/>
                  <a:r>
                    <a:rPr lang="en-US" altLang="en-US" b="1" i="1"/>
                    <a:t>merge</a:t>
                  </a:r>
                  <a:endParaRPr lang="en-US" altLang="en-US"/>
                </a:p>
              </p:txBody>
            </p:sp>
          </p:grpSp>
        </p:grp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AutoShape 1"/>
          <p:cNvSpPr>
            <a:spLocks/>
          </p:cNvSpPr>
          <p:nvPr/>
        </p:nvSpPr>
        <p:spPr bwMode="auto">
          <a:xfrm>
            <a:off x="6553200" y="6400800"/>
            <a:ext cx="1905000" cy="2857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/>
            <a:fld id="{50A83E9B-D9D9-4F70-8955-7F9274065FBF}" type="slidenum">
              <a:rPr lang="en-US" altLang="en-US" sz="1400"/>
              <a:pPr algn="r"/>
              <a:t>13</a:t>
            </a:fld>
            <a:endParaRPr lang="en-US" altLang="en-US"/>
          </a:p>
        </p:txBody>
      </p:sp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2474913" y="838200"/>
            <a:ext cx="4192587" cy="381000"/>
            <a:chOff x="-1" y="0"/>
            <a:chExt cx="4191001" cy="381000"/>
          </a:xfrm>
        </p:grpSpPr>
        <p:grpSp>
          <p:nvGrpSpPr>
            <p:cNvPr id="30723" name="Group 3"/>
            <p:cNvGrpSpPr>
              <a:grpSpLocks/>
            </p:cNvGrpSpPr>
            <p:nvPr/>
          </p:nvGrpSpPr>
          <p:grpSpPr bwMode="auto">
            <a:xfrm>
              <a:off x="-1" y="0"/>
              <a:ext cx="381001" cy="381000"/>
              <a:chOff x="0" y="0"/>
              <a:chExt cx="381000" cy="381000"/>
            </a:xfrm>
          </p:grpSpPr>
          <p:sp>
            <p:nvSpPr>
              <p:cNvPr id="30724" name="AutoShape 4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0725" name="AutoShape 5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0</a:t>
                </a:r>
                <a:endParaRPr lang="en-US" altLang="en-US"/>
              </a:p>
            </p:txBody>
          </p:sp>
        </p:grpSp>
        <p:grpSp>
          <p:nvGrpSpPr>
            <p:cNvPr id="30726" name="Group 6"/>
            <p:cNvGrpSpPr>
              <a:grpSpLocks/>
            </p:cNvGrpSpPr>
            <p:nvPr/>
          </p:nvGrpSpPr>
          <p:grpSpPr bwMode="auto">
            <a:xfrm>
              <a:off x="380999" y="0"/>
              <a:ext cx="381001" cy="381000"/>
              <a:chOff x="0" y="0"/>
              <a:chExt cx="381000" cy="381000"/>
            </a:xfrm>
          </p:grpSpPr>
          <p:sp>
            <p:nvSpPr>
              <p:cNvPr id="30727" name="AutoShape 7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0728" name="AutoShape 8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4</a:t>
                </a:r>
                <a:endParaRPr lang="en-US" altLang="en-US"/>
              </a:p>
            </p:txBody>
          </p:sp>
        </p:grpSp>
        <p:grpSp>
          <p:nvGrpSpPr>
            <p:cNvPr id="30729" name="Group 9"/>
            <p:cNvGrpSpPr>
              <a:grpSpLocks/>
            </p:cNvGrpSpPr>
            <p:nvPr/>
          </p:nvGrpSpPr>
          <p:grpSpPr bwMode="auto">
            <a:xfrm>
              <a:off x="762000" y="0"/>
              <a:ext cx="381000" cy="381000"/>
              <a:chOff x="0" y="0"/>
              <a:chExt cx="381000" cy="381000"/>
            </a:xfrm>
          </p:grpSpPr>
          <p:sp>
            <p:nvSpPr>
              <p:cNvPr id="30730" name="AutoShape 10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ADADEB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0731" name="AutoShape 11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 u="sng">
                    <a:latin typeface="Arial Bold" charset="0"/>
                    <a:sym typeface="Arial Bold" charset="0"/>
                  </a:rPr>
                  <a:t>6</a:t>
                </a:r>
                <a:endParaRPr lang="en-US" altLang="en-US"/>
              </a:p>
            </p:txBody>
          </p:sp>
        </p:grpSp>
        <p:grpSp>
          <p:nvGrpSpPr>
            <p:cNvPr id="30732" name="Group 12"/>
            <p:cNvGrpSpPr>
              <a:grpSpLocks/>
            </p:cNvGrpSpPr>
            <p:nvPr/>
          </p:nvGrpSpPr>
          <p:grpSpPr bwMode="auto">
            <a:xfrm>
              <a:off x="1143000" y="0"/>
              <a:ext cx="381000" cy="381000"/>
              <a:chOff x="0" y="0"/>
              <a:chExt cx="381000" cy="381000"/>
            </a:xfrm>
          </p:grpSpPr>
          <p:sp>
            <p:nvSpPr>
              <p:cNvPr id="30733" name="AutoShape 13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ADADEB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0734" name="AutoShape 14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8</a:t>
                </a:r>
                <a:endParaRPr lang="en-US" altLang="en-US"/>
              </a:p>
            </p:txBody>
          </p:sp>
        </p:grpSp>
        <p:grpSp>
          <p:nvGrpSpPr>
            <p:cNvPr id="30735" name="Group 15"/>
            <p:cNvGrpSpPr>
              <a:grpSpLocks/>
            </p:cNvGrpSpPr>
            <p:nvPr/>
          </p:nvGrpSpPr>
          <p:grpSpPr bwMode="auto">
            <a:xfrm>
              <a:off x="1524000" y="0"/>
              <a:ext cx="381000" cy="381000"/>
              <a:chOff x="0" y="0"/>
              <a:chExt cx="381000" cy="381000"/>
            </a:xfrm>
          </p:grpSpPr>
          <p:sp>
            <p:nvSpPr>
              <p:cNvPr id="30736" name="AutoShape 16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ADADEB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0737" name="AutoShape 17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9</a:t>
                </a:r>
                <a:endParaRPr lang="en-US" altLang="en-US"/>
              </a:p>
            </p:txBody>
          </p:sp>
        </p:grpSp>
        <p:grpSp>
          <p:nvGrpSpPr>
            <p:cNvPr id="30738" name="Group 18"/>
            <p:cNvGrpSpPr>
              <a:grpSpLocks/>
            </p:cNvGrpSpPr>
            <p:nvPr/>
          </p:nvGrpSpPr>
          <p:grpSpPr bwMode="auto">
            <a:xfrm>
              <a:off x="2286000" y="0"/>
              <a:ext cx="381000" cy="381000"/>
              <a:chOff x="0" y="0"/>
              <a:chExt cx="381000" cy="381000"/>
            </a:xfrm>
          </p:grpSpPr>
          <p:sp>
            <p:nvSpPr>
              <p:cNvPr id="30739" name="AutoShape 19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0740" name="AutoShape 20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1</a:t>
                </a:r>
                <a:endParaRPr lang="en-US" altLang="en-US"/>
              </a:p>
            </p:txBody>
          </p:sp>
        </p:grpSp>
        <p:grpSp>
          <p:nvGrpSpPr>
            <p:cNvPr id="30741" name="Group 21"/>
            <p:cNvGrpSpPr>
              <a:grpSpLocks/>
            </p:cNvGrpSpPr>
            <p:nvPr/>
          </p:nvGrpSpPr>
          <p:grpSpPr bwMode="auto">
            <a:xfrm>
              <a:off x="2667000" y="0"/>
              <a:ext cx="381000" cy="381000"/>
              <a:chOff x="0" y="0"/>
              <a:chExt cx="381000" cy="381000"/>
            </a:xfrm>
          </p:grpSpPr>
          <p:sp>
            <p:nvSpPr>
              <p:cNvPr id="30742" name="AutoShape 22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0743" name="AutoShape 23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2</a:t>
                </a:r>
                <a:endParaRPr lang="en-US" altLang="en-US"/>
              </a:p>
            </p:txBody>
          </p:sp>
        </p:grpSp>
        <p:grpSp>
          <p:nvGrpSpPr>
            <p:cNvPr id="30744" name="Group 24"/>
            <p:cNvGrpSpPr>
              <a:grpSpLocks/>
            </p:cNvGrpSpPr>
            <p:nvPr/>
          </p:nvGrpSpPr>
          <p:grpSpPr bwMode="auto">
            <a:xfrm>
              <a:off x="3048000" y="0"/>
              <a:ext cx="381000" cy="381000"/>
              <a:chOff x="0" y="0"/>
              <a:chExt cx="381000" cy="381000"/>
            </a:xfrm>
          </p:grpSpPr>
          <p:sp>
            <p:nvSpPr>
              <p:cNvPr id="30745" name="AutoShape 25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0746" name="AutoShape 26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3</a:t>
                </a:r>
                <a:endParaRPr lang="en-US" altLang="en-US"/>
              </a:p>
            </p:txBody>
          </p:sp>
        </p:grpSp>
        <p:grpSp>
          <p:nvGrpSpPr>
            <p:cNvPr id="30747" name="Group 27"/>
            <p:cNvGrpSpPr>
              <a:grpSpLocks/>
            </p:cNvGrpSpPr>
            <p:nvPr/>
          </p:nvGrpSpPr>
          <p:grpSpPr bwMode="auto">
            <a:xfrm>
              <a:off x="3429000" y="0"/>
              <a:ext cx="381000" cy="381000"/>
              <a:chOff x="0" y="0"/>
              <a:chExt cx="381000" cy="381000"/>
            </a:xfrm>
          </p:grpSpPr>
          <p:sp>
            <p:nvSpPr>
              <p:cNvPr id="30748" name="AutoShape 28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0749" name="AutoShape 29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5</a:t>
                </a:r>
                <a:endParaRPr lang="en-US" altLang="en-US"/>
              </a:p>
            </p:txBody>
          </p:sp>
        </p:grpSp>
        <p:grpSp>
          <p:nvGrpSpPr>
            <p:cNvPr id="30750" name="Group 30"/>
            <p:cNvGrpSpPr>
              <a:grpSpLocks/>
            </p:cNvGrpSpPr>
            <p:nvPr/>
          </p:nvGrpSpPr>
          <p:grpSpPr bwMode="auto">
            <a:xfrm>
              <a:off x="3810000" y="0"/>
              <a:ext cx="381000" cy="381000"/>
              <a:chOff x="0" y="0"/>
              <a:chExt cx="381000" cy="381000"/>
            </a:xfrm>
          </p:grpSpPr>
          <p:sp>
            <p:nvSpPr>
              <p:cNvPr id="30751" name="AutoShape 31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ADADEB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0752" name="AutoShape 32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7</a:t>
                </a:r>
                <a:endParaRPr lang="en-US" altLang="en-US"/>
              </a:p>
            </p:txBody>
          </p:sp>
        </p:grpSp>
      </p:grpSp>
      <p:grpSp>
        <p:nvGrpSpPr>
          <p:cNvPr id="30753" name="Group 33"/>
          <p:cNvGrpSpPr>
            <a:grpSpLocks/>
          </p:cNvGrpSpPr>
          <p:nvPr/>
        </p:nvGrpSpPr>
        <p:grpSpPr bwMode="auto">
          <a:xfrm>
            <a:off x="1825625" y="1849438"/>
            <a:ext cx="381000" cy="381000"/>
            <a:chOff x="0" y="0"/>
            <a:chExt cx="381000" cy="381000"/>
          </a:xfrm>
        </p:grpSpPr>
        <p:sp>
          <p:nvSpPr>
            <p:cNvPr id="30754" name="AutoShape 34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755" name="AutoShape 35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0</a:t>
              </a:r>
              <a:endParaRPr lang="en-US" altLang="en-US"/>
            </a:p>
          </p:txBody>
        </p:sp>
      </p:grpSp>
      <p:grpSp>
        <p:nvGrpSpPr>
          <p:cNvPr id="30756" name="Group 36"/>
          <p:cNvGrpSpPr>
            <a:grpSpLocks/>
          </p:cNvGrpSpPr>
          <p:nvPr/>
        </p:nvGrpSpPr>
        <p:grpSpPr bwMode="auto">
          <a:xfrm>
            <a:off x="2206625" y="1849438"/>
            <a:ext cx="381000" cy="381000"/>
            <a:chOff x="0" y="0"/>
            <a:chExt cx="381000" cy="381000"/>
          </a:xfrm>
        </p:grpSpPr>
        <p:sp>
          <p:nvSpPr>
            <p:cNvPr id="30757" name="AutoShape 37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758" name="AutoShape 38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4</a:t>
              </a:r>
              <a:endParaRPr lang="en-US" altLang="en-US"/>
            </a:p>
          </p:txBody>
        </p:sp>
      </p:grpSp>
      <p:grpSp>
        <p:nvGrpSpPr>
          <p:cNvPr id="30759" name="Group 39"/>
          <p:cNvGrpSpPr>
            <a:grpSpLocks/>
          </p:cNvGrpSpPr>
          <p:nvPr/>
        </p:nvGrpSpPr>
        <p:grpSpPr bwMode="auto">
          <a:xfrm>
            <a:off x="2762250" y="1849438"/>
            <a:ext cx="381000" cy="381000"/>
            <a:chOff x="0" y="0"/>
            <a:chExt cx="381000" cy="381000"/>
          </a:xfrm>
        </p:grpSpPr>
        <p:sp>
          <p:nvSpPr>
            <p:cNvPr id="30760" name="AutoShape 40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761" name="AutoShape 41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1</a:t>
              </a:r>
              <a:endParaRPr lang="en-US" altLang="en-US"/>
            </a:p>
          </p:txBody>
        </p:sp>
      </p:grpSp>
      <p:grpSp>
        <p:nvGrpSpPr>
          <p:cNvPr id="30762" name="Group 42"/>
          <p:cNvGrpSpPr>
            <a:grpSpLocks/>
          </p:cNvGrpSpPr>
          <p:nvPr/>
        </p:nvGrpSpPr>
        <p:grpSpPr bwMode="auto">
          <a:xfrm>
            <a:off x="3143250" y="1849438"/>
            <a:ext cx="381000" cy="381000"/>
            <a:chOff x="0" y="0"/>
            <a:chExt cx="381000" cy="381000"/>
          </a:xfrm>
        </p:grpSpPr>
        <p:sp>
          <p:nvSpPr>
            <p:cNvPr id="30763" name="AutoShape 43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764" name="AutoShape 44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2</a:t>
              </a:r>
              <a:endParaRPr lang="en-US" altLang="en-US"/>
            </a:p>
          </p:txBody>
        </p:sp>
      </p:grpSp>
      <p:grpSp>
        <p:nvGrpSpPr>
          <p:cNvPr id="30765" name="Group 45"/>
          <p:cNvGrpSpPr>
            <a:grpSpLocks/>
          </p:cNvGrpSpPr>
          <p:nvPr/>
        </p:nvGrpSpPr>
        <p:grpSpPr bwMode="auto">
          <a:xfrm>
            <a:off x="3524250" y="1849438"/>
            <a:ext cx="381000" cy="381000"/>
            <a:chOff x="0" y="0"/>
            <a:chExt cx="381000" cy="381000"/>
          </a:xfrm>
        </p:grpSpPr>
        <p:sp>
          <p:nvSpPr>
            <p:cNvPr id="30766" name="AutoShape 46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767" name="AutoShape 47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3</a:t>
              </a:r>
              <a:endParaRPr lang="en-US" altLang="en-US"/>
            </a:p>
          </p:txBody>
        </p:sp>
      </p:grpSp>
      <p:grpSp>
        <p:nvGrpSpPr>
          <p:cNvPr id="30768" name="Group 48"/>
          <p:cNvGrpSpPr>
            <a:grpSpLocks/>
          </p:cNvGrpSpPr>
          <p:nvPr/>
        </p:nvGrpSpPr>
        <p:grpSpPr bwMode="auto">
          <a:xfrm>
            <a:off x="3905250" y="1849438"/>
            <a:ext cx="381000" cy="381000"/>
            <a:chOff x="0" y="0"/>
            <a:chExt cx="381000" cy="381000"/>
          </a:xfrm>
        </p:grpSpPr>
        <p:sp>
          <p:nvSpPr>
            <p:cNvPr id="30769" name="AutoShape 49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770" name="AutoShape 50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5</a:t>
              </a:r>
              <a:endParaRPr lang="en-US" altLang="en-US"/>
            </a:p>
          </p:txBody>
        </p:sp>
      </p:grpSp>
      <p:sp>
        <p:nvSpPr>
          <p:cNvPr id="30771" name="AutoShape 51"/>
          <p:cNvSpPr>
            <a:spLocks/>
          </p:cNvSpPr>
          <p:nvPr/>
        </p:nvSpPr>
        <p:spPr bwMode="auto">
          <a:xfrm>
            <a:off x="1825625" y="1441450"/>
            <a:ext cx="2460625" cy="4222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en-US" altLang="en-US" b="1" i="1"/>
              <a:t>merge</a:t>
            </a:r>
            <a:endParaRPr lang="en-US" altLang="en-US"/>
          </a:p>
        </p:txBody>
      </p:sp>
      <p:grpSp>
        <p:nvGrpSpPr>
          <p:cNvPr id="30772" name="Group 52"/>
          <p:cNvGrpSpPr>
            <a:grpSpLocks/>
          </p:cNvGrpSpPr>
          <p:nvPr/>
        </p:nvGrpSpPr>
        <p:grpSpPr bwMode="auto">
          <a:xfrm>
            <a:off x="5670550" y="1849438"/>
            <a:ext cx="381000" cy="381000"/>
            <a:chOff x="0" y="0"/>
            <a:chExt cx="381000" cy="381000"/>
          </a:xfrm>
        </p:grpSpPr>
        <p:sp>
          <p:nvSpPr>
            <p:cNvPr id="30773" name="AutoShape 53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ADADEB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774" name="AutoShape 54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6</a:t>
              </a:r>
              <a:endParaRPr lang="en-US" altLang="en-US"/>
            </a:p>
          </p:txBody>
        </p:sp>
      </p:grpSp>
      <p:sp>
        <p:nvSpPr>
          <p:cNvPr id="30775" name="AutoShape 55"/>
          <p:cNvSpPr>
            <a:spLocks/>
          </p:cNvSpPr>
          <p:nvPr/>
        </p:nvSpPr>
        <p:spPr bwMode="auto">
          <a:xfrm>
            <a:off x="6051550" y="1849438"/>
            <a:ext cx="3810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ADADEB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2000">
              <a:latin typeface="Arial Bold" charset="0"/>
              <a:sym typeface="Arial Bold" charset="0"/>
            </a:endParaRPr>
          </a:p>
        </p:txBody>
      </p:sp>
      <p:sp>
        <p:nvSpPr>
          <p:cNvPr id="30776" name="AutoShape 56"/>
          <p:cNvSpPr>
            <a:spLocks/>
          </p:cNvSpPr>
          <p:nvPr/>
        </p:nvSpPr>
        <p:spPr bwMode="auto">
          <a:xfrm>
            <a:off x="6118225" y="1852613"/>
            <a:ext cx="246063" cy="3746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2000">
                <a:latin typeface="Arial Bold" charset="0"/>
                <a:sym typeface="Arial Bold" charset="0"/>
              </a:rPr>
              <a:t>8</a:t>
            </a:r>
            <a:endParaRPr lang="en-US" altLang="en-US"/>
          </a:p>
        </p:txBody>
      </p:sp>
      <p:grpSp>
        <p:nvGrpSpPr>
          <p:cNvPr id="30777" name="Group 57"/>
          <p:cNvGrpSpPr>
            <a:grpSpLocks/>
          </p:cNvGrpSpPr>
          <p:nvPr/>
        </p:nvGrpSpPr>
        <p:grpSpPr bwMode="auto">
          <a:xfrm>
            <a:off x="6432550" y="1849438"/>
            <a:ext cx="381000" cy="381000"/>
            <a:chOff x="0" y="0"/>
            <a:chExt cx="381000" cy="381000"/>
          </a:xfrm>
        </p:grpSpPr>
        <p:sp>
          <p:nvSpPr>
            <p:cNvPr id="30778" name="AutoShape 58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ADADEB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779" name="AutoShape 59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9</a:t>
              </a:r>
              <a:endParaRPr lang="en-US" altLang="en-US"/>
            </a:p>
          </p:txBody>
        </p:sp>
      </p:grpSp>
      <p:grpSp>
        <p:nvGrpSpPr>
          <p:cNvPr id="30780" name="Group 60"/>
          <p:cNvGrpSpPr>
            <a:grpSpLocks/>
          </p:cNvGrpSpPr>
          <p:nvPr/>
        </p:nvGrpSpPr>
        <p:grpSpPr bwMode="auto">
          <a:xfrm>
            <a:off x="6935788" y="1849438"/>
            <a:ext cx="381000" cy="381000"/>
            <a:chOff x="0" y="0"/>
            <a:chExt cx="381000" cy="381000"/>
          </a:xfrm>
        </p:grpSpPr>
        <p:sp>
          <p:nvSpPr>
            <p:cNvPr id="30781" name="AutoShape 61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ADADEB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782" name="AutoShape 62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7</a:t>
              </a:r>
              <a:endParaRPr lang="en-US" altLang="en-US"/>
            </a:p>
          </p:txBody>
        </p:sp>
      </p:grpSp>
      <p:sp>
        <p:nvSpPr>
          <p:cNvPr id="30783" name="AutoShape 63"/>
          <p:cNvSpPr>
            <a:spLocks/>
          </p:cNvSpPr>
          <p:nvPr/>
        </p:nvSpPr>
        <p:spPr bwMode="auto">
          <a:xfrm>
            <a:off x="5670550" y="1441450"/>
            <a:ext cx="1646238" cy="4222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en-US" altLang="en-US" b="1" i="1"/>
              <a:t>merge</a:t>
            </a:r>
            <a:endParaRPr lang="en-US" altLang="en-US"/>
          </a:p>
        </p:txBody>
      </p:sp>
      <p:grpSp>
        <p:nvGrpSpPr>
          <p:cNvPr id="30784" name="Group 64"/>
          <p:cNvGrpSpPr>
            <a:grpSpLocks/>
          </p:cNvGrpSpPr>
          <p:nvPr/>
        </p:nvGrpSpPr>
        <p:grpSpPr bwMode="auto">
          <a:xfrm>
            <a:off x="1825625" y="2492375"/>
            <a:ext cx="2460625" cy="381000"/>
            <a:chOff x="0" y="0"/>
            <a:chExt cx="2460884" cy="381000"/>
          </a:xfrm>
        </p:grpSpPr>
        <p:grpSp>
          <p:nvGrpSpPr>
            <p:cNvPr id="30785" name="Group 65"/>
            <p:cNvGrpSpPr>
              <a:grpSpLocks/>
            </p:cNvGrpSpPr>
            <p:nvPr/>
          </p:nvGrpSpPr>
          <p:grpSpPr bwMode="auto">
            <a:xfrm>
              <a:off x="0" y="0"/>
              <a:ext cx="381000" cy="381000"/>
              <a:chOff x="-1" y="0"/>
              <a:chExt cx="381001" cy="381000"/>
            </a:xfrm>
          </p:grpSpPr>
          <p:sp>
            <p:nvSpPr>
              <p:cNvPr id="30786" name="AutoShape 66"/>
              <p:cNvSpPr>
                <a:spLocks/>
              </p:cNvSpPr>
              <p:nvPr/>
            </p:nvSpPr>
            <p:spPr bwMode="auto">
              <a:xfrm>
                <a:off x="-1" y="0"/>
                <a:ext cx="381001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0787" name="AutoShape 67"/>
              <p:cNvSpPr>
                <a:spLocks/>
              </p:cNvSpPr>
              <p:nvPr/>
            </p:nvSpPr>
            <p:spPr bwMode="auto">
              <a:xfrm>
                <a:off x="67798" y="2884"/>
                <a:ext cx="245403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0</a:t>
                </a:r>
                <a:endParaRPr lang="en-US" altLang="en-US"/>
              </a:p>
            </p:txBody>
          </p:sp>
        </p:grpSp>
        <p:grpSp>
          <p:nvGrpSpPr>
            <p:cNvPr id="30788" name="Group 68"/>
            <p:cNvGrpSpPr>
              <a:grpSpLocks/>
            </p:cNvGrpSpPr>
            <p:nvPr/>
          </p:nvGrpSpPr>
          <p:grpSpPr bwMode="auto">
            <a:xfrm>
              <a:off x="380999" y="0"/>
              <a:ext cx="381001" cy="381000"/>
              <a:chOff x="-1" y="0"/>
              <a:chExt cx="381001" cy="381000"/>
            </a:xfrm>
          </p:grpSpPr>
          <p:sp>
            <p:nvSpPr>
              <p:cNvPr id="30789" name="AutoShape 69"/>
              <p:cNvSpPr>
                <a:spLocks/>
              </p:cNvSpPr>
              <p:nvPr/>
            </p:nvSpPr>
            <p:spPr bwMode="auto">
              <a:xfrm>
                <a:off x="-1" y="0"/>
                <a:ext cx="381001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0790" name="AutoShape 70"/>
              <p:cNvSpPr>
                <a:spLocks/>
              </p:cNvSpPr>
              <p:nvPr/>
            </p:nvSpPr>
            <p:spPr bwMode="auto">
              <a:xfrm>
                <a:off x="67798" y="2884"/>
                <a:ext cx="245403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4</a:t>
                </a:r>
                <a:endParaRPr lang="en-US" altLang="en-US"/>
              </a:p>
            </p:txBody>
          </p:sp>
        </p:grpSp>
        <p:grpSp>
          <p:nvGrpSpPr>
            <p:cNvPr id="30791" name="Group 71"/>
            <p:cNvGrpSpPr>
              <a:grpSpLocks/>
            </p:cNvGrpSpPr>
            <p:nvPr/>
          </p:nvGrpSpPr>
          <p:grpSpPr bwMode="auto">
            <a:xfrm>
              <a:off x="936884" y="0"/>
              <a:ext cx="381000" cy="381000"/>
              <a:chOff x="-1" y="0"/>
              <a:chExt cx="381001" cy="381000"/>
            </a:xfrm>
          </p:grpSpPr>
          <p:sp>
            <p:nvSpPr>
              <p:cNvPr id="30792" name="AutoShape 72"/>
              <p:cNvSpPr>
                <a:spLocks/>
              </p:cNvSpPr>
              <p:nvPr/>
            </p:nvSpPr>
            <p:spPr bwMode="auto">
              <a:xfrm>
                <a:off x="-1" y="0"/>
                <a:ext cx="381001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0793" name="AutoShape 73"/>
              <p:cNvSpPr>
                <a:spLocks/>
              </p:cNvSpPr>
              <p:nvPr/>
            </p:nvSpPr>
            <p:spPr bwMode="auto">
              <a:xfrm>
                <a:off x="67798" y="2884"/>
                <a:ext cx="245403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1</a:t>
                </a:r>
                <a:endParaRPr lang="en-US" altLang="en-US"/>
              </a:p>
            </p:txBody>
          </p:sp>
        </p:grpSp>
        <p:grpSp>
          <p:nvGrpSpPr>
            <p:cNvPr id="30794" name="Group 74"/>
            <p:cNvGrpSpPr>
              <a:grpSpLocks/>
            </p:cNvGrpSpPr>
            <p:nvPr/>
          </p:nvGrpSpPr>
          <p:grpSpPr bwMode="auto">
            <a:xfrm>
              <a:off x="1317884" y="0"/>
              <a:ext cx="381000" cy="381000"/>
              <a:chOff x="-1" y="0"/>
              <a:chExt cx="381001" cy="381000"/>
            </a:xfrm>
          </p:grpSpPr>
          <p:sp>
            <p:nvSpPr>
              <p:cNvPr id="30795" name="AutoShape 75"/>
              <p:cNvSpPr>
                <a:spLocks/>
              </p:cNvSpPr>
              <p:nvPr/>
            </p:nvSpPr>
            <p:spPr bwMode="auto">
              <a:xfrm>
                <a:off x="-1" y="0"/>
                <a:ext cx="381001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0796" name="AutoShape 76"/>
              <p:cNvSpPr>
                <a:spLocks/>
              </p:cNvSpPr>
              <p:nvPr/>
            </p:nvSpPr>
            <p:spPr bwMode="auto">
              <a:xfrm>
                <a:off x="67798" y="2884"/>
                <a:ext cx="245403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2</a:t>
                </a:r>
                <a:endParaRPr lang="en-US" altLang="en-US"/>
              </a:p>
            </p:txBody>
          </p:sp>
        </p:grpSp>
        <p:grpSp>
          <p:nvGrpSpPr>
            <p:cNvPr id="30797" name="Group 77"/>
            <p:cNvGrpSpPr>
              <a:grpSpLocks/>
            </p:cNvGrpSpPr>
            <p:nvPr/>
          </p:nvGrpSpPr>
          <p:grpSpPr bwMode="auto">
            <a:xfrm>
              <a:off x="1698884" y="0"/>
              <a:ext cx="381000" cy="381000"/>
              <a:chOff x="-1" y="0"/>
              <a:chExt cx="381001" cy="381000"/>
            </a:xfrm>
          </p:grpSpPr>
          <p:sp>
            <p:nvSpPr>
              <p:cNvPr id="30798" name="AutoShape 78"/>
              <p:cNvSpPr>
                <a:spLocks/>
              </p:cNvSpPr>
              <p:nvPr/>
            </p:nvSpPr>
            <p:spPr bwMode="auto">
              <a:xfrm>
                <a:off x="-1" y="0"/>
                <a:ext cx="381001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0799" name="AutoShape 79"/>
              <p:cNvSpPr>
                <a:spLocks/>
              </p:cNvSpPr>
              <p:nvPr/>
            </p:nvSpPr>
            <p:spPr bwMode="auto">
              <a:xfrm>
                <a:off x="67798" y="2884"/>
                <a:ext cx="245403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 u="sng">
                    <a:latin typeface="Arial Bold" charset="0"/>
                    <a:sym typeface="Arial Bold" charset="0"/>
                  </a:rPr>
                  <a:t>3</a:t>
                </a:r>
                <a:endParaRPr lang="en-US" altLang="en-US"/>
              </a:p>
            </p:txBody>
          </p:sp>
        </p:grpSp>
        <p:grpSp>
          <p:nvGrpSpPr>
            <p:cNvPr id="30800" name="Group 80"/>
            <p:cNvGrpSpPr>
              <a:grpSpLocks/>
            </p:cNvGrpSpPr>
            <p:nvPr/>
          </p:nvGrpSpPr>
          <p:grpSpPr bwMode="auto">
            <a:xfrm>
              <a:off x="2079884" y="0"/>
              <a:ext cx="381000" cy="381000"/>
              <a:chOff x="-1" y="0"/>
              <a:chExt cx="381001" cy="381000"/>
            </a:xfrm>
          </p:grpSpPr>
          <p:sp>
            <p:nvSpPr>
              <p:cNvPr id="30801" name="AutoShape 81"/>
              <p:cNvSpPr>
                <a:spLocks/>
              </p:cNvSpPr>
              <p:nvPr/>
            </p:nvSpPr>
            <p:spPr bwMode="auto">
              <a:xfrm>
                <a:off x="-1" y="0"/>
                <a:ext cx="381001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0802" name="AutoShape 82"/>
              <p:cNvSpPr>
                <a:spLocks/>
              </p:cNvSpPr>
              <p:nvPr/>
            </p:nvSpPr>
            <p:spPr bwMode="auto">
              <a:xfrm>
                <a:off x="67798" y="2884"/>
                <a:ext cx="245403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5</a:t>
                </a:r>
                <a:endParaRPr lang="en-US" altLang="en-US"/>
              </a:p>
            </p:txBody>
          </p:sp>
        </p:grpSp>
      </p:grpSp>
      <p:sp>
        <p:nvSpPr>
          <p:cNvPr id="30803" name="AutoShape 83"/>
          <p:cNvSpPr>
            <a:spLocks/>
          </p:cNvSpPr>
          <p:nvPr/>
        </p:nvSpPr>
        <p:spPr bwMode="auto">
          <a:xfrm>
            <a:off x="6054725" y="2519363"/>
            <a:ext cx="3810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5A5A5A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2000">
              <a:latin typeface="Arial Bold" charset="0"/>
              <a:sym typeface="Arial Bold" charset="0"/>
            </a:endParaRPr>
          </a:p>
        </p:txBody>
      </p:sp>
      <p:sp>
        <p:nvSpPr>
          <p:cNvPr id="30804" name="AutoShape 84"/>
          <p:cNvSpPr>
            <a:spLocks/>
          </p:cNvSpPr>
          <p:nvPr/>
        </p:nvSpPr>
        <p:spPr bwMode="auto">
          <a:xfrm>
            <a:off x="6118225" y="2527300"/>
            <a:ext cx="246063" cy="3746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5A5A5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2000" u="sng">
                <a:latin typeface="Arial Bold" charset="0"/>
                <a:sym typeface="Arial Bold" charset="0"/>
              </a:rPr>
              <a:t>8</a:t>
            </a:r>
            <a:endParaRPr lang="en-US" altLang="en-US"/>
          </a:p>
        </p:txBody>
      </p:sp>
      <p:sp>
        <p:nvSpPr>
          <p:cNvPr id="30805" name="AutoShape 85"/>
          <p:cNvSpPr>
            <a:spLocks/>
          </p:cNvSpPr>
          <p:nvPr/>
        </p:nvSpPr>
        <p:spPr bwMode="auto">
          <a:xfrm>
            <a:off x="6432550" y="2524125"/>
            <a:ext cx="3810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5A5A5A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2000">
              <a:latin typeface="Arial Bold" charset="0"/>
              <a:sym typeface="Arial Bold" charset="0"/>
            </a:endParaRPr>
          </a:p>
        </p:txBody>
      </p:sp>
      <p:sp>
        <p:nvSpPr>
          <p:cNvPr id="30806" name="AutoShape 86"/>
          <p:cNvSpPr>
            <a:spLocks/>
          </p:cNvSpPr>
          <p:nvPr/>
        </p:nvSpPr>
        <p:spPr bwMode="auto">
          <a:xfrm>
            <a:off x="6499225" y="2527300"/>
            <a:ext cx="246063" cy="3746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5A5A5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2000">
                <a:latin typeface="Arial Bold" charset="0"/>
                <a:sym typeface="Arial Bold" charset="0"/>
              </a:rPr>
              <a:t>9</a:t>
            </a:r>
            <a:endParaRPr lang="en-US" altLang="en-US"/>
          </a:p>
        </p:txBody>
      </p:sp>
      <p:grpSp>
        <p:nvGrpSpPr>
          <p:cNvPr id="30807" name="Group 87"/>
          <p:cNvGrpSpPr>
            <a:grpSpLocks/>
          </p:cNvGrpSpPr>
          <p:nvPr/>
        </p:nvGrpSpPr>
        <p:grpSpPr bwMode="auto">
          <a:xfrm>
            <a:off x="1344613" y="3535363"/>
            <a:ext cx="381000" cy="381000"/>
            <a:chOff x="0" y="0"/>
            <a:chExt cx="381000" cy="381000"/>
          </a:xfrm>
        </p:grpSpPr>
        <p:sp>
          <p:nvSpPr>
            <p:cNvPr id="30808" name="AutoShape 88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809" name="AutoShape 89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0</a:t>
              </a:r>
              <a:endParaRPr lang="en-US" altLang="en-US"/>
            </a:p>
          </p:txBody>
        </p:sp>
      </p:grpSp>
      <p:grpSp>
        <p:nvGrpSpPr>
          <p:cNvPr id="30810" name="Group 90"/>
          <p:cNvGrpSpPr>
            <a:grpSpLocks/>
          </p:cNvGrpSpPr>
          <p:nvPr/>
        </p:nvGrpSpPr>
        <p:grpSpPr bwMode="auto">
          <a:xfrm>
            <a:off x="3224213" y="3535363"/>
            <a:ext cx="381000" cy="381000"/>
            <a:chOff x="0" y="0"/>
            <a:chExt cx="381000" cy="381000"/>
          </a:xfrm>
        </p:grpSpPr>
        <p:sp>
          <p:nvSpPr>
            <p:cNvPr id="30811" name="AutoShape 91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812" name="AutoShape 92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4</a:t>
              </a:r>
              <a:endParaRPr lang="en-US" altLang="en-US"/>
            </a:p>
          </p:txBody>
        </p:sp>
      </p:grpSp>
      <p:grpSp>
        <p:nvGrpSpPr>
          <p:cNvPr id="30813" name="Group 93"/>
          <p:cNvGrpSpPr>
            <a:grpSpLocks/>
          </p:cNvGrpSpPr>
          <p:nvPr/>
        </p:nvGrpSpPr>
        <p:grpSpPr bwMode="auto">
          <a:xfrm>
            <a:off x="1919288" y="3535363"/>
            <a:ext cx="381000" cy="381000"/>
            <a:chOff x="0" y="0"/>
            <a:chExt cx="381000" cy="381000"/>
          </a:xfrm>
        </p:grpSpPr>
        <p:sp>
          <p:nvSpPr>
            <p:cNvPr id="30814" name="AutoShape 94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815" name="AutoShape 95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1</a:t>
              </a:r>
              <a:endParaRPr lang="en-US" altLang="en-US"/>
            </a:p>
          </p:txBody>
        </p:sp>
      </p:grpSp>
      <p:grpSp>
        <p:nvGrpSpPr>
          <p:cNvPr id="30816" name="Group 96"/>
          <p:cNvGrpSpPr>
            <a:grpSpLocks/>
          </p:cNvGrpSpPr>
          <p:nvPr/>
        </p:nvGrpSpPr>
        <p:grpSpPr bwMode="auto">
          <a:xfrm>
            <a:off x="2300288" y="3535363"/>
            <a:ext cx="381000" cy="381000"/>
            <a:chOff x="0" y="0"/>
            <a:chExt cx="381000" cy="381000"/>
          </a:xfrm>
        </p:grpSpPr>
        <p:sp>
          <p:nvSpPr>
            <p:cNvPr id="30817" name="AutoShape 97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818" name="AutoShape 98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2</a:t>
              </a:r>
              <a:endParaRPr lang="en-US" altLang="en-US"/>
            </a:p>
          </p:txBody>
        </p:sp>
      </p:grpSp>
      <p:grpSp>
        <p:nvGrpSpPr>
          <p:cNvPr id="30819" name="Group 99"/>
          <p:cNvGrpSpPr>
            <a:grpSpLocks/>
          </p:cNvGrpSpPr>
          <p:nvPr/>
        </p:nvGrpSpPr>
        <p:grpSpPr bwMode="auto">
          <a:xfrm>
            <a:off x="3792538" y="3535363"/>
            <a:ext cx="381000" cy="381000"/>
            <a:chOff x="0" y="0"/>
            <a:chExt cx="381000" cy="381000"/>
          </a:xfrm>
        </p:grpSpPr>
        <p:sp>
          <p:nvSpPr>
            <p:cNvPr id="30820" name="AutoShape 100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821" name="AutoShape 101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3</a:t>
              </a:r>
              <a:endParaRPr lang="en-US" altLang="en-US"/>
            </a:p>
          </p:txBody>
        </p:sp>
      </p:grpSp>
      <p:grpSp>
        <p:nvGrpSpPr>
          <p:cNvPr id="30822" name="Group 102"/>
          <p:cNvGrpSpPr>
            <a:grpSpLocks/>
          </p:cNvGrpSpPr>
          <p:nvPr/>
        </p:nvGrpSpPr>
        <p:grpSpPr bwMode="auto">
          <a:xfrm>
            <a:off x="4173538" y="3535363"/>
            <a:ext cx="381000" cy="381000"/>
            <a:chOff x="0" y="0"/>
            <a:chExt cx="381000" cy="381000"/>
          </a:xfrm>
        </p:grpSpPr>
        <p:sp>
          <p:nvSpPr>
            <p:cNvPr id="30823" name="AutoShape 103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824" name="AutoShape 104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 u="sng">
                  <a:latin typeface="Arial Bold" charset="0"/>
                  <a:sym typeface="Arial Bold" charset="0"/>
                </a:rPr>
                <a:t>5</a:t>
              </a:r>
              <a:endParaRPr lang="en-US" altLang="en-US"/>
            </a:p>
          </p:txBody>
        </p:sp>
      </p:grpSp>
      <p:sp>
        <p:nvSpPr>
          <p:cNvPr id="30825" name="AutoShape 105"/>
          <p:cNvSpPr>
            <a:spLocks/>
          </p:cNvSpPr>
          <p:nvPr/>
        </p:nvSpPr>
        <p:spPr bwMode="auto">
          <a:xfrm>
            <a:off x="7416800" y="3535363"/>
            <a:ext cx="3810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5A5A5A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2000">
              <a:latin typeface="Arial Bold" charset="0"/>
              <a:sym typeface="Arial Bold" charset="0"/>
            </a:endParaRPr>
          </a:p>
        </p:txBody>
      </p:sp>
      <p:sp>
        <p:nvSpPr>
          <p:cNvPr id="30826" name="AutoShape 106"/>
          <p:cNvSpPr>
            <a:spLocks/>
          </p:cNvSpPr>
          <p:nvPr/>
        </p:nvSpPr>
        <p:spPr bwMode="auto">
          <a:xfrm>
            <a:off x="7483475" y="3538538"/>
            <a:ext cx="246063" cy="37623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5A5A5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2000">
                <a:latin typeface="Arial Bold" charset="0"/>
                <a:sym typeface="Arial Bold" charset="0"/>
              </a:rPr>
              <a:t>9</a:t>
            </a:r>
            <a:endParaRPr lang="en-US" altLang="en-US"/>
          </a:p>
        </p:txBody>
      </p:sp>
      <p:sp>
        <p:nvSpPr>
          <p:cNvPr id="30827" name="AutoShape 107"/>
          <p:cNvSpPr>
            <a:spLocks/>
          </p:cNvSpPr>
          <p:nvPr/>
        </p:nvSpPr>
        <p:spPr bwMode="auto">
          <a:xfrm>
            <a:off x="5440363" y="3119438"/>
            <a:ext cx="1303337" cy="42068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en-US" altLang="en-US" b="1" i="1"/>
              <a:t>merge</a:t>
            </a:r>
            <a:endParaRPr lang="en-US" altLang="en-US"/>
          </a:p>
        </p:txBody>
      </p:sp>
      <p:sp>
        <p:nvSpPr>
          <p:cNvPr id="30828" name="AutoShape 108"/>
          <p:cNvSpPr>
            <a:spLocks/>
          </p:cNvSpPr>
          <p:nvPr/>
        </p:nvSpPr>
        <p:spPr bwMode="auto">
          <a:xfrm>
            <a:off x="1344613" y="3119438"/>
            <a:ext cx="1336675" cy="42068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en-US" altLang="en-US" b="1" i="1"/>
              <a:t>merge</a:t>
            </a:r>
            <a:endParaRPr lang="en-US" altLang="en-US"/>
          </a:p>
        </p:txBody>
      </p:sp>
      <p:sp>
        <p:nvSpPr>
          <p:cNvPr id="30829" name="AutoShape 109"/>
          <p:cNvSpPr>
            <a:spLocks/>
          </p:cNvSpPr>
          <p:nvPr/>
        </p:nvSpPr>
        <p:spPr bwMode="auto">
          <a:xfrm>
            <a:off x="3224213" y="3119438"/>
            <a:ext cx="1330325" cy="42068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en-US" altLang="en-US" b="1" i="1"/>
              <a:t>merge</a:t>
            </a:r>
            <a:endParaRPr lang="en-US" altLang="en-US"/>
          </a:p>
        </p:txBody>
      </p:sp>
      <p:grpSp>
        <p:nvGrpSpPr>
          <p:cNvPr id="30830" name="Group 110"/>
          <p:cNvGrpSpPr>
            <a:grpSpLocks/>
          </p:cNvGrpSpPr>
          <p:nvPr/>
        </p:nvGrpSpPr>
        <p:grpSpPr bwMode="auto">
          <a:xfrm>
            <a:off x="1344613" y="4178300"/>
            <a:ext cx="381000" cy="381000"/>
            <a:chOff x="0" y="0"/>
            <a:chExt cx="381000" cy="381000"/>
          </a:xfrm>
        </p:grpSpPr>
        <p:sp>
          <p:nvSpPr>
            <p:cNvPr id="30831" name="AutoShape 111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832" name="AutoShape 112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0</a:t>
              </a:r>
              <a:endParaRPr lang="en-US" altLang="en-US"/>
            </a:p>
          </p:txBody>
        </p:sp>
      </p:grpSp>
      <p:grpSp>
        <p:nvGrpSpPr>
          <p:cNvPr id="30833" name="Group 113"/>
          <p:cNvGrpSpPr>
            <a:grpSpLocks/>
          </p:cNvGrpSpPr>
          <p:nvPr/>
        </p:nvGrpSpPr>
        <p:grpSpPr bwMode="auto">
          <a:xfrm>
            <a:off x="3224213" y="4178300"/>
            <a:ext cx="381000" cy="381000"/>
            <a:chOff x="0" y="0"/>
            <a:chExt cx="381000" cy="381000"/>
          </a:xfrm>
        </p:grpSpPr>
        <p:sp>
          <p:nvSpPr>
            <p:cNvPr id="30834" name="AutoShape 114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835" name="AutoShape 115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4</a:t>
              </a:r>
              <a:endParaRPr lang="en-US" altLang="en-US"/>
            </a:p>
          </p:txBody>
        </p:sp>
      </p:grpSp>
      <p:grpSp>
        <p:nvGrpSpPr>
          <p:cNvPr id="30836" name="Group 116"/>
          <p:cNvGrpSpPr>
            <a:grpSpLocks/>
          </p:cNvGrpSpPr>
          <p:nvPr/>
        </p:nvGrpSpPr>
        <p:grpSpPr bwMode="auto">
          <a:xfrm>
            <a:off x="1919288" y="4178300"/>
            <a:ext cx="381000" cy="381000"/>
            <a:chOff x="0" y="0"/>
            <a:chExt cx="381000" cy="381000"/>
          </a:xfrm>
        </p:grpSpPr>
        <p:sp>
          <p:nvSpPr>
            <p:cNvPr id="30837" name="AutoShape 117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838" name="AutoShape 118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1</a:t>
              </a:r>
              <a:endParaRPr lang="en-US" altLang="en-US"/>
            </a:p>
          </p:txBody>
        </p:sp>
      </p:grpSp>
      <p:grpSp>
        <p:nvGrpSpPr>
          <p:cNvPr id="30839" name="Group 119"/>
          <p:cNvGrpSpPr>
            <a:grpSpLocks/>
          </p:cNvGrpSpPr>
          <p:nvPr/>
        </p:nvGrpSpPr>
        <p:grpSpPr bwMode="auto">
          <a:xfrm>
            <a:off x="2300288" y="4178300"/>
            <a:ext cx="381000" cy="381000"/>
            <a:chOff x="0" y="0"/>
            <a:chExt cx="381000" cy="381000"/>
          </a:xfrm>
        </p:grpSpPr>
        <p:sp>
          <p:nvSpPr>
            <p:cNvPr id="30840" name="AutoShape 120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841" name="AutoShape 121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2</a:t>
              </a:r>
              <a:endParaRPr lang="en-US" altLang="en-US"/>
            </a:p>
          </p:txBody>
        </p:sp>
      </p:grpSp>
      <p:grpSp>
        <p:nvGrpSpPr>
          <p:cNvPr id="30842" name="Group 122"/>
          <p:cNvGrpSpPr>
            <a:grpSpLocks/>
          </p:cNvGrpSpPr>
          <p:nvPr/>
        </p:nvGrpSpPr>
        <p:grpSpPr bwMode="auto">
          <a:xfrm>
            <a:off x="3792538" y="4178300"/>
            <a:ext cx="381000" cy="381000"/>
            <a:chOff x="0" y="0"/>
            <a:chExt cx="381000" cy="381000"/>
          </a:xfrm>
        </p:grpSpPr>
        <p:sp>
          <p:nvSpPr>
            <p:cNvPr id="30843" name="AutoShape 123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844" name="AutoShape 124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3</a:t>
              </a:r>
              <a:endParaRPr lang="en-US" altLang="en-US"/>
            </a:p>
          </p:txBody>
        </p:sp>
      </p:grpSp>
      <p:grpSp>
        <p:nvGrpSpPr>
          <p:cNvPr id="30845" name="Group 125"/>
          <p:cNvGrpSpPr>
            <a:grpSpLocks/>
          </p:cNvGrpSpPr>
          <p:nvPr/>
        </p:nvGrpSpPr>
        <p:grpSpPr bwMode="auto">
          <a:xfrm>
            <a:off x="4173538" y="4178300"/>
            <a:ext cx="381000" cy="381000"/>
            <a:chOff x="0" y="0"/>
            <a:chExt cx="381000" cy="381000"/>
          </a:xfrm>
        </p:grpSpPr>
        <p:sp>
          <p:nvSpPr>
            <p:cNvPr id="30846" name="AutoShape 126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847" name="AutoShape 127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5</a:t>
              </a:r>
              <a:endParaRPr lang="en-US" altLang="en-US"/>
            </a:p>
          </p:txBody>
        </p:sp>
      </p:grpSp>
      <p:grpSp>
        <p:nvGrpSpPr>
          <p:cNvPr id="30848" name="Group 128"/>
          <p:cNvGrpSpPr>
            <a:grpSpLocks/>
          </p:cNvGrpSpPr>
          <p:nvPr/>
        </p:nvGrpSpPr>
        <p:grpSpPr bwMode="auto">
          <a:xfrm>
            <a:off x="1104900" y="5181600"/>
            <a:ext cx="381000" cy="381000"/>
            <a:chOff x="0" y="0"/>
            <a:chExt cx="381000" cy="381000"/>
          </a:xfrm>
        </p:grpSpPr>
        <p:sp>
          <p:nvSpPr>
            <p:cNvPr id="30849" name="AutoShape 129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850" name="AutoShape 130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0</a:t>
              </a:r>
              <a:endParaRPr lang="en-US" altLang="en-US"/>
            </a:p>
          </p:txBody>
        </p:sp>
      </p:grpSp>
      <p:grpSp>
        <p:nvGrpSpPr>
          <p:cNvPr id="30851" name="Group 131"/>
          <p:cNvGrpSpPr>
            <a:grpSpLocks/>
          </p:cNvGrpSpPr>
          <p:nvPr/>
        </p:nvGrpSpPr>
        <p:grpSpPr bwMode="auto">
          <a:xfrm>
            <a:off x="2982913" y="5181600"/>
            <a:ext cx="381000" cy="381000"/>
            <a:chOff x="0" y="0"/>
            <a:chExt cx="381000" cy="381000"/>
          </a:xfrm>
        </p:grpSpPr>
        <p:sp>
          <p:nvSpPr>
            <p:cNvPr id="30852" name="AutoShape 132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853" name="AutoShape 133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4</a:t>
              </a:r>
              <a:endParaRPr lang="en-US" altLang="en-US"/>
            </a:p>
          </p:txBody>
        </p:sp>
      </p:grpSp>
      <p:grpSp>
        <p:nvGrpSpPr>
          <p:cNvPr id="30854" name="Group 134"/>
          <p:cNvGrpSpPr>
            <a:grpSpLocks/>
          </p:cNvGrpSpPr>
          <p:nvPr/>
        </p:nvGrpSpPr>
        <p:grpSpPr bwMode="auto">
          <a:xfrm>
            <a:off x="1598613" y="5181600"/>
            <a:ext cx="381000" cy="381000"/>
            <a:chOff x="0" y="0"/>
            <a:chExt cx="381000" cy="381000"/>
          </a:xfrm>
        </p:grpSpPr>
        <p:sp>
          <p:nvSpPr>
            <p:cNvPr id="30855" name="AutoShape 135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856" name="AutoShape 136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1</a:t>
              </a:r>
              <a:endParaRPr lang="en-US" altLang="en-US"/>
            </a:p>
          </p:txBody>
        </p:sp>
      </p:grpSp>
      <p:grpSp>
        <p:nvGrpSpPr>
          <p:cNvPr id="30857" name="Group 137"/>
          <p:cNvGrpSpPr>
            <a:grpSpLocks/>
          </p:cNvGrpSpPr>
          <p:nvPr/>
        </p:nvGrpSpPr>
        <p:grpSpPr bwMode="auto">
          <a:xfrm>
            <a:off x="2306638" y="5181600"/>
            <a:ext cx="381000" cy="381000"/>
            <a:chOff x="0" y="0"/>
            <a:chExt cx="381000" cy="381000"/>
          </a:xfrm>
        </p:grpSpPr>
        <p:sp>
          <p:nvSpPr>
            <p:cNvPr id="30858" name="AutoShape 138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859" name="AutoShape 139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2</a:t>
              </a:r>
              <a:endParaRPr lang="en-US" altLang="en-US"/>
            </a:p>
          </p:txBody>
        </p:sp>
      </p:grpSp>
      <p:grpSp>
        <p:nvGrpSpPr>
          <p:cNvPr id="30860" name="Group 140"/>
          <p:cNvGrpSpPr>
            <a:grpSpLocks/>
          </p:cNvGrpSpPr>
          <p:nvPr/>
        </p:nvGrpSpPr>
        <p:grpSpPr bwMode="auto">
          <a:xfrm>
            <a:off x="3505200" y="5181600"/>
            <a:ext cx="381000" cy="381000"/>
            <a:chOff x="0" y="0"/>
            <a:chExt cx="381000" cy="381000"/>
          </a:xfrm>
        </p:grpSpPr>
        <p:sp>
          <p:nvSpPr>
            <p:cNvPr id="30861" name="AutoShape 141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862" name="AutoShape 142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3</a:t>
              </a:r>
              <a:endParaRPr lang="en-US" altLang="en-US"/>
            </a:p>
          </p:txBody>
        </p:sp>
      </p:grpSp>
      <p:grpSp>
        <p:nvGrpSpPr>
          <p:cNvPr id="30863" name="Group 143"/>
          <p:cNvGrpSpPr>
            <a:grpSpLocks/>
          </p:cNvGrpSpPr>
          <p:nvPr/>
        </p:nvGrpSpPr>
        <p:grpSpPr bwMode="auto">
          <a:xfrm>
            <a:off x="4238625" y="5181600"/>
            <a:ext cx="381000" cy="381000"/>
            <a:chOff x="0" y="0"/>
            <a:chExt cx="381000" cy="381000"/>
          </a:xfrm>
        </p:grpSpPr>
        <p:sp>
          <p:nvSpPr>
            <p:cNvPr id="30864" name="AutoShape 144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865" name="AutoShape 145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5</a:t>
              </a:r>
              <a:endParaRPr lang="en-US" altLang="en-US"/>
            </a:p>
          </p:txBody>
        </p:sp>
      </p:grpSp>
      <p:sp>
        <p:nvSpPr>
          <p:cNvPr id="30866" name="AutoShape 146"/>
          <p:cNvSpPr>
            <a:spLocks/>
          </p:cNvSpPr>
          <p:nvPr/>
        </p:nvSpPr>
        <p:spPr bwMode="auto">
          <a:xfrm>
            <a:off x="1103313" y="4821238"/>
            <a:ext cx="955675" cy="373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en-US" altLang="en-US" sz="2000" b="1" i="1"/>
              <a:t>merge</a:t>
            </a:r>
            <a:endParaRPr lang="en-US" altLang="en-US"/>
          </a:p>
        </p:txBody>
      </p:sp>
      <p:sp>
        <p:nvSpPr>
          <p:cNvPr id="30867" name="AutoShape 147"/>
          <p:cNvSpPr>
            <a:spLocks/>
          </p:cNvSpPr>
          <p:nvPr/>
        </p:nvSpPr>
        <p:spPr bwMode="auto">
          <a:xfrm>
            <a:off x="2982913" y="4821238"/>
            <a:ext cx="949325" cy="373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en-US" altLang="en-US" sz="2000" b="1" i="1"/>
              <a:t>merge</a:t>
            </a:r>
            <a:endParaRPr lang="en-US" altLang="en-US"/>
          </a:p>
        </p:txBody>
      </p:sp>
      <p:grpSp>
        <p:nvGrpSpPr>
          <p:cNvPr id="30868" name="Group 148"/>
          <p:cNvGrpSpPr>
            <a:grpSpLocks/>
          </p:cNvGrpSpPr>
          <p:nvPr/>
        </p:nvGrpSpPr>
        <p:grpSpPr bwMode="auto">
          <a:xfrm>
            <a:off x="2670175" y="5824538"/>
            <a:ext cx="381000" cy="381000"/>
            <a:chOff x="0" y="0"/>
            <a:chExt cx="381000" cy="381000"/>
          </a:xfrm>
        </p:grpSpPr>
        <p:sp>
          <p:nvSpPr>
            <p:cNvPr id="30869" name="AutoShape 149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870" name="AutoShape 150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0</a:t>
              </a:r>
              <a:endParaRPr lang="en-US" altLang="en-US"/>
            </a:p>
          </p:txBody>
        </p:sp>
      </p:grpSp>
      <p:grpSp>
        <p:nvGrpSpPr>
          <p:cNvPr id="30871" name="Group 151"/>
          <p:cNvGrpSpPr>
            <a:grpSpLocks/>
          </p:cNvGrpSpPr>
          <p:nvPr/>
        </p:nvGrpSpPr>
        <p:grpSpPr bwMode="auto">
          <a:xfrm>
            <a:off x="4186238" y="5824538"/>
            <a:ext cx="381000" cy="381000"/>
            <a:chOff x="0" y="0"/>
            <a:chExt cx="381000" cy="381000"/>
          </a:xfrm>
        </p:grpSpPr>
        <p:sp>
          <p:nvSpPr>
            <p:cNvPr id="30872" name="AutoShape 152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873" name="AutoShape 153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4</a:t>
              </a:r>
              <a:endParaRPr lang="en-US" altLang="en-US"/>
            </a:p>
          </p:txBody>
        </p:sp>
      </p:grpSp>
      <p:grpSp>
        <p:nvGrpSpPr>
          <p:cNvPr id="30874" name="Group 154"/>
          <p:cNvGrpSpPr>
            <a:grpSpLocks/>
          </p:cNvGrpSpPr>
          <p:nvPr/>
        </p:nvGrpSpPr>
        <p:grpSpPr bwMode="auto">
          <a:xfrm>
            <a:off x="3044825" y="5824538"/>
            <a:ext cx="381000" cy="381000"/>
            <a:chOff x="0" y="0"/>
            <a:chExt cx="381000" cy="381000"/>
          </a:xfrm>
        </p:grpSpPr>
        <p:sp>
          <p:nvSpPr>
            <p:cNvPr id="30875" name="AutoShape 155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876" name="AutoShape 156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1</a:t>
              </a:r>
              <a:endParaRPr lang="en-US" altLang="en-US"/>
            </a:p>
          </p:txBody>
        </p:sp>
      </p:grpSp>
      <p:grpSp>
        <p:nvGrpSpPr>
          <p:cNvPr id="30877" name="Group 157"/>
          <p:cNvGrpSpPr>
            <a:grpSpLocks/>
          </p:cNvGrpSpPr>
          <p:nvPr/>
        </p:nvGrpSpPr>
        <p:grpSpPr bwMode="auto">
          <a:xfrm>
            <a:off x="3425825" y="5824538"/>
            <a:ext cx="381000" cy="381000"/>
            <a:chOff x="0" y="0"/>
            <a:chExt cx="381000" cy="381000"/>
          </a:xfrm>
        </p:grpSpPr>
        <p:sp>
          <p:nvSpPr>
            <p:cNvPr id="30878" name="AutoShape 158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879" name="AutoShape 159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2</a:t>
              </a:r>
              <a:endParaRPr lang="en-US" altLang="en-US"/>
            </a:p>
          </p:txBody>
        </p:sp>
      </p:grpSp>
      <p:grpSp>
        <p:nvGrpSpPr>
          <p:cNvPr id="30880" name="Group 160"/>
          <p:cNvGrpSpPr>
            <a:grpSpLocks/>
          </p:cNvGrpSpPr>
          <p:nvPr/>
        </p:nvGrpSpPr>
        <p:grpSpPr bwMode="auto">
          <a:xfrm>
            <a:off x="3805238" y="5824538"/>
            <a:ext cx="381000" cy="381000"/>
            <a:chOff x="0" y="0"/>
            <a:chExt cx="381000" cy="381000"/>
          </a:xfrm>
        </p:grpSpPr>
        <p:sp>
          <p:nvSpPr>
            <p:cNvPr id="30881" name="AutoShape 161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882" name="AutoShape 162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3</a:t>
              </a:r>
              <a:endParaRPr lang="en-US" altLang="en-US"/>
            </a:p>
          </p:txBody>
        </p:sp>
      </p:grpSp>
      <p:grpSp>
        <p:nvGrpSpPr>
          <p:cNvPr id="30883" name="Group 163"/>
          <p:cNvGrpSpPr>
            <a:grpSpLocks/>
          </p:cNvGrpSpPr>
          <p:nvPr/>
        </p:nvGrpSpPr>
        <p:grpSpPr bwMode="auto">
          <a:xfrm>
            <a:off x="4567238" y="5824538"/>
            <a:ext cx="381000" cy="381000"/>
            <a:chOff x="0" y="0"/>
            <a:chExt cx="381000" cy="381000"/>
          </a:xfrm>
        </p:grpSpPr>
        <p:sp>
          <p:nvSpPr>
            <p:cNvPr id="30884" name="AutoShape 164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885" name="AutoShape 165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5</a:t>
              </a:r>
              <a:endParaRPr lang="en-US" altLang="en-US"/>
            </a:p>
          </p:txBody>
        </p:sp>
      </p:grpSp>
      <p:sp>
        <p:nvSpPr>
          <p:cNvPr id="30886" name="AutoShape 166"/>
          <p:cNvSpPr>
            <a:spLocks/>
          </p:cNvSpPr>
          <p:nvPr/>
        </p:nvSpPr>
        <p:spPr bwMode="auto">
          <a:xfrm>
            <a:off x="6091238" y="5824538"/>
            <a:ext cx="3810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5A5A5A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2000">
              <a:latin typeface="Arial Bold" charset="0"/>
              <a:sym typeface="Arial Bold" charset="0"/>
            </a:endParaRPr>
          </a:p>
        </p:txBody>
      </p:sp>
      <p:sp>
        <p:nvSpPr>
          <p:cNvPr id="30887" name="AutoShape 167"/>
          <p:cNvSpPr>
            <a:spLocks/>
          </p:cNvSpPr>
          <p:nvPr/>
        </p:nvSpPr>
        <p:spPr bwMode="auto">
          <a:xfrm>
            <a:off x="6159500" y="5827713"/>
            <a:ext cx="244475" cy="3746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2000">
                <a:latin typeface="Arial Bold" charset="0"/>
                <a:sym typeface="Arial Bold" charset="0"/>
              </a:rPr>
              <a:t>9</a:t>
            </a:r>
            <a:endParaRPr lang="en-US" altLang="en-US"/>
          </a:p>
        </p:txBody>
      </p:sp>
      <p:sp>
        <p:nvSpPr>
          <p:cNvPr id="30888" name="AutoShape 168"/>
          <p:cNvSpPr>
            <a:spLocks/>
          </p:cNvSpPr>
          <p:nvPr/>
        </p:nvSpPr>
        <p:spPr bwMode="auto">
          <a:xfrm>
            <a:off x="4948238" y="5824538"/>
            <a:ext cx="3810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9999E6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2000">
              <a:latin typeface="Arial Bold" charset="0"/>
              <a:sym typeface="Arial Bold" charset="0"/>
            </a:endParaRPr>
          </a:p>
        </p:txBody>
      </p:sp>
      <p:sp>
        <p:nvSpPr>
          <p:cNvPr id="30889" name="AutoShape 169"/>
          <p:cNvSpPr>
            <a:spLocks/>
          </p:cNvSpPr>
          <p:nvPr/>
        </p:nvSpPr>
        <p:spPr bwMode="auto">
          <a:xfrm>
            <a:off x="5016500" y="5827713"/>
            <a:ext cx="246063" cy="3746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2000">
                <a:latin typeface="Arial Bold" charset="0"/>
                <a:sym typeface="Arial Bold" charset="0"/>
              </a:rPr>
              <a:t>6</a:t>
            </a:r>
            <a:endParaRPr lang="en-US" altLang="en-US"/>
          </a:p>
        </p:txBody>
      </p:sp>
      <p:sp>
        <p:nvSpPr>
          <p:cNvPr id="30890" name="AutoShape 170"/>
          <p:cNvSpPr>
            <a:spLocks/>
          </p:cNvSpPr>
          <p:nvPr/>
        </p:nvSpPr>
        <p:spPr bwMode="auto">
          <a:xfrm>
            <a:off x="5710238" y="5824538"/>
            <a:ext cx="3810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5A5A5A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2000">
              <a:latin typeface="Arial Bold" charset="0"/>
              <a:sym typeface="Arial Bold" charset="0"/>
            </a:endParaRPr>
          </a:p>
        </p:txBody>
      </p:sp>
      <p:sp>
        <p:nvSpPr>
          <p:cNvPr id="30891" name="AutoShape 171"/>
          <p:cNvSpPr>
            <a:spLocks/>
          </p:cNvSpPr>
          <p:nvPr/>
        </p:nvSpPr>
        <p:spPr bwMode="auto">
          <a:xfrm>
            <a:off x="5778500" y="5827713"/>
            <a:ext cx="244475" cy="3746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2000">
                <a:latin typeface="Arial Bold" charset="0"/>
                <a:sym typeface="Arial Bold" charset="0"/>
              </a:rPr>
              <a:t>8</a:t>
            </a:r>
            <a:endParaRPr lang="en-US" altLang="en-US"/>
          </a:p>
        </p:txBody>
      </p:sp>
      <p:sp>
        <p:nvSpPr>
          <p:cNvPr id="30892" name="AutoShape 172"/>
          <p:cNvSpPr>
            <a:spLocks/>
          </p:cNvSpPr>
          <p:nvPr/>
        </p:nvSpPr>
        <p:spPr bwMode="auto">
          <a:xfrm>
            <a:off x="5329238" y="5824538"/>
            <a:ext cx="3810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9999E6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2000">
              <a:latin typeface="Arial Bold" charset="0"/>
              <a:sym typeface="Arial Bold" charset="0"/>
            </a:endParaRPr>
          </a:p>
        </p:txBody>
      </p:sp>
      <p:sp>
        <p:nvSpPr>
          <p:cNvPr id="30893" name="AutoShape 173"/>
          <p:cNvSpPr>
            <a:spLocks/>
          </p:cNvSpPr>
          <p:nvPr/>
        </p:nvSpPr>
        <p:spPr bwMode="auto">
          <a:xfrm>
            <a:off x="5397500" y="5827713"/>
            <a:ext cx="244475" cy="3746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2000">
                <a:latin typeface="Arial Bold" charset="0"/>
                <a:sym typeface="Arial Bold" charset="0"/>
              </a:rPr>
              <a:t>7</a:t>
            </a:r>
            <a:endParaRPr lang="en-US" altLang="en-US"/>
          </a:p>
        </p:txBody>
      </p:sp>
      <p:grpSp>
        <p:nvGrpSpPr>
          <p:cNvPr id="30894" name="Group 174"/>
          <p:cNvGrpSpPr>
            <a:grpSpLocks/>
          </p:cNvGrpSpPr>
          <p:nvPr/>
        </p:nvGrpSpPr>
        <p:grpSpPr bwMode="auto">
          <a:xfrm>
            <a:off x="7038975" y="3533775"/>
            <a:ext cx="381000" cy="382588"/>
            <a:chOff x="0" y="0"/>
            <a:chExt cx="381000" cy="382367"/>
          </a:xfrm>
        </p:grpSpPr>
        <p:sp>
          <p:nvSpPr>
            <p:cNvPr id="30895" name="AutoShape 175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5A5A5A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896" name="AutoShape 176"/>
            <p:cNvSpPr>
              <a:spLocks/>
            </p:cNvSpPr>
            <p:nvPr/>
          </p:nvSpPr>
          <p:spPr bwMode="auto">
            <a:xfrm>
              <a:off x="64078" y="7135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5A5A5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8</a:t>
              </a:r>
              <a:endParaRPr lang="en-US" altLang="en-US"/>
            </a:p>
          </p:txBody>
        </p:sp>
      </p:grpSp>
      <p:grpSp>
        <p:nvGrpSpPr>
          <p:cNvPr id="30897" name="Group 177"/>
          <p:cNvGrpSpPr>
            <a:grpSpLocks/>
          </p:cNvGrpSpPr>
          <p:nvPr/>
        </p:nvGrpSpPr>
        <p:grpSpPr bwMode="auto">
          <a:xfrm>
            <a:off x="5670550" y="2519363"/>
            <a:ext cx="381000" cy="381000"/>
            <a:chOff x="0" y="0"/>
            <a:chExt cx="381000" cy="381000"/>
          </a:xfrm>
        </p:grpSpPr>
        <p:sp>
          <p:nvSpPr>
            <p:cNvPr id="30898" name="AutoShape 178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ADADEB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899" name="AutoShape 179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6</a:t>
              </a:r>
              <a:endParaRPr lang="en-US" altLang="en-US"/>
            </a:p>
          </p:txBody>
        </p:sp>
      </p:grpSp>
      <p:grpSp>
        <p:nvGrpSpPr>
          <p:cNvPr id="30900" name="Group 180"/>
          <p:cNvGrpSpPr>
            <a:grpSpLocks/>
          </p:cNvGrpSpPr>
          <p:nvPr/>
        </p:nvGrpSpPr>
        <p:grpSpPr bwMode="auto">
          <a:xfrm>
            <a:off x="6935788" y="2519363"/>
            <a:ext cx="381000" cy="381000"/>
            <a:chOff x="0" y="0"/>
            <a:chExt cx="381000" cy="381000"/>
          </a:xfrm>
        </p:grpSpPr>
        <p:sp>
          <p:nvSpPr>
            <p:cNvPr id="30901" name="AutoShape 181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ADADEB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902" name="AutoShape 182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7</a:t>
              </a:r>
              <a:endParaRPr lang="en-US" altLang="en-US"/>
            </a:p>
          </p:txBody>
        </p:sp>
      </p:grpSp>
      <p:grpSp>
        <p:nvGrpSpPr>
          <p:cNvPr id="30903" name="Group 183"/>
          <p:cNvGrpSpPr>
            <a:grpSpLocks/>
          </p:cNvGrpSpPr>
          <p:nvPr/>
        </p:nvGrpSpPr>
        <p:grpSpPr bwMode="auto">
          <a:xfrm>
            <a:off x="5670550" y="3532188"/>
            <a:ext cx="381000" cy="381000"/>
            <a:chOff x="0" y="0"/>
            <a:chExt cx="381000" cy="381000"/>
          </a:xfrm>
        </p:grpSpPr>
        <p:sp>
          <p:nvSpPr>
            <p:cNvPr id="30904" name="AutoShape 184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ADADEB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905" name="AutoShape 185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6</a:t>
              </a:r>
              <a:endParaRPr lang="en-US" altLang="en-US"/>
            </a:p>
          </p:txBody>
        </p:sp>
      </p:grpSp>
      <p:grpSp>
        <p:nvGrpSpPr>
          <p:cNvPr id="30906" name="Group 186"/>
          <p:cNvGrpSpPr>
            <a:grpSpLocks/>
          </p:cNvGrpSpPr>
          <p:nvPr/>
        </p:nvGrpSpPr>
        <p:grpSpPr bwMode="auto">
          <a:xfrm>
            <a:off x="6189663" y="3532188"/>
            <a:ext cx="381000" cy="381000"/>
            <a:chOff x="0" y="0"/>
            <a:chExt cx="381000" cy="381000"/>
          </a:xfrm>
        </p:grpSpPr>
        <p:sp>
          <p:nvSpPr>
            <p:cNvPr id="30907" name="AutoShape 187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ADADEB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908" name="AutoShape 188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7</a:t>
              </a:r>
              <a:endParaRPr lang="en-US" altLang="en-US"/>
            </a:p>
          </p:txBody>
        </p:sp>
      </p:grpSp>
      <p:grpSp>
        <p:nvGrpSpPr>
          <p:cNvPr id="30909" name="Group 189"/>
          <p:cNvGrpSpPr>
            <a:grpSpLocks/>
          </p:cNvGrpSpPr>
          <p:nvPr/>
        </p:nvGrpSpPr>
        <p:grpSpPr bwMode="auto">
          <a:xfrm>
            <a:off x="5670550" y="4154488"/>
            <a:ext cx="381000" cy="381000"/>
            <a:chOff x="0" y="0"/>
            <a:chExt cx="381000" cy="381000"/>
          </a:xfrm>
        </p:grpSpPr>
        <p:sp>
          <p:nvSpPr>
            <p:cNvPr id="30910" name="AutoShape 190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ADADEB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911" name="AutoShape 191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6</a:t>
              </a:r>
              <a:endParaRPr lang="en-US" altLang="en-US"/>
            </a:p>
          </p:txBody>
        </p:sp>
      </p:grpSp>
      <p:grpSp>
        <p:nvGrpSpPr>
          <p:cNvPr id="30912" name="Group 192"/>
          <p:cNvGrpSpPr>
            <a:grpSpLocks/>
          </p:cNvGrpSpPr>
          <p:nvPr/>
        </p:nvGrpSpPr>
        <p:grpSpPr bwMode="auto">
          <a:xfrm>
            <a:off x="6189663" y="4154488"/>
            <a:ext cx="381000" cy="381000"/>
            <a:chOff x="0" y="0"/>
            <a:chExt cx="381000" cy="381000"/>
          </a:xfrm>
        </p:grpSpPr>
        <p:sp>
          <p:nvSpPr>
            <p:cNvPr id="30913" name="AutoShape 193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ADADEB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914" name="AutoShape 194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7</a:t>
              </a:r>
              <a:endParaRPr lang="en-US" altLang="en-US"/>
            </a:p>
          </p:txBody>
        </p:sp>
      </p:grpSp>
      <p:grpSp>
        <p:nvGrpSpPr>
          <p:cNvPr id="30915" name="Group 195"/>
          <p:cNvGrpSpPr>
            <a:grpSpLocks/>
          </p:cNvGrpSpPr>
          <p:nvPr/>
        </p:nvGrpSpPr>
        <p:grpSpPr bwMode="auto">
          <a:xfrm>
            <a:off x="5670550" y="5178425"/>
            <a:ext cx="381000" cy="381000"/>
            <a:chOff x="0" y="0"/>
            <a:chExt cx="381000" cy="381000"/>
          </a:xfrm>
        </p:grpSpPr>
        <p:sp>
          <p:nvSpPr>
            <p:cNvPr id="30916" name="AutoShape 196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ADADEB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917" name="AutoShape 197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6</a:t>
              </a:r>
              <a:endParaRPr lang="en-US" altLang="en-US"/>
            </a:p>
          </p:txBody>
        </p:sp>
      </p:grpSp>
      <p:grpSp>
        <p:nvGrpSpPr>
          <p:cNvPr id="30918" name="Group 198"/>
          <p:cNvGrpSpPr>
            <a:grpSpLocks/>
          </p:cNvGrpSpPr>
          <p:nvPr/>
        </p:nvGrpSpPr>
        <p:grpSpPr bwMode="auto">
          <a:xfrm>
            <a:off x="6046788" y="5178425"/>
            <a:ext cx="381000" cy="381000"/>
            <a:chOff x="0" y="0"/>
            <a:chExt cx="381000" cy="381000"/>
          </a:xfrm>
        </p:grpSpPr>
        <p:sp>
          <p:nvSpPr>
            <p:cNvPr id="30919" name="AutoShape 199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ADADEB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920" name="AutoShape 200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7</a:t>
              </a:r>
              <a:endParaRPr lang="en-US" altLang="en-US"/>
            </a:p>
          </p:txBody>
        </p:sp>
      </p:grpSp>
      <p:sp>
        <p:nvSpPr>
          <p:cNvPr id="30921" name="AutoShape 201"/>
          <p:cNvSpPr>
            <a:spLocks/>
          </p:cNvSpPr>
          <p:nvPr/>
        </p:nvSpPr>
        <p:spPr bwMode="auto">
          <a:xfrm>
            <a:off x="7416800" y="4157663"/>
            <a:ext cx="3810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5A5A5A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2000">
              <a:latin typeface="Arial Bold" charset="0"/>
              <a:sym typeface="Arial Bold" charset="0"/>
            </a:endParaRPr>
          </a:p>
        </p:txBody>
      </p:sp>
      <p:sp>
        <p:nvSpPr>
          <p:cNvPr id="30922" name="AutoShape 202"/>
          <p:cNvSpPr>
            <a:spLocks/>
          </p:cNvSpPr>
          <p:nvPr/>
        </p:nvSpPr>
        <p:spPr bwMode="auto">
          <a:xfrm>
            <a:off x="7483475" y="4160838"/>
            <a:ext cx="246063" cy="3746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5A5A5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2000">
                <a:latin typeface="Arial Bold" charset="0"/>
                <a:sym typeface="Arial Bold" charset="0"/>
              </a:rPr>
              <a:t>9</a:t>
            </a:r>
            <a:endParaRPr lang="en-US" altLang="en-US"/>
          </a:p>
        </p:txBody>
      </p:sp>
      <p:grpSp>
        <p:nvGrpSpPr>
          <p:cNvPr id="30923" name="Group 203"/>
          <p:cNvGrpSpPr>
            <a:grpSpLocks/>
          </p:cNvGrpSpPr>
          <p:nvPr/>
        </p:nvGrpSpPr>
        <p:grpSpPr bwMode="auto">
          <a:xfrm>
            <a:off x="7038975" y="4156075"/>
            <a:ext cx="381000" cy="381000"/>
            <a:chOff x="0" y="0"/>
            <a:chExt cx="381000" cy="382367"/>
          </a:xfrm>
        </p:grpSpPr>
        <p:sp>
          <p:nvSpPr>
            <p:cNvPr id="30924" name="AutoShape 204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5A5A5A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925" name="AutoShape 205"/>
            <p:cNvSpPr>
              <a:spLocks/>
            </p:cNvSpPr>
            <p:nvPr/>
          </p:nvSpPr>
          <p:spPr bwMode="auto">
            <a:xfrm>
              <a:off x="64078" y="7135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5A5A5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8</a:t>
              </a:r>
              <a:endParaRPr lang="en-US" altLang="en-US"/>
            </a:p>
          </p:txBody>
        </p:sp>
      </p:grpSp>
      <p:sp>
        <p:nvSpPr>
          <p:cNvPr id="30926" name="AutoShape 206"/>
          <p:cNvSpPr>
            <a:spLocks/>
          </p:cNvSpPr>
          <p:nvPr/>
        </p:nvSpPr>
        <p:spPr bwMode="auto">
          <a:xfrm>
            <a:off x="7416800" y="5191125"/>
            <a:ext cx="3810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5A5A5A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2000">
              <a:latin typeface="Arial Bold" charset="0"/>
              <a:sym typeface="Arial Bold" charset="0"/>
            </a:endParaRPr>
          </a:p>
        </p:txBody>
      </p:sp>
      <p:sp>
        <p:nvSpPr>
          <p:cNvPr id="30927" name="AutoShape 207"/>
          <p:cNvSpPr>
            <a:spLocks/>
          </p:cNvSpPr>
          <p:nvPr/>
        </p:nvSpPr>
        <p:spPr bwMode="auto">
          <a:xfrm>
            <a:off x="7483475" y="5194300"/>
            <a:ext cx="246063" cy="3746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5A5A5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2000">
                <a:latin typeface="Arial Bold" charset="0"/>
                <a:sym typeface="Arial Bold" charset="0"/>
              </a:rPr>
              <a:t>9</a:t>
            </a:r>
            <a:endParaRPr lang="en-US" altLang="en-US"/>
          </a:p>
        </p:txBody>
      </p:sp>
      <p:grpSp>
        <p:nvGrpSpPr>
          <p:cNvPr id="30928" name="Group 208"/>
          <p:cNvGrpSpPr>
            <a:grpSpLocks/>
          </p:cNvGrpSpPr>
          <p:nvPr/>
        </p:nvGrpSpPr>
        <p:grpSpPr bwMode="auto">
          <a:xfrm>
            <a:off x="7038975" y="5187950"/>
            <a:ext cx="381000" cy="382588"/>
            <a:chOff x="0" y="0"/>
            <a:chExt cx="381000" cy="382367"/>
          </a:xfrm>
        </p:grpSpPr>
        <p:sp>
          <p:nvSpPr>
            <p:cNvPr id="30929" name="AutoShape 209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5A5A5A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0930" name="AutoShape 210"/>
            <p:cNvSpPr>
              <a:spLocks/>
            </p:cNvSpPr>
            <p:nvPr/>
          </p:nvSpPr>
          <p:spPr bwMode="auto">
            <a:xfrm>
              <a:off x="64078" y="7135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5A5A5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8</a:t>
              </a:r>
              <a:endParaRPr lang="en-US" alt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AutoShape 1"/>
          <p:cNvSpPr>
            <a:spLocks/>
          </p:cNvSpPr>
          <p:nvPr/>
        </p:nvSpPr>
        <p:spPr bwMode="auto">
          <a:xfrm>
            <a:off x="6553200" y="6400800"/>
            <a:ext cx="1905000" cy="2857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/>
            <a:fld id="{23812CA8-B05E-46AF-8ACE-5D8BA566C05A}" type="slidenum">
              <a:rPr lang="en-US" altLang="en-US" sz="1400"/>
              <a:pPr algn="r"/>
              <a:t>14</a:t>
            </a:fld>
            <a:endParaRPr lang="en-US" altLang="en-US"/>
          </a:p>
        </p:txBody>
      </p:sp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2474913" y="838200"/>
            <a:ext cx="4192587" cy="381000"/>
            <a:chOff x="-1" y="0"/>
            <a:chExt cx="4191001" cy="381000"/>
          </a:xfrm>
        </p:grpSpPr>
        <p:grpSp>
          <p:nvGrpSpPr>
            <p:cNvPr id="31747" name="Group 3"/>
            <p:cNvGrpSpPr>
              <a:grpSpLocks/>
            </p:cNvGrpSpPr>
            <p:nvPr/>
          </p:nvGrpSpPr>
          <p:grpSpPr bwMode="auto">
            <a:xfrm>
              <a:off x="-1" y="0"/>
              <a:ext cx="381001" cy="381000"/>
              <a:chOff x="0" y="0"/>
              <a:chExt cx="381000" cy="381000"/>
            </a:xfrm>
          </p:grpSpPr>
          <p:sp>
            <p:nvSpPr>
              <p:cNvPr id="31748" name="AutoShape 4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1749" name="AutoShape 5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0</a:t>
                </a:r>
                <a:endParaRPr lang="en-US" altLang="en-US"/>
              </a:p>
            </p:txBody>
          </p:sp>
        </p:grpSp>
        <p:grpSp>
          <p:nvGrpSpPr>
            <p:cNvPr id="31750" name="Group 6"/>
            <p:cNvGrpSpPr>
              <a:grpSpLocks/>
            </p:cNvGrpSpPr>
            <p:nvPr/>
          </p:nvGrpSpPr>
          <p:grpSpPr bwMode="auto">
            <a:xfrm>
              <a:off x="380999" y="0"/>
              <a:ext cx="381001" cy="381000"/>
              <a:chOff x="0" y="0"/>
              <a:chExt cx="381000" cy="381000"/>
            </a:xfrm>
          </p:grpSpPr>
          <p:sp>
            <p:nvSpPr>
              <p:cNvPr id="31751" name="AutoShape 7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1752" name="AutoShape 8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4</a:t>
                </a:r>
                <a:endParaRPr lang="en-US" altLang="en-US"/>
              </a:p>
            </p:txBody>
          </p:sp>
        </p:grpSp>
        <p:grpSp>
          <p:nvGrpSpPr>
            <p:cNvPr id="31753" name="Group 9"/>
            <p:cNvGrpSpPr>
              <a:grpSpLocks/>
            </p:cNvGrpSpPr>
            <p:nvPr/>
          </p:nvGrpSpPr>
          <p:grpSpPr bwMode="auto">
            <a:xfrm>
              <a:off x="762000" y="0"/>
              <a:ext cx="381000" cy="381000"/>
              <a:chOff x="0" y="0"/>
              <a:chExt cx="381000" cy="381000"/>
            </a:xfrm>
          </p:grpSpPr>
          <p:sp>
            <p:nvSpPr>
              <p:cNvPr id="31754" name="AutoShape 10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ADADEB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1755" name="AutoShape 11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 u="sng">
                    <a:latin typeface="Arial Bold" charset="0"/>
                    <a:sym typeface="Arial Bold" charset="0"/>
                  </a:rPr>
                  <a:t>6</a:t>
                </a:r>
                <a:endParaRPr lang="en-US" altLang="en-US"/>
              </a:p>
            </p:txBody>
          </p:sp>
        </p:grpSp>
        <p:grpSp>
          <p:nvGrpSpPr>
            <p:cNvPr id="31756" name="Group 12"/>
            <p:cNvGrpSpPr>
              <a:grpSpLocks/>
            </p:cNvGrpSpPr>
            <p:nvPr/>
          </p:nvGrpSpPr>
          <p:grpSpPr bwMode="auto">
            <a:xfrm>
              <a:off x="1143000" y="0"/>
              <a:ext cx="381000" cy="381000"/>
              <a:chOff x="0" y="0"/>
              <a:chExt cx="381000" cy="381000"/>
            </a:xfrm>
          </p:grpSpPr>
          <p:sp>
            <p:nvSpPr>
              <p:cNvPr id="31757" name="AutoShape 13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ADADEB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1758" name="AutoShape 14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8</a:t>
                </a:r>
                <a:endParaRPr lang="en-US" altLang="en-US"/>
              </a:p>
            </p:txBody>
          </p:sp>
        </p:grpSp>
        <p:grpSp>
          <p:nvGrpSpPr>
            <p:cNvPr id="31759" name="Group 15"/>
            <p:cNvGrpSpPr>
              <a:grpSpLocks/>
            </p:cNvGrpSpPr>
            <p:nvPr/>
          </p:nvGrpSpPr>
          <p:grpSpPr bwMode="auto">
            <a:xfrm>
              <a:off x="1524000" y="0"/>
              <a:ext cx="381000" cy="381000"/>
              <a:chOff x="0" y="0"/>
              <a:chExt cx="381000" cy="381000"/>
            </a:xfrm>
          </p:grpSpPr>
          <p:sp>
            <p:nvSpPr>
              <p:cNvPr id="31760" name="AutoShape 16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ADADEB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1761" name="AutoShape 17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9</a:t>
                </a:r>
                <a:endParaRPr lang="en-US" altLang="en-US"/>
              </a:p>
            </p:txBody>
          </p:sp>
        </p:grpSp>
        <p:grpSp>
          <p:nvGrpSpPr>
            <p:cNvPr id="31762" name="Group 18"/>
            <p:cNvGrpSpPr>
              <a:grpSpLocks/>
            </p:cNvGrpSpPr>
            <p:nvPr/>
          </p:nvGrpSpPr>
          <p:grpSpPr bwMode="auto">
            <a:xfrm>
              <a:off x="2286000" y="0"/>
              <a:ext cx="381000" cy="381000"/>
              <a:chOff x="0" y="0"/>
              <a:chExt cx="381000" cy="381000"/>
            </a:xfrm>
          </p:grpSpPr>
          <p:sp>
            <p:nvSpPr>
              <p:cNvPr id="31763" name="AutoShape 19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1764" name="AutoShape 20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1</a:t>
                </a:r>
                <a:endParaRPr lang="en-US" altLang="en-US"/>
              </a:p>
            </p:txBody>
          </p:sp>
        </p:grpSp>
        <p:grpSp>
          <p:nvGrpSpPr>
            <p:cNvPr id="31765" name="Group 21"/>
            <p:cNvGrpSpPr>
              <a:grpSpLocks/>
            </p:cNvGrpSpPr>
            <p:nvPr/>
          </p:nvGrpSpPr>
          <p:grpSpPr bwMode="auto">
            <a:xfrm>
              <a:off x="2667000" y="0"/>
              <a:ext cx="381000" cy="381000"/>
              <a:chOff x="0" y="0"/>
              <a:chExt cx="381000" cy="381000"/>
            </a:xfrm>
          </p:grpSpPr>
          <p:sp>
            <p:nvSpPr>
              <p:cNvPr id="31766" name="AutoShape 22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1767" name="AutoShape 23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2</a:t>
                </a:r>
                <a:endParaRPr lang="en-US" altLang="en-US"/>
              </a:p>
            </p:txBody>
          </p:sp>
        </p:grpSp>
        <p:grpSp>
          <p:nvGrpSpPr>
            <p:cNvPr id="31768" name="Group 24"/>
            <p:cNvGrpSpPr>
              <a:grpSpLocks/>
            </p:cNvGrpSpPr>
            <p:nvPr/>
          </p:nvGrpSpPr>
          <p:grpSpPr bwMode="auto">
            <a:xfrm>
              <a:off x="3048000" y="0"/>
              <a:ext cx="381000" cy="381000"/>
              <a:chOff x="0" y="0"/>
              <a:chExt cx="381000" cy="381000"/>
            </a:xfrm>
          </p:grpSpPr>
          <p:sp>
            <p:nvSpPr>
              <p:cNvPr id="31769" name="AutoShape 25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1770" name="AutoShape 26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3</a:t>
                </a:r>
                <a:endParaRPr lang="en-US" altLang="en-US"/>
              </a:p>
            </p:txBody>
          </p:sp>
        </p:grpSp>
        <p:grpSp>
          <p:nvGrpSpPr>
            <p:cNvPr id="31771" name="Group 27"/>
            <p:cNvGrpSpPr>
              <a:grpSpLocks/>
            </p:cNvGrpSpPr>
            <p:nvPr/>
          </p:nvGrpSpPr>
          <p:grpSpPr bwMode="auto">
            <a:xfrm>
              <a:off x="3429000" y="0"/>
              <a:ext cx="381000" cy="381000"/>
              <a:chOff x="0" y="0"/>
              <a:chExt cx="381000" cy="381000"/>
            </a:xfrm>
          </p:grpSpPr>
          <p:sp>
            <p:nvSpPr>
              <p:cNvPr id="31772" name="AutoShape 28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1773" name="AutoShape 29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5</a:t>
                </a:r>
                <a:endParaRPr lang="en-US" altLang="en-US"/>
              </a:p>
            </p:txBody>
          </p:sp>
        </p:grpSp>
        <p:grpSp>
          <p:nvGrpSpPr>
            <p:cNvPr id="31774" name="Group 30"/>
            <p:cNvGrpSpPr>
              <a:grpSpLocks/>
            </p:cNvGrpSpPr>
            <p:nvPr/>
          </p:nvGrpSpPr>
          <p:grpSpPr bwMode="auto">
            <a:xfrm>
              <a:off x="3810000" y="0"/>
              <a:ext cx="381000" cy="381000"/>
              <a:chOff x="0" y="0"/>
              <a:chExt cx="381000" cy="381000"/>
            </a:xfrm>
          </p:grpSpPr>
          <p:sp>
            <p:nvSpPr>
              <p:cNvPr id="31775" name="AutoShape 31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ADADEB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1776" name="AutoShape 32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7</a:t>
                </a:r>
                <a:endParaRPr lang="en-US" altLang="en-US"/>
              </a:p>
            </p:txBody>
          </p:sp>
        </p:grpSp>
      </p:grpSp>
      <p:grpSp>
        <p:nvGrpSpPr>
          <p:cNvPr id="31777" name="Group 33"/>
          <p:cNvGrpSpPr>
            <a:grpSpLocks/>
          </p:cNvGrpSpPr>
          <p:nvPr/>
        </p:nvGrpSpPr>
        <p:grpSpPr bwMode="auto">
          <a:xfrm>
            <a:off x="1825625" y="1849438"/>
            <a:ext cx="381000" cy="381000"/>
            <a:chOff x="0" y="0"/>
            <a:chExt cx="381000" cy="381000"/>
          </a:xfrm>
        </p:grpSpPr>
        <p:sp>
          <p:nvSpPr>
            <p:cNvPr id="31778" name="AutoShape 34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779" name="AutoShape 35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0</a:t>
              </a:r>
              <a:endParaRPr lang="en-US" altLang="en-US"/>
            </a:p>
          </p:txBody>
        </p:sp>
      </p:grpSp>
      <p:grpSp>
        <p:nvGrpSpPr>
          <p:cNvPr id="31780" name="Group 36"/>
          <p:cNvGrpSpPr>
            <a:grpSpLocks/>
          </p:cNvGrpSpPr>
          <p:nvPr/>
        </p:nvGrpSpPr>
        <p:grpSpPr bwMode="auto">
          <a:xfrm>
            <a:off x="2206625" y="1849438"/>
            <a:ext cx="381000" cy="381000"/>
            <a:chOff x="0" y="0"/>
            <a:chExt cx="381000" cy="381000"/>
          </a:xfrm>
        </p:grpSpPr>
        <p:sp>
          <p:nvSpPr>
            <p:cNvPr id="31781" name="AutoShape 37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782" name="AutoShape 38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4</a:t>
              </a:r>
              <a:endParaRPr lang="en-US" altLang="en-US"/>
            </a:p>
          </p:txBody>
        </p:sp>
      </p:grpSp>
      <p:grpSp>
        <p:nvGrpSpPr>
          <p:cNvPr id="31783" name="Group 39"/>
          <p:cNvGrpSpPr>
            <a:grpSpLocks/>
          </p:cNvGrpSpPr>
          <p:nvPr/>
        </p:nvGrpSpPr>
        <p:grpSpPr bwMode="auto">
          <a:xfrm>
            <a:off x="2762250" y="1849438"/>
            <a:ext cx="381000" cy="381000"/>
            <a:chOff x="0" y="0"/>
            <a:chExt cx="381000" cy="381000"/>
          </a:xfrm>
        </p:grpSpPr>
        <p:sp>
          <p:nvSpPr>
            <p:cNvPr id="31784" name="AutoShape 40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785" name="AutoShape 41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1</a:t>
              </a:r>
              <a:endParaRPr lang="en-US" altLang="en-US"/>
            </a:p>
          </p:txBody>
        </p:sp>
      </p:grpSp>
      <p:grpSp>
        <p:nvGrpSpPr>
          <p:cNvPr id="31786" name="Group 42"/>
          <p:cNvGrpSpPr>
            <a:grpSpLocks/>
          </p:cNvGrpSpPr>
          <p:nvPr/>
        </p:nvGrpSpPr>
        <p:grpSpPr bwMode="auto">
          <a:xfrm>
            <a:off x="3143250" y="1849438"/>
            <a:ext cx="381000" cy="381000"/>
            <a:chOff x="0" y="0"/>
            <a:chExt cx="381000" cy="381000"/>
          </a:xfrm>
        </p:grpSpPr>
        <p:sp>
          <p:nvSpPr>
            <p:cNvPr id="31787" name="AutoShape 43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788" name="AutoShape 44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2</a:t>
              </a:r>
              <a:endParaRPr lang="en-US" altLang="en-US"/>
            </a:p>
          </p:txBody>
        </p:sp>
      </p:grpSp>
      <p:grpSp>
        <p:nvGrpSpPr>
          <p:cNvPr id="31789" name="Group 45"/>
          <p:cNvGrpSpPr>
            <a:grpSpLocks/>
          </p:cNvGrpSpPr>
          <p:nvPr/>
        </p:nvGrpSpPr>
        <p:grpSpPr bwMode="auto">
          <a:xfrm>
            <a:off x="3524250" y="1849438"/>
            <a:ext cx="381000" cy="381000"/>
            <a:chOff x="0" y="0"/>
            <a:chExt cx="381000" cy="381000"/>
          </a:xfrm>
        </p:grpSpPr>
        <p:sp>
          <p:nvSpPr>
            <p:cNvPr id="31790" name="AutoShape 46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791" name="AutoShape 47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3</a:t>
              </a:r>
              <a:endParaRPr lang="en-US" altLang="en-US"/>
            </a:p>
          </p:txBody>
        </p:sp>
      </p:grpSp>
      <p:grpSp>
        <p:nvGrpSpPr>
          <p:cNvPr id="31792" name="Group 48"/>
          <p:cNvGrpSpPr>
            <a:grpSpLocks/>
          </p:cNvGrpSpPr>
          <p:nvPr/>
        </p:nvGrpSpPr>
        <p:grpSpPr bwMode="auto">
          <a:xfrm>
            <a:off x="3905250" y="1849438"/>
            <a:ext cx="381000" cy="381000"/>
            <a:chOff x="0" y="0"/>
            <a:chExt cx="381000" cy="381000"/>
          </a:xfrm>
        </p:grpSpPr>
        <p:sp>
          <p:nvSpPr>
            <p:cNvPr id="31793" name="AutoShape 49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794" name="AutoShape 50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5</a:t>
              </a:r>
              <a:endParaRPr lang="en-US" altLang="en-US"/>
            </a:p>
          </p:txBody>
        </p:sp>
      </p:grpSp>
      <p:sp>
        <p:nvSpPr>
          <p:cNvPr id="31795" name="AutoShape 51"/>
          <p:cNvSpPr>
            <a:spLocks/>
          </p:cNvSpPr>
          <p:nvPr/>
        </p:nvSpPr>
        <p:spPr bwMode="auto">
          <a:xfrm>
            <a:off x="1825625" y="1441450"/>
            <a:ext cx="2460625" cy="4222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en-US" altLang="en-US" b="1" i="1"/>
              <a:t>merge</a:t>
            </a:r>
            <a:endParaRPr lang="en-US" altLang="en-US"/>
          </a:p>
        </p:txBody>
      </p:sp>
      <p:grpSp>
        <p:nvGrpSpPr>
          <p:cNvPr id="31796" name="Group 52"/>
          <p:cNvGrpSpPr>
            <a:grpSpLocks/>
          </p:cNvGrpSpPr>
          <p:nvPr/>
        </p:nvGrpSpPr>
        <p:grpSpPr bwMode="auto">
          <a:xfrm>
            <a:off x="5670550" y="1849438"/>
            <a:ext cx="381000" cy="381000"/>
            <a:chOff x="0" y="0"/>
            <a:chExt cx="381000" cy="381000"/>
          </a:xfrm>
        </p:grpSpPr>
        <p:sp>
          <p:nvSpPr>
            <p:cNvPr id="31797" name="AutoShape 53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ADADEB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798" name="AutoShape 54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6</a:t>
              </a:r>
              <a:endParaRPr lang="en-US" altLang="en-US"/>
            </a:p>
          </p:txBody>
        </p:sp>
      </p:grpSp>
      <p:sp>
        <p:nvSpPr>
          <p:cNvPr id="31799" name="AutoShape 55"/>
          <p:cNvSpPr>
            <a:spLocks/>
          </p:cNvSpPr>
          <p:nvPr/>
        </p:nvSpPr>
        <p:spPr bwMode="auto">
          <a:xfrm>
            <a:off x="6051550" y="1849438"/>
            <a:ext cx="3810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ADADEB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2000">
              <a:latin typeface="Arial Bold" charset="0"/>
              <a:sym typeface="Arial Bold" charset="0"/>
            </a:endParaRPr>
          </a:p>
        </p:txBody>
      </p:sp>
      <p:sp>
        <p:nvSpPr>
          <p:cNvPr id="31800" name="AutoShape 56"/>
          <p:cNvSpPr>
            <a:spLocks/>
          </p:cNvSpPr>
          <p:nvPr/>
        </p:nvSpPr>
        <p:spPr bwMode="auto">
          <a:xfrm>
            <a:off x="6118225" y="1852613"/>
            <a:ext cx="246063" cy="3746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2000">
                <a:latin typeface="Arial Bold" charset="0"/>
                <a:sym typeface="Arial Bold" charset="0"/>
              </a:rPr>
              <a:t>8</a:t>
            </a:r>
            <a:endParaRPr lang="en-US" altLang="en-US"/>
          </a:p>
        </p:txBody>
      </p:sp>
      <p:grpSp>
        <p:nvGrpSpPr>
          <p:cNvPr id="31801" name="Group 57"/>
          <p:cNvGrpSpPr>
            <a:grpSpLocks/>
          </p:cNvGrpSpPr>
          <p:nvPr/>
        </p:nvGrpSpPr>
        <p:grpSpPr bwMode="auto">
          <a:xfrm>
            <a:off x="6432550" y="1849438"/>
            <a:ext cx="381000" cy="381000"/>
            <a:chOff x="0" y="0"/>
            <a:chExt cx="381000" cy="381000"/>
          </a:xfrm>
        </p:grpSpPr>
        <p:sp>
          <p:nvSpPr>
            <p:cNvPr id="31802" name="AutoShape 58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ADADEB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803" name="AutoShape 59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9</a:t>
              </a:r>
              <a:endParaRPr lang="en-US" altLang="en-US"/>
            </a:p>
          </p:txBody>
        </p:sp>
      </p:grpSp>
      <p:grpSp>
        <p:nvGrpSpPr>
          <p:cNvPr id="31804" name="Group 60"/>
          <p:cNvGrpSpPr>
            <a:grpSpLocks/>
          </p:cNvGrpSpPr>
          <p:nvPr/>
        </p:nvGrpSpPr>
        <p:grpSpPr bwMode="auto">
          <a:xfrm>
            <a:off x="6935788" y="1849438"/>
            <a:ext cx="381000" cy="381000"/>
            <a:chOff x="0" y="0"/>
            <a:chExt cx="381000" cy="381000"/>
          </a:xfrm>
        </p:grpSpPr>
        <p:sp>
          <p:nvSpPr>
            <p:cNvPr id="31805" name="AutoShape 61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ADADEB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806" name="AutoShape 62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7</a:t>
              </a:r>
              <a:endParaRPr lang="en-US" altLang="en-US"/>
            </a:p>
          </p:txBody>
        </p:sp>
      </p:grpSp>
      <p:sp>
        <p:nvSpPr>
          <p:cNvPr id="31807" name="AutoShape 63"/>
          <p:cNvSpPr>
            <a:spLocks/>
          </p:cNvSpPr>
          <p:nvPr/>
        </p:nvSpPr>
        <p:spPr bwMode="auto">
          <a:xfrm>
            <a:off x="5670550" y="1441450"/>
            <a:ext cx="1646238" cy="4222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en-US" altLang="en-US" b="1" i="1"/>
              <a:t>merge</a:t>
            </a:r>
            <a:endParaRPr lang="en-US" altLang="en-US"/>
          </a:p>
        </p:txBody>
      </p:sp>
      <p:grpSp>
        <p:nvGrpSpPr>
          <p:cNvPr id="31808" name="Group 64"/>
          <p:cNvGrpSpPr>
            <a:grpSpLocks/>
          </p:cNvGrpSpPr>
          <p:nvPr/>
        </p:nvGrpSpPr>
        <p:grpSpPr bwMode="auto">
          <a:xfrm>
            <a:off x="1825625" y="2492375"/>
            <a:ext cx="2460625" cy="381000"/>
            <a:chOff x="0" y="0"/>
            <a:chExt cx="2460884" cy="381000"/>
          </a:xfrm>
        </p:grpSpPr>
        <p:grpSp>
          <p:nvGrpSpPr>
            <p:cNvPr id="31809" name="Group 65"/>
            <p:cNvGrpSpPr>
              <a:grpSpLocks/>
            </p:cNvGrpSpPr>
            <p:nvPr/>
          </p:nvGrpSpPr>
          <p:grpSpPr bwMode="auto">
            <a:xfrm>
              <a:off x="0" y="0"/>
              <a:ext cx="381000" cy="381000"/>
              <a:chOff x="-1" y="0"/>
              <a:chExt cx="381001" cy="381000"/>
            </a:xfrm>
          </p:grpSpPr>
          <p:sp>
            <p:nvSpPr>
              <p:cNvPr id="31810" name="AutoShape 66"/>
              <p:cNvSpPr>
                <a:spLocks/>
              </p:cNvSpPr>
              <p:nvPr/>
            </p:nvSpPr>
            <p:spPr bwMode="auto">
              <a:xfrm>
                <a:off x="-1" y="0"/>
                <a:ext cx="381001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1811" name="AutoShape 67"/>
              <p:cNvSpPr>
                <a:spLocks/>
              </p:cNvSpPr>
              <p:nvPr/>
            </p:nvSpPr>
            <p:spPr bwMode="auto">
              <a:xfrm>
                <a:off x="67798" y="2884"/>
                <a:ext cx="245403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0</a:t>
                </a:r>
                <a:endParaRPr lang="en-US" altLang="en-US"/>
              </a:p>
            </p:txBody>
          </p:sp>
        </p:grpSp>
        <p:grpSp>
          <p:nvGrpSpPr>
            <p:cNvPr id="31812" name="Group 68"/>
            <p:cNvGrpSpPr>
              <a:grpSpLocks/>
            </p:cNvGrpSpPr>
            <p:nvPr/>
          </p:nvGrpSpPr>
          <p:grpSpPr bwMode="auto">
            <a:xfrm>
              <a:off x="380999" y="0"/>
              <a:ext cx="381001" cy="381000"/>
              <a:chOff x="-1" y="0"/>
              <a:chExt cx="381001" cy="381000"/>
            </a:xfrm>
          </p:grpSpPr>
          <p:sp>
            <p:nvSpPr>
              <p:cNvPr id="31813" name="AutoShape 69"/>
              <p:cNvSpPr>
                <a:spLocks/>
              </p:cNvSpPr>
              <p:nvPr/>
            </p:nvSpPr>
            <p:spPr bwMode="auto">
              <a:xfrm>
                <a:off x="-1" y="0"/>
                <a:ext cx="381001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1814" name="AutoShape 70"/>
              <p:cNvSpPr>
                <a:spLocks/>
              </p:cNvSpPr>
              <p:nvPr/>
            </p:nvSpPr>
            <p:spPr bwMode="auto">
              <a:xfrm>
                <a:off x="67798" y="2884"/>
                <a:ext cx="245403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4</a:t>
                </a:r>
                <a:endParaRPr lang="en-US" altLang="en-US"/>
              </a:p>
            </p:txBody>
          </p:sp>
        </p:grpSp>
        <p:grpSp>
          <p:nvGrpSpPr>
            <p:cNvPr id="31815" name="Group 71"/>
            <p:cNvGrpSpPr>
              <a:grpSpLocks/>
            </p:cNvGrpSpPr>
            <p:nvPr/>
          </p:nvGrpSpPr>
          <p:grpSpPr bwMode="auto">
            <a:xfrm>
              <a:off x="936884" y="0"/>
              <a:ext cx="381000" cy="381000"/>
              <a:chOff x="-1" y="0"/>
              <a:chExt cx="381001" cy="381000"/>
            </a:xfrm>
          </p:grpSpPr>
          <p:sp>
            <p:nvSpPr>
              <p:cNvPr id="31816" name="AutoShape 72"/>
              <p:cNvSpPr>
                <a:spLocks/>
              </p:cNvSpPr>
              <p:nvPr/>
            </p:nvSpPr>
            <p:spPr bwMode="auto">
              <a:xfrm>
                <a:off x="-1" y="0"/>
                <a:ext cx="381001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1817" name="AutoShape 73"/>
              <p:cNvSpPr>
                <a:spLocks/>
              </p:cNvSpPr>
              <p:nvPr/>
            </p:nvSpPr>
            <p:spPr bwMode="auto">
              <a:xfrm>
                <a:off x="67798" y="2884"/>
                <a:ext cx="245403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1</a:t>
                </a:r>
                <a:endParaRPr lang="en-US" altLang="en-US"/>
              </a:p>
            </p:txBody>
          </p:sp>
        </p:grpSp>
        <p:grpSp>
          <p:nvGrpSpPr>
            <p:cNvPr id="31818" name="Group 74"/>
            <p:cNvGrpSpPr>
              <a:grpSpLocks/>
            </p:cNvGrpSpPr>
            <p:nvPr/>
          </p:nvGrpSpPr>
          <p:grpSpPr bwMode="auto">
            <a:xfrm>
              <a:off x="1317884" y="0"/>
              <a:ext cx="381000" cy="381000"/>
              <a:chOff x="-1" y="0"/>
              <a:chExt cx="381001" cy="381000"/>
            </a:xfrm>
          </p:grpSpPr>
          <p:sp>
            <p:nvSpPr>
              <p:cNvPr id="31819" name="AutoShape 75"/>
              <p:cNvSpPr>
                <a:spLocks/>
              </p:cNvSpPr>
              <p:nvPr/>
            </p:nvSpPr>
            <p:spPr bwMode="auto">
              <a:xfrm>
                <a:off x="-1" y="0"/>
                <a:ext cx="381001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1820" name="AutoShape 76"/>
              <p:cNvSpPr>
                <a:spLocks/>
              </p:cNvSpPr>
              <p:nvPr/>
            </p:nvSpPr>
            <p:spPr bwMode="auto">
              <a:xfrm>
                <a:off x="67798" y="2884"/>
                <a:ext cx="245403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2</a:t>
                </a:r>
                <a:endParaRPr lang="en-US" altLang="en-US"/>
              </a:p>
            </p:txBody>
          </p:sp>
        </p:grpSp>
        <p:grpSp>
          <p:nvGrpSpPr>
            <p:cNvPr id="31821" name="Group 77"/>
            <p:cNvGrpSpPr>
              <a:grpSpLocks/>
            </p:cNvGrpSpPr>
            <p:nvPr/>
          </p:nvGrpSpPr>
          <p:grpSpPr bwMode="auto">
            <a:xfrm>
              <a:off x="1698884" y="0"/>
              <a:ext cx="381000" cy="381000"/>
              <a:chOff x="-1" y="0"/>
              <a:chExt cx="381001" cy="381000"/>
            </a:xfrm>
          </p:grpSpPr>
          <p:sp>
            <p:nvSpPr>
              <p:cNvPr id="31822" name="AutoShape 78"/>
              <p:cNvSpPr>
                <a:spLocks/>
              </p:cNvSpPr>
              <p:nvPr/>
            </p:nvSpPr>
            <p:spPr bwMode="auto">
              <a:xfrm>
                <a:off x="-1" y="0"/>
                <a:ext cx="381001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1823" name="AutoShape 79"/>
              <p:cNvSpPr>
                <a:spLocks/>
              </p:cNvSpPr>
              <p:nvPr/>
            </p:nvSpPr>
            <p:spPr bwMode="auto">
              <a:xfrm>
                <a:off x="67798" y="2884"/>
                <a:ext cx="245403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 u="sng">
                    <a:latin typeface="Arial Bold" charset="0"/>
                    <a:sym typeface="Arial Bold" charset="0"/>
                  </a:rPr>
                  <a:t>3</a:t>
                </a:r>
                <a:endParaRPr lang="en-US" altLang="en-US"/>
              </a:p>
            </p:txBody>
          </p:sp>
        </p:grpSp>
        <p:grpSp>
          <p:nvGrpSpPr>
            <p:cNvPr id="31824" name="Group 80"/>
            <p:cNvGrpSpPr>
              <a:grpSpLocks/>
            </p:cNvGrpSpPr>
            <p:nvPr/>
          </p:nvGrpSpPr>
          <p:grpSpPr bwMode="auto">
            <a:xfrm>
              <a:off x="2079884" y="0"/>
              <a:ext cx="381000" cy="381000"/>
              <a:chOff x="-1" y="0"/>
              <a:chExt cx="381001" cy="381000"/>
            </a:xfrm>
          </p:grpSpPr>
          <p:sp>
            <p:nvSpPr>
              <p:cNvPr id="31825" name="AutoShape 81"/>
              <p:cNvSpPr>
                <a:spLocks/>
              </p:cNvSpPr>
              <p:nvPr/>
            </p:nvSpPr>
            <p:spPr bwMode="auto">
              <a:xfrm>
                <a:off x="-1" y="0"/>
                <a:ext cx="381001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1826" name="AutoShape 82"/>
              <p:cNvSpPr>
                <a:spLocks/>
              </p:cNvSpPr>
              <p:nvPr/>
            </p:nvSpPr>
            <p:spPr bwMode="auto">
              <a:xfrm>
                <a:off x="67798" y="2884"/>
                <a:ext cx="245403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5</a:t>
                </a:r>
                <a:endParaRPr lang="en-US" altLang="en-US"/>
              </a:p>
            </p:txBody>
          </p:sp>
        </p:grpSp>
      </p:grpSp>
      <p:sp>
        <p:nvSpPr>
          <p:cNvPr id="31827" name="AutoShape 83"/>
          <p:cNvSpPr>
            <a:spLocks/>
          </p:cNvSpPr>
          <p:nvPr/>
        </p:nvSpPr>
        <p:spPr bwMode="auto">
          <a:xfrm>
            <a:off x="6054725" y="2519363"/>
            <a:ext cx="3810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5A5A5A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2000">
              <a:latin typeface="Arial Bold" charset="0"/>
              <a:sym typeface="Arial Bold" charset="0"/>
            </a:endParaRPr>
          </a:p>
        </p:txBody>
      </p:sp>
      <p:sp>
        <p:nvSpPr>
          <p:cNvPr id="31828" name="AutoShape 84"/>
          <p:cNvSpPr>
            <a:spLocks/>
          </p:cNvSpPr>
          <p:nvPr/>
        </p:nvSpPr>
        <p:spPr bwMode="auto">
          <a:xfrm>
            <a:off x="6118225" y="2527300"/>
            <a:ext cx="246063" cy="3746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5A5A5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2000" u="sng">
                <a:latin typeface="Arial Bold" charset="0"/>
                <a:sym typeface="Arial Bold" charset="0"/>
              </a:rPr>
              <a:t>8</a:t>
            </a:r>
            <a:endParaRPr lang="en-US" altLang="en-US"/>
          </a:p>
        </p:txBody>
      </p:sp>
      <p:sp>
        <p:nvSpPr>
          <p:cNvPr id="31829" name="AutoShape 85"/>
          <p:cNvSpPr>
            <a:spLocks/>
          </p:cNvSpPr>
          <p:nvPr/>
        </p:nvSpPr>
        <p:spPr bwMode="auto">
          <a:xfrm>
            <a:off x="6432550" y="2524125"/>
            <a:ext cx="3810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5A5A5A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2000">
              <a:latin typeface="Arial Bold" charset="0"/>
              <a:sym typeface="Arial Bold" charset="0"/>
            </a:endParaRPr>
          </a:p>
        </p:txBody>
      </p:sp>
      <p:sp>
        <p:nvSpPr>
          <p:cNvPr id="31830" name="AutoShape 86"/>
          <p:cNvSpPr>
            <a:spLocks/>
          </p:cNvSpPr>
          <p:nvPr/>
        </p:nvSpPr>
        <p:spPr bwMode="auto">
          <a:xfrm>
            <a:off x="6499225" y="2527300"/>
            <a:ext cx="246063" cy="3746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5A5A5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2000">
                <a:latin typeface="Arial Bold" charset="0"/>
                <a:sym typeface="Arial Bold" charset="0"/>
              </a:rPr>
              <a:t>9</a:t>
            </a:r>
            <a:endParaRPr lang="en-US" altLang="en-US"/>
          </a:p>
        </p:txBody>
      </p:sp>
      <p:grpSp>
        <p:nvGrpSpPr>
          <p:cNvPr id="31831" name="Group 87"/>
          <p:cNvGrpSpPr>
            <a:grpSpLocks/>
          </p:cNvGrpSpPr>
          <p:nvPr/>
        </p:nvGrpSpPr>
        <p:grpSpPr bwMode="auto">
          <a:xfrm>
            <a:off x="1344613" y="3535363"/>
            <a:ext cx="381000" cy="381000"/>
            <a:chOff x="0" y="0"/>
            <a:chExt cx="381000" cy="381000"/>
          </a:xfrm>
        </p:grpSpPr>
        <p:sp>
          <p:nvSpPr>
            <p:cNvPr id="31832" name="AutoShape 88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833" name="AutoShape 89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0</a:t>
              </a:r>
              <a:endParaRPr lang="en-US" altLang="en-US"/>
            </a:p>
          </p:txBody>
        </p:sp>
      </p:grpSp>
      <p:grpSp>
        <p:nvGrpSpPr>
          <p:cNvPr id="31834" name="Group 90"/>
          <p:cNvGrpSpPr>
            <a:grpSpLocks/>
          </p:cNvGrpSpPr>
          <p:nvPr/>
        </p:nvGrpSpPr>
        <p:grpSpPr bwMode="auto">
          <a:xfrm>
            <a:off x="3224213" y="3535363"/>
            <a:ext cx="381000" cy="381000"/>
            <a:chOff x="0" y="0"/>
            <a:chExt cx="381000" cy="381000"/>
          </a:xfrm>
        </p:grpSpPr>
        <p:sp>
          <p:nvSpPr>
            <p:cNvPr id="31835" name="AutoShape 91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836" name="AutoShape 92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4</a:t>
              </a:r>
              <a:endParaRPr lang="en-US" altLang="en-US"/>
            </a:p>
          </p:txBody>
        </p:sp>
      </p:grpSp>
      <p:grpSp>
        <p:nvGrpSpPr>
          <p:cNvPr id="31837" name="Group 93"/>
          <p:cNvGrpSpPr>
            <a:grpSpLocks/>
          </p:cNvGrpSpPr>
          <p:nvPr/>
        </p:nvGrpSpPr>
        <p:grpSpPr bwMode="auto">
          <a:xfrm>
            <a:off x="1919288" y="3535363"/>
            <a:ext cx="381000" cy="381000"/>
            <a:chOff x="0" y="0"/>
            <a:chExt cx="381000" cy="381000"/>
          </a:xfrm>
        </p:grpSpPr>
        <p:sp>
          <p:nvSpPr>
            <p:cNvPr id="31838" name="AutoShape 94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839" name="AutoShape 95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1</a:t>
              </a:r>
              <a:endParaRPr lang="en-US" altLang="en-US"/>
            </a:p>
          </p:txBody>
        </p:sp>
      </p:grpSp>
      <p:grpSp>
        <p:nvGrpSpPr>
          <p:cNvPr id="31840" name="Group 96"/>
          <p:cNvGrpSpPr>
            <a:grpSpLocks/>
          </p:cNvGrpSpPr>
          <p:nvPr/>
        </p:nvGrpSpPr>
        <p:grpSpPr bwMode="auto">
          <a:xfrm>
            <a:off x="2300288" y="3535363"/>
            <a:ext cx="381000" cy="381000"/>
            <a:chOff x="0" y="0"/>
            <a:chExt cx="381000" cy="381000"/>
          </a:xfrm>
        </p:grpSpPr>
        <p:sp>
          <p:nvSpPr>
            <p:cNvPr id="31841" name="AutoShape 97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842" name="AutoShape 98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2</a:t>
              </a:r>
              <a:endParaRPr lang="en-US" altLang="en-US"/>
            </a:p>
          </p:txBody>
        </p:sp>
      </p:grpSp>
      <p:grpSp>
        <p:nvGrpSpPr>
          <p:cNvPr id="31843" name="Group 99"/>
          <p:cNvGrpSpPr>
            <a:grpSpLocks/>
          </p:cNvGrpSpPr>
          <p:nvPr/>
        </p:nvGrpSpPr>
        <p:grpSpPr bwMode="auto">
          <a:xfrm>
            <a:off x="3792538" y="3535363"/>
            <a:ext cx="381000" cy="381000"/>
            <a:chOff x="0" y="0"/>
            <a:chExt cx="381000" cy="381000"/>
          </a:xfrm>
        </p:grpSpPr>
        <p:sp>
          <p:nvSpPr>
            <p:cNvPr id="31844" name="AutoShape 100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845" name="AutoShape 101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3</a:t>
              </a:r>
              <a:endParaRPr lang="en-US" altLang="en-US"/>
            </a:p>
          </p:txBody>
        </p:sp>
      </p:grpSp>
      <p:grpSp>
        <p:nvGrpSpPr>
          <p:cNvPr id="31846" name="Group 102"/>
          <p:cNvGrpSpPr>
            <a:grpSpLocks/>
          </p:cNvGrpSpPr>
          <p:nvPr/>
        </p:nvGrpSpPr>
        <p:grpSpPr bwMode="auto">
          <a:xfrm>
            <a:off x="4173538" y="3535363"/>
            <a:ext cx="381000" cy="381000"/>
            <a:chOff x="0" y="0"/>
            <a:chExt cx="381000" cy="381000"/>
          </a:xfrm>
        </p:grpSpPr>
        <p:sp>
          <p:nvSpPr>
            <p:cNvPr id="31847" name="AutoShape 103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848" name="AutoShape 104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 u="sng">
                  <a:latin typeface="Arial Bold" charset="0"/>
                  <a:sym typeface="Arial Bold" charset="0"/>
                </a:rPr>
                <a:t>5</a:t>
              </a:r>
              <a:endParaRPr lang="en-US" altLang="en-US"/>
            </a:p>
          </p:txBody>
        </p:sp>
      </p:grpSp>
      <p:sp>
        <p:nvSpPr>
          <p:cNvPr id="31849" name="AutoShape 105"/>
          <p:cNvSpPr>
            <a:spLocks/>
          </p:cNvSpPr>
          <p:nvPr/>
        </p:nvSpPr>
        <p:spPr bwMode="auto">
          <a:xfrm>
            <a:off x="7416800" y="3535363"/>
            <a:ext cx="3810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5A5A5A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2000">
              <a:latin typeface="Arial Bold" charset="0"/>
              <a:sym typeface="Arial Bold" charset="0"/>
            </a:endParaRPr>
          </a:p>
        </p:txBody>
      </p:sp>
      <p:sp>
        <p:nvSpPr>
          <p:cNvPr id="31850" name="AutoShape 106"/>
          <p:cNvSpPr>
            <a:spLocks/>
          </p:cNvSpPr>
          <p:nvPr/>
        </p:nvSpPr>
        <p:spPr bwMode="auto">
          <a:xfrm>
            <a:off x="7483475" y="3538538"/>
            <a:ext cx="246063" cy="37623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5A5A5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2000">
                <a:latin typeface="Arial Bold" charset="0"/>
                <a:sym typeface="Arial Bold" charset="0"/>
              </a:rPr>
              <a:t>9</a:t>
            </a:r>
            <a:endParaRPr lang="en-US" altLang="en-US"/>
          </a:p>
        </p:txBody>
      </p:sp>
      <p:sp>
        <p:nvSpPr>
          <p:cNvPr id="31851" name="AutoShape 107"/>
          <p:cNvSpPr>
            <a:spLocks/>
          </p:cNvSpPr>
          <p:nvPr/>
        </p:nvSpPr>
        <p:spPr bwMode="auto">
          <a:xfrm>
            <a:off x="5440363" y="3119438"/>
            <a:ext cx="1303337" cy="42068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en-US" altLang="en-US" b="1" i="1"/>
              <a:t>merge</a:t>
            </a:r>
            <a:endParaRPr lang="en-US" altLang="en-US"/>
          </a:p>
        </p:txBody>
      </p:sp>
      <p:sp>
        <p:nvSpPr>
          <p:cNvPr id="31852" name="AutoShape 108"/>
          <p:cNvSpPr>
            <a:spLocks/>
          </p:cNvSpPr>
          <p:nvPr/>
        </p:nvSpPr>
        <p:spPr bwMode="auto">
          <a:xfrm>
            <a:off x="1344613" y="3119438"/>
            <a:ext cx="1336675" cy="42068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en-US" altLang="en-US" b="1" i="1"/>
              <a:t>merge</a:t>
            </a:r>
            <a:endParaRPr lang="en-US" altLang="en-US"/>
          </a:p>
        </p:txBody>
      </p:sp>
      <p:sp>
        <p:nvSpPr>
          <p:cNvPr id="31853" name="AutoShape 109"/>
          <p:cNvSpPr>
            <a:spLocks/>
          </p:cNvSpPr>
          <p:nvPr/>
        </p:nvSpPr>
        <p:spPr bwMode="auto">
          <a:xfrm>
            <a:off x="3224213" y="3119438"/>
            <a:ext cx="1330325" cy="42068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en-US" altLang="en-US" b="1" i="1"/>
              <a:t>merge</a:t>
            </a:r>
            <a:endParaRPr lang="en-US" altLang="en-US"/>
          </a:p>
        </p:txBody>
      </p:sp>
      <p:grpSp>
        <p:nvGrpSpPr>
          <p:cNvPr id="31854" name="Group 110"/>
          <p:cNvGrpSpPr>
            <a:grpSpLocks/>
          </p:cNvGrpSpPr>
          <p:nvPr/>
        </p:nvGrpSpPr>
        <p:grpSpPr bwMode="auto">
          <a:xfrm>
            <a:off x="1344613" y="4178300"/>
            <a:ext cx="381000" cy="381000"/>
            <a:chOff x="0" y="0"/>
            <a:chExt cx="381000" cy="381000"/>
          </a:xfrm>
        </p:grpSpPr>
        <p:sp>
          <p:nvSpPr>
            <p:cNvPr id="31855" name="AutoShape 111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856" name="AutoShape 112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0</a:t>
              </a:r>
              <a:endParaRPr lang="en-US" altLang="en-US"/>
            </a:p>
          </p:txBody>
        </p:sp>
      </p:grpSp>
      <p:grpSp>
        <p:nvGrpSpPr>
          <p:cNvPr id="31857" name="Group 113"/>
          <p:cNvGrpSpPr>
            <a:grpSpLocks/>
          </p:cNvGrpSpPr>
          <p:nvPr/>
        </p:nvGrpSpPr>
        <p:grpSpPr bwMode="auto">
          <a:xfrm>
            <a:off x="3224213" y="4178300"/>
            <a:ext cx="381000" cy="381000"/>
            <a:chOff x="0" y="0"/>
            <a:chExt cx="381000" cy="381000"/>
          </a:xfrm>
        </p:grpSpPr>
        <p:sp>
          <p:nvSpPr>
            <p:cNvPr id="31858" name="AutoShape 114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859" name="AutoShape 115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4</a:t>
              </a:r>
              <a:endParaRPr lang="en-US" altLang="en-US"/>
            </a:p>
          </p:txBody>
        </p:sp>
      </p:grpSp>
      <p:grpSp>
        <p:nvGrpSpPr>
          <p:cNvPr id="31860" name="Group 116"/>
          <p:cNvGrpSpPr>
            <a:grpSpLocks/>
          </p:cNvGrpSpPr>
          <p:nvPr/>
        </p:nvGrpSpPr>
        <p:grpSpPr bwMode="auto">
          <a:xfrm>
            <a:off x="1919288" y="4178300"/>
            <a:ext cx="381000" cy="381000"/>
            <a:chOff x="0" y="0"/>
            <a:chExt cx="381000" cy="381000"/>
          </a:xfrm>
        </p:grpSpPr>
        <p:sp>
          <p:nvSpPr>
            <p:cNvPr id="31861" name="AutoShape 117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862" name="AutoShape 118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1</a:t>
              </a:r>
              <a:endParaRPr lang="en-US" altLang="en-US"/>
            </a:p>
          </p:txBody>
        </p:sp>
      </p:grpSp>
      <p:grpSp>
        <p:nvGrpSpPr>
          <p:cNvPr id="31863" name="Group 119"/>
          <p:cNvGrpSpPr>
            <a:grpSpLocks/>
          </p:cNvGrpSpPr>
          <p:nvPr/>
        </p:nvGrpSpPr>
        <p:grpSpPr bwMode="auto">
          <a:xfrm>
            <a:off x="2300288" y="4178300"/>
            <a:ext cx="381000" cy="381000"/>
            <a:chOff x="0" y="0"/>
            <a:chExt cx="381000" cy="381000"/>
          </a:xfrm>
        </p:grpSpPr>
        <p:sp>
          <p:nvSpPr>
            <p:cNvPr id="31864" name="AutoShape 120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865" name="AutoShape 121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2</a:t>
              </a:r>
              <a:endParaRPr lang="en-US" altLang="en-US"/>
            </a:p>
          </p:txBody>
        </p:sp>
      </p:grpSp>
      <p:grpSp>
        <p:nvGrpSpPr>
          <p:cNvPr id="31866" name="Group 122"/>
          <p:cNvGrpSpPr>
            <a:grpSpLocks/>
          </p:cNvGrpSpPr>
          <p:nvPr/>
        </p:nvGrpSpPr>
        <p:grpSpPr bwMode="auto">
          <a:xfrm>
            <a:off x="3792538" y="4178300"/>
            <a:ext cx="381000" cy="381000"/>
            <a:chOff x="0" y="0"/>
            <a:chExt cx="381000" cy="381000"/>
          </a:xfrm>
        </p:grpSpPr>
        <p:sp>
          <p:nvSpPr>
            <p:cNvPr id="31867" name="AutoShape 123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868" name="AutoShape 124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3</a:t>
              </a:r>
              <a:endParaRPr lang="en-US" altLang="en-US"/>
            </a:p>
          </p:txBody>
        </p:sp>
      </p:grpSp>
      <p:grpSp>
        <p:nvGrpSpPr>
          <p:cNvPr id="31869" name="Group 125"/>
          <p:cNvGrpSpPr>
            <a:grpSpLocks/>
          </p:cNvGrpSpPr>
          <p:nvPr/>
        </p:nvGrpSpPr>
        <p:grpSpPr bwMode="auto">
          <a:xfrm>
            <a:off x="4173538" y="4178300"/>
            <a:ext cx="381000" cy="381000"/>
            <a:chOff x="0" y="0"/>
            <a:chExt cx="381000" cy="381000"/>
          </a:xfrm>
        </p:grpSpPr>
        <p:sp>
          <p:nvSpPr>
            <p:cNvPr id="31870" name="AutoShape 126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871" name="AutoShape 127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5</a:t>
              </a:r>
              <a:endParaRPr lang="en-US" altLang="en-US"/>
            </a:p>
          </p:txBody>
        </p:sp>
      </p:grpSp>
      <p:grpSp>
        <p:nvGrpSpPr>
          <p:cNvPr id="31872" name="Group 128"/>
          <p:cNvGrpSpPr>
            <a:grpSpLocks/>
          </p:cNvGrpSpPr>
          <p:nvPr/>
        </p:nvGrpSpPr>
        <p:grpSpPr bwMode="auto">
          <a:xfrm>
            <a:off x="1104900" y="5181600"/>
            <a:ext cx="381000" cy="381000"/>
            <a:chOff x="0" y="0"/>
            <a:chExt cx="381000" cy="381000"/>
          </a:xfrm>
        </p:grpSpPr>
        <p:sp>
          <p:nvSpPr>
            <p:cNvPr id="31873" name="AutoShape 129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874" name="AutoShape 130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0</a:t>
              </a:r>
              <a:endParaRPr lang="en-US" altLang="en-US"/>
            </a:p>
          </p:txBody>
        </p:sp>
      </p:grpSp>
      <p:grpSp>
        <p:nvGrpSpPr>
          <p:cNvPr id="31875" name="Group 131"/>
          <p:cNvGrpSpPr>
            <a:grpSpLocks/>
          </p:cNvGrpSpPr>
          <p:nvPr/>
        </p:nvGrpSpPr>
        <p:grpSpPr bwMode="auto">
          <a:xfrm>
            <a:off x="2982913" y="5181600"/>
            <a:ext cx="381000" cy="381000"/>
            <a:chOff x="0" y="0"/>
            <a:chExt cx="381000" cy="381000"/>
          </a:xfrm>
        </p:grpSpPr>
        <p:sp>
          <p:nvSpPr>
            <p:cNvPr id="31876" name="AutoShape 132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877" name="AutoShape 133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4</a:t>
              </a:r>
              <a:endParaRPr lang="en-US" altLang="en-US"/>
            </a:p>
          </p:txBody>
        </p:sp>
      </p:grpSp>
      <p:grpSp>
        <p:nvGrpSpPr>
          <p:cNvPr id="31878" name="Group 134"/>
          <p:cNvGrpSpPr>
            <a:grpSpLocks/>
          </p:cNvGrpSpPr>
          <p:nvPr/>
        </p:nvGrpSpPr>
        <p:grpSpPr bwMode="auto">
          <a:xfrm>
            <a:off x="1600200" y="5181600"/>
            <a:ext cx="381000" cy="381000"/>
            <a:chOff x="0" y="0"/>
            <a:chExt cx="381000" cy="381000"/>
          </a:xfrm>
        </p:grpSpPr>
        <p:sp>
          <p:nvSpPr>
            <p:cNvPr id="31879" name="AutoShape 135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880" name="AutoShape 136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1</a:t>
              </a:r>
              <a:endParaRPr lang="en-US" altLang="en-US"/>
            </a:p>
          </p:txBody>
        </p:sp>
      </p:grpSp>
      <p:grpSp>
        <p:nvGrpSpPr>
          <p:cNvPr id="31881" name="Group 137"/>
          <p:cNvGrpSpPr>
            <a:grpSpLocks/>
          </p:cNvGrpSpPr>
          <p:nvPr/>
        </p:nvGrpSpPr>
        <p:grpSpPr bwMode="auto">
          <a:xfrm>
            <a:off x="2306638" y="5181600"/>
            <a:ext cx="381000" cy="381000"/>
            <a:chOff x="0" y="0"/>
            <a:chExt cx="381000" cy="381000"/>
          </a:xfrm>
        </p:grpSpPr>
        <p:sp>
          <p:nvSpPr>
            <p:cNvPr id="31882" name="AutoShape 138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883" name="AutoShape 139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2</a:t>
              </a:r>
              <a:endParaRPr lang="en-US" altLang="en-US"/>
            </a:p>
          </p:txBody>
        </p:sp>
      </p:grpSp>
      <p:grpSp>
        <p:nvGrpSpPr>
          <p:cNvPr id="31884" name="Group 140"/>
          <p:cNvGrpSpPr>
            <a:grpSpLocks/>
          </p:cNvGrpSpPr>
          <p:nvPr/>
        </p:nvGrpSpPr>
        <p:grpSpPr bwMode="auto">
          <a:xfrm>
            <a:off x="3505200" y="5181600"/>
            <a:ext cx="381000" cy="381000"/>
            <a:chOff x="0" y="0"/>
            <a:chExt cx="381000" cy="381000"/>
          </a:xfrm>
        </p:grpSpPr>
        <p:sp>
          <p:nvSpPr>
            <p:cNvPr id="31885" name="AutoShape 141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886" name="AutoShape 142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3</a:t>
              </a:r>
              <a:endParaRPr lang="en-US" altLang="en-US"/>
            </a:p>
          </p:txBody>
        </p:sp>
      </p:grpSp>
      <p:grpSp>
        <p:nvGrpSpPr>
          <p:cNvPr id="31887" name="Group 143"/>
          <p:cNvGrpSpPr>
            <a:grpSpLocks/>
          </p:cNvGrpSpPr>
          <p:nvPr/>
        </p:nvGrpSpPr>
        <p:grpSpPr bwMode="auto">
          <a:xfrm>
            <a:off x="4238625" y="5181600"/>
            <a:ext cx="381000" cy="381000"/>
            <a:chOff x="0" y="0"/>
            <a:chExt cx="381000" cy="381000"/>
          </a:xfrm>
        </p:grpSpPr>
        <p:sp>
          <p:nvSpPr>
            <p:cNvPr id="31888" name="AutoShape 144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889" name="AutoShape 145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5</a:t>
              </a:r>
              <a:endParaRPr lang="en-US" altLang="en-US"/>
            </a:p>
          </p:txBody>
        </p:sp>
      </p:grpSp>
      <p:sp>
        <p:nvSpPr>
          <p:cNvPr id="31890" name="AutoShape 146"/>
          <p:cNvSpPr>
            <a:spLocks/>
          </p:cNvSpPr>
          <p:nvPr/>
        </p:nvSpPr>
        <p:spPr bwMode="auto">
          <a:xfrm>
            <a:off x="1104900" y="4821238"/>
            <a:ext cx="954088" cy="373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en-US" altLang="en-US" sz="2000" b="1" i="1"/>
              <a:t>merge</a:t>
            </a:r>
            <a:endParaRPr lang="en-US" altLang="en-US"/>
          </a:p>
        </p:txBody>
      </p:sp>
      <p:sp>
        <p:nvSpPr>
          <p:cNvPr id="31891" name="AutoShape 147"/>
          <p:cNvSpPr>
            <a:spLocks/>
          </p:cNvSpPr>
          <p:nvPr/>
        </p:nvSpPr>
        <p:spPr bwMode="auto">
          <a:xfrm>
            <a:off x="2982913" y="4821238"/>
            <a:ext cx="949325" cy="373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/>
            <a:r>
              <a:rPr lang="en-US" altLang="en-US" sz="2000" b="1" i="1"/>
              <a:t>merge</a:t>
            </a:r>
            <a:endParaRPr lang="en-US" altLang="en-US"/>
          </a:p>
        </p:txBody>
      </p:sp>
      <p:grpSp>
        <p:nvGrpSpPr>
          <p:cNvPr id="31892" name="Group 148"/>
          <p:cNvGrpSpPr>
            <a:grpSpLocks/>
          </p:cNvGrpSpPr>
          <p:nvPr/>
        </p:nvGrpSpPr>
        <p:grpSpPr bwMode="auto">
          <a:xfrm>
            <a:off x="2670175" y="5824538"/>
            <a:ext cx="381000" cy="381000"/>
            <a:chOff x="0" y="0"/>
            <a:chExt cx="381000" cy="381000"/>
          </a:xfrm>
        </p:grpSpPr>
        <p:sp>
          <p:nvSpPr>
            <p:cNvPr id="31893" name="AutoShape 149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894" name="AutoShape 150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0</a:t>
              </a:r>
              <a:endParaRPr lang="en-US" altLang="en-US"/>
            </a:p>
          </p:txBody>
        </p:sp>
      </p:grpSp>
      <p:grpSp>
        <p:nvGrpSpPr>
          <p:cNvPr id="31895" name="Group 151"/>
          <p:cNvGrpSpPr>
            <a:grpSpLocks/>
          </p:cNvGrpSpPr>
          <p:nvPr/>
        </p:nvGrpSpPr>
        <p:grpSpPr bwMode="auto">
          <a:xfrm>
            <a:off x="4186238" y="5824538"/>
            <a:ext cx="381000" cy="381000"/>
            <a:chOff x="0" y="0"/>
            <a:chExt cx="381000" cy="381000"/>
          </a:xfrm>
        </p:grpSpPr>
        <p:sp>
          <p:nvSpPr>
            <p:cNvPr id="31896" name="AutoShape 152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897" name="AutoShape 153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4</a:t>
              </a:r>
              <a:endParaRPr lang="en-US" altLang="en-US"/>
            </a:p>
          </p:txBody>
        </p:sp>
      </p:grpSp>
      <p:grpSp>
        <p:nvGrpSpPr>
          <p:cNvPr id="31898" name="Group 154"/>
          <p:cNvGrpSpPr>
            <a:grpSpLocks/>
          </p:cNvGrpSpPr>
          <p:nvPr/>
        </p:nvGrpSpPr>
        <p:grpSpPr bwMode="auto">
          <a:xfrm>
            <a:off x="3044825" y="5824538"/>
            <a:ext cx="381000" cy="381000"/>
            <a:chOff x="0" y="0"/>
            <a:chExt cx="381000" cy="381000"/>
          </a:xfrm>
        </p:grpSpPr>
        <p:sp>
          <p:nvSpPr>
            <p:cNvPr id="31899" name="AutoShape 155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85FFE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900" name="AutoShape 156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1</a:t>
              </a:r>
              <a:endParaRPr lang="en-US" altLang="en-US"/>
            </a:p>
          </p:txBody>
        </p:sp>
      </p:grpSp>
      <p:grpSp>
        <p:nvGrpSpPr>
          <p:cNvPr id="31901" name="Group 157"/>
          <p:cNvGrpSpPr>
            <a:grpSpLocks/>
          </p:cNvGrpSpPr>
          <p:nvPr/>
        </p:nvGrpSpPr>
        <p:grpSpPr bwMode="auto">
          <a:xfrm>
            <a:off x="3425825" y="5824538"/>
            <a:ext cx="381000" cy="381000"/>
            <a:chOff x="0" y="0"/>
            <a:chExt cx="381000" cy="381000"/>
          </a:xfrm>
        </p:grpSpPr>
        <p:sp>
          <p:nvSpPr>
            <p:cNvPr id="31902" name="AutoShape 158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903" name="AutoShape 159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2</a:t>
              </a:r>
              <a:endParaRPr lang="en-US" altLang="en-US"/>
            </a:p>
          </p:txBody>
        </p:sp>
      </p:grpSp>
      <p:grpSp>
        <p:nvGrpSpPr>
          <p:cNvPr id="31904" name="Group 160"/>
          <p:cNvGrpSpPr>
            <a:grpSpLocks/>
          </p:cNvGrpSpPr>
          <p:nvPr/>
        </p:nvGrpSpPr>
        <p:grpSpPr bwMode="auto">
          <a:xfrm>
            <a:off x="3805238" y="5824538"/>
            <a:ext cx="381000" cy="381000"/>
            <a:chOff x="0" y="0"/>
            <a:chExt cx="381000" cy="381000"/>
          </a:xfrm>
        </p:grpSpPr>
        <p:sp>
          <p:nvSpPr>
            <p:cNvPr id="31905" name="AutoShape 161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906" name="AutoShape 162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3</a:t>
              </a:r>
              <a:endParaRPr lang="en-US" altLang="en-US"/>
            </a:p>
          </p:txBody>
        </p:sp>
      </p:grpSp>
      <p:grpSp>
        <p:nvGrpSpPr>
          <p:cNvPr id="31907" name="Group 163"/>
          <p:cNvGrpSpPr>
            <a:grpSpLocks/>
          </p:cNvGrpSpPr>
          <p:nvPr/>
        </p:nvGrpSpPr>
        <p:grpSpPr bwMode="auto">
          <a:xfrm>
            <a:off x="4567238" y="5824538"/>
            <a:ext cx="381000" cy="381000"/>
            <a:chOff x="0" y="0"/>
            <a:chExt cx="381000" cy="381000"/>
          </a:xfrm>
        </p:grpSpPr>
        <p:sp>
          <p:nvSpPr>
            <p:cNvPr id="31908" name="AutoShape 164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BFBFBF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909" name="AutoShape 165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5</a:t>
              </a:r>
              <a:endParaRPr lang="en-US" altLang="en-US"/>
            </a:p>
          </p:txBody>
        </p:sp>
      </p:grpSp>
      <p:sp>
        <p:nvSpPr>
          <p:cNvPr id="31910" name="AutoShape 166"/>
          <p:cNvSpPr>
            <a:spLocks/>
          </p:cNvSpPr>
          <p:nvPr/>
        </p:nvSpPr>
        <p:spPr bwMode="auto">
          <a:xfrm>
            <a:off x="6091238" y="5824538"/>
            <a:ext cx="3810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5A5A5A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2000">
              <a:latin typeface="Arial Bold" charset="0"/>
              <a:sym typeface="Arial Bold" charset="0"/>
            </a:endParaRPr>
          </a:p>
        </p:txBody>
      </p:sp>
      <p:sp>
        <p:nvSpPr>
          <p:cNvPr id="31911" name="AutoShape 167"/>
          <p:cNvSpPr>
            <a:spLocks/>
          </p:cNvSpPr>
          <p:nvPr/>
        </p:nvSpPr>
        <p:spPr bwMode="auto">
          <a:xfrm>
            <a:off x="6159500" y="5827713"/>
            <a:ext cx="244475" cy="3746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2000">
                <a:latin typeface="Arial Bold" charset="0"/>
                <a:sym typeface="Arial Bold" charset="0"/>
              </a:rPr>
              <a:t>9</a:t>
            </a:r>
            <a:endParaRPr lang="en-US" altLang="en-US"/>
          </a:p>
        </p:txBody>
      </p:sp>
      <p:sp>
        <p:nvSpPr>
          <p:cNvPr id="31912" name="AutoShape 168"/>
          <p:cNvSpPr>
            <a:spLocks/>
          </p:cNvSpPr>
          <p:nvPr/>
        </p:nvSpPr>
        <p:spPr bwMode="auto">
          <a:xfrm>
            <a:off x="4948238" y="5824538"/>
            <a:ext cx="3810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9999E6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2000">
              <a:latin typeface="Arial Bold" charset="0"/>
              <a:sym typeface="Arial Bold" charset="0"/>
            </a:endParaRPr>
          </a:p>
        </p:txBody>
      </p:sp>
      <p:sp>
        <p:nvSpPr>
          <p:cNvPr id="31913" name="AutoShape 169"/>
          <p:cNvSpPr>
            <a:spLocks/>
          </p:cNvSpPr>
          <p:nvPr/>
        </p:nvSpPr>
        <p:spPr bwMode="auto">
          <a:xfrm>
            <a:off x="5016500" y="5827713"/>
            <a:ext cx="246063" cy="3746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2000">
                <a:latin typeface="Arial Bold" charset="0"/>
                <a:sym typeface="Arial Bold" charset="0"/>
              </a:rPr>
              <a:t>6</a:t>
            </a:r>
            <a:endParaRPr lang="en-US" altLang="en-US"/>
          </a:p>
        </p:txBody>
      </p:sp>
      <p:sp>
        <p:nvSpPr>
          <p:cNvPr id="31914" name="AutoShape 170"/>
          <p:cNvSpPr>
            <a:spLocks/>
          </p:cNvSpPr>
          <p:nvPr/>
        </p:nvSpPr>
        <p:spPr bwMode="auto">
          <a:xfrm>
            <a:off x="5710238" y="5824538"/>
            <a:ext cx="3810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5A5A5A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2000">
              <a:latin typeface="Arial Bold" charset="0"/>
              <a:sym typeface="Arial Bold" charset="0"/>
            </a:endParaRPr>
          </a:p>
        </p:txBody>
      </p:sp>
      <p:sp>
        <p:nvSpPr>
          <p:cNvPr id="31915" name="AutoShape 171"/>
          <p:cNvSpPr>
            <a:spLocks/>
          </p:cNvSpPr>
          <p:nvPr/>
        </p:nvSpPr>
        <p:spPr bwMode="auto">
          <a:xfrm>
            <a:off x="5778500" y="5827713"/>
            <a:ext cx="244475" cy="3746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2000">
                <a:latin typeface="Arial Bold" charset="0"/>
                <a:sym typeface="Arial Bold" charset="0"/>
              </a:rPr>
              <a:t>8</a:t>
            </a:r>
            <a:endParaRPr lang="en-US" altLang="en-US"/>
          </a:p>
        </p:txBody>
      </p:sp>
      <p:sp>
        <p:nvSpPr>
          <p:cNvPr id="31916" name="AutoShape 172"/>
          <p:cNvSpPr>
            <a:spLocks/>
          </p:cNvSpPr>
          <p:nvPr/>
        </p:nvSpPr>
        <p:spPr bwMode="auto">
          <a:xfrm>
            <a:off x="5329238" y="5824538"/>
            <a:ext cx="3810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9999E6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2000">
              <a:latin typeface="Arial Bold" charset="0"/>
              <a:sym typeface="Arial Bold" charset="0"/>
            </a:endParaRPr>
          </a:p>
        </p:txBody>
      </p:sp>
      <p:sp>
        <p:nvSpPr>
          <p:cNvPr id="31917" name="AutoShape 173"/>
          <p:cNvSpPr>
            <a:spLocks/>
          </p:cNvSpPr>
          <p:nvPr/>
        </p:nvSpPr>
        <p:spPr bwMode="auto">
          <a:xfrm>
            <a:off x="5397500" y="5827713"/>
            <a:ext cx="244475" cy="3746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2000">
                <a:latin typeface="Arial Bold" charset="0"/>
                <a:sym typeface="Arial Bold" charset="0"/>
              </a:rPr>
              <a:t>7</a:t>
            </a:r>
            <a:endParaRPr lang="en-US" altLang="en-US"/>
          </a:p>
        </p:txBody>
      </p:sp>
      <p:grpSp>
        <p:nvGrpSpPr>
          <p:cNvPr id="31918" name="Group 174"/>
          <p:cNvGrpSpPr>
            <a:grpSpLocks/>
          </p:cNvGrpSpPr>
          <p:nvPr/>
        </p:nvGrpSpPr>
        <p:grpSpPr bwMode="auto">
          <a:xfrm>
            <a:off x="7038975" y="3533775"/>
            <a:ext cx="381000" cy="382588"/>
            <a:chOff x="0" y="0"/>
            <a:chExt cx="381000" cy="382367"/>
          </a:xfrm>
        </p:grpSpPr>
        <p:sp>
          <p:nvSpPr>
            <p:cNvPr id="31919" name="AutoShape 175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5A5A5A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920" name="AutoShape 176"/>
            <p:cNvSpPr>
              <a:spLocks/>
            </p:cNvSpPr>
            <p:nvPr/>
          </p:nvSpPr>
          <p:spPr bwMode="auto">
            <a:xfrm>
              <a:off x="64078" y="7135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5A5A5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8</a:t>
              </a:r>
              <a:endParaRPr lang="en-US" altLang="en-US"/>
            </a:p>
          </p:txBody>
        </p:sp>
      </p:grpSp>
      <p:grpSp>
        <p:nvGrpSpPr>
          <p:cNvPr id="31921" name="Group 177"/>
          <p:cNvGrpSpPr>
            <a:grpSpLocks/>
          </p:cNvGrpSpPr>
          <p:nvPr/>
        </p:nvGrpSpPr>
        <p:grpSpPr bwMode="auto">
          <a:xfrm>
            <a:off x="5670550" y="2519363"/>
            <a:ext cx="381000" cy="381000"/>
            <a:chOff x="0" y="0"/>
            <a:chExt cx="381000" cy="381000"/>
          </a:xfrm>
        </p:grpSpPr>
        <p:sp>
          <p:nvSpPr>
            <p:cNvPr id="31922" name="AutoShape 178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ADADEB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923" name="AutoShape 179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6</a:t>
              </a:r>
              <a:endParaRPr lang="en-US" altLang="en-US"/>
            </a:p>
          </p:txBody>
        </p:sp>
      </p:grpSp>
      <p:grpSp>
        <p:nvGrpSpPr>
          <p:cNvPr id="31924" name="Group 180"/>
          <p:cNvGrpSpPr>
            <a:grpSpLocks/>
          </p:cNvGrpSpPr>
          <p:nvPr/>
        </p:nvGrpSpPr>
        <p:grpSpPr bwMode="auto">
          <a:xfrm>
            <a:off x="6935788" y="2519363"/>
            <a:ext cx="381000" cy="381000"/>
            <a:chOff x="0" y="0"/>
            <a:chExt cx="381000" cy="381000"/>
          </a:xfrm>
        </p:grpSpPr>
        <p:sp>
          <p:nvSpPr>
            <p:cNvPr id="31925" name="AutoShape 181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ADADEB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926" name="AutoShape 182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7</a:t>
              </a:r>
              <a:endParaRPr lang="en-US" altLang="en-US"/>
            </a:p>
          </p:txBody>
        </p:sp>
      </p:grpSp>
      <p:grpSp>
        <p:nvGrpSpPr>
          <p:cNvPr id="31927" name="Group 183"/>
          <p:cNvGrpSpPr>
            <a:grpSpLocks/>
          </p:cNvGrpSpPr>
          <p:nvPr/>
        </p:nvGrpSpPr>
        <p:grpSpPr bwMode="auto">
          <a:xfrm>
            <a:off x="5670550" y="3532188"/>
            <a:ext cx="381000" cy="381000"/>
            <a:chOff x="0" y="0"/>
            <a:chExt cx="381000" cy="381000"/>
          </a:xfrm>
        </p:grpSpPr>
        <p:sp>
          <p:nvSpPr>
            <p:cNvPr id="31928" name="AutoShape 184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ADADEB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929" name="AutoShape 185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6</a:t>
              </a:r>
              <a:endParaRPr lang="en-US" altLang="en-US"/>
            </a:p>
          </p:txBody>
        </p:sp>
      </p:grpSp>
      <p:grpSp>
        <p:nvGrpSpPr>
          <p:cNvPr id="31930" name="Group 186"/>
          <p:cNvGrpSpPr>
            <a:grpSpLocks/>
          </p:cNvGrpSpPr>
          <p:nvPr/>
        </p:nvGrpSpPr>
        <p:grpSpPr bwMode="auto">
          <a:xfrm>
            <a:off x="6189663" y="3532188"/>
            <a:ext cx="381000" cy="381000"/>
            <a:chOff x="0" y="0"/>
            <a:chExt cx="381000" cy="381000"/>
          </a:xfrm>
        </p:grpSpPr>
        <p:sp>
          <p:nvSpPr>
            <p:cNvPr id="31931" name="AutoShape 187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ADADEB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932" name="AutoShape 188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7</a:t>
              </a:r>
              <a:endParaRPr lang="en-US" altLang="en-US"/>
            </a:p>
          </p:txBody>
        </p:sp>
      </p:grpSp>
      <p:grpSp>
        <p:nvGrpSpPr>
          <p:cNvPr id="31933" name="Group 189"/>
          <p:cNvGrpSpPr>
            <a:grpSpLocks/>
          </p:cNvGrpSpPr>
          <p:nvPr/>
        </p:nvGrpSpPr>
        <p:grpSpPr bwMode="auto">
          <a:xfrm>
            <a:off x="5670550" y="4154488"/>
            <a:ext cx="381000" cy="381000"/>
            <a:chOff x="0" y="0"/>
            <a:chExt cx="381000" cy="381000"/>
          </a:xfrm>
        </p:grpSpPr>
        <p:sp>
          <p:nvSpPr>
            <p:cNvPr id="31934" name="AutoShape 190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ADADEB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935" name="AutoShape 191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6</a:t>
              </a:r>
              <a:endParaRPr lang="en-US" altLang="en-US"/>
            </a:p>
          </p:txBody>
        </p:sp>
      </p:grpSp>
      <p:grpSp>
        <p:nvGrpSpPr>
          <p:cNvPr id="31936" name="Group 192"/>
          <p:cNvGrpSpPr>
            <a:grpSpLocks/>
          </p:cNvGrpSpPr>
          <p:nvPr/>
        </p:nvGrpSpPr>
        <p:grpSpPr bwMode="auto">
          <a:xfrm>
            <a:off x="6189663" y="4154488"/>
            <a:ext cx="381000" cy="381000"/>
            <a:chOff x="0" y="0"/>
            <a:chExt cx="381000" cy="381000"/>
          </a:xfrm>
        </p:grpSpPr>
        <p:sp>
          <p:nvSpPr>
            <p:cNvPr id="31937" name="AutoShape 193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ADADEB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938" name="AutoShape 194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7</a:t>
              </a:r>
              <a:endParaRPr lang="en-US" altLang="en-US"/>
            </a:p>
          </p:txBody>
        </p:sp>
      </p:grpSp>
      <p:grpSp>
        <p:nvGrpSpPr>
          <p:cNvPr id="31939" name="Group 195"/>
          <p:cNvGrpSpPr>
            <a:grpSpLocks/>
          </p:cNvGrpSpPr>
          <p:nvPr/>
        </p:nvGrpSpPr>
        <p:grpSpPr bwMode="auto">
          <a:xfrm>
            <a:off x="5670550" y="5178425"/>
            <a:ext cx="381000" cy="381000"/>
            <a:chOff x="0" y="0"/>
            <a:chExt cx="381000" cy="381000"/>
          </a:xfrm>
        </p:grpSpPr>
        <p:sp>
          <p:nvSpPr>
            <p:cNvPr id="31940" name="AutoShape 196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ADADEB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941" name="AutoShape 197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6</a:t>
              </a:r>
              <a:endParaRPr lang="en-US" altLang="en-US"/>
            </a:p>
          </p:txBody>
        </p:sp>
      </p:grpSp>
      <p:grpSp>
        <p:nvGrpSpPr>
          <p:cNvPr id="31942" name="Group 198"/>
          <p:cNvGrpSpPr>
            <a:grpSpLocks/>
          </p:cNvGrpSpPr>
          <p:nvPr/>
        </p:nvGrpSpPr>
        <p:grpSpPr bwMode="auto">
          <a:xfrm>
            <a:off x="6046788" y="5178425"/>
            <a:ext cx="381000" cy="381000"/>
            <a:chOff x="0" y="0"/>
            <a:chExt cx="381000" cy="381000"/>
          </a:xfrm>
        </p:grpSpPr>
        <p:sp>
          <p:nvSpPr>
            <p:cNvPr id="31943" name="AutoShape 199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ADADEB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944" name="AutoShape 200"/>
            <p:cNvSpPr>
              <a:spLocks/>
            </p:cNvSpPr>
            <p:nvPr/>
          </p:nvSpPr>
          <p:spPr bwMode="auto">
            <a:xfrm>
              <a:off x="67798" y="2884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7</a:t>
              </a:r>
              <a:endParaRPr lang="en-US" altLang="en-US"/>
            </a:p>
          </p:txBody>
        </p:sp>
      </p:grpSp>
      <p:sp>
        <p:nvSpPr>
          <p:cNvPr id="31945" name="AutoShape 201"/>
          <p:cNvSpPr>
            <a:spLocks/>
          </p:cNvSpPr>
          <p:nvPr/>
        </p:nvSpPr>
        <p:spPr bwMode="auto">
          <a:xfrm>
            <a:off x="7416800" y="4157663"/>
            <a:ext cx="3810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5A5A5A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2000">
              <a:latin typeface="Arial Bold" charset="0"/>
              <a:sym typeface="Arial Bold" charset="0"/>
            </a:endParaRPr>
          </a:p>
        </p:txBody>
      </p:sp>
      <p:sp>
        <p:nvSpPr>
          <p:cNvPr id="31946" name="AutoShape 202"/>
          <p:cNvSpPr>
            <a:spLocks/>
          </p:cNvSpPr>
          <p:nvPr/>
        </p:nvSpPr>
        <p:spPr bwMode="auto">
          <a:xfrm>
            <a:off x="7483475" y="4160838"/>
            <a:ext cx="246063" cy="3746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5A5A5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2000">
                <a:latin typeface="Arial Bold" charset="0"/>
                <a:sym typeface="Arial Bold" charset="0"/>
              </a:rPr>
              <a:t>9</a:t>
            </a:r>
            <a:endParaRPr lang="en-US" altLang="en-US"/>
          </a:p>
        </p:txBody>
      </p:sp>
      <p:grpSp>
        <p:nvGrpSpPr>
          <p:cNvPr id="31947" name="Group 203"/>
          <p:cNvGrpSpPr>
            <a:grpSpLocks/>
          </p:cNvGrpSpPr>
          <p:nvPr/>
        </p:nvGrpSpPr>
        <p:grpSpPr bwMode="auto">
          <a:xfrm>
            <a:off x="7038975" y="4156075"/>
            <a:ext cx="381000" cy="381000"/>
            <a:chOff x="0" y="0"/>
            <a:chExt cx="381000" cy="382367"/>
          </a:xfrm>
        </p:grpSpPr>
        <p:sp>
          <p:nvSpPr>
            <p:cNvPr id="31948" name="AutoShape 204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5A5A5A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949" name="AutoShape 205"/>
            <p:cNvSpPr>
              <a:spLocks/>
            </p:cNvSpPr>
            <p:nvPr/>
          </p:nvSpPr>
          <p:spPr bwMode="auto">
            <a:xfrm>
              <a:off x="64078" y="7135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5A5A5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8</a:t>
              </a:r>
              <a:endParaRPr lang="en-US" altLang="en-US"/>
            </a:p>
          </p:txBody>
        </p:sp>
      </p:grpSp>
      <p:sp>
        <p:nvSpPr>
          <p:cNvPr id="31950" name="AutoShape 206"/>
          <p:cNvSpPr>
            <a:spLocks/>
          </p:cNvSpPr>
          <p:nvPr/>
        </p:nvSpPr>
        <p:spPr bwMode="auto">
          <a:xfrm>
            <a:off x="7416800" y="5191125"/>
            <a:ext cx="3810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5A5A5A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2000">
              <a:latin typeface="Arial Bold" charset="0"/>
              <a:sym typeface="Arial Bold" charset="0"/>
            </a:endParaRPr>
          </a:p>
        </p:txBody>
      </p:sp>
      <p:sp>
        <p:nvSpPr>
          <p:cNvPr id="31951" name="AutoShape 207"/>
          <p:cNvSpPr>
            <a:spLocks/>
          </p:cNvSpPr>
          <p:nvPr/>
        </p:nvSpPr>
        <p:spPr bwMode="auto">
          <a:xfrm>
            <a:off x="7483475" y="5194300"/>
            <a:ext cx="246063" cy="3746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5A5A5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2000">
                <a:latin typeface="Arial Bold" charset="0"/>
                <a:sym typeface="Arial Bold" charset="0"/>
              </a:rPr>
              <a:t>9</a:t>
            </a:r>
            <a:endParaRPr lang="en-US" altLang="en-US"/>
          </a:p>
        </p:txBody>
      </p:sp>
      <p:grpSp>
        <p:nvGrpSpPr>
          <p:cNvPr id="31952" name="Group 208"/>
          <p:cNvGrpSpPr>
            <a:grpSpLocks/>
          </p:cNvGrpSpPr>
          <p:nvPr/>
        </p:nvGrpSpPr>
        <p:grpSpPr bwMode="auto">
          <a:xfrm>
            <a:off x="7038975" y="5187950"/>
            <a:ext cx="381000" cy="382588"/>
            <a:chOff x="0" y="0"/>
            <a:chExt cx="381000" cy="382367"/>
          </a:xfrm>
        </p:grpSpPr>
        <p:sp>
          <p:nvSpPr>
            <p:cNvPr id="31953" name="AutoShape 209"/>
            <p:cNvSpPr>
              <a:spLocks/>
            </p:cNvSpPr>
            <p:nvPr/>
          </p:nvSpPr>
          <p:spPr bwMode="auto">
            <a:xfrm>
              <a:off x="0" y="0"/>
              <a:ext cx="381000" cy="38100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5A5A5A"/>
            </a:solidFill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Arial Bold" charset="0"/>
                <a:sym typeface="Arial Bold" charset="0"/>
              </a:endParaRPr>
            </a:p>
          </p:txBody>
        </p:sp>
        <p:sp>
          <p:nvSpPr>
            <p:cNvPr id="31954" name="AutoShape 210"/>
            <p:cNvSpPr>
              <a:spLocks/>
            </p:cNvSpPr>
            <p:nvPr/>
          </p:nvSpPr>
          <p:spPr bwMode="auto">
            <a:xfrm>
              <a:off x="64078" y="7135"/>
              <a:ext cx="245404" cy="3752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5A5A5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>
                  <a:latin typeface="Arial Bold" charset="0"/>
                  <a:sym typeface="Arial Bold" charset="0"/>
                </a:rPr>
                <a:t>8</a:t>
              </a:r>
              <a:endParaRPr lang="en-US" altLang="en-US"/>
            </a:p>
          </p:txBody>
        </p:sp>
      </p:grpSp>
      <p:sp>
        <p:nvSpPr>
          <p:cNvPr id="31955" name="AutoShape 211"/>
          <p:cNvSpPr>
            <a:spLocks/>
          </p:cNvSpPr>
          <p:nvPr/>
        </p:nvSpPr>
        <p:spPr bwMode="auto">
          <a:xfrm>
            <a:off x="760877" y="2447924"/>
            <a:ext cx="7581900" cy="2035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404040"/>
          </a:solidFill>
          <a:ln w="38100" cap="flat" cmpd="sng">
            <a:solidFill>
              <a:srgbClr val="AAE2CA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82879" tIns="182879" rIns="182879" bIns="182879"/>
          <a:lstStyle>
            <a:lvl1pPr marL="204788" indent="-204788"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  <a:lvl2pPr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2pPr>
            <a:lvl3pPr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3pPr>
            <a:lvl4pPr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4pPr>
            <a:lvl5pPr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5pPr>
            <a:lvl6pPr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6pPr>
            <a:lvl7pPr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7pPr>
            <a:lvl8pPr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8pPr>
            <a:lvl9pPr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9pPr>
          </a:lstStyle>
          <a:p>
            <a:pPr>
              <a:spcBef>
                <a:spcPts val="500"/>
              </a:spcBef>
            </a:pPr>
            <a:r>
              <a:rPr lang="en-US" altLang="en-US">
                <a:solidFill>
                  <a:srgbClr val="FFFFFF"/>
                </a:solidFill>
                <a:latin typeface="Arial Bold" charset="0"/>
                <a:sym typeface="Arial Bold" charset="0"/>
              </a:rPr>
              <a:t>When we do each merge in parallel:</a:t>
            </a:r>
            <a:endParaRPr lang="en-US" altLang="en-US" sz="3000">
              <a:latin typeface="Arial Bold" charset="0"/>
              <a:sym typeface="Arial Bold" charset="0"/>
            </a:endParaRPr>
          </a:p>
          <a:p>
            <a:pPr>
              <a:spcBef>
                <a:spcPts val="500"/>
              </a:spcBef>
              <a:buClr>
                <a:srgbClr val="AAE2CA"/>
              </a:buClr>
              <a:buSzPct val="100000"/>
              <a:buFont typeface="Wingdings" pitchFamily="2" charset="2"/>
              <a:buChar char="▪"/>
            </a:pPr>
            <a:r>
              <a:rPr lang="en-US" altLang="en-US">
                <a:solidFill>
                  <a:srgbClr val="FFFFFF"/>
                </a:solidFill>
                <a:latin typeface="Arial Bold" charset="0"/>
                <a:sym typeface="Arial Bold" charset="0"/>
              </a:rPr>
              <a:t>we split the bigger array in half</a:t>
            </a:r>
            <a:endParaRPr lang="en-US" altLang="en-US" sz="3000">
              <a:latin typeface="Arial Bold" charset="0"/>
              <a:sym typeface="Arial Bold" charset="0"/>
            </a:endParaRPr>
          </a:p>
          <a:p>
            <a:pPr>
              <a:spcBef>
                <a:spcPts val="500"/>
              </a:spcBef>
              <a:buClr>
                <a:srgbClr val="AAE2CA"/>
              </a:buClr>
              <a:buSzPct val="100000"/>
              <a:buFont typeface="Wingdings" pitchFamily="2" charset="2"/>
              <a:buChar char="▪"/>
            </a:pPr>
            <a:r>
              <a:rPr lang="en-US" altLang="en-US">
                <a:solidFill>
                  <a:srgbClr val="FFFFFF"/>
                </a:solidFill>
                <a:latin typeface="Arial Bold" charset="0"/>
                <a:sym typeface="Arial Bold" charset="0"/>
              </a:rPr>
              <a:t>use binary search to split the smaller array</a:t>
            </a:r>
            <a:endParaRPr lang="en-US" altLang="en-US" sz="3000">
              <a:latin typeface="Arial Bold" charset="0"/>
              <a:sym typeface="Arial Bold" charset="0"/>
            </a:endParaRPr>
          </a:p>
          <a:p>
            <a:pPr>
              <a:spcBef>
                <a:spcPts val="500"/>
              </a:spcBef>
              <a:buClr>
                <a:srgbClr val="AAE2CA"/>
              </a:buClr>
              <a:buSzPct val="100000"/>
              <a:buFont typeface="Wingdings" pitchFamily="2" charset="2"/>
              <a:buChar char="▪"/>
            </a:pPr>
            <a:r>
              <a:rPr lang="en-US" altLang="en-US">
                <a:solidFill>
                  <a:srgbClr val="FFFFFF"/>
                </a:solidFill>
                <a:latin typeface="Arial Bold" charset="0"/>
                <a:sym typeface="Arial Bold" charset="0"/>
              </a:rPr>
              <a:t>And in base case we copy to the output array</a:t>
            </a: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AutoShape 1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9CE79CF5-6AAA-479B-9BB9-400B3C4E9BF8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/>
              <a:t>15</a:t>
            </a:fld>
            <a:endParaRPr lang="en-US" alt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000">
                <a:latin typeface="Arial" pitchFamily="34" charset="0"/>
                <a:cs typeface="Arial" pitchFamily="34" charset="0"/>
                <a:sym typeface="Arial" pitchFamily="34" charset="0"/>
              </a:rPr>
              <a:t>Parallel Mergesort Pseudocode</a:t>
            </a:r>
            <a:endParaRPr lang="en-US" altLang="en-US"/>
          </a:p>
        </p:txBody>
      </p:sp>
      <p:sp>
        <p:nvSpPr>
          <p:cNvPr id="32771" name="AutoShape 3"/>
          <p:cNvSpPr>
            <a:spLocks/>
          </p:cNvSpPr>
          <p:nvPr/>
        </p:nvSpPr>
        <p:spPr bwMode="auto">
          <a:xfrm>
            <a:off x="685800" y="1219200"/>
            <a:ext cx="7772400" cy="48768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868363">
              <a:tabLst>
                <a:tab pos="317500" algn="l"/>
                <a:tab pos="6477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  <a:lvl2pPr defTabSz="868363">
              <a:tabLst>
                <a:tab pos="317500" algn="l"/>
                <a:tab pos="6477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2pPr>
            <a:lvl3pPr defTabSz="868363">
              <a:tabLst>
                <a:tab pos="317500" algn="l"/>
                <a:tab pos="6477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3pPr>
            <a:lvl4pPr defTabSz="868363">
              <a:tabLst>
                <a:tab pos="317500" algn="l"/>
                <a:tab pos="6477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4pPr>
            <a:lvl5pPr defTabSz="868363">
              <a:tabLst>
                <a:tab pos="317500" algn="l"/>
                <a:tab pos="6477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5pPr>
            <a:lvl6pPr defTabSz="868363" fontAlgn="base" hangingPunct="0">
              <a:spcBef>
                <a:spcPct val="0"/>
              </a:spcBef>
              <a:spcAft>
                <a:spcPct val="0"/>
              </a:spcAft>
              <a:tabLst>
                <a:tab pos="317500" algn="l"/>
                <a:tab pos="6477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6pPr>
            <a:lvl7pPr defTabSz="868363" fontAlgn="base" hangingPunct="0">
              <a:spcBef>
                <a:spcPct val="0"/>
              </a:spcBef>
              <a:spcAft>
                <a:spcPct val="0"/>
              </a:spcAft>
              <a:tabLst>
                <a:tab pos="317500" algn="l"/>
                <a:tab pos="6477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7pPr>
            <a:lvl8pPr defTabSz="868363" fontAlgn="base" hangingPunct="0">
              <a:spcBef>
                <a:spcPct val="0"/>
              </a:spcBef>
              <a:spcAft>
                <a:spcPct val="0"/>
              </a:spcAft>
              <a:tabLst>
                <a:tab pos="317500" algn="l"/>
                <a:tab pos="6477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8pPr>
            <a:lvl9pPr defTabSz="868363" fontAlgn="base" hangingPunct="0">
              <a:spcBef>
                <a:spcPct val="0"/>
              </a:spcBef>
              <a:spcAft>
                <a:spcPct val="0"/>
              </a:spcAft>
              <a:tabLst>
                <a:tab pos="317500" algn="l"/>
                <a:tab pos="6477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9pPr>
          </a:lstStyle>
          <a:p>
            <a:pPr>
              <a:spcBef>
                <a:spcPts val="800"/>
              </a:spcBef>
            </a:pP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Merge(arr[], left</a:t>
            </a:r>
            <a:r>
              <a:rPr lang="en-US" altLang="en-US" sz="1500" baseline="-26000">
                <a:latin typeface="Arial" pitchFamily="34" charset="0"/>
                <a:cs typeface="Arial" pitchFamily="34" charset="0"/>
                <a:sym typeface="Arial" pitchFamily="34" charset="0"/>
              </a:rPr>
              <a:t>1</a:t>
            </a: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, left</a:t>
            </a:r>
            <a:r>
              <a:rPr lang="en-US" altLang="en-US" sz="1500" baseline="-26000"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, right</a:t>
            </a:r>
            <a:r>
              <a:rPr lang="en-US" altLang="en-US" sz="1500" baseline="-26000">
                <a:latin typeface="Arial" pitchFamily="34" charset="0"/>
                <a:cs typeface="Arial" pitchFamily="34" charset="0"/>
                <a:sym typeface="Arial" pitchFamily="34" charset="0"/>
              </a:rPr>
              <a:t>1</a:t>
            </a: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, right</a:t>
            </a:r>
            <a:r>
              <a:rPr lang="en-US" altLang="en-US" sz="1500" baseline="-26000"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, out[], out</a:t>
            </a:r>
            <a:r>
              <a:rPr lang="en-US" altLang="en-US" sz="1500" baseline="-26000">
                <a:latin typeface="Arial" pitchFamily="34" charset="0"/>
                <a:cs typeface="Arial" pitchFamily="34" charset="0"/>
                <a:sym typeface="Arial" pitchFamily="34" charset="0"/>
              </a:rPr>
              <a:t>1</a:t>
            </a: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, out</a:t>
            </a:r>
            <a:r>
              <a:rPr lang="en-US" altLang="en-US" sz="1500" baseline="-26000"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 ) </a:t>
            </a:r>
          </a:p>
          <a:p>
            <a:pPr>
              <a:spcBef>
                <a:spcPts val="800"/>
              </a:spcBef>
            </a:pP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	int leftSize = left</a:t>
            </a:r>
            <a:r>
              <a:rPr lang="en-US" altLang="en-US" sz="1500" baseline="-26000"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 – left</a:t>
            </a:r>
            <a:r>
              <a:rPr lang="en-US" altLang="en-US" sz="1500" baseline="-26000">
                <a:latin typeface="Arial" pitchFamily="34" charset="0"/>
                <a:cs typeface="Arial" pitchFamily="34" charset="0"/>
                <a:sym typeface="Arial" pitchFamily="34" charset="0"/>
              </a:rPr>
              <a:t>1</a:t>
            </a:r>
            <a:endParaRPr lang="en-US" altLang="en-US" sz="15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>
              <a:spcBef>
                <a:spcPts val="800"/>
              </a:spcBef>
            </a:pP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	int rightSize = right</a:t>
            </a:r>
            <a:r>
              <a:rPr lang="en-US" altLang="en-US" sz="1500" baseline="-26000"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 – right</a:t>
            </a:r>
            <a:r>
              <a:rPr lang="en-US" altLang="en-US" sz="1500" baseline="-26000">
                <a:latin typeface="Arial" pitchFamily="34" charset="0"/>
                <a:cs typeface="Arial" pitchFamily="34" charset="0"/>
                <a:sym typeface="Arial" pitchFamily="34" charset="0"/>
              </a:rPr>
              <a:t>1</a:t>
            </a:r>
            <a:endParaRPr lang="en-US" altLang="en-US" sz="15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>
              <a:spcBef>
                <a:spcPts val="800"/>
              </a:spcBef>
            </a:pP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	// Assert: out</a:t>
            </a:r>
            <a:r>
              <a:rPr lang="en-US" altLang="en-US" sz="1500" baseline="-26000"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 – out</a:t>
            </a:r>
            <a:r>
              <a:rPr lang="en-US" altLang="en-US" sz="1500" baseline="-26000">
                <a:latin typeface="Arial" pitchFamily="34" charset="0"/>
                <a:cs typeface="Arial" pitchFamily="34" charset="0"/>
                <a:sym typeface="Arial" pitchFamily="34" charset="0"/>
              </a:rPr>
              <a:t>1</a:t>
            </a: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 = leftSize + rightSize </a:t>
            </a:r>
          </a:p>
          <a:p>
            <a:pPr>
              <a:spcBef>
                <a:spcPts val="800"/>
              </a:spcBef>
            </a:pP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	// We will assume leftSize &gt; rightSize without loss of generality</a:t>
            </a:r>
          </a:p>
          <a:p>
            <a:pPr>
              <a:spcBef>
                <a:spcPts val="800"/>
              </a:spcBef>
            </a:pPr>
            <a:r>
              <a:rPr lang="en-US" altLang="en-US" sz="700">
                <a:latin typeface="Arial" pitchFamily="34" charset="0"/>
                <a:cs typeface="Arial" pitchFamily="34" charset="0"/>
                <a:sym typeface="Arial" pitchFamily="34" charset="0"/>
              </a:rPr>
              <a:t>	</a:t>
            </a:r>
          </a:p>
          <a:p>
            <a:pPr>
              <a:spcBef>
                <a:spcPts val="800"/>
              </a:spcBef>
            </a:pP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	if (leftSize + rightSize &lt; CUTOFF) </a:t>
            </a:r>
          </a:p>
          <a:p>
            <a:pPr>
              <a:spcBef>
                <a:spcPts val="800"/>
              </a:spcBef>
            </a:pP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		sequential merge and copy into out[out1..out2]</a:t>
            </a:r>
          </a:p>
          <a:p>
            <a:pPr>
              <a:spcBef>
                <a:spcPts val="800"/>
              </a:spcBef>
            </a:pPr>
            <a:r>
              <a:rPr lang="en-US" altLang="en-US" sz="700">
                <a:latin typeface="Arial" pitchFamily="34" charset="0"/>
                <a:cs typeface="Arial" pitchFamily="34" charset="0"/>
                <a:sym typeface="Arial" pitchFamily="34" charset="0"/>
              </a:rPr>
              <a:t>	</a:t>
            </a:r>
          </a:p>
          <a:p>
            <a:pPr>
              <a:spcBef>
                <a:spcPts val="800"/>
              </a:spcBef>
            </a:pP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	int mid = (left</a:t>
            </a:r>
            <a:r>
              <a:rPr lang="en-US" altLang="en-US" sz="1500" baseline="-26000"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 – left</a:t>
            </a:r>
            <a:r>
              <a:rPr lang="en-US" altLang="en-US" sz="1500" baseline="-26000">
                <a:latin typeface="Arial" pitchFamily="34" charset="0"/>
                <a:cs typeface="Arial" pitchFamily="34" charset="0"/>
                <a:sym typeface="Arial" pitchFamily="34" charset="0"/>
              </a:rPr>
              <a:t>1</a:t>
            </a: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)/2</a:t>
            </a:r>
          </a:p>
          <a:p>
            <a:pPr>
              <a:spcBef>
                <a:spcPts val="800"/>
              </a:spcBef>
            </a:pP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	binarySearch arr[right1..right2] to find j such that</a:t>
            </a:r>
          </a:p>
          <a:p>
            <a:pPr>
              <a:spcBef>
                <a:spcPts val="800"/>
              </a:spcBef>
            </a:pP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		arr[j] ≤ arr[mid] ≤ arr[j+1]</a:t>
            </a:r>
          </a:p>
          <a:p>
            <a:pPr>
              <a:spcBef>
                <a:spcPts val="800"/>
              </a:spcBef>
            </a:pPr>
            <a:r>
              <a:rPr lang="en-US" altLang="en-US" sz="700">
                <a:latin typeface="Arial" pitchFamily="34" charset="0"/>
                <a:cs typeface="Arial" pitchFamily="34" charset="0"/>
                <a:sym typeface="Arial" pitchFamily="34" charset="0"/>
              </a:rPr>
              <a:t>	</a:t>
            </a:r>
          </a:p>
          <a:p>
            <a:pPr>
              <a:spcBef>
                <a:spcPts val="800"/>
              </a:spcBef>
            </a:pP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	Merge(arr[], left</a:t>
            </a:r>
            <a:r>
              <a:rPr lang="en-US" altLang="en-US" sz="1500" baseline="-26000">
                <a:latin typeface="Arial" pitchFamily="34" charset="0"/>
                <a:cs typeface="Arial" pitchFamily="34" charset="0"/>
                <a:sym typeface="Arial" pitchFamily="34" charset="0"/>
              </a:rPr>
              <a:t>1</a:t>
            </a: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, mid, right</a:t>
            </a:r>
            <a:r>
              <a:rPr lang="en-US" altLang="en-US" sz="1500" baseline="-26000">
                <a:latin typeface="Arial" pitchFamily="34" charset="0"/>
                <a:cs typeface="Arial" pitchFamily="34" charset="0"/>
                <a:sym typeface="Arial" pitchFamily="34" charset="0"/>
              </a:rPr>
              <a:t>1</a:t>
            </a: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, j, out[], out</a:t>
            </a:r>
            <a:r>
              <a:rPr lang="en-US" altLang="en-US" sz="1500" baseline="-26000">
                <a:latin typeface="Arial" pitchFamily="34" charset="0"/>
                <a:cs typeface="Arial" pitchFamily="34" charset="0"/>
                <a:sym typeface="Arial" pitchFamily="34" charset="0"/>
              </a:rPr>
              <a:t>1</a:t>
            </a: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, out</a:t>
            </a:r>
            <a:r>
              <a:rPr lang="en-US" altLang="en-US" sz="1500" baseline="-26000">
                <a:latin typeface="Arial" pitchFamily="34" charset="0"/>
                <a:cs typeface="Arial" pitchFamily="34" charset="0"/>
                <a:sym typeface="Arial" pitchFamily="34" charset="0"/>
              </a:rPr>
              <a:t>1</a:t>
            </a: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+mid+j) </a:t>
            </a:r>
          </a:p>
          <a:p>
            <a:pPr>
              <a:spcBef>
                <a:spcPts val="800"/>
              </a:spcBef>
            </a:pP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	Merge(arr[], mid+1, left</a:t>
            </a:r>
            <a:r>
              <a:rPr lang="en-US" altLang="en-US" sz="1500" baseline="-26000"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, j+1, right</a:t>
            </a:r>
            <a:r>
              <a:rPr lang="en-US" altLang="en-US" sz="1500" baseline="-26000"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, out[], out</a:t>
            </a:r>
            <a:r>
              <a:rPr lang="en-US" altLang="en-US" sz="1500" baseline="-26000">
                <a:latin typeface="Arial" pitchFamily="34" charset="0"/>
                <a:cs typeface="Arial" pitchFamily="34" charset="0"/>
                <a:sym typeface="Arial" pitchFamily="34" charset="0"/>
              </a:rPr>
              <a:t>1</a:t>
            </a: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+mid+j+1, out</a:t>
            </a:r>
            <a:r>
              <a:rPr lang="en-US" altLang="en-US" sz="1500" baseline="-26000"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r>
              <a:rPr lang="en-US" altLang="en-US" sz="1500">
                <a:latin typeface="Arial" pitchFamily="34" charset="0"/>
                <a:cs typeface="Arial" pitchFamily="34" charset="0"/>
                <a:sym typeface="Arial" pitchFamily="34" charset="0"/>
              </a:rPr>
              <a:t>) </a:t>
            </a: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AutoShape 1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718CC0BE-3850-441F-B906-A811C4F0E231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/>
              <a:t>16</a:t>
            </a:fld>
            <a:endParaRPr lang="en-US" alt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Analysis</a:t>
            </a:r>
            <a:endParaRPr lang="en-US" alt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400">
              <a:spcBef>
                <a:spcPts val="600"/>
              </a:spcBef>
            </a:pPr>
            <a: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  <a:t>Parallel Merge 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(worst case)</a:t>
            </a: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90575" lvl="1" indent="-333375" defTabSz="914400">
              <a:spcBef>
                <a:spcPts val="600"/>
              </a:spcBef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Height of partition call tree with n elements:  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O(           )</a:t>
            </a: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90575" lvl="1" indent="-333375" defTabSz="914400">
              <a:spcBef>
                <a:spcPts val="600"/>
              </a:spcBef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Complexity of each thread </a:t>
            </a:r>
            <a:r>
              <a: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rPr>
              <a:t>(ignoring recursive call</a:t>
            </a:r>
            <a:r>
              <a:rPr lang="en-US" altLang="en-US" sz="18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)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:  O(           )</a:t>
            </a: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90575" lvl="1" indent="-333375" defTabSz="914400">
              <a:spcBef>
                <a:spcPts val="600"/>
              </a:spcBef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Span:   O(             )</a:t>
            </a:r>
            <a:b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  <a:t>Parallel </a:t>
            </a:r>
            <a:r>
              <a:rPr lang="en-US" altLang="en-US" sz="2800" dirty="0" err="1">
                <a:latin typeface="Arial" pitchFamily="34" charset="0"/>
                <a:cs typeface="Arial" pitchFamily="34" charset="0"/>
                <a:sym typeface="Arial" pitchFamily="34" charset="0"/>
              </a:rPr>
              <a:t>Mergesort</a:t>
            </a:r>
            <a: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(worst case)</a:t>
            </a:r>
            <a:endParaRPr lang="en-US" altLang="en-US" sz="28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90575" lvl="1" indent="-333375" defTabSz="914400">
              <a:spcBef>
                <a:spcPts val="600"/>
              </a:spcBef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Span:  O(              )</a:t>
            </a:r>
          </a:p>
          <a:p>
            <a:pPr marL="790575" lvl="1" indent="-333375" defTabSz="914400">
              <a:spcBef>
                <a:spcPts val="600"/>
              </a:spcBef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Parallelism (work / span):  O(                    )</a:t>
            </a:r>
            <a:b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Subtlety:  uneven splits</a:t>
            </a:r>
          </a:p>
          <a:p>
            <a:pPr defTabSz="914400">
              <a:spcBef>
                <a:spcPts val="600"/>
              </a:spcBef>
            </a:pP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90575" lvl="1" indent="-333375" defTabSz="914400">
              <a:spcBef>
                <a:spcPts val="600"/>
              </a:spcBef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but even in worst case, get a 3/4 to 1/4 split</a:t>
            </a:r>
          </a:p>
          <a:p>
            <a:pPr marL="1247775" lvl="2" indent="-333375" defTabSz="914400">
              <a:spcBef>
                <a:spcPts val="600"/>
              </a:spcBef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still gives O(log n) height </a:t>
            </a:r>
          </a:p>
          <a:p>
            <a:pPr defTabSz="914400">
              <a:spcBef>
                <a:spcPts val="600"/>
              </a:spcBef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endParaRPr lang="en-US" altLang="en-US" dirty="0"/>
          </a:p>
        </p:txBody>
      </p:sp>
      <p:grpSp>
        <p:nvGrpSpPr>
          <p:cNvPr id="33796" name="Group 4"/>
          <p:cNvGrpSpPr>
            <a:grpSpLocks/>
          </p:cNvGrpSpPr>
          <p:nvPr/>
        </p:nvGrpSpPr>
        <p:grpSpPr bwMode="auto">
          <a:xfrm>
            <a:off x="2627313" y="5257800"/>
            <a:ext cx="3811587" cy="381000"/>
            <a:chOff x="-1" y="0"/>
            <a:chExt cx="3810001" cy="381000"/>
          </a:xfrm>
        </p:grpSpPr>
        <p:grpSp>
          <p:nvGrpSpPr>
            <p:cNvPr id="33797" name="Group 5"/>
            <p:cNvGrpSpPr>
              <a:grpSpLocks/>
            </p:cNvGrpSpPr>
            <p:nvPr/>
          </p:nvGrpSpPr>
          <p:grpSpPr bwMode="auto">
            <a:xfrm>
              <a:off x="-1" y="0"/>
              <a:ext cx="381001" cy="381000"/>
              <a:chOff x="0" y="0"/>
              <a:chExt cx="381000" cy="381000"/>
            </a:xfrm>
          </p:grpSpPr>
          <p:sp>
            <p:nvSpPr>
              <p:cNvPr id="33798" name="AutoShape 6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3799" name="AutoShape 7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0</a:t>
                </a:r>
                <a:endParaRPr lang="en-US" altLang="en-US"/>
              </a:p>
            </p:txBody>
          </p:sp>
        </p:grpSp>
        <p:grpSp>
          <p:nvGrpSpPr>
            <p:cNvPr id="33800" name="Group 8"/>
            <p:cNvGrpSpPr>
              <a:grpSpLocks/>
            </p:cNvGrpSpPr>
            <p:nvPr/>
          </p:nvGrpSpPr>
          <p:grpSpPr bwMode="auto">
            <a:xfrm>
              <a:off x="380999" y="0"/>
              <a:ext cx="381001" cy="381000"/>
              <a:chOff x="0" y="0"/>
              <a:chExt cx="381000" cy="381000"/>
            </a:xfrm>
          </p:grpSpPr>
          <p:sp>
            <p:nvSpPr>
              <p:cNvPr id="33801" name="AutoShape 9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3802" name="AutoShape 10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4</a:t>
                </a:r>
                <a:endParaRPr lang="en-US" altLang="en-US"/>
              </a:p>
            </p:txBody>
          </p:sp>
        </p:grpSp>
        <p:grpSp>
          <p:nvGrpSpPr>
            <p:cNvPr id="33803" name="Group 11"/>
            <p:cNvGrpSpPr>
              <a:grpSpLocks/>
            </p:cNvGrpSpPr>
            <p:nvPr/>
          </p:nvGrpSpPr>
          <p:grpSpPr bwMode="auto">
            <a:xfrm>
              <a:off x="762000" y="0"/>
              <a:ext cx="381000" cy="381000"/>
              <a:chOff x="0" y="0"/>
              <a:chExt cx="381000" cy="381000"/>
            </a:xfrm>
          </p:grpSpPr>
          <p:sp>
            <p:nvSpPr>
              <p:cNvPr id="33804" name="AutoShape 12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ADADEB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3805" name="AutoShape 13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6</a:t>
                </a:r>
                <a:endParaRPr lang="en-US" altLang="en-US"/>
              </a:p>
            </p:txBody>
          </p:sp>
        </p:grpSp>
        <p:grpSp>
          <p:nvGrpSpPr>
            <p:cNvPr id="33806" name="Group 14"/>
            <p:cNvGrpSpPr>
              <a:grpSpLocks/>
            </p:cNvGrpSpPr>
            <p:nvPr/>
          </p:nvGrpSpPr>
          <p:grpSpPr bwMode="auto">
            <a:xfrm>
              <a:off x="1143000" y="0"/>
              <a:ext cx="381000" cy="381000"/>
              <a:chOff x="0" y="0"/>
              <a:chExt cx="381000" cy="381000"/>
            </a:xfrm>
          </p:grpSpPr>
          <p:sp>
            <p:nvSpPr>
              <p:cNvPr id="33807" name="AutoShape 15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ADADEB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3808" name="AutoShape 16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8</a:t>
                </a:r>
                <a:endParaRPr lang="en-US" altLang="en-US"/>
              </a:p>
            </p:txBody>
          </p:sp>
        </p:grpSp>
        <p:grpSp>
          <p:nvGrpSpPr>
            <p:cNvPr id="33809" name="Group 17"/>
            <p:cNvGrpSpPr>
              <a:grpSpLocks/>
            </p:cNvGrpSpPr>
            <p:nvPr/>
          </p:nvGrpSpPr>
          <p:grpSpPr bwMode="auto">
            <a:xfrm>
              <a:off x="2286000" y="0"/>
              <a:ext cx="381000" cy="381000"/>
              <a:chOff x="0" y="0"/>
              <a:chExt cx="381000" cy="381000"/>
            </a:xfrm>
          </p:grpSpPr>
          <p:sp>
            <p:nvSpPr>
              <p:cNvPr id="33810" name="AutoShape 18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3811" name="AutoShape 19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1</a:t>
                </a:r>
                <a:endParaRPr lang="en-US" altLang="en-US"/>
              </a:p>
            </p:txBody>
          </p:sp>
        </p:grpSp>
        <p:grpSp>
          <p:nvGrpSpPr>
            <p:cNvPr id="33812" name="Group 20"/>
            <p:cNvGrpSpPr>
              <a:grpSpLocks/>
            </p:cNvGrpSpPr>
            <p:nvPr/>
          </p:nvGrpSpPr>
          <p:grpSpPr bwMode="auto">
            <a:xfrm>
              <a:off x="2667000" y="0"/>
              <a:ext cx="381000" cy="381000"/>
              <a:chOff x="0" y="0"/>
              <a:chExt cx="381000" cy="381000"/>
            </a:xfrm>
          </p:grpSpPr>
          <p:sp>
            <p:nvSpPr>
              <p:cNvPr id="33813" name="AutoShape 21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3814" name="AutoShape 22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2</a:t>
                </a:r>
                <a:endParaRPr lang="en-US" altLang="en-US"/>
              </a:p>
            </p:txBody>
          </p:sp>
        </p:grpSp>
        <p:grpSp>
          <p:nvGrpSpPr>
            <p:cNvPr id="33815" name="Group 23"/>
            <p:cNvGrpSpPr>
              <a:grpSpLocks/>
            </p:cNvGrpSpPr>
            <p:nvPr/>
          </p:nvGrpSpPr>
          <p:grpSpPr bwMode="auto">
            <a:xfrm>
              <a:off x="3048000" y="0"/>
              <a:ext cx="381000" cy="381000"/>
              <a:chOff x="0" y="0"/>
              <a:chExt cx="381000" cy="381000"/>
            </a:xfrm>
          </p:grpSpPr>
          <p:sp>
            <p:nvSpPr>
              <p:cNvPr id="33816" name="AutoShape 24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3817" name="AutoShape 25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3</a:t>
                </a:r>
                <a:endParaRPr lang="en-US" altLang="en-US"/>
              </a:p>
            </p:txBody>
          </p:sp>
        </p:grpSp>
        <p:grpSp>
          <p:nvGrpSpPr>
            <p:cNvPr id="33818" name="Group 26"/>
            <p:cNvGrpSpPr>
              <a:grpSpLocks/>
            </p:cNvGrpSpPr>
            <p:nvPr/>
          </p:nvGrpSpPr>
          <p:grpSpPr bwMode="auto">
            <a:xfrm>
              <a:off x="3429000" y="0"/>
              <a:ext cx="381000" cy="381000"/>
              <a:chOff x="0" y="0"/>
              <a:chExt cx="381000" cy="381000"/>
            </a:xfrm>
          </p:grpSpPr>
          <p:sp>
            <p:nvSpPr>
              <p:cNvPr id="33819" name="AutoShape 27"/>
              <p:cNvSpPr>
                <a:spLocks/>
              </p:cNvSpPr>
              <p:nvPr/>
            </p:nvSpPr>
            <p:spPr bwMode="auto">
              <a:xfrm>
                <a:off x="0" y="0"/>
                <a:ext cx="381000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85FFE0"/>
              </a:solidFill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Arial Bold" charset="0"/>
                  <a:sym typeface="Arial Bold" charset="0"/>
                </a:endParaRPr>
              </a:p>
            </p:txBody>
          </p:sp>
          <p:sp>
            <p:nvSpPr>
              <p:cNvPr id="33820" name="AutoShape 28"/>
              <p:cNvSpPr>
                <a:spLocks/>
              </p:cNvSpPr>
              <p:nvPr/>
            </p:nvSpPr>
            <p:spPr bwMode="auto">
              <a:xfrm>
                <a:off x="67798" y="2884"/>
                <a:ext cx="245404" cy="37523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Arial Bold" charset="0"/>
                    <a:sym typeface="Arial Bold" charset="0"/>
                  </a:rPr>
                  <a:t>5</a:t>
                </a:r>
                <a:endParaRPr lang="en-US" altLang="en-US"/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AutoShape 1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B66DDED1-2035-4BD9-B3F8-36FC3E98EE70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/>
              <a:t>17</a:t>
            </a:fld>
            <a:endParaRPr lang="en-US" alt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000">
                <a:latin typeface="Arial" pitchFamily="34" charset="0"/>
                <a:cs typeface="Arial" pitchFamily="34" charset="0"/>
                <a:sym typeface="Arial" pitchFamily="34" charset="0"/>
              </a:rPr>
              <a:t>Parallel Quicksort vs. Mergesort</a:t>
            </a:r>
            <a:endParaRPr lang="en-US" alt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0" tIns="0" rIns="0" bIns="0"/>
          <a:lstStyle/>
          <a:p>
            <a:pPr defTabSz="914400">
              <a:spcBef>
                <a:spcPts val="600"/>
              </a:spcBef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Parallelism (work / span)</a:t>
            </a:r>
          </a:p>
          <a:p>
            <a:pPr marL="790575" lvl="1" indent="-333375" defTabSz="914400">
              <a:spcBef>
                <a:spcPts val="600"/>
              </a:spcBef>
              <a:buFontTx/>
              <a:buChar char="–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quicksort:   O(n / log n)        avg case</a:t>
            </a:r>
          </a:p>
          <a:p>
            <a:pPr marL="790575" lvl="1" indent="-333375" defTabSz="914400">
              <a:spcBef>
                <a:spcPts val="600"/>
              </a:spcBef>
              <a:buFontTx/>
              <a:buChar char="–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mergesort:  O(n / log</a:t>
            </a:r>
            <a:r>
              <a:rPr lang="en-US" altLang="en-US" sz="2000" baseline="32000"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 n)      worst case</a:t>
            </a:r>
            <a:b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</a:b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/>
            <a:fld id="{5DACC422-61A9-4115-891F-678B8E68CC97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/>
              <a:t>2</a:t>
            </a:fld>
            <a:endParaRPr lang="en-US" alt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0" bIns="0"/>
          <a:lstStyle/>
          <a:p>
            <a:pPr algn="ctr" defTabSz="914400"/>
            <a:r>
              <a:rPr lang="en-US" altLang="en-US" sz="4400" dirty="0">
                <a:latin typeface="Arial" pitchFamily="34" charset="0"/>
                <a:cs typeface="Arial" pitchFamily="34" charset="0"/>
                <a:sym typeface="Arial" pitchFamily="34" charset="0"/>
              </a:rPr>
              <a:t>Announcements</a:t>
            </a:r>
            <a:endParaRPr lang="en-US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001000" cy="2362200"/>
          </a:xfrm>
        </p:spPr>
        <p:txBody>
          <a:bodyPr/>
          <a:lstStyle/>
          <a:p>
            <a:r>
              <a:rPr lang="en-US" sz="3200" dirty="0" smtClean="0"/>
              <a:t>Project 2: Due tonight</a:t>
            </a:r>
          </a:p>
          <a:p>
            <a:r>
              <a:rPr lang="en-US" sz="3200" dirty="0" smtClean="0"/>
              <a:t>Project 3: Available soon</a:t>
            </a:r>
            <a:endParaRPr lang="en-US" sz="3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charset="0"/>
                <a:cs typeface="Arial" charset="0"/>
              </a:rPr>
              <a:t>Analyzing Parallel Programs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dirty="0" smtClean="0">
                <a:latin typeface="Arial" charset="0"/>
                <a:cs typeface="Arial" charset="0"/>
              </a:rPr>
              <a:t>Let </a:t>
            </a:r>
            <a:r>
              <a:rPr lang="en-US" altLang="en-US" sz="2400" b="1" dirty="0" smtClean="0">
                <a:latin typeface="Arial" charset="0"/>
                <a:cs typeface="Arial" charset="0"/>
              </a:rPr>
              <a:t>T</a:t>
            </a:r>
            <a:r>
              <a:rPr lang="en-US" altLang="en-US" sz="2400" b="1" baseline="-25000" dirty="0" smtClean="0">
                <a:latin typeface="Arial" charset="0"/>
                <a:cs typeface="Arial" charset="0"/>
              </a:rPr>
              <a:t>P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be the running time on </a:t>
            </a:r>
            <a:r>
              <a:rPr lang="en-US" altLang="en-US" sz="2400" b="1" dirty="0" smtClean="0">
                <a:latin typeface="Arial" charset="0"/>
                <a:cs typeface="Arial" charset="0"/>
              </a:rPr>
              <a:t>P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processors</a:t>
            </a:r>
          </a:p>
          <a:p>
            <a:pPr>
              <a:buFontTx/>
              <a:buNone/>
            </a:pPr>
            <a:endParaRPr lang="en-US" altLang="en-US" sz="2400" dirty="0" smtClean="0">
              <a:latin typeface="Arial" charset="0"/>
              <a:cs typeface="Arial" charset="0"/>
            </a:endParaRPr>
          </a:p>
          <a:p>
            <a:pPr>
              <a:buFontTx/>
              <a:buNone/>
            </a:pPr>
            <a:r>
              <a:rPr lang="en-US" altLang="en-US" sz="2400" dirty="0" smtClean="0">
                <a:latin typeface="Arial" charset="0"/>
                <a:cs typeface="Arial" charset="0"/>
              </a:rPr>
              <a:t>Two key measures of run-time:</a:t>
            </a:r>
          </a:p>
          <a:p>
            <a:r>
              <a:rPr lang="en-US" altLang="en-US" sz="24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Work</a:t>
            </a:r>
            <a:r>
              <a:rPr lang="en-US" altLang="en-US" sz="2400" dirty="0" smtClean="0">
                <a:latin typeface="Arial" charset="0"/>
                <a:cs typeface="Arial" charset="0"/>
              </a:rPr>
              <a:t>: How long it would take 1 processor = </a:t>
            </a:r>
            <a:r>
              <a:rPr lang="en-US" altLang="en-US" sz="24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T</a:t>
            </a:r>
            <a:r>
              <a:rPr lang="en-US" altLang="en-US" sz="2400" b="1" baseline="-250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1</a:t>
            </a:r>
            <a:endParaRPr lang="en-US" altLang="en-US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r>
              <a:rPr lang="en-US" altLang="en-US" sz="24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Span</a:t>
            </a:r>
            <a:r>
              <a:rPr lang="en-US" altLang="en-US" sz="2400" dirty="0" smtClean="0">
                <a:latin typeface="Arial" charset="0"/>
                <a:cs typeface="Arial" charset="0"/>
              </a:rPr>
              <a:t>: How long it would take infinity processors = </a:t>
            </a:r>
            <a:r>
              <a:rPr lang="en-US" altLang="en-US" sz="24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T</a:t>
            </a:r>
            <a:r>
              <a:rPr lang="en-US" altLang="en-US" sz="2400" b="1" baseline="-25000" dirty="0" smtClean="0">
                <a:solidFill>
                  <a:srgbClr val="0070C0"/>
                </a:solidFill>
                <a:latin typeface="Arial" charset="0"/>
                <a:cs typeface="Arial" charset="0"/>
                <a:sym typeface="Symbol" pitchFamily="18" charset="2"/>
              </a:rPr>
              <a:t></a:t>
            </a:r>
            <a:endParaRPr lang="en-US" altLang="en-US" sz="2400" b="1" baseline="-25000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lvl="1"/>
            <a:endParaRPr lang="en-US" altLang="en-US" sz="20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altLang="en-US" sz="2400" dirty="0">
                <a:solidFill>
                  <a:srgbClr val="0070C0"/>
                </a:solidFill>
                <a:latin typeface="Arial" charset="0"/>
                <a:cs typeface="Arial" charset="0"/>
              </a:rPr>
              <a:t>Speed-up</a:t>
            </a:r>
            <a:r>
              <a:rPr lang="en-US" altLang="en-US" sz="2400" dirty="0">
                <a:latin typeface="Arial" charset="0"/>
                <a:cs typeface="Arial" charset="0"/>
              </a:rPr>
              <a:t> on </a:t>
            </a:r>
            <a:r>
              <a:rPr lang="en-US" altLang="en-US" sz="2400" b="1" dirty="0">
                <a:latin typeface="Arial" charset="0"/>
                <a:cs typeface="Arial" charset="0"/>
              </a:rPr>
              <a:t>P</a:t>
            </a:r>
            <a:r>
              <a:rPr lang="en-US" altLang="en-US" sz="2400" dirty="0">
                <a:latin typeface="Arial" charset="0"/>
                <a:cs typeface="Arial" charset="0"/>
              </a:rPr>
              <a:t> processors: </a:t>
            </a:r>
            <a:r>
              <a:rPr lang="en-US" altLang="en-US" sz="2400" b="1" dirty="0">
                <a:latin typeface="Arial" charset="0"/>
                <a:cs typeface="Arial" charset="0"/>
              </a:rPr>
              <a:t>T</a:t>
            </a:r>
            <a:r>
              <a:rPr lang="en-US" altLang="en-US" sz="2400" b="1" baseline="-25000" dirty="0">
                <a:latin typeface="Arial" charset="0"/>
                <a:cs typeface="Arial" charset="0"/>
              </a:rPr>
              <a:t>1</a:t>
            </a:r>
            <a:r>
              <a:rPr lang="en-US" altLang="en-US" sz="2400" b="1" dirty="0">
                <a:latin typeface="Arial" charset="0"/>
                <a:cs typeface="Arial" charset="0"/>
              </a:rPr>
              <a:t> / T</a:t>
            </a:r>
            <a:r>
              <a:rPr lang="en-US" altLang="en-US" sz="2400" b="1" baseline="-25000" dirty="0">
                <a:latin typeface="Arial" charset="0"/>
                <a:cs typeface="Arial" charset="0"/>
              </a:rPr>
              <a:t>P </a:t>
            </a:r>
            <a:r>
              <a:rPr lang="en-US" altLang="en-US" sz="2400" dirty="0">
                <a:latin typeface="Arial" charset="0"/>
                <a:cs typeface="Arial" charset="0"/>
              </a:rPr>
              <a:t> </a:t>
            </a:r>
          </a:p>
          <a:p>
            <a:endParaRPr lang="en-US" altLang="en-US" sz="2000" dirty="0" smtClean="0">
              <a:latin typeface="Arial" charset="0"/>
              <a:cs typeface="Arial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CA26E78-EC6A-46C8-8E84-3A98B7F1AA60}" type="slidenum">
              <a:rPr lang="en-US" altLang="en-US" sz="1400" smtClean="0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3</a:t>
            </a:fld>
            <a:endParaRPr lang="en-US" altLang="en-US" sz="140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06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Amdahl’s Fairly Trivial Observation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Most programs have 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 smtClean="0"/>
              <a:t>parts that parallelize well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 smtClean="0"/>
              <a:t>parts that don’t parallelize at all</a:t>
            </a:r>
            <a:endParaRPr lang="en-US" dirty="0"/>
          </a:p>
          <a:p>
            <a:pPr marL="914400" lvl="1" indent="-457200">
              <a:buFont typeface="+mj-lt"/>
              <a:buAutoNum type="arabicPeriod"/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Let </a:t>
            </a:r>
            <a:r>
              <a:rPr lang="en-US" dirty="0"/>
              <a:t>S = proportion that can’t be </a:t>
            </a:r>
            <a:r>
              <a:rPr lang="en-US" dirty="0" smtClean="0"/>
              <a:t>parallelized, and normalize </a:t>
            </a:r>
            <a:r>
              <a:rPr lang="en-US" b="1" dirty="0" smtClean="0"/>
              <a:t>T</a:t>
            </a:r>
            <a:r>
              <a:rPr lang="en-US" b="1" baseline="-25000" dirty="0" smtClean="0"/>
              <a:t>1</a:t>
            </a:r>
            <a:r>
              <a:rPr lang="en-US" dirty="0" smtClean="0"/>
              <a:t> to 1</a:t>
            </a: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dirty="0"/>
              <a:t>			</a:t>
            </a:r>
            <a:r>
              <a:rPr lang="en-US" sz="3200" dirty="0"/>
              <a:t>1 = </a:t>
            </a:r>
            <a:r>
              <a:rPr lang="en-US" sz="3200" b="1" dirty="0"/>
              <a:t>T</a:t>
            </a:r>
            <a:r>
              <a:rPr lang="en-US" sz="3200" b="1" baseline="-25000" dirty="0"/>
              <a:t>1</a:t>
            </a:r>
            <a:r>
              <a:rPr lang="en-US" sz="3200" b="1" dirty="0"/>
              <a:t> = S + (1 – S)</a:t>
            </a:r>
          </a:p>
          <a:p>
            <a:pPr>
              <a:defRPr/>
            </a:pPr>
            <a:r>
              <a:rPr lang="en-US" dirty="0"/>
              <a:t>Suppose we get perfect linear speedup on the parallel portion:</a:t>
            </a:r>
          </a:p>
          <a:p>
            <a:pPr marL="0" indent="0">
              <a:buFontTx/>
              <a:buNone/>
              <a:defRPr/>
            </a:pPr>
            <a:r>
              <a:rPr lang="en-US" b="1" dirty="0"/>
              <a:t>			</a:t>
            </a:r>
            <a:r>
              <a:rPr lang="en-US" sz="3200" b="1" dirty="0"/>
              <a:t>T</a:t>
            </a:r>
            <a:r>
              <a:rPr lang="en-US" sz="3200" b="1" baseline="-25000" dirty="0"/>
              <a:t>P</a:t>
            </a:r>
            <a:r>
              <a:rPr lang="en-US" sz="3200" b="1" dirty="0"/>
              <a:t> =</a:t>
            </a:r>
            <a:r>
              <a:rPr lang="en-US" b="1" dirty="0"/>
              <a:t> </a:t>
            </a:r>
            <a:r>
              <a:rPr lang="en-US" b="1" dirty="0" smtClean="0"/>
              <a:t>S + (1-S)/P</a:t>
            </a:r>
            <a:endParaRPr lang="en-US" dirty="0"/>
          </a:p>
          <a:p>
            <a:pPr>
              <a:defRPr/>
            </a:pPr>
            <a:r>
              <a:rPr lang="en-US" dirty="0"/>
              <a:t>So the overall speed-up on P processors is (Amdahl’s Law):</a:t>
            </a:r>
            <a:r>
              <a:rPr lang="en-US" sz="3200" dirty="0"/>
              <a:t>	</a:t>
            </a:r>
            <a:r>
              <a:rPr lang="en-US" sz="3200" b="1" dirty="0" smtClean="0"/>
              <a:t>T</a:t>
            </a:r>
            <a:r>
              <a:rPr lang="en-US" sz="3200" b="1" baseline="-25000" dirty="0" smtClean="0"/>
              <a:t>1</a:t>
            </a:r>
            <a:r>
              <a:rPr lang="en-US" sz="3200" b="1" dirty="0" smtClean="0"/>
              <a:t> </a:t>
            </a:r>
            <a:r>
              <a:rPr lang="en-US" sz="3200" b="1" dirty="0"/>
              <a:t>/ T</a:t>
            </a:r>
            <a:r>
              <a:rPr lang="en-US" sz="3200" b="1" baseline="-25000" dirty="0">
                <a:sym typeface="Symbol"/>
              </a:rPr>
              <a:t> P</a:t>
            </a:r>
            <a:r>
              <a:rPr lang="en-US" sz="3200" b="1" dirty="0"/>
              <a:t> </a:t>
            </a:r>
            <a:r>
              <a:rPr lang="en-US" sz="3200" b="1" dirty="0" smtClean="0"/>
              <a:t>=  1 / (</a:t>
            </a:r>
            <a:r>
              <a:rPr lang="en-US" b="1" dirty="0" smtClean="0"/>
              <a:t>S </a:t>
            </a:r>
            <a:r>
              <a:rPr lang="en-US" b="1" dirty="0"/>
              <a:t>+ (1-S)/</a:t>
            </a:r>
            <a:r>
              <a:rPr lang="en-US" b="1" dirty="0" smtClean="0"/>
              <a:t>P)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>			T</a:t>
            </a:r>
            <a:r>
              <a:rPr lang="en-US" sz="3200" b="1" baseline="-25000" dirty="0"/>
              <a:t>1</a:t>
            </a:r>
            <a:r>
              <a:rPr lang="en-US" sz="3200" b="1" dirty="0"/>
              <a:t> / T</a:t>
            </a:r>
            <a:r>
              <a:rPr lang="en-US" sz="3200" b="1" baseline="-25000" dirty="0">
                <a:sym typeface="Symbol"/>
              </a:rPr>
              <a:t> </a:t>
            </a:r>
            <a:r>
              <a:rPr lang="en-US" sz="3200" b="1" dirty="0"/>
              <a:t> </a:t>
            </a:r>
            <a:r>
              <a:rPr lang="en-US" sz="3200" b="1" dirty="0" smtClean="0"/>
              <a:t>=   1 / S</a:t>
            </a:r>
            <a:endParaRPr lang="en-US" sz="3200" dirty="0"/>
          </a:p>
          <a:p>
            <a:pPr marL="514350" indent="-457200">
              <a:defRPr/>
            </a:pPr>
            <a:endParaRPr lang="en-US" dirty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6113BC8-6FC4-435A-B796-AECDDF8CF8A1}" type="slidenum">
              <a:rPr lang="en-US" altLang="en-US" sz="1400" smtClean="0">
                <a:solidFill>
                  <a:srgbClr val="000000"/>
                </a:solidFill>
                <a:latin typeface="Arial" charset="0"/>
                <a:cs typeface="Arial" charset="0"/>
              </a:rPr>
              <a:pPr/>
              <a:t>4</a:t>
            </a:fld>
            <a:endParaRPr lang="en-US" altLang="en-US" sz="140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1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from 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Parallel Prefix</a:t>
            </a:r>
          </a:p>
          <a:p>
            <a:pPr lvl="1"/>
            <a:r>
              <a:rPr lang="en-US" dirty="0" smtClean="0"/>
              <a:t>O(N) Work</a:t>
            </a:r>
          </a:p>
          <a:p>
            <a:pPr lvl="1"/>
            <a:r>
              <a:rPr lang="en-US" dirty="0" smtClean="0"/>
              <a:t>O(log N) Span</a:t>
            </a:r>
          </a:p>
          <a:p>
            <a:pPr lvl="1"/>
            <a:endParaRPr lang="en-US" dirty="0"/>
          </a:p>
          <a:p>
            <a:r>
              <a:rPr lang="en-US" dirty="0" smtClean="0"/>
              <a:t>Quicksort </a:t>
            </a:r>
          </a:p>
          <a:p>
            <a:pPr lvl="1"/>
            <a:r>
              <a:rPr lang="en-US" dirty="0" smtClean="0"/>
              <a:t>Partition can be solved with Parallel Prefix</a:t>
            </a:r>
          </a:p>
          <a:p>
            <a:pPr lvl="1"/>
            <a:r>
              <a:rPr lang="en-US" dirty="0" smtClean="0"/>
              <a:t>Overall result</a:t>
            </a:r>
          </a:p>
          <a:p>
            <a:pPr lvl="2"/>
            <a:r>
              <a:rPr lang="en-US" dirty="0" smtClean="0"/>
              <a:t>O(N log N) work,  O(log</a:t>
            </a:r>
            <a:r>
              <a:rPr lang="en-US" baseline="30000" dirty="0" smtClean="0"/>
              <a:t>2</a:t>
            </a:r>
            <a:r>
              <a:rPr lang="en-US" dirty="0" smtClean="0"/>
              <a:t>N)) Span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6F1958-9F19-4E4C-B66E-447456E63DD1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711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AutoShape 1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8DC96CB0-9B18-4BA2-8210-AFC3C382324F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/>
              <a:t>6</a:t>
            </a:fld>
            <a:endParaRPr lang="en-US" alt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Prefix sum</a:t>
            </a:r>
            <a:endParaRPr lang="en-US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 lIns="0" tIns="0" rIns="0" bIns="0"/>
              <a:lstStyle/>
              <a:p>
                <a:pPr defTabSz="914400">
                  <a:spcBef>
                    <a:spcPts val="600"/>
                  </a:spcBef>
                </a:pPr>
                <a:r>
                  <a:rPr lang="en-US" altLang="en-US" sz="2800" dirty="0" smtClean="0">
                    <a:latin typeface="Arial" pitchFamily="34" charset="0"/>
                    <a:cs typeface="Arial" pitchFamily="34" charset="0"/>
                    <a:sym typeface="Arial" pitchFamily="34" charset="0"/>
                  </a:rPr>
                  <a:t>Prefix-sum:</a:t>
                </a:r>
              </a:p>
              <a:p>
                <a:pPr defTabSz="914400">
                  <a:spcBef>
                    <a:spcPts val="600"/>
                  </a:spcBef>
                </a:pPr>
                <a:endParaRPr lang="en-US" altLang="en-US" sz="2800" dirty="0">
                  <a:latin typeface="Arial" pitchFamily="34" charset="0"/>
                  <a:cs typeface="Arial" pitchFamily="34" charset="0"/>
                  <a:sym typeface="Arial" pitchFamily="34" charset="0"/>
                </a:endParaRPr>
              </a:p>
              <a:p>
                <a:pPr defTabSz="914400">
                  <a:spcBef>
                    <a:spcPts val="600"/>
                  </a:spcBef>
                </a:pPr>
                <a:endParaRPr lang="en-US" altLang="en-US" sz="2800" dirty="0">
                  <a:latin typeface="Arial" pitchFamily="34" charset="0"/>
                  <a:cs typeface="Arial" pitchFamily="34" charset="0"/>
                  <a:sym typeface="Arial" pitchFamily="34" charset="0"/>
                </a:endParaRPr>
              </a:p>
              <a:p>
                <a:pPr defTabSz="914400">
                  <a:spcBef>
                    <a:spcPts val="600"/>
                  </a:spcBef>
                </a:pPr>
                <a:endParaRPr lang="en-US" altLang="en-US" sz="2800" dirty="0">
                  <a:latin typeface="Arial" pitchFamily="34" charset="0"/>
                  <a:cs typeface="Arial" pitchFamily="34" charset="0"/>
                  <a:sym typeface="Arial" pitchFamily="34" charset="0"/>
                </a:endParaRPr>
              </a:p>
              <a:p>
                <a:pPr defTabSz="914400">
                  <a:spcBef>
                    <a:spcPts val="600"/>
                  </a:spcBef>
                </a:pPr>
                <a:endParaRPr lang="en-US" altLang="en-US" sz="2800" dirty="0">
                  <a:latin typeface="Arial" pitchFamily="34" charset="0"/>
                  <a:cs typeface="Arial" pitchFamily="34" charset="0"/>
                  <a:sym typeface="Arial" pitchFamily="34" charset="0"/>
                </a:endParaRPr>
              </a:p>
              <a:p>
                <a:pPr defTabSz="914400">
                  <a:spcBef>
                    <a:spcPts val="6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i="1" dirty="0" smtClean="0">
                          <a:latin typeface="Cambria Math"/>
                          <a:cs typeface="Arial" pitchFamily="34" charset="0"/>
                          <a:sym typeface="Arial" pitchFamily="34" charset="0"/>
                        </a:rPr>
                        <m:t> </m:t>
                      </m:r>
                    </m:oMath>
                  </m:oMathPara>
                </a14:m>
                <a:endParaRPr lang="en-US" altLang="en-US" dirty="0"/>
              </a:p>
            </p:txBody>
          </p:sp>
        </mc:Choice>
        <mc:Fallback xmlns="">
          <p:sp>
            <p:nvSpPr>
              <p:cNvPr id="819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/>
                <a:stretch>
                  <a:fillRect l="-2666" t="-19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96" name="AutoShape 4"/>
          <p:cNvSpPr>
            <a:spLocks/>
          </p:cNvSpPr>
          <p:nvPr/>
        </p:nvSpPr>
        <p:spPr bwMode="auto">
          <a:xfrm>
            <a:off x="723900" y="1941513"/>
            <a:ext cx="865188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input</a:t>
            </a:r>
            <a:endParaRPr lang="en-US" altLang="en-US"/>
          </a:p>
        </p:txBody>
      </p:sp>
      <p:sp>
        <p:nvSpPr>
          <p:cNvPr id="8197" name="AutoShape 5"/>
          <p:cNvSpPr>
            <a:spLocks/>
          </p:cNvSpPr>
          <p:nvPr/>
        </p:nvSpPr>
        <p:spPr bwMode="auto">
          <a:xfrm>
            <a:off x="627063" y="2570163"/>
            <a:ext cx="1017587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output</a:t>
            </a:r>
            <a:endParaRPr lang="en-US" altLang="en-US"/>
          </a:p>
        </p:txBody>
      </p:sp>
      <p:grpSp>
        <p:nvGrpSpPr>
          <p:cNvPr id="8198" name="Group 6"/>
          <p:cNvGrpSpPr>
            <a:grpSpLocks/>
          </p:cNvGrpSpPr>
          <p:nvPr/>
        </p:nvGrpSpPr>
        <p:grpSpPr bwMode="auto">
          <a:xfrm>
            <a:off x="1822450" y="2511425"/>
            <a:ext cx="3973513" cy="501650"/>
            <a:chOff x="0" y="0"/>
            <a:chExt cx="3973359" cy="501159"/>
          </a:xfrm>
        </p:grpSpPr>
        <p:sp>
          <p:nvSpPr>
            <p:cNvPr id="8199" name="AutoShape 7"/>
            <p:cNvSpPr>
              <a:spLocks/>
            </p:cNvSpPr>
            <p:nvPr/>
          </p:nvSpPr>
          <p:spPr bwMode="auto">
            <a:xfrm>
              <a:off x="0" y="0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 dirty="0" smtClean="0">
                  <a:latin typeface="Arial" pitchFamily="34" charset="0"/>
                  <a:cs typeface="Arial" pitchFamily="34" charset="0"/>
                  <a:sym typeface="Arial" pitchFamily="34" charset="0"/>
                </a:rPr>
                <a:t>6</a:t>
              </a:r>
              <a:endPara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8200" name="AutoShape 8"/>
            <p:cNvSpPr>
              <a:spLocks/>
            </p:cNvSpPr>
            <p:nvPr/>
          </p:nvSpPr>
          <p:spPr bwMode="auto">
            <a:xfrm>
              <a:off x="491222" y="668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 dirty="0" smtClean="0">
                  <a:latin typeface="Arial" pitchFamily="34" charset="0"/>
                  <a:cs typeface="Arial" pitchFamily="34" charset="0"/>
                  <a:sym typeface="Arial" pitchFamily="34" charset="0"/>
                </a:rPr>
                <a:t>9</a:t>
              </a:r>
              <a:endPara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8201" name="AutoShape 9"/>
            <p:cNvSpPr>
              <a:spLocks/>
            </p:cNvSpPr>
            <p:nvPr/>
          </p:nvSpPr>
          <p:spPr bwMode="auto">
            <a:xfrm>
              <a:off x="993881" y="0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 dirty="0" smtClean="0">
                  <a:latin typeface="Arial" pitchFamily="34" charset="0"/>
                  <a:cs typeface="Arial" pitchFamily="34" charset="0"/>
                  <a:sym typeface="Arial" pitchFamily="34" charset="0"/>
                </a:rPr>
                <a:t>20</a:t>
              </a:r>
              <a:endPara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8202" name="AutoShape 10"/>
            <p:cNvSpPr>
              <a:spLocks/>
            </p:cNvSpPr>
            <p:nvPr/>
          </p:nvSpPr>
          <p:spPr bwMode="auto">
            <a:xfrm>
              <a:off x="1485104" y="668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 dirty="0" smtClean="0">
                  <a:latin typeface="Arial" pitchFamily="34" charset="0"/>
                  <a:cs typeface="Arial" pitchFamily="34" charset="0"/>
                  <a:sym typeface="Arial" pitchFamily="34" charset="0"/>
                </a:rPr>
                <a:t>30</a:t>
              </a:r>
              <a:endPara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8203" name="AutoShape 11"/>
            <p:cNvSpPr>
              <a:spLocks/>
            </p:cNvSpPr>
            <p:nvPr/>
          </p:nvSpPr>
          <p:spPr bwMode="auto">
            <a:xfrm>
              <a:off x="1987763" y="0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 dirty="0" smtClean="0">
                  <a:latin typeface="Arial" pitchFamily="34" charset="0"/>
                  <a:cs typeface="Arial" pitchFamily="34" charset="0"/>
                  <a:sym typeface="Arial" pitchFamily="34" charset="0"/>
                </a:rPr>
                <a:t>38</a:t>
              </a:r>
              <a:endPara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8204" name="AutoShape 12"/>
            <p:cNvSpPr>
              <a:spLocks/>
            </p:cNvSpPr>
            <p:nvPr/>
          </p:nvSpPr>
          <p:spPr bwMode="auto">
            <a:xfrm>
              <a:off x="2478986" y="668"/>
              <a:ext cx="500491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 dirty="0" smtClean="0">
                  <a:latin typeface="Arial" pitchFamily="34" charset="0"/>
                  <a:cs typeface="Arial" pitchFamily="34" charset="0"/>
                  <a:sym typeface="Arial" pitchFamily="34" charset="0"/>
                </a:rPr>
                <a:t>40</a:t>
              </a:r>
              <a:endPara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8205" name="AutoShape 13"/>
            <p:cNvSpPr>
              <a:spLocks/>
            </p:cNvSpPr>
            <p:nvPr/>
          </p:nvSpPr>
          <p:spPr bwMode="auto">
            <a:xfrm>
              <a:off x="2981644" y="0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 dirty="0" smtClean="0">
                  <a:latin typeface="Arial" pitchFamily="34" charset="0"/>
                  <a:cs typeface="Arial" pitchFamily="34" charset="0"/>
                  <a:sym typeface="Arial" pitchFamily="34" charset="0"/>
                </a:rPr>
                <a:t>47</a:t>
              </a:r>
              <a:endPara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  <p:sp>
          <p:nvSpPr>
            <p:cNvPr id="8206" name="AutoShape 14"/>
            <p:cNvSpPr>
              <a:spLocks/>
            </p:cNvSpPr>
            <p:nvPr/>
          </p:nvSpPr>
          <p:spPr bwMode="auto">
            <a:xfrm>
              <a:off x="3472867" y="668"/>
              <a:ext cx="500492" cy="50049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800" dirty="0" smtClean="0">
                  <a:latin typeface="Arial" pitchFamily="34" charset="0"/>
                  <a:cs typeface="Arial" pitchFamily="34" charset="0"/>
                  <a:sym typeface="Arial" pitchFamily="34" charset="0"/>
                </a:rPr>
                <a:t>55</a:t>
              </a:r>
              <a:endParaRPr lang="en-US" altLang="en-US" sz="1800" dirty="0">
                <a:latin typeface="Arial" pitchFamily="34" charset="0"/>
                <a:cs typeface="Arial" pitchFamily="34" charset="0"/>
                <a:sym typeface="Arial" pitchFamily="34" charset="0"/>
              </a:endParaRPr>
            </a:p>
          </p:txBody>
        </p:sp>
      </p:grpSp>
      <p:sp>
        <p:nvSpPr>
          <p:cNvPr id="8207" name="AutoShape 15"/>
          <p:cNvSpPr>
            <a:spLocks/>
          </p:cNvSpPr>
          <p:nvPr/>
        </p:nvSpPr>
        <p:spPr bwMode="auto">
          <a:xfrm>
            <a:off x="1822450" y="1890713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6</a:t>
            </a:r>
            <a:endParaRPr lang="en-US" altLang="en-US"/>
          </a:p>
        </p:txBody>
      </p:sp>
      <p:sp>
        <p:nvSpPr>
          <p:cNvPr id="8208" name="AutoShape 16"/>
          <p:cNvSpPr>
            <a:spLocks/>
          </p:cNvSpPr>
          <p:nvPr/>
        </p:nvSpPr>
        <p:spPr bwMode="auto">
          <a:xfrm>
            <a:off x="2312988" y="1890713"/>
            <a:ext cx="500062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3</a:t>
            </a:r>
            <a:endParaRPr lang="en-US" altLang="en-US"/>
          </a:p>
        </p:txBody>
      </p:sp>
      <p:sp>
        <p:nvSpPr>
          <p:cNvPr id="8209" name="AutoShape 17"/>
          <p:cNvSpPr>
            <a:spLocks/>
          </p:cNvSpPr>
          <p:nvPr/>
        </p:nvSpPr>
        <p:spPr bwMode="auto">
          <a:xfrm>
            <a:off x="2816225" y="1890713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11</a:t>
            </a:r>
            <a:endParaRPr lang="en-US" altLang="en-US"/>
          </a:p>
        </p:txBody>
      </p:sp>
      <p:sp>
        <p:nvSpPr>
          <p:cNvPr id="8210" name="AutoShape 18"/>
          <p:cNvSpPr>
            <a:spLocks/>
          </p:cNvSpPr>
          <p:nvPr/>
        </p:nvSpPr>
        <p:spPr bwMode="auto">
          <a:xfrm>
            <a:off x="3306763" y="1890713"/>
            <a:ext cx="500062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10</a:t>
            </a:r>
            <a:endParaRPr lang="en-US" altLang="en-US"/>
          </a:p>
        </p:txBody>
      </p:sp>
      <p:sp>
        <p:nvSpPr>
          <p:cNvPr id="8211" name="AutoShape 19"/>
          <p:cNvSpPr>
            <a:spLocks/>
          </p:cNvSpPr>
          <p:nvPr/>
        </p:nvSpPr>
        <p:spPr bwMode="auto">
          <a:xfrm>
            <a:off x="3810000" y="1890713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8</a:t>
            </a:r>
            <a:endParaRPr lang="en-US" altLang="en-US"/>
          </a:p>
        </p:txBody>
      </p:sp>
      <p:sp>
        <p:nvSpPr>
          <p:cNvPr id="8212" name="AutoShape 20"/>
          <p:cNvSpPr>
            <a:spLocks/>
          </p:cNvSpPr>
          <p:nvPr/>
        </p:nvSpPr>
        <p:spPr bwMode="auto">
          <a:xfrm>
            <a:off x="4300538" y="1890713"/>
            <a:ext cx="501650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endParaRPr lang="en-US" altLang="en-US"/>
          </a:p>
        </p:txBody>
      </p:sp>
      <p:sp>
        <p:nvSpPr>
          <p:cNvPr id="8213" name="AutoShape 21"/>
          <p:cNvSpPr>
            <a:spLocks/>
          </p:cNvSpPr>
          <p:nvPr/>
        </p:nvSpPr>
        <p:spPr bwMode="auto">
          <a:xfrm>
            <a:off x="4803775" y="1890713"/>
            <a:ext cx="500063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7</a:t>
            </a:r>
            <a:endParaRPr lang="en-US" altLang="en-US"/>
          </a:p>
        </p:txBody>
      </p:sp>
      <p:sp>
        <p:nvSpPr>
          <p:cNvPr id="8214" name="AutoShape 22"/>
          <p:cNvSpPr>
            <a:spLocks/>
          </p:cNvSpPr>
          <p:nvPr/>
        </p:nvSpPr>
        <p:spPr bwMode="auto">
          <a:xfrm>
            <a:off x="5294313" y="1890713"/>
            <a:ext cx="501650" cy="500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D5F0E4"/>
          </a:solidFill>
          <a:ln w="254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1800">
                <a:latin typeface="Arial" pitchFamily="34" charset="0"/>
                <a:cs typeface="Arial" pitchFamily="34" charset="0"/>
                <a:sym typeface="Arial" pitchFamily="34" charset="0"/>
              </a:rPr>
              <a:t>8</a:t>
            </a:r>
            <a:endParaRPr lang="en-US" altLang="en-US"/>
          </a:p>
        </p:txBody>
      </p:sp>
      <p:grpSp>
        <p:nvGrpSpPr>
          <p:cNvPr id="24" name="Group 3"/>
          <p:cNvGrpSpPr>
            <a:grpSpLocks/>
          </p:cNvGrpSpPr>
          <p:nvPr/>
        </p:nvGrpSpPr>
        <p:grpSpPr bwMode="auto">
          <a:xfrm>
            <a:off x="1981200" y="4013200"/>
            <a:ext cx="3616325" cy="2387600"/>
            <a:chOff x="0" y="0"/>
            <a:chExt cx="3616898" cy="2387354"/>
          </a:xfrm>
        </p:grpSpPr>
        <p:cxnSp>
          <p:nvCxnSpPr>
            <p:cNvPr id="25" name="AutoShape 15"/>
            <p:cNvCxnSpPr>
              <a:cxnSpLocks noChangeShapeType="1"/>
              <a:stCxn id="31" idx="0"/>
              <a:endCxn id="32" idx="0"/>
            </p:cNvCxnSpPr>
            <p:nvPr/>
          </p:nvCxnSpPr>
          <p:spPr bwMode="auto">
            <a:xfrm flipH="1">
              <a:off x="876850" y="220439"/>
              <a:ext cx="896718" cy="678148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26" name="AutoShape 16"/>
            <p:cNvCxnSpPr>
              <a:cxnSpLocks noChangeShapeType="1"/>
              <a:stCxn id="31" idx="0"/>
              <a:endCxn id="33" idx="0"/>
            </p:cNvCxnSpPr>
            <p:nvPr/>
          </p:nvCxnSpPr>
          <p:spPr bwMode="auto">
            <a:xfrm>
              <a:off x="1773567" y="220439"/>
              <a:ext cx="903128" cy="678148"/>
            </a:xfrm>
            <a:prstGeom prst="straightConnector1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27" name="Line 4"/>
            <p:cNvSpPr>
              <a:spLocks noChangeShapeType="1"/>
            </p:cNvSpPr>
            <p:nvPr/>
          </p:nvSpPr>
          <p:spPr bwMode="auto">
            <a:xfrm>
              <a:off x="2776735" y="671130"/>
              <a:ext cx="178739" cy="657400"/>
            </a:xfrm>
            <a:prstGeom prst="line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1pPr>
              <a:lvl2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2pPr>
              <a:lvl3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3pPr>
              <a:lvl4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4pPr>
              <a:lvl5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5pPr>
              <a:lvl6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6pPr>
              <a:lvl7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7pPr>
              <a:lvl8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8pPr>
              <a:lvl9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9pPr>
            </a:lstStyle>
            <a:p>
              <a:endParaRPr lang="en-US" altLang="en-US" sz="1200">
                <a:latin typeface="Helvetica" charset="0"/>
                <a:sym typeface="Helvetica" charset="0"/>
              </a:endParaRPr>
            </a:p>
          </p:txBody>
        </p:sp>
        <p:sp>
          <p:nvSpPr>
            <p:cNvPr id="28" name="Line 5"/>
            <p:cNvSpPr>
              <a:spLocks noChangeShapeType="1"/>
            </p:cNvSpPr>
            <p:nvPr/>
          </p:nvSpPr>
          <p:spPr bwMode="auto">
            <a:xfrm flipH="1">
              <a:off x="2532818" y="684217"/>
              <a:ext cx="124662" cy="641956"/>
            </a:xfrm>
            <a:prstGeom prst="line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1pPr>
              <a:lvl2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2pPr>
              <a:lvl3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3pPr>
              <a:lvl4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4pPr>
              <a:lvl5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5pPr>
              <a:lvl6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6pPr>
              <a:lvl7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7pPr>
              <a:lvl8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8pPr>
              <a:lvl9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9pPr>
            </a:lstStyle>
            <a:p>
              <a:endParaRPr lang="en-US" altLang="en-US" sz="1200">
                <a:latin typeface="Helvetica" charset="0"/>
                <a:sym typeface="Helvetica" charset="0"/>
              </a:endParaRPr>
            </a:p>
          </p:txBody>
        </p:sp>
        <p:sp>
          <p:nvSpPr>
            <p:cNvPr id="29" name="Line 6"/>
            <p:cNvSpPr>
              <a:spLocks noChangeShapeType="1"/>
            </p:cNvSpPr>
            <p:nvPr/>
          </p:nvSpPr>
          <p:spPr bwMode="auto">
            <a:xfrm>
              <a:off x="916269" y="685528"/>
              <a:ext cx="161163" cy="639797"/>
            </a:xfrm>
            <a:prstGeom prst="line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1pPr>
              <a:lvl2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2pPr>
              <a:lvl3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3pPr>
              <a:lvl4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4pPr>
              <a:lvl5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5pPr>
              <a:lvl6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6pPr>
              <a:lvl7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7pPr>
              <a:lvl8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8pPr>
              <a:lvl9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9pPr>
            </a:lstStyle>
            <a:p>
              <a:endParaRPr lang="en-US" altLang="en-US" sz="1200">
                <a:latin typeface="Helvetica" charset="0"/>
                <a:sym typeface="Helvetica" charset="0"/>
              </a:endParaRPr>
            </a:p>
          </p:txBody>
        </p:sp>
        <p:sp>
          <p:nvSpPr>
            <p:cNvPr id="30" name="Line 7"/>
            <p:cNvSpPr>
              <a:spLocks noChangeShapeType="1"/>
            </p:cNvSpPr>
            <p:nvPr/>
          </p:nvSpPr>
          <p:spPr bwMode="auto">
            <a:xfrm flipH="1">
              <a:off x="654776" y="681012"/>
              <a:ext cx="124662" cy="641956"/>
            </a:xfrm>
            <a:prstGeom prst="line">
              <a:avLst/>
            </a:prstGeom>
            <a:noFill/>
            <a:ln w="25400" cap="flat" cmpd="sng">
              <a:solidFill>
                <a:srgbClr val="000000"/>
              </a:solidFill>
              <a:prstDash val="solid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>
              <a:lvl1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1pPr>
              <a:lvl2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2pPr>
              <a:lvl3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3pPr>
              <a:lvl4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4pPr>
              <a:lvl5pPr defTabSz="457200"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5pPr>
              <a:lvl6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6pPr>
              <a:lvl7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7pPr>
              <a:lvl8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8pPr>
              <a:lvl9pPr defTabSz="45720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  <a:sym typeface="Times New Roman" pitchFamily="18" charset="0"/>
                </a:defRPr>
              </a:lvl9pPr>
            </a:lstStyle>
            <a:p>
              <a:endParaRPr lang="en-US" altLang="en-US" sz="1200">
                <a:latin typeface="Helvetica" charset="0"/>
                <a:sym typeface="Helvetica" charset="0"/>
              </a:endParaRPr>
            </a:p>
          </p:txBody>
        </p:sp>
        <p:sp>
          <p:nvSpPr>
            <p:cNvPr id="31" name="AutoShape 8"/>
            <p:cNvSpPr>
              <a:spLocks/>
            </p:cNvSpPr>
            <p:nvPr/>
          </p:nvSpPr>
          <p:spPr bwMode="auto">
            <a:xfrm>
              <a:off x="1372092" y="0"/>
              <a:ext cx="802951" cy="44088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r>
                <a:rPr lang="en-US" altLang="en-US" sz="1000">
                  <a:latin typeface="Arial" pitchFamily="34" charset="0"/>
                  <a:cs typeface="Arial" pitchFamily="34" charset="0"/>
                  <a:sym typeface="Arial" pitchFamily="34" charset="0"/>
                </a:rPr>
                <a:t>Sum [0,7]:</a:t>
              </a:r>
            </a:p>
            <a:p>
              <a:r>
                <a:rPr lang="en-US" altLang="en-US" sz="1000" b="1">
                  <a:solidFill>
                    <a:srgbClr val="0433FF"/>
                  </a:solidFill>
                  <a:latin typeface="Arial" pitchFamily="34" charset="0"/>
                  <a:cs typeface="Arial" pitchFamily="34" charset="0"/>
                  <a:sym typeface="Arial" pitchFamily="34" charset="0"/>
                </a:rPr>
                <a:t>Sum&lt;0:</a:t>
              </a:r>
            </a:p>
          </p:txBody>
        </p:sp>
        <p:sp>
          <p:nvSpPr>
            <p:cNvPr id="32" name="AutoShape 9"/>
            <p:cNvSpPr>
              <a:spLocks/>
            </p:cNvSpPr>
            <p:nvPr/>
          </p:nvSpPr>
          <p:spPr bwMode="auto">
            <a:xfrm>
              <a:off x="475375" y="678146"/>
              <a:ext cx="802951" cy="44088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r>
                <a:rPr lang="en-US" altLang="en-US" sz="1000">
                  <a:latin typeface="Arial" pitchFamily="34" charset="0"/>
                  <a:cs typeface="Arial" pitchFamily="34" charset="0"/>
                  <a:sym typeface="Arial" pitchFamily="34" charset="0"/>
                </a:rPr>
                <a:t>Sum [0,3]:</a:t>
              </a:r>
            </a:p>
            <a:p>
              <a:r>
                <a:rPr lang="en-US" altLang="en-US" sz="1000" b="1">
                  <a:solidFill>
                    <a:srgbClr val="0433FF"/>
                  </a:solidFill>
                  <a:latin typeface="Arial" pitchFamily="34" charset="0"/>
                  <a:cs typeface="Arial" pitchFamily="34" charset="0"/>
                  <a:sym typeface="Arial" pitchFamily="34" charset="0"/>
                </a:rPr>
                <a:t>Sum&lt;0:</a:t>
              </a:r>
            </a:p>
          </p:txBody>
        </p:sp>
        <p:sp>
          <p:nvSpPr>
            <p:cNvPr id="33" name="AutoShape 10"/>
            <p:cNvSpPr>
              <a:spLocks/>
            </p:cNvSpPr>
            <p:nvPr/>
          </p:nvSpPr>
          <p:spPr bwMode="auto">
            <a:xfrm>
              <a:off x="2275219" y="678146"/>
              <a:ext cx="802951" cy="44088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r>
                <a:rPr lang="en-US" altLang="en-US" sz="1000">
                  <a:latin typeface="Arial" pitchFamily="34" charset="0"/>
                  <a:cs typeface="Arial" pitchFamily="34" charset="0"/>
                  <a:sym typeface="Arial" pitchFamily="34" charset="0"/>
                </a:rPr>
                <a:t>Sum [4,7]:</a:t>
              </a:r>
            </a:p>
            <a:p>
              <a:r>
                <a:rPr lang="en-US" altLang="en-US" sz="1000" b="1">
                  <a:solidFill>
                    <a:srgbClr val="0433FF"/>
                  </a:solidFill>
                  <a:latin typeface="Arial" pitchFamily="34" charset="0"/>
                  <a:cs typeface="Arial" pitchFamily="34" charset="0"/>
                  <a:sym typeface="Arial" pitchFamily="34" charset="0"/>
                </a:rPr>
                <a:t>Sum&lt;4:</a:t>
              </a:r>
            </a:p>
          </p:txBody>
        </p:sp>
        <p:sp>
          <p:nvSpPr>
            <p:cNvPr id="34" name="AutoShape 11"/>
            <p:cNvSpPr>
              <a:spLocks/>
            </p:cNvSpPr>
            <p:nvPr/>
          </p:nvSpPr>
          <p:spPr bwMode="auto">
            <a:xfrm>
              <a:off x="28619" y="1333217"/>
              <a:ext cx="802951" cy="4408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r>
                <a:rPr lang="en-US" altLang="en-US" sz="1000">
                  <a:latin typeface="Arial" pitchFamily="34" charset="0"/>
                  <a:cs typeface="Arial" pitchFamily="34" charset="0"/>
                  <a:sym typeface="Arial" pitchFamily="34" charset="0"/>
                </a:rPr>
                <a:t>Sum [0,1]:</a:t>
              </a:r>
            </a:p>
            <a:p>
              <a:r>
                <a:rPr lang="en-US" altLang="en-US" sz="1000" b="1">
                  <a:solidFill>
                    <a:srgbClr val="0433FF"/>
                  </a:solidFill>
                  <a:latin typeface="Arial" pitchFamily="34" charset="0"/>
                  <a:cs typeface="Arial" pitchFamily="34" charset="0"/>
                  <a:sym typeface="Arial" pitchFamily="34" charset="0"/>
                </a:rPr>
                <a:t>Sum&lt;0:</a:t>
              </a:r>
            </a:p>
          </p:txBody>
        </p:sp>
        <p:sp>
          <p:nvSpPr>
            <p:cNvPr id="35" name="AutoShape 12"/>
            <p:cNvSpPr>
              <a:spLocks/>
            </p:cNvSpPr>
            <p:nvPr/>
          </p:nvSpPr>
          <p:spPr bwMode="auto">
            <a:xfrm>
              <a:off x="928541" y="1327449"/>
              <a:ext cx="802951" cy="440880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r>
                <a:rPr lang="en-US" altLang="en-US" sz="1000">
                  <a:latin typeface="Arial" pitchFamily="34" charset="0"/>
                  <a:cs typeface="Arial" pitchFamily="34" charset="0"/>
                  <a:sym typeface="Arial" pitchFamily="34" charset="0"/>
                </a:rPr>
                <a:t>Sum [2,3]:</a:t>
              </a:r>
            </a:p>
            <a:p>
              <a:r>
                <a:rPr lang="en-US" altLang="en-US" sz="1000" b="1">
                  <a:solidFill>
                    <a:srgbClr val="0433FF"/>
                  </a:solidFill>
                  <a:latin typeface="Arial" pitchFamily="34" charset="0"/>
                  <a:cs typeface="Arial" pitchFamily="34" charset="0"/>
                  <a:sym typeface="Arial" pitchFamily="34" charset="0"/>
                </a:rPr>
                <a:t>Sum&lt;2:</a:t>
              </a:r>
              <a:endParaRPr lang="en-US" altLang="en-US"/>
            </a:p>
          </p:txBody>
        </p:sp>
        <p:sp>
          <p:nvSpPr>
            <p:cNvPr id="36" name="AutoShape 13"/>
            <p:cNvSpPr>
              <a:spLocks/>
            </p:cNvSpPr>
            <p:nvPr/>
          </p:nvSpPr>
          <p:spPr bwMode="auto">
            <a:xfrm>
              <a:off x="1854743" y="1330653"/>
              <a:ext cx="802951" cy="4408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r>
                <a:rPr lang="en-US" altLang="en-US" sz="1000">
                  <a:latin typeface="Arial" pitchFamily="34" charset="0"/>
                  <a:cs typeface="Arial" pitchFamily="34" charset="0"/>
                  <a:sym typeface="Arial" pitchFamily="34" charset="0"/>
                </a:rPr>
                <a:t>Sum [4,5]:</a:t>
              </a:r>
            </a:p>
            <a:p>
              <a:r>
                <a:rPr lang="en-US" altLang="en-US" sz="1000" b="1">
                  <a:solidFill>
                    <a:srgbClr val="0433FF"/>
                  </a:solidFill>
                  <a:latin typeface="Arial" pitchFamily="34" charset="0"/>
                  <a:cs typeface="Arial" pitchFamily="34" charset="0"/>
                  <a:sym typeface="Arial" pitchFamily="34" charset="0"/>
                </a:rPr>
                <a:t>Sum&lt;4:</a:t>
              </a:r>
            </a:p>
          </p:txBody>
        </p:sp>
        <p:sp>
          <p:nvSpPr>
            <p:cNvPr id="37" name="AutoShape 14"/>
            <p:cNvSpPr>
              <a:spLocks/>
            </p:cNvSpPr>
            <p:nvPr/>
          </p:nvSpPr>
          <p:spPr bwMode="auto">
            <a:xfrm>
              <a:off x="2754665" y="1330653"/>
              <a:ext cx="802951" cy="44088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solidFill>
              <a:srgbClr val="FFFFFF"/>
            </a:solidFill>
            <a:ln w="254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r>
                <a:rPr lang="en-US" altLang="en-US" sz="1000">
                  <a:latin typeface="Arial" pitchFamily="34" charset="0"/>
                  <a:cs typeface="Arial" pitchFamily="34" charset="0"/>
                  <a:sym typeface="Arial" pitchFamily="34" charset="0"/>
                </a:rPr>
                <a:t>Sum [6,7]:</a:t>
              </a:r>
            </a:p>
            <a:p>
              <a:r>
                <a:rPr lang="en-US" altLang="en-US" sz="1000" b="1">
                  <a:solidFill>
                    <a:srgbClr val="0433FF"/>
                  </a:solidFill>
                  <a:latin typeface="Arial" pitchFamily="34" charset="0"/>
                  <a:cs typeface="Arial" pitchFamily="34" charset="0"/>
                  <a:sym typeface="Arial" pitchFamily="34" charset="0"/>
                </a:rPr>
                <a:t>Sum&lt;6:</a:t>
              </a:r>
            </a:p>
          </p:txBody>
        </p:sp>
        <p:grpSp>
          <p:nvGrpSpPr>
            <p:cNvPr id="38" name="Group 17"/>
            <p:cNvGrpSpPr>
              <a:grpSpLocks/>
            </p:cNvGrpSpPr>
            <p:nvPr/>
          </p:nvGrpSpPr>
          <p:grpSpPr bwMode="auto">
            <a:xfrm>
              <a:off x="0" y="1931155"/>
              <a:ext cx="3616898" cy="456199"/>
              <a:chOff x="0" y="0"/>
              <a:chExt cx="3616898" cy="456199"/>
            </a:xfrm>
          </p:grpSpPr>
          <p:sp>
            <p:nvSpPr>
              <p:cNvPr id="39" name="AutoShape 18"/>
              <p:cNvSpPr>
                <a:spLocks/>
              </p:cNvSpPr>
              <p:nvPr/>
            </p:nvSpPr>
            <p:spPr bwMode="auto">
              <a:xfrm>
                <a:off x="0" y="0"/>
                <a:ext cx="455591" cy="45559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D5F0E4"/>
              </a:solidFill>
              <a:ln w="254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1800">
                    <a:latin typeface="Arial" pitchFamily="34" charset="0"/>
                    <a:cs typeface="Arial" pitchFamily="34" charset="0"/>
                    <a:sym typeface="Arial" pitchFamily="34" charset="0"/>
                  </a:rPr>
                  <a:t>6</a:t>
                </a:r>
                <a:endParaRPr lang="en-US" altLang="en-US"/>
              </a:p>
            </p:txBody>
          </p:sp>
          <p:sp>
            <p:nvSpPr>
              <p:cNvPr id="40" name="AutoShape 19"/>
              <p:cNvSpPr>
                <a:spLocks/>
              </p:cNvSpPr>
              <p:nvPr/>
            </p:nvSpPr>
            <p:spPr bwMode="auto">
              <a:xfrm>
                <a:off x="447153" y="608"/>
                <a:ext cx="455591" cy="45559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D5F0E4"/>
              </a:solidFill>
              <a:ln w="254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1800">
                    <a:latin typeface="Arial" pitchFamily="34" charset="0"/>
                    <a:cs typeface="Arial" pitchFamily="34" charset="0"/>
                    <a:sym typeface="Arial" pitchFamily="34" charset="0"/>
                  </a:rPr>
                  <a:t>3</a:t>
                </a:r>
                <a:endParaRPr lang="en-US" altLang="en-US"/>
              </a:p>
            </p:txBody>
          </p:sp>
          <p:sp>
            <p:nvSpPr>
              <p:cNvPr id="41" name="AutoShape 20"/>
              <p:cNvSpPr>
                <a:spLocks/>
              </p:cNvSpPr>
              <p:nvPr/>
            </p:nvSpPr>
            <p:spPr bwMode="auto">
              <a:xfrm>
                <a:off x="904717" y="0"/>
                <a:ext cx="455591" cy="45559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D5F0E4"/>
              </a:solidFill>
              <a:ln w="254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1800">
                    <a:latin typeface="Arial" pitchFamily="34" charset="0"/>
                    <a:cs typeface="Arial" pitchFamily="34" charset="0"/>
                    <a:sym typeface="Arial" pitchFamily="34" charset="0"/>
                  </a:rPr>
                  <a:t>11</a:t>
                </a:r>
                <a:endParaRPr lang="en-US" altLang="en-US"/>
              </a:p>
            </p:txBody>
          </p:sp>
          <p:sp>
            <p:nvSpPr>
              <p:cNvPr id="42" name="AutoShape 21"/>
              <p:cNvSpPr>
                <a:spLocks/>
              </p:cNvSpPr>
              <p:nvPr/>
            </p:nvSpPr>
            <p:spPr bwMode="auto">
              <a:xfrm>
                <a:off x="1351871" y="608"/>
                <a:ext cx="455591" cy="45559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D5F0E4"/>
              </a:solidFill>
              <a:ln w="254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1800">
                    <a:latin typeface="Arial" pitchFamily="34" charset="0"/>
                    <a:cs typeface="Arial" pitchFamily="34" charset="0"/>
                    <a:sym typeface="Arial" pitchFamily="34" charset="0"/>
                  </a:rPr>
                  <a:t>10</a:t>
                </a:r>
                <a:endParaRPr lang="en-US" altLang="en-US"/>
              </a:p>
            </p:txBody>
          </p:sp>
          <p:sp>
            <p:nvSpPr>
              <p:cNvPr id="43" name="AutoShape 22"/>
              <p:cNvSpPr>
                <a:spLocks/>
              </p:cNvSpPr>
              <p:nvPr/>
            </p:nvSpPr>
            <p:spPr bwMode="auto">
              <a:xfrm>
                <a:off x="1809435" y="0"/>
                <a:ext cx="455591" cy="45559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D5F0E4"/>
              </a:solidFill>
              <a:ln w="254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1800">
                    <a:latin typeface="Arial" pitchFamily="34" charset="0"/>
                    <a:cs typeface="Arial" pitchFamily="34" charset="0"/>
                    <a:sym typeface="Arial" pitchFamily="34" charset="0"/>
                  </a:rPr>
                  <a:t>8</a:t>
                </a:r>
                <a:endParaRPr lang="en-US" altLang="en-US"/>
              </a:p>
            </p:txBody>
          </p:sp>
          <p:sp>
            <p:nvSpPr>
              <p:cNvPr id="44" name="AutoShape 23"/>
              <p:cNvSpPr>
                <a:spLocks/>
              </p:cNvSpPr>
              <p:nvPr/>
            </p:nvSpPr>
            <p:spPr bwMode="auto">
              <a:xfrm>
                <a:off x="2256589" y="608"/>
                <a:ext cx="455591" cy="45559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D5F0E4"/>
              </a:solidFill>
              <a:ln w="254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1800">
                    <a:latin typeface="Arial" pitchFamily="34" charset="0"/>
                    <a:cs typeface="Arial" pitchFamily="34" charset="0"/>
                    <a:sym typeface="Arial" pitchFamily="34" charset="0"/>
                  </a:rPr>
                  <a:t>2</a:t>
                </a:r>
                <a:endParaRPr lang="en-US" altLang="en-US"/>
              </a:p>
            </p:txBody>
          </p:sp>
          <p:sp>
            <p:nvSpPr>
              <p:cNvPr id="45" name="AutoShape 24"/>
              <p:cNvSpPr>
                <a:spLocks/>
              </p:cNvSpPr>
              <p:nvPr/>
            </p:nvSpPr>
            <p:spPr bwMode="auto">
              <a:xfrm>
                <a:off x="2714153" y="0"/>
                <a:ext cx="455591" cy="45559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D5F0E4"/>
              </a:solidFill>
              <a:ln w="254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1800">
                    <a:latin typeface="Arial" pitchFamily="34" charset="0"/>
                    <a:cs typeface="Arial" pitchFamily="34" charset="0"/>
                    <a:sym typeface="Arial" pitchFamily="34" charset="0"/>
                  </a:rPr>
                  <a:t>7</a:t>
                </a:r>
                <a:endParaRPr lang="en-US" altLang="en-US"/>
              </a:p>
            </p:txBody>
          </p:sp>
          <p:sp>
            <p:nvSpPr>
              <p:cNvPr id="46" name="AutoShape 25"/>
              <p:cNvSpPr>
                <a:spLocks/>
              </p:cNvSpPr>
              <p:nvPr/>
            </p:nvSpPr>
            <p:spPr bwMode="auto">
              <a:xfrm>
                <a:off x="3161307" y="608"/>
                <a:ext cx="455591" cy="45559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D5F0E4"/>
              </a:solidFill>
              <a:ln w="254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1800">
                    <a:latin typeface="Arial" pitchFamily="34" charset="0"/>
                    <a:cs typeface="Arial" pitchFamily="34" charset="0"/>
                    <a:sym typeface="Arial" pitchFamily="34" charset="0"/>
                  </a:rPr>
                  <a:t>8</a:t>
                </a:r>
                <a:endParaRPr lang="en-US" altLang="en-US"/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AutoShape 1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62538C60-3D7C-45BC-94B4-FEB41A68A0A8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/>
              <a:t>7</a:t>
            </a:fld>
            <a:endParaRPr lang="en-US" alt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Parallel Partition</a:t>
            </a:r>
            <a:endParaRPr lang="en-US" alt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defTabSz="914400">
              <a:spcBef>
                <a:spcPts val="600"/>
              </a:spcBef>
              <a:buFontTx/>
              <a:buChar char="•"/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Pick pivot</a:t>
            </a:r>
          </a:p>
          <a:p>
            <a:pPr marL="342900" indent="-342900" defTabSz="914400">
              <a:spcBef>
                <a:spcPts val="600"/>
              </a:spcBef>
              <a:buFontTx/>
              <a:buChar char="•"/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42900" indent="-342900" defTabSz="914400">
              <a:spcBef>
                <a:spcPts val="600"/>
              </a:spcBef>
              <a:buFontTx/>
              <a:buChar char="•"/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42900" indent="-342900" defTabSz="914400">
              <a:spcBef>
                <a:spcPts val="600"/>
              </a:spcBef>
              <a:buFontTx/>
              <a:buChar char="•"/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Pack (test: </a:t>
            </a:r>
            <a:r>
              <a:rPr lang="en-US" altLang="en-US" sz="28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&lt;6</a:t>
            </a: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) </a:t>
            </a:r>
          </a:p>
          <a:p>
            <a:pPr marL="342900" indent="-342900" defTabSz="914400">
              <a:spcBef>
                <a:spcPts val="600"/>
              </a:spcBef>
              <a:buFontTx/>
              <a:buChar char="•"/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42900" indent="-342900" defTabSz="914400">
              <a:spcBef>
                <a:spcPts val="600"/>
              </a:spcBef>
              <a:buFontTx/>
              <a:buChar char="•"/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342900" indent="-342900" defTabSz="914400">
              <a:spcBef>
                <a:spcPts val="600"/>
              </a:spcBef>
              <a:buFontTx/>
              <a:buChar char="•"/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Right pack (test: </a:t>
            </a:r>
            <a:r>
              <a:rPr lang="en-US" altLang="en-US" sz="28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&gt;=6</a:t>
            </a: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)</a:t>
            </a:r>
            <a:endParaRPr lang="en-US" altLang="en-US"/>
          </a:p>
        </p:txBody>
      </p:sp>
      <p:sp>
        <p:nvSpPr>
          <p:cNvPr id="24580" name="AutoShape 4"/>
          <p:cNvSpPr>
            <a:spLocks/>
          </p:cNvSpPr>
          <p:nvPr/>
        </p:nvSpPr>
        <p:spPr bwMode="auto">
          <a:xfrm>
            <a:off x="2819400" y="1951038"/>
            <a:ext cx="3810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2000">
              <a:latin typeface="Times New Roman Bold" charset="0"/>
              <a:sym typeface="Times New Roman Bold" charset="0"/>
            </a:endParaRPr>
          </a:p>
        </p:txBody>
      </p:sp>
      <p:sp>
        <p:nvSpPr>
          <p:cNvPr id="24581" name="AutoShape 5"/>
          <p:cNvSpPr>
            <a:spLocks/>
          </p:cNvSpPr>
          <p:nvPr/>
        </p:nvSpPr>
        <p:spPr bwMode="auto">
          <a:xfrm>
            <a:off x="2881313" y="1949450"/>
            <a:ext cx="255587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8</a:t>
            </a:r>
            <a:endParaRPr lang="en-US" altLang="en-US"/>
          </a:p>
        </p:txBody>
      </p:sp>
      <p:grpSp>
        <p:nvGrpSpPr>
          <p:cNvPr id="24582" name="Group 6"/>
          <p:cNvGrpSpPr>
            <a:grpSpLocks/>
          </p:cNvGrpSpPr>
          <p:nvPr/>
        </p:nvGrpSpPr>
        <p:grpSpPr bwMode="auto">
          <a:xfrm>
            <a:off x="3200400" y="1949450"/>
            <a:ext cx="381000" cy="384175"/>
            <a:chOff x="0" y="0"/>
            <a:chExt cx="381000" cy="383541"/>
          </a:xfrm>
        </p:grpSpPr>
        <p:sp>
          <p:nvSpPr>
            <p:cNvPr id="24583" name="AutoShape 7"/>
            <p:cNvSpPr>
              <a:spLocks/>
            </p:cNvSpPr>
            <p:nvPr/>
          </p:nvSpPr>
          <p:spPr bwMode="auto">
            <a:xfrm>
              <a:off x="0" y="1269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Times New Roman Bold" charset="0"/>
                <a:sym typeface="Times New Roman Bold" charset="0"/>
              </a:endParaRPr>
            </a:p>
          </p:txBody>
        </p:sp>
        <p:sp>
          <p:nvSpPr>
            <p:cNvPr id="24584" name="AutoShape 8"/>
            <p:cNvSpPr>
              <a:spLocks/>
            </p:cNvSpPr>
            <p:nvPr/>
          </p:nvSpPr>
          <p:spPr bwMode="auto">
            <a:xfrm>
              <a:off x="62217" y="0"/>
              <a:ext cx="256566" cy="3835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1</a:t>
              </a:r>
              <a:endParaRPr lang="en-US" altLang="en-US"/>
            </a:p>
          </p:txBody>
        </p:sp>
      </p:grpSp>
      <p:grpSp>
        <p:nvGrpSpPr>
          <p:cNvPr id="24585" name="Group 9"/>
          <p:cNvGrpSpPr>
            <a:grpSpLocks/>
          </p:cNvGrpSpPr>
          <p:nvPr/>
        </p:nvGrpSpPr>
        <p:grpSpPr bwMode="auto">
          <a:xfrm>
            <a:off x="3581400" y="1949450"/>
            <a:ext cx="381000" cy="384175"/>
            <a:chOff x="0" y="0"/>
            <a:chExt cx="381000" cy="383541"/>
          </a:xfrm>
        </p:grpSpPr>
        <p:sp>
          <p:nvSpPr>
            <p:cNvPr id="24586" name="AutoShape 10"/>
            <p:cNvSpPr>
              <a:spLocks/>
            </p:cNvSpPr>
            <p:nvPr/>
          </p:nvSpPr>
          <p:spPr bwMode="auto">
            <a:xfrm>
              <a:off x="0" y="1269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Times New Roman Bold" charset="0"/>
                <a:sym typeface="Times New Roman Bold" charset="0"/>
              </a:endParaRPr>
            </a:p>
          </p:txBody>
        </p:sp>
        <p:sp>
          <p:nvSpPr>
            <p:cNvPr id="24587" name="AutoShape 11"/>
            <p:cNvSpPr>
              <a:spLocks/>
            </p:cNvSpPr>
            <p:nvPr/>
          </p:nvSpPr>
          <p:spPr bwMode="auto">
            <a:xfrm>
              <a:off x="62217" y="0"/>
              <a:ext cx="256566" cy="3835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4</a:t>
              </a:r>
              <a:endParaRPr lang="en-US" altLang="en-US"/>
            </a:p>
          </p:txBody>
        </p:sp>
      </p:grpSp>
      <p:grpSp>
        <p:nvGrpSpPr>
          <p:cNvPr id="24588" name="Group 12"/>
          <p:cNvGrpSpPr>
            <a:grpSpLocks/>
          </p:cNvGrpSpPr>
          <p:nvPr/>
        </p:nvGrpSpPr>
        <p:grpSpPr bwMode="auto">
          <a:xfrm>
            <a:off x="3962400" y="1949450"/>
            <a:ext cx="381000" cy="384175"/>
            <a:chOff x="0" y="0"/>
            <a:chExt cx="381000" cy="383541"/>
          </a:xfrm>
        </p:grpSpPr>
        <p:sp>
          <p:nvSpPr>
            <p:cNvPr id="24589" name="AutoShape 13"/>
            <p:cNvSpPr>
              <a:spLocks/>
            </p:cNvSpPr>
            <p:nvPr/>
          </p:nvSpPr>
          <p:spPr bwMode="auto">
            <a:xfrm>
              <a:off x="0" y="1269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Times New Roman Bold" charset="0"/>
                <a:sym typeface="Times New Roman Bold" charset="0"/>
              </a:endParaRPr>
            </a:p>
          </p:txBody>
        </p:sp>
        <p:sp>
          <p:nvSpPr>
            <p:cNvPr id="24590" name="AutoShape 14"/>
            <p:cNvSpPr>
              <a:spLocks/>
            </p:cNvSpPr>
            <p:nvPr/>
          </p:nvSpPr>
          <p:spPr bwMode="auto">
            <a:xfrm>
              <a:off x="62217" y="0"/>
              <a:ext cx="256566" cy="3835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9</a:t>
              </a:r>
              <a:endParaRPr lang="en-US" altLang="en-US"/>
            </a:p>
          </p:txBody>
        </p:sp>
      </p:grpSp>
      <p:sp>
        <p:nvSpPr>
          <p:cNvPr id="24591" name="AutoShape 15"/>
          <p:cNvSpPr>
            <a:spLocks/>
          </p:cNvSpPr>
          <p:nvPr/>
        </p:nvSpPr>
        <p:spPr bwMode="auto">
          <a:xfrm>
            <a:off x="4343400" y="1951038"/>
            <a:ext cx="3810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2000">
              <a:latin typeface="Times New Roman Bold" charset="0"/>
              <a:sym typeface="Times New Roman Bold" charset="0"/>
            </a:endParaRPr>
          </a:p>
        </p:txBody>
      </p:sp>
      <p:sp>
        <p:nvSpPr>
          <p:cNvPr id="24592" name="AutoShape 16"/>
          <p:cNvSpPr>
            <a:spLocks/>
          </p:cNvSpPr>
          <p:nvPr/>
        </p:nvSpPr>
        <p:spPr bwMode="auto">
          <a:xfrm>
            <a:off x="4405313" y="1949450"/>
            <a:ext cx="255587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0</a:t>
            </a:r>
            <a:endParaRPr lang="en-US" altLang="en-US"/>
          </a:p>
        </p:txBody>
      </p:sp>
      <p:grpSp>
        <p:nvGrpSpPr>
          <p:cNvPr id="24593" name="Group 17"/>
          <p:cNvGrpSpPr>
            <a:grpSpLocks/>
          </p:cNvGrpSpPr>
          <p:nvPr/>
        </p:nvGrpSpPr>
        <p:grpSpPr bwMode="auto">
          <a:xfrm>
            <a:off x="4724400" y="1949450"/>
            <a:ext cx="381000" cy="384175"/>
            <a:chOff x="0" y="0"/>
            <a:chExt cx="381000" cy="383541"/>
          </a:xfrm>
        </p:grpSpPr>
        <p:sp>
          <p:nvSpPr>
            <p:cNvPr id="24594" name="AutoShape 18"/>
            <p:cNvSpPr>
              <a:spLocks/>
            </p:cNvSpPr>
            <p:nvPr/>
          </p:nvSpPr>
          <p:spPr bwMode="auto">
            <a:xfrm>
              <a:off x="0" y="1269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Times New Roman Bold" charset="0"/>
                <a:sym typeface="Times New Roman Bold" charset="0"/>
              </a:endParaRPr>
            </a:p>
          </p:txBody>
        </p:sp>
        <p:sp>
          <p:nvSpPr>
            <p:cNvPr id="24595" name="AutoShape 19"/>
            <p:cNvSpPr>
              <a:spLocks/>
            </p:cNvSpPr>
            <p:nvPr/>
          </p:nvSpPr>
          <p:spPr bwMode="auto">
            <a:xfrm>
              <a:off x="62217" y="0"/>
              <a:ext cx="256566" cy="3835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3</a:t>
              </a:r>
              <a:endParaRPr lang="en-US" altLang="en-US"/>
            </a:p>
          </p:txBody>
        </p:sp>
      </p:grpSp>
      <p:grpSp>
        <p:nvGrpSpPr>
          <p:cNvPr id="24596" name="Group 20"/>
          <p:cNvGrpSpPr>
            <a:grpSpLocks/>
          </p:cNvGrpSpPr>
          <p:nvPr/>
        </p:nvGrpSpPr>
        <p:grpSpPr bwMode="auto">
          <a:xfrm>
            <a:off x="5105400" y="1949450"/>
            <a:ext cx="381000" cy="384175"/>
            <a:chOff x="0" y="0"/>
            <a:chExt cx="381000" cy="383541"/>
          </a:xfrm>
        </p:grpSpPr>
        <p:sp>
          <p:nvSpPr>
            <p:cNvPr id="24597" name="AutoShape 21"/>
            <p:cNvSpPr>
              <a:spLocks/>
            </p:cNvSpPr>
            <p:nvPr/>
          </p:nvSpPr>
          <p:spPr bwMode="auto">
            <a:xfrm>
              <a:off x="0" y="1269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Times New Roman Bold" charset="0"/>
                <a:sym typeface="Times New Roman Bold" charset="0"/>
              </a:endParaRPr>
            </a:p>
          </p:txBody>
        </p:sp>
        <p:sp>
          <p:nvSpPr>
            <p:cNvPr id="24598" name="AutoShape 22"/>
            <p:cNvSpPr>
              <a:spLocks/>
            </p:cNvSpPr>
            <p:nvPr/>
          </p:nvSpPr>
          <p:spPr bwMode="auto">
            <a:xfrm>
              <a:off x="62217" y="0"/>
              <a:ext cx="256566" cy="3835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5</a:t>
              </a:r>
              <a:endParaRPr lang="en-US" altLang="en-US"/>
            </a:p>
          </p:txBody>
        </p:sp>
      </p:grpSp>
      <p:grpSp>
        <p:nvGrpSpPr>
          <p:cNvPr id="24599" name="Group 23"/>
          <p:cNvGrpSpPr>
            <a:grpSpLocks/>
          </p:cNvGrpSpPr>
          <p:nvPr/>
        </p:nvGrpSpPr>
        <p:grpSpPr bwMode="auto">
          <a:xfrm>
            <a:off x="5486400" y="1949450"/>
            <a:ext cx="381000" cy="384175"/>
            <a:chOff x="0" y="0"/>
            <a:chExt cx="381000" cy="383541"/>
          </a:xfrm>
        </p:grpSpPr>
        <p:sp>
          <p:nvSpPr>
            <p:cNvPr id="24600" name="AutoShape 24"/>
            <p:cNvSpPr>
              <a:spLocks/>
            </p:cNvSpPr>
            <p:nvPr/>
          </p:nvSpPr>
          <p:spPr bwMode="auto">
            <a:xfrm>
              <a:off x="0" y="1269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Times New Roman Bold" charset="0"/>
                <a:sym typeface="Times New Roman Bold" charset="0"/>
              </a:endParaRPr>
            </a:p>
          </p:txBody>
        </p:sp>
        <p:sp>
          <p:nvSpPr>
            <p:cNvPr id="24601" name="AutoShape 25"/>
            <p:cNvSpPr>
              <a:spLocks/>
            </p:cNvSpPr>
            <p:nvPr/>
          </p:nvSpPr>
          <p:spPr bwMode="auto">
            <a:xfrm>
              <a:off x="62217" y="0"/>
              <a:ext cx="256566" cy="3835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2</a:t>
              </a:r>
              <a:endParaRPr lang="en-US" altLang="en-US"/>
            </a:p>
          </p:txBody>
        </p:sp>
      </p:grpSp>
      <p:grpSp>
        <p:nvGrpSpPr>
          <p:cNvPr id="24602" name="Group 26"/>
          <p:cNvGrpSpPr>
            <a:grpSpLocks/>
          </p:cNvGrpSpPr>
          <p:nvPr/>
        </p:nvGrpSpPr>
        <p:grpSpPr bwMode="auto">
          <a:xfrm>
            <a:off x="5867400" y="1949450"/>
            <a:ext cx="381000" cy="384175"/>
            <a:chOff x="0" y="0"/>
            <a:chExt cx="381000" cy="383541"/>
          </a:xfrm>
        </p:grpSpPr>
        <p:sp>
          <p:nvSpPr>
            <p:cNvPr id="24603" name="AutoShape 27"/>
            <p:cNvSpPr>
              <a:spLocks/>
            </p:cNvSpPr>
            <p:nvPr/>
          </p:nvSpPr>
          <p:spPr bwMode="auto">
            <a:xfrm>
              <a:off x="0" y="1269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Times New Roman Bold" charset="0"/>
                <a:sym typeface="Times New Roman Bold" charset="0"/>
              </a:endParaRPr>
            </a:p>
          </p:txBody>
        </p:sp>
        <p:sp>
          <p:nvSpPr>
            <p:cNvPr id="24604" name="AutoShape 28"/>
            <p:cNvSpPr>
              <a:spLocks/>
            </p:cNvSpPr>
            <p:nvPr/>
          </p:nvSpPr>
          <p:spPr bwMode="auto">
            <a:xfrm>
              <a:off x="62217" y="0"/>
              <a:ext cx="256566" cy="3835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7</a:t>
              </a:r>
              <a:endParaRPr lang="en-US" altLang="en-US"/>
            </a:p>
          </p:txBody>
        </p:sp>
      </p:grpSp>
      <p:sp>
        <p:nvSpPr>
          <p:cNvPr id="24605" name="AutoShape 29"/>
          <p:cNvSpPr>
            <a:spLocks/>
          </p:cNvSpPr>
          <p:nvPr/>
        </p:nvSpPr>
        <p:spPr bwMode="auto">
          <a:xfrm>
            <a:off x="6248400" y="1951038"/>
            <a:ext cx="3810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99CCFF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>
              <a:latin typeface="Times New Roman Bold" charset="0"/>
              <a:sym typeface="Times New Roman Bold" charset="0"/>
            </a:endParaRPr>
          </a:p>
        </p:txBody>
      </p:sp>
      <p:sp>
        <p:nvSpPr>
          <p:cNvPr id="24606" name="AutoShape 30"/>
          <p:cNvSpPr>
            <a:spLocks/>
          </p:cNvSpPr>
          <p:nvPr/>
        </p:nvSpPr>
        <p:spPr bwMode="auto">
          <a:xfrm>
            <a:off x="6310313" y="1949450"/>
            <a:ext cx="255587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6</a:t>
            </a:r>
            <a:endParaRPr lang="en-US" altLang="en-US"/>
          </a:p>
        </p:txBody>
      </p:sp>
      <p:grpSp>
        <p:nvGrpSpPr>
          <p:cNvPr id="24607" name="Group 31"/>
          <p:cNvGrpSpPr>
            <a:grpSpLocks/>
          </p:cNvGrpSpPr>
          <p:nvPr/>
        </p:nvGrpSpPr>
        <p:grpSpPr bwMode="auto">
          <a:xfrm>
            <a:off x="2809875" y="3414713"/>
            <a:ext cx="3810000" cy="384175"/>
            <a:chOff x="0" y="-1"/>
            <a:chExt cx="3810000" cy="383542"/>
          </a:xfrm>
        </p:grpSpPr>
        <p:grpSp>
          <p:nvGrpSpPr>
            <p:cNvPr id="24608" name="Group 32"/>
            <p:cNvGrpSpPr>
              <a:grpSpLocks/>
            </p:cNvGrpSpPr>
            <p:nvPr/>
          </p:nvGrpSpPr>
          <p:grpSpPr bwMode="auto">
            <a:xfrm>
              <a:off x="0" y="-1"/>
              <a:ext cx="381000" cy="383542"/>
              <a:chOff x="0" y="0"/>
              <a:chExt cx="381000" cy="383541"/>
            </a:xfrm>
          </p:grpSpPr>
          <p:sp>
            <p:nvSpPr>
              <p:cNvPr id="24609" name="AutoShape 33"/>
              <p:cNvSpPr>
                <a:spLocks/>
              </p:cNvSpPr>
              <p:nvPr/>
            </p:nvSpPr>
            <p:spPr bwMode="auto">
              <a:xfrm>
                <a:off x="0" y="1269"/>
                <a:ext cx="381000" cy="38100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Times New Roman Bold" charset="0"/>
                  <a:sym typeface="Times New Roman Bold" charset="0"/>
                </a:endParaRPr>
              </a:p>
            </p:txBody>
          </p:sp>
          <p:sp>
            <p:nvSpPr>
              <p:cNvPr id="24610" name="AutoShape 34"/>
              <p:cNvSpPr>
                <a:spLocks/>
              </p:cNvSpPr>
              <p:nvPr/>
            </p:nvSpPr>
            <p:spPr bwMode="auto">
              <a:xfrm>
                <a:off x="62217" y="0"/>
                <a:ext cx="256566" cy="38354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 b="1">
                    <a:latin typeface="Courier New" pitchFamily="49" charset="0"/>
                    <a:cs typeface="Courier New" pitchFamily="49" charset="0"/>
                    <a:sym typeface="Courier New" pitchFamily="49" charset="0"/>
                  </a:rPr>
                  <a:t>1</a:t>
                </a:r>
                <a:endParaRPr lang="en-US" altLang="en-US"/>
              </a:p>
            </p:txBody>
          </p:sp>
        </p:grpSp>
        <p:grpSp>
          <p:nvGrpSpPr>
            <p:cNvPr id="24611" name="Group 35"/>
            <p:cNvGrpSpPr>
              <a:grpSpLocks/>
            </p:cNvGrpSpPr>
            <p:nvPr/>
          </p:nvGrpSpPr>
          <p:grpSpPr bwMode="auto">
            <a:xfrm>
              <a:off x="381000" y="-1"/>
              <a:ext cx="381000" cy="383542"/>
              <a:chOff x="0" y="0"/>
              <a:chExt cx="381000" cy="383541"/>
            </a:xfrm>
          </p:grpSpPr>
          <p:sp>
            <p:nvSpPr>
              <p:cNvPr id="24612" name="AutoShape 36"/>
              <p:cNvSpPr>
                <a:spLocks/>
              </p:cNvSpPr>
              <p:nvPr/>
            </p:nvSpPr>
            <p:spPr bwMode="auto">
              <a:xfrm>
                <a:off x="0" y="1269"/>
                <a:ext cx="381000" cy="38100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Times New Roman Bold" charset="0"/>
                  <a:sym typeface="Times New Roman Bold" charset="0"/>
                </a:endParaRPr>
              </a:p>
            </p:txBody>
          </p:sp>
          <p:sp>
            <p:nvSpPr>
              <p:cNvPr id="24613" name="AutoShape 37"/>
              <p:cNvSpPr>
                <a:spLocks/>
              </p:cNvSpPr>
              <p:nvPr/>
            </p:nvSpPr>
            <p:spPr bwMode="auto">
              <a:xfrm>
                <a:off x="62217" y="0"/>
                <a:ext cx="256566" cy="38354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 b="1">
                    <a:latin typeface="Courier New" pitchFamily="49" charset="0"/>
                    <a:cs typeface="Courier New" pitchFamily="49" charset="0"/>
                    <a:sym typeface="Courier New" pitchFamily="49" charset="0"/>
                  </a:rPr>
                  <a:t>4</a:t>
                </a:r>
                <a:endParaRPr lang="en-US" altLang="en-US"/>
              </a:p>
            </p:txBody>
          </p:sp>
        </p:grpSp>
        <p:grpSp>
          <p:nvGrpSpPr>
            <p:cNvPr id="24614" name="Group 38"/>
            <p:cNvGrpSpPr>
              <a:grpSpLocks/>
            </p:cNvGrpSpPr>
            <p:nvPr/>
          </p:nvGrpSpPr>
          <p:grpSpPr bwMode="auto">
            <a:xfrm>
              <a:off x="762000" y="-1"/>
              <a:ext cx="381001" cy="383542"/>
              <a:chOff x="0" y="0"/>
              <a:chExt cx="381000" cy="383541"/>
            </a:xfrm>
          </p:grpSpPr>
          <p:sp>
            <p:nvSpPr>
              <p:cNvPr id="24615" name="AutoShape 39"/>
              <p:cNvSpPr>
                <a:spLocks/>
              </p:cNvSpPr>
              <p:nvPr/>
            </p:nvSpPr>
            <p:spPr bwMode="auto">
              <a:xfrm>
                <a:off x="0" y="1269"/>
                <a:ext cx="381000" cy="38100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Times New Roman Bold" charset="0"/>
                  <a:sym typeface="Times New Roman Bold" charset="0"/>
                </a:endParaRPr>
              </a:p>
            </p:txBody>
          </p:sp>
          <p:sp>
            <p:nvSpPr>
              <p:cNvPr id="24616" name="AutoShape 40"/>
              <p:cNvSpPr>
                <a:spLocks/>
              </p:cNvSpPr>
              <p:nvPr/>
            </p:nvSpPr>
            <p:spPr bwMode="auto">
              <a:xfrm>
                <a:off x="62217" y="0"/>
                <a:ext cx="256566" cy="38354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 b="1">
                    <a:latin typeface="Courier New" pitchFamily="49" charset="0"/>
                    <a:cs typeface="Courier New" pitchFamily="49" charset="0"/>
                    <a:sym typeface="Courier New" pitchFamily="49" charset="0"/>
                  </a:rPr>
                  <a:t>0</a:t>
                </a:r>
                <a:endParaRPr lang="en-US" altLang="en-US"/>
              </a:p>
            </p:txBody>
          </p:sp>
        </p:grpSp>
        <p:grpSp>
          <p:nvGrpSpPr>
            <p:cNvPr id="24617" name="Group 41"/>
            <p:cNvGrpSpPr>
              <a:grpSpLocks/>
            </p:cNvGrpSpPr>
            <p:nvPr/>
          </p:nvGrpSpPr>
          <p:grpSpPr bwMode="auto">
            <a:xfrm>
              <a:off x="1143000" y="-1"/>
              <a:ext cx="381001" cy="383542"/>
              <a:chOff x="0" y="0"/>
              <a:chExt cx="381000" cy="383541"/>
            </a:xfrm>
          </p:grpSpPr>
          <p:sp>
            <p:nvSpPr>
              <p:cNvPr id="24618" name="AutoShape 42"/>
              <p:cNvSpPr>
                <a:spLocks/>
              </p:cNvSpPr>
              <p:nvPr/>
            </p:nvSpPr>
            <p:spPr bwMode="auto">
              <a:xfrm>
                <a:off x="0" y="1269"/>
                <a:ext cx="381000" cy="38100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Times New Roman Bold" charset="0"/>
                  <a:sym typeface="Times New Roman Bold" charset="0"/>
                </a:endParaRPr>
              </a:p>
            </p:txBody>
          </p:sp>
          <p:sp>
            <p:nvSpPr>
              <p:cNvPr id="24619" name="AutoShape 43"/>
              <p:cNvSpPr>
                <a:spLocks/>
              </p:cNvSpPr>
              <p:nvPr/>
            </p:nvSpPr>
            <p:spPr bwMode="auto">
              <a:xfrm>
                <a:off x="62217" y="0"/>
                <a:ext cx="256566" cy="38354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 b="1">
                    <a:latin typeface="Courier New" pitchFamily="49" charset="0"/>
                    <a:cs typeface="Courier New" pitchFamily="49" charset="0"/>
                    <a:sym typeface="Courier New" pitchFamily="49" charset="0"/>
                  </a:rPr>
                  <a:t>3</a:t>
                </a:r>
                <a:endParaRPr lang="en-US" altLang="en-US"/>
              </a:p>
            </p:txBody>
          </p:sp>
        </p:grpSp>
        <p:grpSp>
          <p:nvGrpSpPr>
            <p:cNvPr id="24620" name="Group 44"/>
            <p:cNvGrpSpPr>
              <a:grpSpLocks/>
            </p:cNvGrpSpPr>
            <p:nvPr/>
          </p:nvGrpSpPr>
          <p:grpSpPr bwMode="auto">
            <a:xfrm>
              <a:off x="1524000" y="-1"/>
              <a:ext cx="381001" cy="383542"/>
              <a:chOff x="0" y="0"/>
              <a:chExt cx="381000" cy="383541"/>
            </a:xfrm>
          </p:grpSpPr>
          <p:sp>
            <p:nvSpPr>
              <p:cNvPr id="24621" name="AutoShape 45"/>
              <p:cNvSpPr>
                <a:spLocks/>
              </p:cNvSpPr>
              <p:nvPr/>
            </p:nvSpPr>
            <p:spPr bwMode="auto">
              <a:xfrm>
                <a:off x="0" y="1269"/>
                <a:ext cx="381000" cy="38100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Times New Roman Bold" charset="0"/>
                  <a:sym typeface="Times New Roman Bold" charset="0"/>
                </a:endParaRPr>
              </a:p>
            </p:txBody>
          </p:sp>
          <p:sp>
            <p:nvSpPr>
              <p:cNvPr id="24622" name="AutoShape 46"/>
              <p:cNvSpPr>
                <a:spLocks/>
              </p:cNvSpPr>
              <p:nvPr/>
            </p:nvSpPr>
            <p:spPr bwMode="auto">
              <a:xfrm>
                <a:off x="62217" y="0"/>
                <a:ext cx="256566" cy="38354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 b="1">
                    <a:latin typeface="Courier New" pitchFamily="49" charset="0"/>
                    <a:cs typeface="Courier New" pitchFamily="49" charset="0"/>
                    <a:sym typeface="Courier New" pitchFamily="49" charset="0"/>
                  </a:rPr>
                  <a:t>5</a:t>
                </a:r>
                <a:endParaRPr lang="en-US" altLang="en-US"/>
              </a:p>
            </p:txBody>
          </p:sp>
        </p:grpSp>
        <p:grpSp>
          <p:nvGrpSpPr>
            <p:cNvPr id="24623" name="Group 47"/>
            <p:cNvGrpSpPr>
              <a:grpSpLocks/>
            </p:cNvGrpSpPr>
            <p:nvPr/>
          </p:nvGrpSpPr>
          <p:grpSpPr bwMode="auto">
            <a:xfrm>
              <a:off x="1905000" y="-1"/>
              <a:ext cx="381001" cy="383542"/>
              <a:chOff x="0" y="0"/>
              <a:chExt cx="381000" cy="383541"/>
            </a:xfrm>
          </p:grpSpPr>
          <p:sp>
            <p:nvSpPr>
              <p:cNvPr id="24624" name="AutoShape 48"/>
              <p:cNvSpPr>
                <a:spLocks/>
              </p:cNvSpPr>
              <p:nvPr/>
            </p:nvSpPr>
            <p:spPr bwMode="auto">
              <a:xfrm>
                <a:off x="0" y="1269"/>
                <a:ext cx="381000" cy="38100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Times New Roman Bold" charset="0"/>
                  <a:sym typeface="Times New Roman Bold" charset="0"/>
                </a:endParaRPr>
              </a:p>
            </p:txBody>
          </p:sp>
          <p:sp>
            <p:nvSpPr>
              <p:cNvPr id="24625" name="AutoShape 49"/>
              <p:cNvSpPr>
                <a:spLocks/>
              </p:cNvSpPr>
              <p:nvPr/>
            </p:nvSpPr>
            <p:spPr bwMode="auto">
              <a:xfrm>
                <a:off x="62217" y="0"/>
                <a:ext cx="256566" cy="38354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 b="1">
                    <a:latin typeface="Courier New" pitchFamily="49" charset="0"/>
                    <a:cs typeface="Courier New" pitchFamily="49" charset="0"/>
                    <a:sym typeface="Courier New" pitchFamily="49" charset="0"/>
                  </a:rPr>
                  <a:t>2</a:t>
                </a:r>
                <a:endParaRPr lang="en-US" altLang="en-US"/>
              </a:p>
            </p:txBody>
          </p:sp>
        </p:grpSp>
        <p:grpSp>
          <p:nvGrpSpPr>
            <p:cNvPr id="24626" name="Group 50"/>
            <p:cNvGrpSpPr>
              <a:grpSpLocks/>
            </p:cNvGrpSpPr>
            <p:nvPr/>
          </p:nvGrpSpPr>
          <p:grpSpPr bwMode="auto">
            <a:xfrm>
              <a:off x="1967229" y="1270"/>
              <a:ext cx="1018541" cy="381001"/>
              <a:chOff x="0" y="0"/>
              <a:chExt cx="1018540" cy="381000"/>
            </a:xfrm>
          </p:grpSpPr>
          <p:sp>
            <p:nvSpPr>
              <p:cNvPr id="24627" name="AutoShape 51"/>
              <p:cNvSpPr>
                <a:spLocks/>
              </p:cNvSpPr>
              <p:nvPr/>
            </p:nvSpPr>
            <p:spPr bwMode="auto">
              <a:xfrm>
                <a:off x="318770" y="0"/>
                <a:ext cx="381001" cy="38100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endParaRPr lang="en-US" altLang="en-US" sz="2000">
                  <a:latin typeface="Times New Roman Bold" charset="0"/>
                  <a:sym typeface="Times New Roman Bold" charset="0"/>
                </a:endParaRPr>
              </a:p>
            </p:txBody>
          </p:sp>
          <p:sp>
            <p:nvSpPr>
              <p:cNvPr id="24628" name="AutoShape 52"/>
              <p:cNvSpPr>
                <a:spLocks/>
              </p:cNvSpPr>
              <p:nvPr/>
            </p:nvSpPr>
            <p:spPr bwMode="auto">
              <a:xfrm>
                <a:off x="0" y="4125"/>
                <a:ext cx="1018541" cy="372750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/>
              <a:lstStyle/>
              <a:p>
                <a:pPr algn="ctr"/>
                <a:r>
                  <a:rPr lang="en-US" altLang="en-US" sz="2000">
                    <a:latin typeface="Times New Roman Bold" charset="0"/>
                    <a:sym typeface="Times New Roman Bold" charset="0"/>
                  </a:rPr>
                  <a:t>	</a:t>
                </a:r>
                <a:endParaRPr lang="en-US" altLang="en-US"/>
              </a:p>
            </p:txBody>
          </p:sp>
        </p:grpSp>
        <p:sp>
          <p:nvSpPr>
            <p:cNvPr id="24629" name="AutoShape 53"/>
            <p:cNvSpPr>
              <a:spLocks/>
            </p:cNvSpPr>
            <p:nvPr/>
          </p:nvSpPr>
          <p:spPr bwMode="auto">
            <a:xfrm>
              <a:off x="2667000" y="1270"/>
              <a:ext cx="381001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Times New Roman Bold" charset="0"/>
                <a:sym typeface="Times New Roman Bold" charset="0"/>
              </a:endParaRPr>
            </a:p>
          </p:txBody>
        </p:sp>
        <p:sp>
          <p:nvSpPr>
            <p:cNvPr id="24630" name="AutoShape 54"/>
            <p:cNvSpPr>
              <a:spLocks/>
            </p:cNvSpPr>
            <p:nvPr/>
          </p:nvSpPr>
          <p:spPr bwMode="auto">
            <a:xfrm>
              <a:off x="3048000" y="1270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Times New Roman Bold" charset="0"/>
                <a:sym typeface="Times New Roman Bold" charset="0"/>
              </a:endParaRPr>
            </a:p>
          </p:txBody>
        </p:sp>
        <p:sp>
          <p:nvSpPr>
            <p:cNvPr id="24631" name="AutoShape 55"/>
            <p:cNvSpPr>
              <a:spLocks/>
            </p:cNvSpPr>
            <p:nvPr/>
          </p:nvSpPr>
          <p:spPr bwMode="auto">
            <a:xfrm>
              <a:off x="3429000" y="1270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</p:txBody>
        </p:sp>
      </p:grpSp>
      <p:grpSp>
        <p:nvGrpSpPr>
          <p:cNvPr id="24632" name="Group 56"/>
          <p:cNvGrpSpPr>
            <a:grpSpLocks/>
          </p:cNvGrpSpPr>
          <p:nvPr/>
        </p:nvGrpSpPr>
        <p:grpSpPr bwMode="auto">
          <a:xfrm>
            <a:off x="2743200" y="5067300"/>
            <a:ext cx="381000" cy="384175"/>
            <a:chOff x="0" y="0"/>
            <a:chExt cx="381000" cy="383541"/>
          </a:xfrm>
        </p:grpSpPr>
        <p:sp>
          <p:nvSpPr>
            <p:cNvPr id="24633" name="AutoShape 57"/>
            <p:cNvSpPr>
              <a:spLocks/>
            </p:cNvSpPr>
            <p:nvPr/>
          </p:nvSpPr>
          <p:spPr bwMode="auto">
            <a:xfrm>
              <a:off x="0" y="1269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Times New Roman Bold" charset="0"/>
                <a:sym typeface="Times New Roman Bold" charset="0"/>
              </a:endParaRPr>
            </a:p>
          </p:txBody>
        </p:sp>
        <p:sp>
          <p:nvSpPr>
            <p:cNvPr id="24634" name="AutoShape 58"/>
            <p:cNvSpPr>
              <a:spLocks/>
            </p:cNvSpPr>
            <p:nvPr/>
          </p:nvSpPr>
          <p:spPr bwMode="auto">
            <a:xfrm>
              <a:off x="62217" y="0"/>
              <a:ext cx="256566" cy="3835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1</a:t>
              </a:r>
              <a:endParaRPr lang="en-US" altLang="en-US"/>
            </a:p>
          </p:txBody>
        </p:sp>
      </p:grpSp>
      <p:grpSp>
        <p:nvGrpSpPr>
          <p:cNvPr id="24635" name="Group 59"/>
          <p:cNvGrpSpPr>
            <a:grpSpLocks/>
          </p:cNvGrpSpPr>
          <p:nvPr/>
        </p:nvGrpSpPr>
        <p:grpSpPr bwMode="auto">
          <a:xfrm>
            <a:off x="3124200" y="5067300"/>
            <a:ext cx="381000" cy="384175"/>
            <a:chOff x="0" y="0"/>
            <a:chExt cx="381000" cy="383541"/>
          </a:xfrm>
        </p:grpSpPr>
        <p:sp>
          <p:nvSpPr>
            <p:cNvPr id="24636" name="AutoShape 60"/>
            <p:cNvSpPr>
              <a:spLocks/>
            </p:cNvSpPr>
            <p:nvPr/>
          </p:nvSpPr>
          <p:spPr bwMode="auto">
            <a:xfrm>
              <a:off x="0" y="1269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Times New Roman Bold" charset="0"/>
                <a:sym typeface="Times New Roman Bold" charset="0"/>
              </a:endParaRPr>
            </a:p>
          </p:txBody>
        </p:sp>
        <p:sp>
          <p:nvSpPr>
            <p:cNvPr id="24637" name="AutoShape 61"/>
            <p:cNvSpPr>
              <a:spLocks/>
            </p:cNvSpPr>
            <p:nvPr/>
          </p:nvSpPr>
          <p:spPr bwMode="auto">
            <a:xfrm>
              <a:off x="62217" y="0"/>
              <a:ext cx="256566" cy="3835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4</a:t>
              </a:r>
              <a:endParaRPr lang="en-US" altLang="en-US"/>
            </a:p>
          </p:txBody>
        </p:sp>
      </p:grpSp>
      <p:grpSp>
        <p:nvGrpSpPr>
          <p:cNvPr id="24638" name="Group 62"/>
          <p:cNvGrpSpPr>
            <a:grpSpLocks/>
          </p:cNvGrpSpPr>
          <p:nvPr/>
        </p:nvGrpSpPr>
        <p:grpSpPr bwMode="auto">
          <a:xfrm>
            <a:off x="3505200" y="5067300"/>
            <a:ext cx="381000" cy="384175"/>
            <a:chOff x="0" y="0"/>
            <a:chExt cx="381000" cy="383541"/>
          </a:xfrm>
        </p:grpSpPr>
        <p:sp>
          <p:nvSpPr>
            <p:cNvPr id="24639" name="AutoShape 63"/>
            <p:cNvSpPr>
              <a:spLocks/>
            </p:cNvSpPr>
            <p:nvPr/>
          </p:nvSpPr>
          <p:spPr bwMode="auto">
            <a:xfrm>
              <a:off x="0" y="1269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Times New Roman Bold" charset="0"/>
                <a:sym typeface="Times New Roman Bold" charset="0"/>
              </a:endParaRPr>
            </a:p>
          </p:txBody>
        </p:sp>
        <p:sp>
          <p:nvSpPr>
            <p:cNvPr id="24640" name="AutoShape 64"/>
            <p:cNvSpPr>
              <a:spLocks/>
            </p:cNvSpPr>
            <p:nvPr/>
          </p:nvSpPr>
          <p:spPr bwMode="auto">
            <a:xfrm>
              <a:off x="62217" y="0"/>
              <a:ext cx="256566" cy="3835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0</a:t>
              </a:r>
              <a:endParaRPr lang="en-US" altLang="en-US"/>
            </a:p>
          </p:txBody>
        </p:sp>
      </p:grpSp>
      <p:grpSp>
        <p:nvGrpSpPr>
          <p:cNvPr id="24641" name="Group 65"/>
          <p:cNvGrpSpPr>
            <a:grpSpLocks/>
          </p:cNvGrpSpPr>
          <p:nvPr/>
        </p:nvGrpSpPr>
        <p:grpSpPr bwMode="auto">
          <a:xfrm>
            <a:off x="3886200" y="5067300"/>
            <a:ext cx="381000" cy="384175"/>
            <a:chOff x="0" y="0"/>
            <a:chExt cx="381000" cy="383541"/>
          </a:xfrm>
        </p:grpSpPr>
        <p:sp>
          <p:nvSpPr>
            <p:cNvPr id="24642" name="AutoShape 66"/>
            <p:cNvSpPr>
              <a:spLocks/>
            </p:cNvSpPr>
            <p:nvPr/>
          </p:nvSpPr>
          <p:spPr bwMode="auto">
            <a:xfrm>
              <a:off x="0" y="1269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Times New Roman Bold" charset="0"/>
                <a:sym typeface="Times New Roman Bold" charset="0"/>
              </a:endParaRPr>
            </a:p>
          </p:txBody>
        </p:sp>
        <p:sp>
          <p:nvSpPr>
            <p:cNvPr id="24643" name="AutoShape 67"/>
            <p:cNvSpPr>
              <a:spLocks/>
            </p:cNvSpPr>
            <p:nvPr/>
          </p:nvSpPr>
          <p:spPr bwMode="auto">
            <a:xfrm>
              <a:off x="62217" y="0"/>
              <a:ext cx="256566" cy="3835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3</a:t>
              </a:r>
              <a:endParaRPr lang="en-US" altLang="en-US"/>
            </a:p>
          </p:txBody>
        </p:sp>
      </p:grpSp>
      <p:grpSp>
        <p:nvGrpSpPr>
          <p:cNvPr id="24644" name="Group 68"/>
          <p:cNvGrpSpPr>
            <a:grpSpLocks/>
          </p:cNvGrpSpPr>
          <p:nvPr/>
        </p:nvGrpSpPr>
        <p:grpSpPr bwMode="auto">
          <a:xfrm>
            <a:off x="4267200" y="5067300"/>
            <a:ext cx="381000" cy="384175"/>
            <a:chOff x="0" y="0"/>
            <a:chExt cx="381000" cy="383541"/>
          </a:xfrm>
        </p:grpSpPr>
        <p:sp>
          <p:nvSpPr>
            <p:cNvPr id="24645" name="AutoShape 69"/>
            <p:cNvSpPr>
              <a:spLocks/>
            </p:cNvSpPr>
            <p:nvPr/>
          </p:nvSpPr>
          <p:spPr bwMode="auto">
            <a:xfrm>
              <a:off x="0" y="1269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Times New Roman Bold" charset="0"/>
                <a:sym typeface="Times New Roman Bold" charset="0"/>
              </a:endParaRPr>
            </a:p>
          </p:txBody>
        </p:sp>
        <p:sp>
          <p:nvSpPr>
            <p:cNvPr id="24646" name="AutoShape 70"/>
            <p:cNvSpPr>
              <a:spLocks/>
            </p:cNvSpPr>
            <p:nvPr/>
          </p:nvSpPr>
          <p:spPr bwMode="auto">
            <a:xfrm>
              <a:off x="62217" y="0"/>
              <a:ext cx="256566" cy="3835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5</a:t>
              </a:r>
              <a:endParaRPr lang="en-US" altLang="en-US"/>
            </a:p>
          </p:txBody>
        </p:sp>
      </p:grpSp>
      <p:grpSp>
        <p:nvGrpSpPr>
          <p:cNvPr id="24647" name="Group 71"/>
          <p:cNvGrpSpPr>
            <a:grpSpLocks/>
          </p:cNvGrpSpPr>
          <p:nvPr/>
        </p:nvGrpSpPr>
        <p:grpSpPr bwMode="auto">
          <a:xfrm>
            <a:off x="4648200" y="5067300"/>
            <a:ext cx="381000" cy="384175"/>
            <a:chOff x="0" y="0"/>
            <a:chExt cx="381000" cy="383541"/>
          </a:xfrm>
        </p:grpSpPr>
        <p:sp>
          <p:nvSpPr>
            <p:cNvPr id="24648" name="AutoShape 72"/>
            <p:cNvSpPr>
              <a:spLocks/>
            </p:cNvSpPr>
            <p:nvPr/>
          </p:nvSpPr>
          <p:spPr bwMode="auto">
            <a:xfrm>
              <a:off x="0" y="1269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>
                <a:latin typeface="Times New Roman Bold" charset="0"/>
                <a:sym typeface="Times New Roman Bold" charset="0"/>
              </a:endParaRPr>
            </a:p>
          </p:txBody>
        </p:sp>
        <p:sp>
          <p:nvSpPr>
            <p:cNvPr id="24649" name="AutoShape 73"/>
            <p:cNvSpPr>
              <a:spLocks/>
            </p:cNvSpPr>
            <p:nvPr/>
          </p:nvSpPr>
          <p:spPr bwMode="auto">
            <a:xfrm>
              <a:off x="62217" y="0"/>
              <a:ext cx="256566" cy="3835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2</a:t>
              </a:r>
              <a:endParaRPr lang="en-US" altLang="en-US"/>
            </a:p>
          </p:txBody>
        </p:sp>
      </p:grpSp>
      <p:sp>
        <p:nvSpPr>
          <p:cNvPr id="24650" name="AutoShape 74"/>
          <p:cNvSpPr>
            <a:spLocks/>
          </p:cNvSpPr>
          <p:nvPr/>
        </p:nvSpPr>
        <p:spPr bwMode="auto">
          <a:xfrm>
            <a:off x="5029200" y="5068888"/>
            <a:ext cx="3810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99CCFF"/>
          </a:solidFill>
          <a:ln w="9525" cap="flat" cmpd="sng">
            <a:solidFill>
              <a:srgbClr val="000000"/>
            </a:solidFill>
            <a:prstDash val="solid"/>
            <a:miter lim="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endParaRPr lang="en-US" altLang="en-US" sz="2000" b="1">
              <a:latin typeface="Courier New" pitchFamily="49" charset="0"/>
              <a:cs typeface="Courier New" pitchFamily="49" charset="0"/>
              <a:sym typeface="Courier New" pitchFamily="49" charset="0"/>
            </a:endParaRPr>
          </a:p>
        </p:txBody>
      </p:sp>
      <p:sp>
        <p:nvSpPr>
          <p:cNvPr id="24651" name="AutoShape 75"/>
          <p:cNvSpPr>
            <a:spLocks/>
          </p:cNvSpPr>
          <p:nvPr/>
        </p:nvSpPr>
        <p:spPr bwMode="auto">
          <a:xfrm>
            <a:off x="5091113" y="5067300"/>
            <a:ext cx="255587" cy="3841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r>
              <a: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6</a:t>
            </a:r>
            <a:endParaRPr lang="en-US" altLang="en-US"/>
          </a:p>
        </p:txBody>
      </p:sp>
      <p:grpSp>
        <p:nvGrpSpPr>
          <p:cNvPr id="24652" name="Group 76"/>
          <p:cNvGrpSpPr>
            <a:grpSpLocks/>
          </p:cNvGrpSpPr>
          <p:nvPr/>
        </p:nvGrpSpPr>
        <p:grpSpPr bwMode="auto">
          <a:xfrm>
            <a:off x="5410200" y="5067300"/>
            <a:ext cx="381000" cy="384175"/>
            <a:chOff x="0" y="0"/>
            <a:chExt cx="381000" cy="383541"/>
          </a:xfrm>
        </p:grpSpPr>
        <p:sp>
          <p:nvSpPr>
            <p:cNvPr id="24653" name="AutoShape 77"/>
            <p:cNvSpPr>
              <a:spLocks/>
            </p:cNvSpPr>
            <p:nvPr/>
          </p:nvSpPr>
          <p:spPr bwMode="auto">
            <a:xfrm>
              <a:off x="0" y="1269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</p:txBody>
        </p:sp>
        <p:sp>
          <p:nvSpPr>
            <p:cNvPr id="24654" name="AutoShape 78"/>
            <p:cNvSpPr>
              <a:spLocks/>
            </p:cNvSpPr>
            <p:nvPr/>
          </p:nvSpPr>
          <p:spPr bwMode="auto">
            <a:xfrm>
              <a:off x="62217" y="0"/>
              <a:ext cx="256566" cy="3835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8</a:t>
              </a:r>
              <a:endParaRPr lang="en-US" altLang="en-US"/>
            </a:p>
          </p:txBody>
        </p:sp>
      </p:grpSp>
      <p:grpSp>
        <p:nvGrpSpPr>
          <p:cNvPr id="24655" name="Group 79"/>
          <p:cNvGrpSpPr>
            <a:grpSpLocks/>
          </p:cNvGrpSpPr>
          <p:nvPr/>
        </p:nvGrpSpPr>
        <p:grpSpPr bwMode="auto">
          <a:xfrm>
            <a:off x="5791200" y="5067300"/>
            <a:ext cx="381000" cy="384175"/>
            <a:chOff x="0" y="0"/>
            <a:chExt cx="381000" cy="383541"/>
          </a:xfrm>
        </p:grpSpPr>
        <p:sp>
          <p:nvSpPr>
            <p:cNvPr id="24656" name="AutoShape 80"/>
            <p:cNvSpPr>
              <a:spLocks/>
            </p:cNvSpPr>
            <p:nvPr/>
          </p:nvSpPr>
          <p:spPr bwMode="auto">
            <a:xfrm>
              <a:off x="0" y="1269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</p:txBody>
        </p:sp>
        <p:sp>
          <p:nvSpPr>
            <p:cNvPr id="24657" name="AutoShape 81"/>
            <p:cNvSpPr>
              <a:spLocks/>
            </p:cNvSpPr>
            <p:nvPr/>
          </p:nvSpPr>
          <p:spPr bwMode="auto">
            <a:xfrm>
              <a:off x="62217" y="0"/>
              <a:ext cx="256566" cy="3835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9</a:t>
              </a:r>
              <a:endParaRPr lang="en-US" altLang="en-US"/>
            </a:p>
          </p:txBody>
        </p:sp>
      </p:grpSp>
      <p:grpSp>
        <p:nvGrpSpPr>
          <p:cNvPr id="24658" name="Group 82"/>
          <p:cNvGrpSpPr>
            <a:grpSpLocks/>
          </p:cNvGrpSpPr>
          <p:nvPr/>
        </p:nvGrpSpPr>
        <p:grpSpPr bwMode="auto">
          <a:xfrm>
            <a:off x="6172200" y="5067300"/>
            <a:ext cx="381000" cy="384175"/>
            <a:chOff x="0" y="0"/>
            <a:chExt cx="381000" cy="383541"/>
          </a:xfrm>
        </p:grpSpPr>
        <p:sp>
          <p:nvSpPr>
            <p:cNvPr id="24659" name="AutoShape 83"/>
            <p:cNvSpPr>
              <a:spLocks/>
            </p:cNvSpPr>
            <p:nvPr/>
          </p:nvSpPr>
          <p:spPr bwMode="auto">
            <a:xfrm>
              <a:off x="0" y="1269"/>
              <a:ext cx="381000" cy="38100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miter lim="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en-US" altLang="en-US" sz="2000" b="1">
                <a:latin typeface="Courier New" pitchFamily="49" charset="0"/>
                <a:cs typeface="Courier New" pitchFamily="49" charset="0"/>
                <a:sym typeface="Courier New" pitchFamily="49" charset="0"/>
              </a:endParaRPr>
            </a:p>
          </p:txBody>
        </p:sp>
        <p:sp>
          <p:nvSpPr>
            <p:cNvPr id="24660" name="AutoShape 84"/>
            <p:cNvSpPr>
              <a:spLocks/>
            </p:cNvSpPr>
            <p:nvPr/>
          </p:nvSpPr>
          <p:spPr bwMode="auto">
            <a:xfrm>
              <a:off x="62217" y="0"/>
              <a:ext cx="256566" cy="38354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2000" b="1">
                  <a:latin typeface="Courier New" pitchFamily="49" charset="0"/>
                  <a:cs typeface="Courier New" pitchFamily="49" charset="0"/>
                  <a:sym typeface="Courier New" pitchFamily="49" charset="0"/>
                </a:rPr>
                <a:t>7</a:t>
              </a:r>
              <a:endParaRPr lang="en-US" altLang="en-US"/>
            </a:p>
          </p:txBody>
        </p:sp>
      </p:grpSp>
      <p:sp>
        <p:nvSpPr>
          <p:cNvPr id="24661" name="AutoShape 85"/>
          <p:cNvSpPr>
            <a:spLocks/>
          </p:cNvSpPr>
          <p:nvPr/>
        </p:nvSpPr>
        <p:spPr bwMode="auto">
          <a:xfrm rot="16200000">
            <a:off x="5829300" y="5106988"/>
            <a:ext cx="304800" cy="1143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1385"/>
                  <a:pt x="10800" y="21120"/>
                </a:cubicBezTo>
                <a:lnTo>
                  <a:pt x="10800" y="11279"/>
                </a:lnTo>
                <a:cubicBezTo>
                  <a:pt x="10800" y="11014"/>
                  <a:pt x="5964" y="10800"/>
                  <a:pt x="0" y="10800"/>
                </a:cubicBezTo>
                <a:cubicBezTo>
                  <a:pt x="5964" y="10800"/>
                  <a:pt x="10800" y="10585"/>
                  <a:pt x="10800" y="10320"/>
                </a:cubicBezTo>
                <a:lnTo>
                  <a:pt x="10800" y="479"/>
                </a:lnTo>
                <a:cubicBezTo>
                  <a:pt x="10800" y="214"/>
                  <a:pt x="15635" y="0"/>
                  <a:pt x="21600" y="0"/>
                </a:cubicBezTo>
              </a:path>
            </a:pathLst>
          </a:custGeom>
          <a:noFill/>
          <a:ln w="476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 altLang="en-US">
              <a:latin typeface="Times New Roman Bold" charset="0"/>
              <a:sym typeface="Times New Roman Bold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AutoShape 1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31D0B5EC-3CB7-4BD3-9AC2-8DAC8DCD0CF1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/>
              <a:t>8</a:t>
            </a:fld>
            <a:endParaRPr lang="en-US" alt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Parallel Quicksort</a:t>
            </a:r>
            <a:endParaRPr lang="en-US" alt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 lIns="0" tIns="0" rIns="0" bIns="0"/>
          <a:lstStyle/>
          <a:p>
            <a:pPr defTabSz="914400">
              <a:spcBef>
                <a:spcPts val="600"/>
              </a:spcBef>
            </a:pPr>
            <a: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  <a:t>Quicksort</a:t>
            </a:r>
          </a:p>
          <a:p>
            <a:pPr marL="811213" lvl="1" indent="-325438" defTabSz="914400">
              <a:spcBef>
                <a:spcPts val="600"/>
              </a:spcBef>
              <a:buFontTx/>
              <a:buAutoNum type="arabicPeriod"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Pick a pivot                                                   O(1)</a:t>
            </a:r>
          </a:p>
          <a:p>
            <a:pPr marL="811213" lvl="1" indent="-325438" defTabSz="914400">
              <a:spcBef>
                <a:spcPts val="600"/>
              </a:spcBef>
              <a:buFontTx/>
              <a:buAutoNum type="arabicPeriod"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Partition into two sub-arrays                     </a:t>
            </a:r>
            <a:r>
              <a:rPr lang="en-US" altLang="en-US" sz="2400" dirty="0" smtClean="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O(log n) </a:t>
            </a:r>
            <a:r>
              <a:rPr lang="en-US" altLang="en-US" sz="2400" dirty="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span</a:t>
            </a:r>
          </a:p>
          <a:p>
            <a:pPr marL="1603375" lvl="2" indent="-333375" defTabSz="914400">
              <a:spcBef>
                <a:spcPts val="600"/>
              </a:spcBef>
              <a:buFontTx/>
              <a:buAutoNum type="alphaUcPeriod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values less than pivot</a:t>
            </a:r>
          </a:p>
          <a:p>
            <a:pPr marL="1603375" lvl="2" indent="-333375" defTabSz="914400">
              <a:spcBef>
                <a:spcPts val="600"/>
              </a:spcBef>
              <a:buFontTx/>
              <a:buAutoNum type="alphaUcPeriod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values greater than pivot</a:t>
            </a:r>
          </a:p>
          <a:p>
            <a:pPr marL="811213" lvl="1" indent="-325438" defTabSz="914400">
              <a:spcBef>
                <a:spcPts val="600"/>
              </a:spcBef>
              <a:buFontTx/>
              <a:buAutoNum type="arabicPeriod" startAt="3"/>
            </a:pPr>
            <a:r>
              <a:rPr lang="en-US" altLang="en-US" sz="2400" dirty="0">
                <a:latin typeface="Arial" pitchFamily="34" charset="0"/>
                <a:cs typeface="Arial" pitchFamily="34" charset="0"/>
                <a:sym typeface="Arial" pitchFamily="34" charset="0"/>
              </a:rPr>
              <a:t>Recursively sort A and B in parallel           T(n/2), </a:t>
            </a:r>
            <a:r>
              <a:rPr lang="en-US" altLang="en-US" sz="2400" dirty="0" err="1">
                <a:latin typeface="Arial" pitchFamily="34" charset="0"/>
                <a:cs typeface="Arial" pitchFamily="34" charset="0"/>
                <a:sym typeface="Arial" pitchFamily="34" charset="0"/>
              </a:rPr>
              <a:t>avg</a:t>
            </a: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811213" lvl="1" indent="-325438" defTabSz="914400">
              <a:spcBef>
                <a:spcPts val="600"/>
              </a:spcBef>
              <a:buFontTx/>
              <a:buAutoNum type="arabicPeriod" startAt="3"/>
            </a:pPr>
            <a:endParaRPr lang="en-US" altLang="en-US" sz="24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  <a:t>Complexity (</a:t>
            </a:r>
            <a:r>
              <a:rPr lang="en-US" altLang="en-US" sz="2800" dirty="0" err="1">
                <a:latin typeface="Arial" pitchFamily="34" charset="0"/>
                <a:cs typeface="Arial" pitchFamily="34" charset="0"/>
                <a:sym typeface="Arial" pitchFamily="34" charset="0"/>
              </a:rPr>
              <a:t>avg</a:t>
            </a:r>
            <a:r>
              <a:rPr lang="en-US" altLang="en-US" sz="2800" dirty="0">
                <a:latin typeface="Arial" pitchFamily="34" charset="0"/>
                <a:cs typeface="Arial" pitchFamily="34" charset="0"/>
                <a:sym typeface="Arial" pitchFamily="34" charset="0"/>
              </a:rPr>
              <a:t> case)</a:t>
            </a:r>
          </a:p>
          <a:p>
            <a:pPr marL="811213" lvl="1" indent="-325438" defTabSz="914400">
              <a:spcBef>
                <a:spcPts val="600"/>
              </a:spcBef>
              <a:buFontTx/>
              <a:buChar char="–"/>
            </a:pP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T(n) = </a:t>
            </a:r>
            <a:r>
              <a:rPr lang="en-US" altLang="en-US" sz="2000" dirty="0" smtClean="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O(log n)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+ T(n/2)            T(0) = T(1) = 1</a:t>
            </a:r>
          </a:p>
          <a:p>
            <a:pPr marL="811213" lvl="1" indent="-325438" defTabSz="914400">
              <a:spcBef>
                <a:spcPts val="600"/>
              </a:spcBef>
              <a:buFontTx/>
              <a:buChar char="–"/>
            </a:pPr>
            <a:r>
              <a:rPr lang="en-US" altLang="en-US" sz="2000" dirty="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Span:</a:t>
            </a:r>
            <a:r>
              <a:rPr lang="en-US" altLang="en-US" sz="2000" dirty="0">
                <a:latin typeface="Arial" pitchFamily="34" charset="0"/>
                <a:cs typeface="Arial" pitchFamily="34" charset="0"/>
                <a:sym typeface="Arial" pitchFamily="34" charset="0"/>
              </a:rPr>
              <a:t> </a:t>
            </a:r>
            <a:r>
              <a:rPr lang="en-US" altLang="en-US" sz="2000" dirty="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 O( </a:t>
            </a:r>
            <a:r>
              <a:rPr lang="en-US" altLang="en-US" sz="2000" dirty="0" smtClean="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log</a:t>
            </a:r>
            <a:r>
              <a:rPr lang="en-US" altLang="en-US" sz="2000" baseline="30000" dirty="0" smtClean="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2</a:t>
            </a:r>
            <a:r>
              <a:rPr lang="en-US" altLang="en-US" sz="2000" dirty="0" smtClean="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 n)</a:t>
            </a:r>
            <a:endParaRPr lang="en-US" altLang="en-US" sz="2000" dirty="0">
              <a:solidFill>
                <a:srgbClr val="0433FF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811213" lvl="1" indent="-325438" defTabSz="914400">
              <a:spcBef>
                <a:spcPts val="600"/>
              </a:spcBef>
              <a:buFontTx/>
              <a:buChar char="–"/>
            </a:pPr>
            <a:r>
              <a:rPr lang="en-US" altLang="en-US" sz="2000" dirty="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Parallelism (work/span) = O</a:t>
            </a:r>
            <a:r>
              <a:rPr lang="en-US" altLang="en-US" sz="2000" dirty="0" smtClean="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( n / log n </a:t>
            </a:r>
            <a:r>
              <a:rPr lang="en-US" altLang="en-US" sz="2000" dirty="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)</a:t>
            </a: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endParaRPr lang="en-US" altLang="en-US" sz="2800" dirty="0">
              <a:solidFill>
                <a:srgbClr val="0433FF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endParaRPr lang="en-US" altLang="en-US" sz="2000" dirty="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AutoShape 1"/>
          <p:cNvSpPr>
            <a:spLocks/>
          </p:cNvSpPr>
          <p:nvPr/>
        </p:nvSpPr>
        <p:spPr bwMode="auto">
          <a:xfrm>
            <a:off x="6553200" y="6248400"/>
            <a:ext cx="1905000" cy="28733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19" tIns="45719" rIns="45719" bIns="45719"/>
          <a:lstStyle/>
          <a:p>
            <a:pPr algn="r"/>
            <a:fld id="{F661E853-539C-4F7B-9409-C95BE651F481}" type="slidenum">
              <a:rPr lang="en-US" altLang="en-US" sz="1400">
                <a:latin typeface="Arial" pitchFamily="34" charset="0"/>
                <a:cs typeface="Arial" pitchFamily="34" charset="0"/>
                <a:sym typeface="Arial" pitchFamily="34" charset="0"/>
              </a:rPr>
              <a:pPr algn="r"/>
              <a:t>9</a:t>
            </a:fld>
            <a:endParaRPr lang="en-US" alt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0813" cy="1065213"/>
          </a:xfrm>
        </p:spPr>
        <p:txBody>
          <a:bodyPr/>
          <a:lstStyle/>
          <a:p>
            <a:pPr algn="ctr" defTabSz="914400"/>
            <a:r>
              <a:rPr lang="en-US" altLang="en-US" sz="4400">
                <a:latin typeface="Arial" pitchFamily="34" charset="0"/>
                <a:cs typeface="Arial" pitchFamily="34" charset="0"/>
                <a:sym typeface="Arial" pitchFamily="34" charset="0"/>
              </a:rPr>
              <a:t>Sequential Mergesort</a:t>
            </a:r>
            <a:endParaRPr lang="en-US" alt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 lIns="0" tIns="0" rIns="0" bIns="0"/>
          <a:lstStyle/>
          <a:p>
            <a:pPr defTabSz="914400">
              <a:spcBef>
                <a:spcPts val="600"/>
              </a:spcBef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Mergesort (review):</a:t>
            </a:r>
          </a:p>
          <a:p>
            <a:pPr marL="803275" lvl="1" indent="-330200" defTabSz="914400">
              <a:spcBef>
                <a:spcPts val="600"/>
              </a:spcBef>
              <a:buFontTx/>
              <a:buAutoNum type="arabicPeriod"/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Sort left and right halves                               2T(n/2)</a:t>
            </a:r>
          </a:p>
          <a:p>
            <a:pPr marL="803275" lvl="1" indent="-330200" defTabSz="914400">
              <a:spcBef>
                <a:spcPts val="600"/>
              </a:spcBef>
              <a:buFontTx/>
              <a:buAutoNum type="arabicPeriod"/>
            </a:pPr>
            <a:r>
              <a:rPr lang="en-US" altLang="en-US" sz="2400">
                <a:latin typeface="Arial" pitchFamily="34" charset="0"/>
                <a:cs typeface="Arial" pitchFamily="34" charset="0"/>
                <a:sym typeface="Arial" pitchFamily="34" charset="0"/>
              </a:rPr>
              <a:t>Merge results                                                  O(n)</a:t>
            </a:r>
          </a:p>
          <a:p>
            <a:pPr defTabSz="914400">
              <a:spcBef>
                <a:spcPts val="600"/>
              </a:spcBef>
            </a:pPr>
            <a:endParaRPr lang="en-US" altLang="en-US" sz="28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r>
              <a:rPr lang="en-US" altLang="en-US" sz="2800">
                <a:latin typeface="Arial" pitchFamily="34" charset="0"/>
                <a:cs typeface="Arial" pitchFamily="34" charset="0"/>
                <a:sym typeface="Arial" pitchFamily="34" charset="0"/>
              </a:rPr>
              <a:t>Complexity (worst case)</a:t>
            </a:r>
          </a:p>
          <a:p>
            <a:pPr marL="803275" lvl="1" indent="-330200" defTabSz="914400">
              <a:spcBef>
                <a:spcPts val="600"/>
              </a:spcBef>
              <a:buFontTx/>
              <a:buChar char="–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T(n) = n + 2T(n/2)            T(0) = T(1) = 1</a:t>
            </a:r>
          </a:p>
          <a:p>
            <a:pPr marL="803275" lvl="1" indent="-330200" defTabSz="914400">
              <a:spcBef>
                <a:spcPts val="600"/>
              </a:spcBef>
              <a:buFontTx/>
              <a:buChar char="–"/>
            </a:pPr>
            <a:r>
              <a:rPr lang="en-US" altLang="en-US" sz="2000">
                <a:latin typeface="Arial" pitchFamily="34" charset="0"/>
                <a:cs typeface="Arial" pitchFamily="34" charset="0"/>
                <a:sym typeface="Arial" pitchFamily="34" charset="0"/>
              </a:rPr>
              <a:t>O(n logn)</a:t>
            </a:r>
          </a:p>
          <a:p>
            <a:pPr defTabSz="914400">
              <a:spcBef>
                <a:spcPts val="600"/>
              </a:spcBef>
            </a:pPr>
            <a:endParaRPr lang="en-US" altLang="en-US" sz="20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r>
              <a:rPr lang="en-US" altLang="en-US" sz="280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How to parallelize?</a:t>
            </a:r>
          </a:p>
          <a:p>
            <a:pPr marL="803275" lvl="1" indent="-330200" defTabSz="914400">
              <a:spcBef>
                <a:spcPts val="600"/>
              </a:spcBef>
              <a:buFontTx/>
              <a:buChar char="–"/>
            </a:pPr>
            <a:r>
              <a:rPr lang="en-US" altLang="en-US" sz="200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Do left + right in parallel, improves to O(n)</a:t>
            </a:r>
          </a:p>
          <a:p>
            <a:pPr marL="803275" lvl="1" indent="-330200" defTabSz="914400">
              <a:spcBef>
                <a:spcPts val="600"/>
              </a:spcBef>
              <a:buFontTx/>
              <a:buChar char="–"/>
            </a:pPr>
            <a:r>
              <a:rPr lang="en-US" altLang="en-US" sz="200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To do better, we need to…</a:t>
            </a:r>
          </a:p>
          <a:p>
            <a:pPr defTabSz="914400">
              <a:spcBef>
                <a:spcPts val="600"/>
              </a:spcBef>
            </a:pPr>
            <a:endParaRPr lang="en-US" altLang="en-US" sz="200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defTabSz="914400">
              <a:spcBef>
                <a:spcPts val="600"/>
              </a:spcBef>
            </a:pPr>
            <a:r>
              <a:rPr lang="en-US" altLang="en-US" sz="2800">
                <a:solidFill>
                  <a:srgbClr val="0433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	</a:t>
            </a:r>
          </a:p>
          <a:p>
            <a:pPr defTabSz="914400">
              <a:spcBef>
                <a:spcPts val="600"/>
              </a:spcBef>
            </a:pPr>
            <a:endParaRPr lang="en-US" altLang="en-US" sz="2000"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00CC99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19" tIns="45719" rIns="45719" bIns="45719" numCol="1" anchor="ctr" anchorCtr="0" compatLnSpc="1">
        <a:prstTxWarp prst="textNoShape">
          <a:avLst/>
        </a:prstTxWarp>
      </a:bodyPr>
      <a:lstStyle>
        <a:defPPr marL="4572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  <a:cs typeface="Times New Roman" pitchFamily="18" charset="0"/>
            <a:sym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00CC99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19" tIns="45719" rIns="45719" bIns="45719" numCol="1" anchor="ctr" anchorCtr="0" compatLnSpc="1">
        <a:prstTxWarp prst="textNoShape">
          <a:avLst/>
        </a:prstTxWarp>
      </a:bodyPr>
      <a:lstStyle>
        <a:defPPr marL="4572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  <a:cs typeface="Times New Roman" pitchFamily="18" charset="0"/>
            <a:sym typeface="Times New Roman" pitchFamily="18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00CC99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19" tIns="45719" rIns="45719" bIns="45719" numCol="1" anchor="ctr" anchorCtr="0" compatLnSpc="1">
        <a:prstTxWarp prst="textNoShape">
          <a:avLst/>
        </a:prstTxWarp>
      </a:bodyPr>
      <a:lstStyle>
        <a:defPPr marL="4572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  <a:cs typeface="Times New Roman" pitchFamily="18" charset="0"/>
            <a:sym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00CC99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5719" tIns="45719" rIns="45719" bIns="45719" numCol="1" anchor="ctr" anchorCtr="0" compatLnSpc="1">
        <a:prstTxWarp prst="textNoShape">
          <a:avLst/>
        </a:prstTxWarp>
      </a:bodyPr>
      <a:lstStyle>
        <a:defPPr marL="4572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  <a:cs typeface="Times New Roman" pitchFamily="18" charset="0"/>
            <a:sym typeface="Times New Roman" pitchFamily="18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lecture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lect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e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862</Words>
  <Application>Microsoft Office PowerPoint</Application>
  <PresentationFormat>On-screen Show (4:3)</PresentationFormat>
  <Paragraphs>427</Paragraphs>
  <Slides>17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Office Theme</vt:lpstr>
      <vt:lpstr>Office Theme</vt:lpstr>
      <vt:lpstr>lecture</vt:lpstr>
      <vt:lpstr>CSE 332: Parallel Algorithms</vt:lpstr>
      <vt:lpstr>Announcements</vt:lpstr>
      <vt:lpstr>Analyzing Parallel Programs</vt:lpstr>
      <vt:lpstr>Amdahl’s Fairly Trivial Observation</vt:lpstr>
      <vt:lpstr>Results from Friday</vt:lpstr>
      <vt:lpstr>Prefix sum</vt:lpstr>
      <vt:lpstr>Parallel Partition</vt:lpstr>
      <vt:lpstr>Parallel Quicksort</vt:lpstr>
      <vt:lpstr>Sequential Mergesort</vt:lpstr>
      <vt:lpstr>Parallel Merge</vt:lpstr>
      <vt:lpstr>Parallel Merge</vt:lpstr>
      <vt:lpstr>Parallel Merge</vt:lpstr>
      <vt:lpstr>PowerPoint Presentation</vt:lpstr>
      <vt:lpstr>PowerPoint Presentation</vt:lpstr>
      <vt:lpstr>Parallel Mergesort Pseudocode</vt:lpstr>
      <vt:lpstr>Analysis</vt:lpstr>
      <vt:lpstr>Parallel Quicksort vs. Mergesort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332: Parallel Sorting</dc:title>
  <dc:creator>Richard Anderson</dc:creator>
  <cp:lastModifiedBy>Richard Anderson</cp:lastModifiedBy>
  <cp:revision>27</cp:revision>
  <dcterms:modified xsi:type="dcterms:W3CDTF">2016-05-09T20:06:13Z</dcterms:modified>
</cp:coreProperties>
</file>