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2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3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4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notesSlides/notesSlide5.xml" ContentType="application/vnd.openxmlformats-officedocument.presentationml.notesSlide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notesSlides/notesSlide6.xml" ContentType="application/vnd.openxmlformats-officedocument.presentationml.notesSlide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notesSlides/notesSlide7.xml" ContentType="application/vnd.openxmlformats-officedocument.presentationml.notesSlide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notesSlides/notesSlide8.xml" ContentType="application/vnd.openxmlformats-officedocument.presentationml.notesSlide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notesSlides/notesSlide9.xml" ContentType="application/vnd.openxmlformats-officedocument.presentationml.notesSlide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notesSlides/notesSlide10.xml" ContentType="application/vnd.openxmlformats-officedocument.presentationml.notesSlide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notesSlides/notesSlide11.xml" ContentType="application/vnd.openxmlformats-officedocument.presentationml.notesSlide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notesSlides/notesSlide12.xml" ContentType="application/vnd.openxmlformats-officedocument.presentationml.notesSlide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notesSlides/notesSlide13.xml" ContentType="application/vnd.openxmlformats-officedocument.presentationml.notesSlide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notesSlides/notesSlide14.xml" ContentType="application/vnd.openxmlformats-officedocument.presentationml.notesSlide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notesSlides/notesSlide15.xml" ContentType="application/vnd.openxmlformats-officedocument.presentationml.notesSlide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notesSlides/notesSlide16.xml" ContentType="application/vnd.openxmlformats-officedocument.presentationml.notesSlide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49" r:id="rId2"/>
    <p:sldId id="376" r:id="rId3"/>
    <p:sldId id="381" r:id="rId4"/>
    <p:sldId id="382" r:id="rId5"/>
    <p:sldId id="383" r:id="rId6"/>
    <p:sldId id="384" r:id="rId7"/>
    <p:sldId id="386" r:id="rId8"/>
    <p:sldId id="387" r:id="rId9"/>
    <p:sldId id="388" r:id="rId10"/>
    <p:sldId id="389" r:id="rId11"/>
    <p:sldId id="390" r:id="rId12"/>
    <p:sldId id="391" r:id="rId13"/>
    <p:sldId id="392" r:id="rId14"/>
    <p:sldId id="393" r:id="rId15"/>
    <p:sldId id="394" r:id="rId16"/>
    <p:sldId id="354" r:id="rId17"/>
    <p:sldId id="356" r:id="rId18"/>
    <p:sldId id="357" r:id="rId19"/>
    <p:sldId id="360" r:id="rId20"/>
    <p:sldId id="359" r:id="rId21"/>
    <p:sldId id="361" r:id="rId22"/>
    <p:sldId id="362" r:id="rId23"/>
    <p:sldId id="363" r:id="rId24"/>
    <p:sldId id="364" r:id="rId25"/>
    <p:sldId id="365" r:id="rId26"/>
    <p:sldId id="367" r:id="rId27"/>
    <p:sldId id="369" r:id="rId28"/>
    <p:sldId id="370" r:id="rId29"/>
    <p:sldId id="371" r:id="rId30"/>
    <p:sldId id="372" r:id="rId31"/>
    <p:sldId id="373" r:id="rId32"/>
    <p:sldId id="374" r:id="rId33"/>
    <p:sldId id="375" r:id="rId34"/>
  </p:sldIdLst>
  <p:sldSz cx="9144000" cy="6858000" type="screen4x3"/>
  <p:notesSz cx="7315200" cy="9601200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8000"/>
    <a:srgbClr val="000066"/>
    <a:srgbClr val="CC9900"/>
    <a:srgbClr val="FFFF00"/>
    <a:srgbClr val="339933"/>
    <a:srgbClr val="99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67" autoAdjust="0"/>
  </p:normalViewPr>
  <p:slideViewPr>
    <p:cSldViewPr>
      <p:cViewPr>
        <p:scale>
          <a:sx n="112" d="100"/>
          <a:sy n="112" d="100"/>
        </p:scale>
        <p:origin x="-9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88"/>
    </p:cViewPr>
  </p:sorterViewPr>
  <p:notesViewPr>
    <p:cSldViewPr>
      <p:cViewPr varScale="1">
        <p:scale>
          <a:sx n="78" d="100"/>
          <a:sy n="78" d="100"/>
        </p:scale>
        <p:origin x="-232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13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3" tIns="47405" rIns="94813" bIns="47405" numCol="1" anchor="t" anchorCtr="0" compatLnSpc="1">
            <a:prstTxWarp prst="textNoShape">
              <a:avLst/>
            </a:prstTxWarp>
          </a:bodyPr>
          <a:lstStyle>
            <a:lvl1pPr defTabSz="94773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813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3" tIns="47405" rIns="94813" bIns="4740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300"/>
            </a:lvl1pPr>
          </a:lstStyle>
          <a:p>
            <a:pPr>
              <a:defRPr/>
            </a:pPr>
            <a:fld id="{2797B94C-8975-4CBB-8F94-D6D62D489386}" type="datetime1">
              <a:rPr lang="en-US" altLang="en-US"/>
              <a:pPr>
                <a:defRPr/>
              </a:pPr>
              <a:t>5/3/2016</a:t>
            </a:fld>
            <a:endParaRPr lang="en-US" altLang="en-US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32888"/>
            <a:ext cx="31813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3" tIns="47405" rIns="94813" bIns="47405" numCol="1" anchor="b" anchorCtr="0" compatLnSpc="1">
            <a:prstTxWarp prst="textNoShape">
              <a:avLst/>
            </a:prstTxWarp>
          </a:bodyPr>
          <a:lstStyle>
            <a:lvl1pPr defTabSz="94773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32888"/>
            <a:ext cx="31813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3" tIns="47405" rIns="94813" bIns="4740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300"/>
            </a:lvl1pPr>
          </a:lstStyle>
          <a:p>
            <a:pPr>
              <a:defRPr/>
            </a:pPr>
            <a:fld id="{6DC06194-B984-479B-916C-AD8A4E0503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503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88" rIns="96579" bIns="48288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88" rIns="96579" bIns="4828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C3C46650-7869-445B-843F-1267D63E0253}" type="datetime1">
              <a:rPr lang="en-US" altLang="en-US"/>
              <a:pPr>
                <a:defRPr/>
              </a:pPr>
              <a:t>5/3/2016</a:t>
            </a:fld>
            <a:endParaRPr lang="en-US" alt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200" y="0"/>
            <a:ext cx="7315200" cy="548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2400" y="5673725"/>
            <a:ext cx="71628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88" rIns="96579" bIns="482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88" rIns="96579" bIns="48288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88" rIns="96579" bIns="4828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520EF4FE-F30C-4BE0-A2BF-34C07DEFF2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40576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8A22BF-8267-403E-96E4-71DA774297D4}" type="datetime1">
              <a:rPr lang="en-US" altLang="en-US" sz="1300" smtClean="0"/>
              <a:pPr/>
              <a:t>5/3/2016</a:t>
            </a:fld>
            <a:endParaRPr lang="en-US" altLang="en-US" sz="1300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782D271-4057-45FA-A1B4-3D905C4A9570}" type="slidenum">
              <a:rPr lang="en-US" altLang="en-US" sz="1300" smtClean="0"/>
              <a:pPr/>
              <a:t>1</a:t>
            </a:fld>
            <a:endParaRPr lang="en-US" altLang="en-US" sz="1300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67A47F-DACB-40A0-B853-E5A662FA28E2}" type="slidenum">
              <a:rPr lang="en-US" altLang="en-US" sz="1300" smtClean="0"/>
              <a:pPr/>
              <a:t>13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53B615-31B0-4BAF-B629-530745BFEAAA}" type="slidenum">
              <a:rPr lang="en-US" altLang="en-US" sz="1300" smtClean="0"/>
              <a:pPr/>
              <a:t>14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F5D3513-572A-44C9-BDE6-4628BFF67C3C}" type="slidenum">
              <a:rPr lang="en-US" altLang="en-US" sz="1300" smtClean="0"/>
              <a:pPr/>
              <a:t>15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N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E9A516F-2CCE-4E9A-B0FC-450AFFA2174F}" type="datetime1">
              <a:rPr lang="en-US" altLang="en-US" sz="1300" smtClean="0"/>
              <a:pPr/>
              <a:t>5/3/2016</a:t>
            </a:fld>
            <a:endParaRPr lang="en-US" altLang="en-US" sz="1300" smtClean="0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AC4888B-BE47-4FD2-812B-17BC861F72FD}" type="slidenum">
              <a:rPr lang="en-US" altLang="en-US" sz="1300" smtClean="0"/>
              <a:pPr/>
              <a:t>16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Change all +’s to “max” operations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D19F844-0275-41D2-A523-5CBB3F91B144}" type="datetime1">
              <a:rPr lang="en-US" altLang="en-US" sz="1300" smtClean="0"/>
              <a:pPr/>
              <a:t>5/3/2016</a:t>
            </a:fld>
            <a:endParaRPr lang="en-US" altLang="en-US" sz="1300" smtClean="0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F15977E-335E-464E-8826-D9A7B0C9987D}" type="slidenum">
              <a:rPr lang="en-US" altLang="en-US" sz="1300" smtClean="0"/>
              <a:pPr/>
              <a:t>17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Change all +’s to “max” operations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9F2BE3-6881-4B04-AAED-B3746B2334FA}" type="datetime1">
              <a:rPr lang="en-US" altLang="en-US" sz="1300" smtClean="0"/>
              <a:pPr/>
              <a:t>5/3/2016</a:t>
            </a:fld>
            <a:endParaRPr lang="en-US" altLang="en-US" sz="1300" smtClean="0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7D93174-7665-4A67-A7CE-EC1995B64433}" type="slidenum">
              <a:rPr lang="en-US" altLang="en-US" sz="1300" smtClean="0"/>
              <a:pPr/>
              <a:t>19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981E3F-C881-4238-838F-2BA23F732E5E}" type="slidenum">
              <a:rPr lang="en-US" altLang="en-US" sz="1300" smtClean="0"/>
              <a:pPr/>
              <a:t>21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82D2679-2ABE-4131-8DF3-099D0495C1FF}" type="slidenum">
              <a:rPr lang="en-US" altLang="en-US" sz="1300" smtClean="0"/>
              <a:pPr/>
              <a:t>27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Example:  T_inf = 5s, T_4 = 25s, T_1 = 100s</a:t>
            </a: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C39531B-1880-4373-AB8E-3E3ADE0A4F5B}" type="datetime1">
              <a:rPr lang="en-US" altLang="en-US" sz="1300" smtClean="0"/>
              <a:pPr/>
              <a:t>5/3/2016</a:t>
            </a:fld>
            <a:endParaRPr lang="en-US" altLang="en-US" sz="1300" smtClean="0"/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0002451-AEF1-47AB-980D-EC8FCA92032B}" type="slidenum">
              <a:rPr lang="en-US" altLang="en-US" sz="1300" smtClean="0"/>
              <a:pPr/>
              <a:t>28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1. is better for large P, 2. better for large P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A26675-8B2B-494B-861A-417552A70FA1}" type="datetime1">
              <a:rPr lang="en-US" altLang="en-US" sz="1300" smtClean="0"/>
              <a:pPr/>
              <a:t>5/3/2016</a:t>
            </a:fld>
            <a:endParaRPr lang="en-US" altLang="en-US" sz="1300" smtClean="0"/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C2D979-3F87-4906-927D-34E139E41775}" type="slidenum">
              <a:rPr lang="en-US" altLang="en-US" sz="1300" smtClean="0"/>
              <a:pPr/>
              <a:t>29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AEDBADF-2098-471F-84A4-974D6AACDEF4}" type="slidenum">
              <a:rPr lang="en-US" altLang="en-US" sz="1300" smtClean="0">
                <a:latin typeface="Arial" charset="0"/>
                <a:cs typeface="Arial" charset="0"/>
              </a:rPr>
              <a:pPr/>
              <a:t>2</a:t>
            </a:fld>
            <a:endParaRPr lang="en-US" altLang="en-US" sz="13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Examples?</a:t>
            </a: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6A96B63-647D-4F48-B38A-7ED90636AC1B}" type="datetime1">
              <a:rPr lang="en-US" altLang="en-US" sz="1300" smtClean="0"/>
              <a:pPr/>
              <a:t>5/3/2016</a:t>
            </a:fld>
            <a:endParaRPr lang="en-US" altLang="en-US" sz="1300" smtClean="0"/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5216FB-A6FC-4DED-9CAA-A666476CE5F8}" type="slidenum">
              <a:rPr lang="en-US" altLang="en-US" sz="1300" smtClean="0"/>
              <a:pPr/>
              <a:t>30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Examples?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093644-DB44-40EC-B703-1761DE4CFB29}" type="datetime1">
              <a:rPr lang="en-US" altLang="en-US" sz="1300" smtClean="0"/>
              <a:pPr/>
              <a:t>5/3/2016</a:t>
            </a:fld>
            <a:endParaRPr lang="en-US" altLang="en-US" sz="1300" smtClean="0"/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7B24E6-319A-4C94-8E7E-C77D4F24EE81}" type="slidenum">
              <a:rPr lang="en-US" altLang="en-US" sz="1300" smtClean="0"/>
              <a:pPr/>
              <a:t>31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 is about 0.1  -&gt; roughy 90%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F1D60E9-1CBD-46B8-A4B6-122FA96247EF}" type="datetime1">
              <a:rPr lang="en-US" altLang="en-US" sz="1300" smtClean="0"/>
              <a:pPr/>
              <a:t>5/3/2016</a:t>
            </a:fld>
            <a:endParaRPr lang="en-US" altLang="en-US" sz="1300" smtClean="0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A94BE12-4F23-4221-8A8C-FC0A75335CFA}" type="slidenum">
              <a:rPr lang="en-US" altLang="en-US" sz="1300" smtClean="0"/>
              <a:pPr/>
              <a:t>32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 is about 0.1  -&gt; roughy 90%</a:t>
            </a: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8139918-5A0F-4149-A373-651A0B1B0E7E}" type="datetime1">
              <a:rPr lang="en-US" altLang="en-US" sz="1300" smtClean="0"/>
              <a:pPr/>
              <a:t>5/3/2016</a:t>
            </a:fld>
            <a:endParaRPr lang="en-US" altLang="en-US" sz="1300" smtClean="0"/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A9FCBA5-7EA8-4E51-9C88-62AF84D25673}" type="slidenum">
              <a:rPr lang="en-US" altLang="en-US" sz="1300" smtClean="0"/>
              <a:pPr/>
              <a:t>33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B573A3-A76A-4C86-82E3-2DB1060B77CA}" type="slidenum">
              <a:rPr lang="en-US" altLang="en-US" sz="1300" smtClean="0"/>
              <a:pPr/>
              <a:t>4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1B0616-D019-458E-AE16-E94BFD7B84DC}" type="slidenum">
              <a:rPr lang="en-US" altLang="en-US" sz="1300" smtClean="0"/>
              <a:pPr/>
              <a:t>6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N</a:t>
            </a:r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C30ACE-2A87-440D-A5B6-36C06F59FC27}" type="datetime1">
              <a:rPr lang="en-US" altLang="en-US" sz="1300" smtClean="0"/>
              <a:pPr/>
              <a:t>5/3/2016</a:t>
            </a:fld>
            <a:endParaRPr lang="en-US" altLang="en-US" sz="1300" smtClean="0"/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EF82B8F-3224-4C05-9FD6-A772B18C496D}" type="slidenum">
              <a:rPr lang="en-US" altLang="en-US" sz="1300" smtClean="0"/>
              <a:pPr/>
              <a:t>7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C96597-C081-4F80-847A-25934C9F1E8F}" type="slidenum">
              <a:rPr lang="en-US" altLang="en-US" sz="1300" smtClean="0"/>
              <a:pPr/>
              <a:t>8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D957DB-069B-4147-9BFE-F7507910C1E0}" type="slidenum">
              <a:rPr lang="en-US" altLang="en-US" sz="1300" smtClean="0"/>
              <a:pPr/>
              <a:t>10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E1D3DD-2180-4883-AD63-CED07EBE7176}" type="slidenum">
              <a:rPr lang="en-US" altLang="en-US" sz="1300" smtClean="0"/>
              <a:pPr/>
              <a:t>11</a:t>
            </a:fld>
            <a:endParaRPr lang="en-US" altLang="en-US" sz="13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570A006-D9ED-4B5B-B2C3-AD1DF4A1FF98}" type="slidenum">
              <a:rPr lang="en-US" altLang="en-US" sz="1300" smtClean="0">
                <a:latin typeface="Arial" charset="0"/>
                <a:cs typeface="Arial" charset="0"/>
              </a:rPr>
              <a:pPr/>
              <a:t>12</a:t>
            </a:fld>
            <a:endParaRPr lang="en-US" altLang="en-US" sz="13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18FB5-9AA6-4C29-85FC-A169F8A460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49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C5674-0494-44EB-B983-C93DCABE7D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41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11FCB-626E-46B9-AE51-DE6F78EF7C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959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59654-4270-4429-8F8B-7B692E7592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04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2D64-D8FB-4CE8-916D-AE8514FEBC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53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3B5D3-53A4-41AE-85D4-C3C7F74F62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18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DA26B-AA11-417C-B27F-0D6A5807B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23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F374E-08C0-47B3-9F63-3A804D6A39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86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32AB8-CC70-4640-B295-A5EF5C925C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87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53BD2-BEDA-4E91-9F38-4DAEF9F557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55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194E2-5D9B-4265-8E6D-1E7EF333F9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60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44C89-1D44-4C1B-BC12-BC42D46C0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5B7596-15A8-4E10-B37C-AB4EF11212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293.xml"/><Relationship Id="rId21" Type="http://schemas.openxmlformats.org/officeDocument/2006/relationships/tags" Target="../tags/tag288.xml"/><Relationship Id="rId42" Type="http://schemas.openxmlformats.org/officeDocument/2006/relationships/tags" Target="../tags/tag309.xml"/><Relationship Id="rId47" Type="http://schemas.openxmlformats.org/officeDocument/2006/relationships/tags" Target="../tags/tag314.xml"/><Relationship Id="rId63" Type="http://schemas.openxmlformats.org/officeDocument/2006/relationships/tags" Target="../tags/tag330.xml"/><Relationship Id="rId68" Type="http://schemas.openxmlformats.org/officeDocument/2006/relationships/tags" Target="../tags/tag335.xml"/><Relationship Id="rId84" Type="http://schemas.openxmlformats.org/officeDocument/2006/relationships/tags" Target="../tags/tag351.xml"/><Relationship Id="rId89" Type="http://schemas.openxmlformats.org/officeDocument/2006/relationships/tags" Target="../tags/tag356.xml"/><Relationship Id="rId112" Type="http://schemas.openxmlformats.org/officeDocument/2006/relationships/tags" Target="../tags/tag379.xml"/><Relationship Id="rId2" Type="http://schemas.openxmlformats.org/officeDocument/2006/relationships/tags" Target="../tags/tag269.xml"/><Relationship Id="rId16" Type="http://schemas.openxmlformats.org/officeDocument/2006/relationships/tags" Target="../tags/tag283.xml"/><Relationship Id="rId29" Type="http://schemas.openxmlformats.org/officeDocument/2006/relationships/tags" Target="../tags/tag296.xml"/><Relationship Id="rId107" Type="http://schemas.openxmlformats.org/officeDocument/2006/relationships/tags" Target="../tags/tag374.xml"/><Relationship Id="rId11" Type="http://schemas.openxmlformats.org/officeDocument/2006/relationships/tags" Target="../tags/tag278.xml"/><Relationship Id="rId24" Type="http://schemas.openxmlformats.org/officeDocument/2006/relationships/tags" Target="../tags/tag291.xml"/><Relationship Id="rId32" Type="http://schemas.openxmlformats.org/officeDocument/2006/relationships/tags" Target="../tags/tag299.xml"/><Relationship Id="rId37" Type="http://schemas.openxmlformats.org/officeDocument/2006/relationships/tags" Target="../tags/tag304.xml"/><Relationship Id="rId40" Type="http://schemas.openxmlformats.org/officeDocument/2006/relationships/tags" Target="../tags/tag307.xml"/><Relationship Id="rId45" Type="http://schemas.openxmlformats.org/officeDocument/2006/relationships/tags" Target="../tags/tag312.xml"/><Relationship Id="rId53" Type="http://schemas.openxmlformats.org/officeDocument/2006/relationships/tags" Target="../tags/tag320.xml"/><Relationship Id="rId58" Type="http://schemas.openxmlformats.org/officeDocument/2006/relationships/tags" Target="../tags/tag325.xml"/><Relationship Id="rId66" Type="http://schemas.openxmlformats.org/officeDocument/2006/relationships/tags" Target="../tags/tag333.xml"/><Relationship Id="rId74" Type="http://schemas.openxmlformats.org/officeDocument/2006/relationships/tags" Target="../tags/tag341.xml"/><Relationship Id="rId79" Type="http://schemas.openxmlformats.org/officeDocument/2006/relationships/tags" Target="../tags/tag346.xml"/><Relationship Id="rId87" Type="http://schemas.openxmlformats.org/officeDocument/2006/relationships/tags" Target="../tags/tag354.xml"/><Relationship Id="rId102" Type="http://schemas.openxmlformats.org/officeDocument/2006/relationships/tags" Target="../tags/tag369.xml"/><Relationship Id="rId110" Type="http://schemas.openxmlformats.org/officeDocument/2006/relationships/tags" Target="../tags/tag377.xml"/><Relationship Id="rId5" Type="http://schemas.openxmlformats.org/officeDocument/2006/relationships/tags" Target="../tags/tag272.xml"/><Relationship Id="rId61" Type="http://schemas.openxmlformats.org/officeDocument/2006/relationships/tags" Target="../tags/tag328.xml"/><Relationship Id="rId82" Type="http://schemas.openxmlformats.org/officeDocument/2006/relationships/tags" Target="../tags/tag349.xml"/><Relationship Id="rId90" Type="http://schemas.openxmlformats.org/officeDocument/2006/relationships/tags" Target="../tags/tag357.xml"/><Relationship Id="rId95" Type="http://schemas.openxmlformats.org/officeDocument/2006/relationships/tags" Target="../tags/tag362.xml"/><Relationship Id="rId19" Type="http://schemas.openxmlformats.org/officeDocument/2006/relationships/tags" Target="../tags/tag286.xml"/><Relationship Id="rId14" Type="http://schemas.openxmlformats.org/officeDocument/2006/relationships/tags" Target="../tags/tag281.xml"/><Relationship Id="rId22" Type="http://schemas.openxmlformats.org/officeDocument/2006/relationships/tags" Target="../tags/tag289.xml"/><Relationship Id="rId27" Type="http://schemas.openxmlformats.org/officeDocument/2006/relationships/tags" Target="../tags/tag294.xml"/><Relationship Id="rId30" Type="http://schemas.openxmlformats.org/officeDocument/2006/relationships/tags" Target="../tags/tag297.xml"/><Relationship Id="rId35" Type="http://schemas.openxmlformats.org/officeDocument/2006/relationships/tags" Target="../tags/tag302.xml"/><Relationship Id="rId43" Type="http://schemas.openxmlformats.org/officeDocument/2006/relationships/tags" Target="../tags/tag310.xml"/><Relationship Id="rId48" Type="http://schemas.openxmlformats.org/officeDocument/2006/relationships/tags" Target="../tags/tag315.xml"/><Relationship Id="rId56" Type="http://schemas.openxmlformats.org/officeDocument/2006/relationships/tags" Target="../tags/tag323.xml"/><Relationship Id="rId64" Type="http://schemas.openxmlformats.org/officeDocument/2006/relationships/tags" Target="../tags/tag331.xml"/><Relationship Id="rId69" Type="http://schemas.openxmlformats.org/officeDocument/2006/relationships/tags" Target="../tags/tag336.xml"/><Relationship Id="rId77" Type="http://schemas.openxmlformats.org/officeDocument/2006/relationships/tags" Target="../tags/tag344.xml"/><Relationship Id="rId100" Type="http://schemas.openxmlformats.org/officeDocument/2006/relationships/tags" Target="../tags/tag367.xml"/><Relationship Id="rId105" Type="http://schemas.openxmlformats.org/officeDocument/2006/relationships/tags" Target="../tags/tag372.xml"/><Relationship Id="rId113" Type="http://schemas.openxmlformats.org/officeDocument/2006/relationships/slideLayout" Target="../slideLayouts/slideLayout2.xml"/><Relationship Id="rId8" Type="http://schemas.openxmlformats.org/officeDocument/2006/relationships/tags" Target="../tags/tag275.xml"/><Relationship Id="rId51" Type="http://schemas.openxmlformats.org/officeDocument/2006/relationships/tags" Target="../tags/tag318.xml"/><Relationship Id="rId72" Type="http://schemas.openxmlformats.org/officeDocument/2006/relationships/tags" Target="../tags/tag339.xml"/><Relationship Id="rId80" Type="http://schemas.openxmlformats.org/officeDocument/2006/relationships/tags" Target="../tags/tag347.xml"/><Relationship Id="rId85" Type="http://schemas.openxmlformats.org/officeDocument/2006/relationships/tags" Target="../tags/tag352.xml"/><Relationship Id="rId93" Type="http://schemas.openxmlformats.org/officeDocument/2006/relationships/tags" Target="../tags/tag360.xml"/><Relationship Id="rId98" Type="http://schemas.openxmlformats.org/officeDocument/2006/relationships/tags" Target="../tags/tag365.xml"/><Relationship Id="rId3" Type="http://schemas.openxmlformats.org/officeDocument/2006/relationships/tags" Target="../tags/tag270.xml"/><Relationship Id="rId12" Type="http://schemas.openxmlformats.org/officeDocument/2006/relationships/tags" Target="../tags/tag279.xml"/><Relationship Id="rId17" Type="http://schemas.openxmlformats.org/officeDocument/2006/relationships/tags" Target="../tags/tag284.xml"/><Relationship Id="rId25" Type="http://schemas.openxmlformats.org/officeDocument/2006/relationships/tags" Target="../tags/tag292.xml"/><Relationship Id="rId33" Type="http://schemas.openxmlformats.org/officeDocument/2006/relationships/tags" Target="../tags/tag300.xml"/><Relationship Id="rId38" Type="http://schemas.openxmlformats.org/officeDocument/2006/relationships/tags" Target="../tags/tag305.xml"/><Relationship Id="rId46" Type="http://schemas.openxmlformats.org/officeDocument/2006/relationships/tags" Target="../tags/tag313.xml"/><Relationship Id="rId59" Type="http://schemas.openxmlformats.org/officeDocument/2006/relationships/tags" Target="../tags/tag326.xml"/><Relationship Id="rId67" Type="http://schemas.openxmlformats.org/officeDocument/2006/relationships/tags" Target="../tags/tag334.xml"/><Relationship Id="rId103" Type="http://schemas.openxmlformats.org/officeDocument/2006/relationships/tags" Target="../tags/tag370.xml"/><Relationship Id="rId108" Type="http://schemas.openxmlformats.org/officeDocument/2006/relationships/tags" Target="../tags/tag375.xml"/><Relationship Id="rId20" Type="http://schemas.openxmlformats.org/officeDocument/2006/relationships/tags" Target="../tags/tag287.xml"/><Relationship Id="rId41" Type="http://schemas.openxmlformats.org/officeDocument/2006/relationships/tags" Target="../tags/tag308.xml"/><Relationship Id="rId54" Type="http://schemas.openxmlformats.org/officeDocument/2006/relationships/tags" Target="../tags/tag321.xml"/><Relationship Id="rId62" Type="http://schemas.openxmlformats.org/officeDocument/2006/relationships/tags" Target="../tags/tag329.xml"/><Relationship Id="rId70" Type="http://schemas.openxmlformats.org/officeDocument/2006/relationships/tags" Target="../tags/tag337.xml"/><Relationship Id="rId75" Type="http://schemas.openxmlformats.org/officeDocument/2006/relationships/tags" Target="../tags/tag342.xml"/><Relationship Id="rId83" Type="http://schemas.openxmlformats.org/officeDocument/2006/relationships/tags" Target="../tags/tag350.xml"/><Relationship Id="rId88" Type="http://schemas.openxmlformats.org/officeDocument/2006/relationships/tags" Target="../tags/tag355.xml"/><Relationship Id="rId91" Type="http://schemas.openxmlformats.org/officeDocument/2006/relationships/tags" Target="../tags/tag358.xml"/><Relationship Id="rId96" Type="http://schemas.openxmlformats.org/officeDocument/2006/relationships/tags" Target="../tags/tag363.xml"/><Relationship Id="rId111" Type="http://schemas.openxmlformats.org/officeDocument/2006/relationships/tags" Target="../tags/tag378.xml"/><Relationship Id="rId1" Type="http://schemas.openxmlformats.org/officeDocument/2006/relationships/tags" Target="../tags/tag268.xml"/><Relationship Id="rId6" Type="http://schemas.openxmlformats.org/officeDocument/2006/relationships/tags" Target="../tags/tag273.xml"/><Relationship Id="rId15" Type="http://schemas.openxmlformats.org/officeDocument/2006/relationships/tags" Target="../tags/tag282.xml"/><Relationship Id="rId23" Type="http://schemas.openxmlformats.org/officeDocument/2006/relationships/tags" Target="../tags/tag290.xml"/><Relationship Id="rId28" Type="http://schemas.openxmlformats.org/officeDocument/2006/relationships/tags" Target="../tags/tag295.xml"/><Relationship Id="rId36" Type="http://schemas.openxmlformats.org/officeDocument/2006/relationships/tags" Target="../tags/tag303.xml"/><Relationship Id="rId49" Type="http://schemas.openxmlformats.org/officeDocument/2006/relationships/tags" Target="../tags/tag316.xml"/><Relationship Id="rId57" Type="http://schemas.openxmlformats.org/officeDocument/2006/relationships/tags" Target="../tags/tag324.xml"/><Relationship Id="rId106" Type="http://schemas.openxmlformats.org/officeDocument/2006/relationships/tags" Target="../tags/tag373.xml"/><Relationship Id="rId114" Type="http://schemas.openxmlformats.org/officeDocument/2006/relationships/notesSlide" Target="../notesSlides/notesSlide7.xml"/><Relationship Id="rId10" Type="http://schemas.openxmlformats.org/officeDocument/2006/relationships/tags" Target="../tags/tag277.xml"/><Relationship Id="rId31" Type="http://schemas.openxmlformats.org/officeDocument/2006/relationships/tags" Target="../tags/tag298.xml"/><Relationship Id="rId44" Type="http://schemas.openxmlformats.org/officeDocument/2006/relationships/tags" Target="../tags/tag311.xml"/><Relationship Id="rId52" Type="http://schemas.openxmlformats.org/officeDocument/2006/relationships/tags" Target="../tags/tag319.xml"/><Relationship Id="rId60" Type="http://schemas.openxmlformats.org/officeDocument/2006/relationships/tags" Target="../tags/tag327.xml"/><Relationship Id="rId65" Type="http://schemas.openxmlformats.org/officeDocument/2006/relationships/tags" Target="../tags/tag332.xml"/><Relationship Id="rId73" Type="http://schemas.openxmlformats.org/officeDocument/2006/relationships/tags" Target="../tags/tag340.xml"/><Relationship Id="rId78" Type="http://schemas.openxmlformats.org/officeDocument/2006/relationships/tags" Target="../tags/tag345.xml"/><Relationship Id="rId81" Type="http://schemas.openxmlformats.org/officeDocument/2006/relationships/tags" Target="../tags/tag348.xml"/><Relationship Id="rId86" Type="http://schemas.openxmlformats.org/officeDocument/2006/relationships/tags" Target="../tags/tag353.xml"/><Relationship Id="rId94" Type="http://schemas.openxmlformats.org/officeDocument/2006/relationships/tags" Target="../tags/tag361.xml"/><Relationship Id="rId99" Type="http://schemas.openxmlformats.org/officeDocument/2006/relationships/tags" Target="../tags/tag366.xml"/><Relationship Id="rId101" Type="http://schemas.openxmlformats.org/officeDocument/2006/relationships/tags" Target="../tags/tag368.xml"/><Relationship Id="rId4" Type="http://schemas.openxmlformats.org/officeDocument/2006/relationships/tags" Target="../tags/tag271.xml"/><Relationship Id="rId9" Type="http://schemas.openxmlformats.org/officeDocument/2006/relationships/tags" Target="../tags/tag276.xml"/><Relationship Id="rId13" Type="http://schemas.openxmlformats.org/officeDocument/2006/relationships/tags" Target="../tags/tag280.xml"/><Relationship Id="rId18" Type="http://schemas.openxmlformats.org/officeDocument/2006/relationships/tags" Target="../tags/tag285.xml"/><Relationship Id="rId39" Type="http://schemas.openxmlformats.org/officeDocument/2006/relationships/tags" Target="../tags/tag306.xml"/><Relationship Id="rId109" Type="http://schemas.openxmlformats.org/officeDocument/2006/relationships/tags" Target="../tags/tag376.xml"/><Relationship Id="rId34" Type="http://schemas.openxmlformats.org/officeDocument/2006/relationships/tags" Target="../tags/tag301.xml"/><Relationship Id="rId50" Type="http://schemas.openxmlformats.org/officeDocument/2006/relationships/tags" Target="../tags/tag317.xml"/><Relationship Id="rId55" Type="http://schemas.openxmlformats.org/officeDocument/2006/relationships/tags" Target="../tags/tag322.xml"/><Relationship Id="rId76" Type="http://schemas.openxmlformats.org/officeDocument/2006/relationships/tags" Target="../tags/tag343.xml"/><Relationship Id="rId97" Type="http://schemas.openxmlformats.org/officeDocument/2006/relationships/tags" Target="../tags/tag364.xml"/><Relationship Id="rId104" Type="http://schemas.openxmlformats.org/officeDocument/2006/relationships/tags" Target="../tags/tag371.xml"/><Relationship Id="rId7" Type="http://schemas.openxmlformats.org/officeDocument/2006/relationships/tags" Target="../tags/tag274.xml"/><Relationship Id="rId71" Type="http://schemas.openxmlformats.org/officeDocument/2006/relationships/tags" Target="../tags/tag338.xml"/><Relationship Id="rId92" Type="http://schemas.openxmlformats.org/officeDocument/2006/relationships/tags" Target="../tags/tag35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82.xml"/><Relationship Id="rId2" Type="http://schemas.openxmlformats.org/officeDocument/2006/relationships/tags" Target="../tags/tag381.xml"/><Relationship Id="rId1" Type="http://schemas.openxmlformats.org/officeDocument/2006/relationships/tags" Target="../tags/tag380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38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84.xml"/><Relationship Id="rId1" Type="http://schemas.openxmlformats.org/officeDocument/2006/relationships/tags" Target="../tags/tag383.xml"/><Relationship Id="rId6" Type="http://schemas.openxmlformats.org/officeDocument/2006/relationships/tags" Target="../tags/tag388.xml"/><Relationship Id="rId5" Type="http://schemas.openxmlformats.org/officeDocument/2006/relationships/tags" Target="../tags/tag387.xml"/><Relationship Id="rId4" Type="http://schemas.openxmlformats.org/officeDocument/2006/relationships/tags" Target="../tags/tag38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91.xml"/><Relationship Id="rId2" Type="http://schemas.openxmlformats.org/officeDocument/2006/relationships/tags" Target="../tags/tag390.xml"/><Relationship Id="rId1" Type="http://schemas.openxmlformats.org/officeDocument/2006/relationships/tags" Target="../tags/tag389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94.xml"/><Relationship Id="rId2" Type="http://schemas.openxmlformats.org/officeDocument/2006/relationships/tags" Target="../tags/tag393.xml"/><Relationship Id="rId1" Type="http://schemas.openxmlformats.org/officeDocument/2006/relationships/tags" Target="../tags/tag392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97.xml"/><Relationship Id="rId2" Type="http://schemas.openxmlformats.org/officeDocument/2006/relationships/tags" Target="../tags/tag396.xml"/><Relationship Id="rId1" Type="http://schemas.openxmlformats.org/officeDocument/2006/relationships/tags" Target="../tags/tag395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tags" Target="../tags/tag423.xml"/><Relationship Id="rId21" Type="http://schemas.openxmlformats.org/officeDocument/2006/relationships/tags" Target="../tags/tag418.xml"/><Relationship Id="rId42" Type="http://schemas.openxmlformats.org/officeDocument/2006/relationships/tags" Target="../tags/tag439.xml"/><Relationship Id="rId47" Type="http://schemas.openxmlformats.org/officeDocument/2006/relationships/tags" Target="../tags/tag444.xml"/><Relationship Id="rId63" Type="http://schemas.openxmlformats.org/officeDocument/2006/relationships/tags" Target="../tags/tag460.xml"/><Relationship Id="rId68" Type="http://schemas.openxmlformats.org/officeDocument/2006/relationships/tags" Target="../tags/tag465.xml"/><Relationship Id="rId84" Type="http://schemas.openxmlformats.org/officeDocument/2006/relationships/tags" Target="../tags/tag481.xml"/><Relationship Id="rId89" Type="http://schemas.openxmlformats.org/officeDocument/2006/relationships/tags" Target="../tags/tag486.xml"/><Relationship Id="rId2" Type="http://schemas.openxmlformats.org/officeDocument/2006/relationships/tags" Target="../tags/tag399.xml"/><Relationship Id="rId16" Type="http://schemas.openxmlformats.org/officeDocument/2006/relationships/tags" Target="../tags/tag413.xml"/><Relationship Id="rId29" Type="http://schemas.openxmlformats.org/officeDocument/2006/relationships/tags" Target="../tags/tag426.xml"/><Relationship Id="rId107" Type="http://schemas.openxmlformats.org/officeDocument/2006/relationships/tags" Target="../tags/tag504.xml"/><Relationship Id="rId11" Type="http://schemas.openxmlformats.org/officeDocument/2006/relationships/tags" Target="../tags/tag408.xml"/><Relationship Id="rId24" Type="http://schemas.openxmlformats.org/officeDocument/2006/relationships/tags" Target="../tags/tag421.xml"/><Relationship Id="rId32" Type="http://schemas.openxmlformats.org/officeDocument/2006/relationships/tags" Target="../tags/tag429.xml"/><Relationship Id="rId37" Type="http://schemas.openxmlformats.org/officeDocument/2006/relationships/tags" Target="../tags/tag434.xml"/><Relationship Id="rId40" Type="http://schemas.openxmlformats.org/officeDocument/2006/relationships/tags" Target="../tags/tag437.xml"/><Relationship Id="rId45" Type="http://schemas.openxmlformats.org/officeDocument/2006/relationships/tags" Target="../tags/tag442.xml"/><Relationship Id="rId53" Type="http://schemas.openxmlformats.org/officeDocument/2006/relationships/tags" Target="../tags/tag450.xml"/><Relationship Id="rId58" Type="http://schemas.openxmlformats.org/officeDocument/2006/relationships/tags" Target="../tags/tag455.xml"/><Relationship Id="rId66" Type="http://schemas.openxmlformats.org/officeDocument/2006/relationships/tags" Target="../tags/tag463.xml"/><Relationship Id="rId74" Type="http://schemas.openxmlformats.org/officeDocument/2006/relationships/tags" Target="../tags/tag471.xml"/><Relationship Id="rId79" Type="http://schemas.openxmlformats.org/officeDocument/2006/relationships/tags" Target="../tags/tag476.xml"/><Relationship Id="rId87" Type="http://schemas.openxmlformats.org/officeDocument/2006/relationships/tags" Target="../tags/tag484.xml"/><Relationship Id="rId102" Type="http://schemas.openxmlformats.org/officeDocument/2006/relationships/tags" Target="../tags/tag499.xml"/><Relationship Id="rId110" Type="http://schemas.openxmlformats.org/officeDocument/2006/relationships/slideLayout" Target="../slideLayouts/slideLayout2.xml"/><Relationship Id="rId5" Type="http://schemas.openxmlformats.org/officeDocument/2006/relationships/tags" Target="../tags/tag402.xml"/><Relationship Id="rId61" Type="http://schemas.openxmlformats.org/officeDocument/2006/relationships/tags" Target="../tags/tag458.xml"/><Relationship Id="rId82" Type="http://schemas.openxmlformats.org/officeDocument/2006/relationships/tags" Target="../tags/tag479.xml"/><Relationship Id="rId90" Type="http://schemas.openxmlformats.org/officeDocument/2006/relationships/tags" Target="../tags/tag487.xml"/><Relationship Id="rId95" Type="http://schemas.openxmlformats.org/officeDocument/2006/relationships/tags" Target="../tags/tag492.xml"/><Relationship Id="rId19" Type="http://schemas.openxmlformats.org/officeDocument/2006/relationships/tags" Target="../tags/tag416.xml"/><Relationship Id="rId14" Type="http://schemas.openxmlformats.org/officeDocument/2006/relationships/tags" Target="../tags/tag411.xml"/><Relationship Id="rId22" Type="http://schemas.openxmlformats.org/officeDocument/2006/relationships/tags" Target="../tags/tag419.xml"/><Relationship Id="rId27" Type="http://schemas.openxmlformats.org/officeDocument/2006/relationships/tags" Target="../tags/tag424.xml"/><Relationship Id="rId30" Type="http://schemas.openxmlformats.org/officeDocument/2006/relationships/tags" Target="../tags/tag427.xml"/><Relationship Id="rId35" Type="http://schemas.openxmlformats.org/officeDocument/2006/relationships/tags" Target="../tags/tag432.xml"/><Relationship Id="rId43" Type="http://schemas.openxmlformats.org/officeDocument/2006/relationships/tags" Target="../tags/tag440.xml"/><Relationship Id="rId48" Type="http://schemas.openxmlformats.org/officeDocument/2006/relationships/tags" Target="../tags/tag445.xml"/><Relationship Id="rId56" Type="http://schemas.openxmlformats.org/officeDocument/2006/relationships/tags" Target="../tags/tag453.xml"/><Relationship Id="rId64" Type="http://schemas.openxmlformats.org/officeDocument/2006/relationships/tags" Target="../tags/tag461.xml"/><Relationship Id="rId69" Type="http://schemas.openxmlformats.org/officeDocument/2006/relationships/tags" Target="../tags/tag466.xml"/><Relationship Id="rId77" Type="http://schemas.openxmlformats.org/officeDocument/2006/relationships/tags" Target="../tags/tag474.xml"/><Relationship Id="rId100" Type="http://schemas.openxmlformats.org/officeDocument/2006/relationships/tags" Target="../tags/tag497.xml"/><Relationship Id="rId105" Type="http://schemas.openxmlformats.org/officeDocument/2006/relationships/tags" Target="../tags/tag502.xml"/><Relationship Id="rId8" Type="http://schemas.openxmlformats.org/officeDocument/2006/relationships/tags" Target="../tags/tag405.xml"/><Relationship Id="rId51" Type="http://schemas.openxmlformats.org/officeDocument/2006/relationships/tags" Target="../tags/tag448.xml"/><Relationship Id="rId72" Type="http://schemas.openxmlformats.org/officeDocument/2006/relationships/tags" Target="../tags/tag469.xml"/><Relationship Id="rId80" Type="http://schemas.openxmlformats.org/officeDocument/2006/relationships/tags" Target="../tags/tag477.xml"/><Relationship Id="rId85" Type="http://schemas.openxmlformats.org/officeDocument/2006/relationships/tags" Target="../tags/tag482.xml"/><Relationship Id="rId93" Type="http://schemas.openxmlformats.org/officeDocument/2006/relationships/tags" Target="../tags/tag490.xml"/><Relationship Id="rId98" Type="http://schemas.openxmlformats.org/officeDocument/2006/relationships/tags" Target="../tags/tag495.xml"/><Relationship Id="rId3" Type="http://schemas.openxmlformats.org/officeDocument/2006/relationships/tags" Target="../tags/tag400.xml"/><Relationship Id="rId12" Type="http://schemas.openxmlformats.org/officeDocument/2006/relationships/tags" Target="../tags/tag409.xml"/><Relationship Id="rId17" Type="http://schemas.openxmlformats.org/officeDocument/2006/relationships/tags" Target="../tags/tag414.xml"/><Relationship Id="rId25" Type="http://schemas.openxmlformats.org/officeDocument/2006/relationships/tags" Target="../tags/tag422.xml"/><Relationship Id="rId33" Type="http://schemas.openxmlformats.org/officeDocument/2006/relationships/tags" Target="../tags/tag430.xml"/><Relationship Id="rId38" Type="http://schemas.openxmlformats.org/officeDocument/2006/relationships/tags" Target="../tags/tag435.xml"/><Relationship Id="rId46" Type="http://schemas.openxmlformats.org/officeDocument/2006/relationships/tags" Target="../tags/tag443.xml"/><Relationship Id="rId59" Type="http://schemas.openxmlformats.org/officeDocument/2006/relationships/tags" Target="../tags/tag456.xml"/><Relationship Id="rId67" Type="http://schemas.openxmlformats.org/officeDocument/2006/relationships/tags" Target="../tags/tag464.xml"/><Relationship Id="rId103" Type="http://schemas.openxmlformats.org/officeDocument/2006/relationships/tags" Target="../tags/tag500.xml"/><Relationship Id="rId108" Type="http://schemas.openxmlformats.org/officeDocument/2006/relationships/tags" Target="../tags/tag505.xml"/><Relationship Id="rId20" Type="http://schemas.openxmlformats.org/officeDocument/2006/relationships/tags" Target="../tags/tag417.xml"/><Relationship Id="rId41" Type="http://schemas.openxmlformats.org/officeDocument/2006/relationships/tags" Target="../tags/tag438.xml"/><Relationship Id="rId54" Type="http://schemas.openxmlformats.org/officeDocument/2006/relationships/tags" Target="../tags/tag451.xml"/><Relationship Id="rId62" Type="http://schemas.openxmlformats.org/officeDocument/2006/relationships/tags" Target="../tags/tag459.xml"/><Relationship Id="rId70" Type="http://schemas.openxmlformats.org/officeDocument/2006/relationships/tags" Target="../tags/tag467.xml"/><Relationship Id="rId75" Type="http://schemas.openxmlformats.org/officeDocument/2006/relationships/tags" Target="../tags/tag472.xml"/><Relationship Id="rId83" Type="http://schemas.openxmlformats.org/officeDocument/2006/relationships/tags" Target="../tags/tag480.xml"/><Relationship Id="rId88" Type="http://schemas.openxmlformats.org/officeDocument/2006/relationships/tags" Target="../tags/tag485.xml"/><Relationship Id="rId91" Type="http://schemas.openxmlformats.org/officeDocument/2006/relationships/tags" Target="../tags/tag488.xml"/><Relationship Id="rId96" Type="http://schemas.openxmlformats.org/officeDocument/2006/relationships/tags" Target="../tags/tag493.xml"/><Relationship Id="rId111" Type="http://schemas.openxmlformats.org/officeDocument/2006/relationships/notesSlide" Target="../notesSlides/notesSlide13.xml"/><Relationship Id="rId1" Type="http://schemas.openxmlformats.org/officeDocument/2006/relationships/tags" Target="../tags/tag398.xml"/><Relationship Id="rId6" Type="http://schemas.openxmlformats.org/officeDocument/2006/relationships/tags" Target="../tags/tag403.xml"/><Relationship Id="rId15" Type="http://schemas.openxmlformats.org/officeDocument/2006/relationships/tags" Target="../tags/tag412.xml"/><Relationship Id="rId23" Type="http://schemas.openxmlformats.org/officeDocument/2006/relationships/tags" Target="../tags/tag420.xml"/><Relationship Id="rId28" Type="http://schemas.openxmlformats.org/officeDocument/2006/relationships/tags" Target="../tags/tag425.xml"/><Relationship Id="rId36" Type="http://schemas.openxmlformats.org/officeDocument/2006/relationships/tags" Target="../tags/tag433.xml"/><Relationship Id="rId49" Type="http://schemas.openxmlformats.org/officeDocument/2006/relationships/tags" Target="../tags/tag446.xml"/><Relationship Id="rId57" Type="http://schemas.openxmlformats.org/officeDocument/2006/relationships/tags" Target="../tags/tag454.xml"/><Relationship Id="rId106" Type="http://schemas.openxmlformats.org/officeDocument/2006/relationships/tags" Target="../tags/tag503.xml"/><Relationship Id="rId10" Type="http://schemas.openxmlformats.org/officeDocument/2006/relationships/tags" Target="../tags/tag407.xml"/><Relationship Id="rId31" Type="http://schemas.openxmlformats.org/officeDocument/2006/relationships/tags" Target="../tags/tag428.xml"/><Relationship Id="rId44" Type="http://schemas.openxmlformats.org/officeDocument/2006/relationships/tags" Target="../tags/tag441.xml"/><Relationship Id="rId52" Type="http://schemas.openxmlformats.org/officeDocument/2006/relationships/tags" Target="../tags/tag449.xml"/><Relationship Id="rId60" Type="http://schemas.openxmlformats.org/officeDocument/2006/relationships/tags" Target="../tags/tag457.xml"/><Relationship Id="rId65" Type="http://schemas.openxmlformats.org/officeDocument/2006/relationships/tags" Target="../tags/tag462.xml"/><Relationship Id="rId73" Type="http://schemas.openxmlformats.org/officeDocument/2006/relationships/tags" Target="../tags/tag470.xml"/><Relationship Id="rId78" Type="http://schemas.openxmlformats.org/officeDocument/2006/relationships/tags" Target="../tags/tag475.xml"/><Relationship Id="rId81" Type="http://schemas.openxmlformats.org/officeDocument/2006/relationships/tags" Target="../tags/tag478.xml"/><Relationship Id="rId86" Type="http://schemas.openxmlformats.org/officeDocument/2006/relationships/tags" Target="../tags/tag483.xml"/><Relationship Id="rId94" Type="http://schemas.openxmlformats.org/officeDocument/2006/relationships/tags" Target="../tags/tag491.xml"/><Relationship Id="rId99" Type="http://schemas.openxmlformats.org/officeDocument/2006/relationships/tags" Target="../tags/tag496.xml"/><Relationship Id="rId101" Type="http://schemas.openxmlformats.org/officeDocument/2006/relationships/tags" Target="../tags/tag498.xml"/><Relationship Id="rId4" Type="http://schemas.openxmlformats.org/officeDocument/2006/relationships/tags" Target="../tags/tag401.xml"/><Relationship Id="rId9" Type="http://schemas.openxmlformats.org/officeDocument/2006/relationships/tags" Target="../tags/tag406.xml"/><Relationship Id="rId13" Type="http://schemas.openxmlformats.org/officeDocument/2006/relationships/tags" Target="../tags/tag410.xml"/><Relationship Id="rId18" Type="http://schemas.openxmlformats.org/officeDocument/2006/relationships/tags" Target="../tags/tag415.xml"/><Relationship Id="rId39" Type="http://schemas.openxmlformats.org/officeDocument/2006/relationships/tags" Target="../tags/tag436.xml"/><Relationship Id="rId109" Type="http://schemas.openxmlformats.org/officeDocument/2006/relationships/tags" Target="../tags/tag506.xml"/><Relationship Id="rId34" Type="http://schemas.openxmlformats.org/officeDocument/2006/relationships/tags" Target="../tags/tag431.xml"/><Relationship Id="rId50" Type="http://schemas.openxmlformats.org/officeDocument/2006/relationships/tags" Target="../tags/tag447.xml"/><Relationship Id="rId55" Type="http://schemas.openxmlformats.org/officeDocument/2006/relationships/tags" Target="../tags/tag452.xml"/><Relationship Id="rId76" Type="http://schemas.openxmlformats.org/officeDocument/2006/relationships/tags" Target="../tags/tag473.xml"/><Relationship Id="rId97" Type="http://schemas.openxmlformats.org/officeDocument/2006/relationships/tags" Target="../tags/tag494.xml"/><Relationship Id="rId104" Type="http://schemas.openxmlformats.org/officeDocument/2006/relationships/tags" Target="../tags/tag501.xml"/><Relationship Id="rId7" Type="http://schemas.openxmlformats.org/officeDocument/2006/relationships/tags" Target="../tags/tag404.xml"/><Relationship Id="rId71" Type="http://schemas.openxmlformats.org/officeDocument/2006/relationships/tags" Target="../tags/tag468.xml"/><Relationship Id="rId92" Type="http://schemas.openxmlformats.org/officeDocument/2006/relationships/tags" Target="../tags/tag489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532.xml"/><Relationship Id="rId21" Type="http://schemas.openxmlformats.org/officeDocument/2006/relationships/tags" Target="../tags/tag527.xml"/><Relationship Id="rId42" Type="http://schemas.openxmlformats.org/officeDocument/2006/relationships/tags" Target="../tags/tag548.xml"/><Relationship Id="rId47" Type="http://schemas.openxmlformats.org/officeDocument/2006/relationships/tags" Target="../tags/tag553.xml"/><Relationship Id="rId63" Type="http://schemas.openxmlformats.org/officeDocument/2006/relationships/tags" Target="../tags/tag569.xml"/><Relationship Id="rId68" Type="http://schemas.openxmlformats.org/officeDocument/2006/relationships/tags" Target="../tags/tag574.xml"/><Relationship Id="rId84" Type="http://schemas.openxmlformats.org/officeDocument/2006/relationships/tags" Target="../tags/tag590.xml"/><Relationship Id="rId89" Type="http://schemas.openxmlformats.org/officeDocument/2006/relationships/tags" Target="../tags/tag595.xml"/><Relationship Id="rId2" Type="http://schemas.openxmlformats.org/officeDocument/2006/relationships/tags" Target="../tags/tag508.xml"/><Relationship Id="rId16" Type="http://schemas.openxmlformats.org/officeDocument/2006/relationships/tags" Target="../tags/tag522.xml"/><Relationship Id="rId29" Type="http://schemas.openxmlformats.org/officeDocument/2006/relationships/tags" Target="../tags/tag535.xml"/><Relationship Id="rId107" Type="http://schemas.openxmlformats.org/officeDocument/2006/relationships/tags" Target="../tags/tag613.xml"/><Relationship Id="rId11" Type="http://schemas.openxmlformats.org/officeDocument/2006/relationships/tags" Target="../tags/tag517.xml"/><Relationship Id="rId24" Type="http://schemas.openxmlformats.org/officeDocument/2006/relationships/tags" Target="../tags/tag530.xml"/><Relationship Id="rId32" Type="http://schemas.openxmlformats.org/officeDocument/2006/relationships/tags" Target="../tags/tag538.xml"/><Relationship Id="rId37" Type="http://schemas.openxmlformats.org/officeDocument/2006/relationships/tags" Target="../tags/tag543.xml"/><Relationship Id="rId40" Type="http://schemas.openxmlformats.org/officeDocument/2006/relationships/tags" Target="../tags/tag546.xml"/><Relationship Id="rId45" Type="http://schemas.openxmlformats.org/officeDocument/2006/relationships/tags" Target="../tags/tag551.xml"/><Relationship Id="rId53" Type="http://schemas.openxmlformats.org/officeDocument/2006/relationships/tags" Target="../tags/tag559.xml"/><Relationship Id="rId58" Type="http://schemas.openxmlformats.org/officeDocument/2006/relationships/tags" Target="../tags/tag564.xml"/><Relationship Id="rId66" Type="http://schemas.openxmlformats.org/officeDocument/2006/relationships/tags" Target="../tags/tag572.xml"/><Relationship Id="rId74" Type="http://schemas.openxmlformats.org/officeDocument/2006/relationships/tags" Target="../tags/tag580.xml"/><Relationship Id="rId79" Type="http://schemas.openxmlformats.org/officeDocument/2006/relationships/tags" Target="../tags/tag585.xml"/><Relationship Id="rId87" Type="http://schemas.openxmlformats.org/officeDocument/2006/relationships/tags" Target="../tags/tag593.xml"/><Relationship Id="rId102" Type="http://schemas.openxmlformats.org/officeDocument/2006/relationships/tags" Target="../tags/tag608.xml"/><Relationship Id="rId110" Type="http://schemas.openxmlformats.org/officeDocument/2006/relationships/slideLayout" Target="../slideLayouts/slideLayout2.xml"/><Relationship Id="rId5" Type="http://schemas.openxmlformats.org/officeDocument/2006/relationships/tags" Target="../tags/tag511.xml"/><Relationship Id="rId61" Type="http://schemas.openxmlformats.org/officeDocument/2006/relationships/tags" Target="../tags/tag567.xml"/><Relationship Id="rId82" Type="http://schemas.openxmlformats.org/officeDocument/2006/relationships/tags" Target="../tags/tag588.xml"/><Relationship Id="rId90" Type="http://schemas.openxmlformats.org/officeDocument/2006/relationships/tags" Target="../tags/tag596.xml"/><Relationship Id="rId95" Type="http://schemas.openxmlformats.org/officeDocument/2006/relationships/tags" Target="../tags/tag601.xml"/><Relationship Id="rId19" Type="http://schemas.openxmlformats.org/officeDocument/2006/relationships/tags" Target="../tags/tag525.xml"/><Relationship Id="rId14" Type="http://schemas.openxmlformats.org/officeDocument/2006/relationships/tags" Target="../tags/tag520.xml"/><Relationship Id="rId22" Type="http://schemas.openxmlformats.org/officeDocument/2006/relationships/tags" Target="../tags/tag528.xml"/><Relationship Id="rId27" Type="http://schemas.openxmlformats.org/officeDocument/2006/relationships/tags" Target="../tags/tag533.xml"/><Relationship Id="rId30" Type="http://schemas.openxmlformats.org/officeDocument/2006/relationships/tags" Target="../tags/tag536.xml"/><Relationship Id="rId35" Type="http://schemas.openxmlformats.org/officeDocument/2006/relationships/tags" Target="../tags/tag541.xml"/><Relationship Id="rId43" Type="http://schemas.openxmlformats.org/officeDocument/2006/relationships/tags" Target="../tags/tag549.xml"/><Relationship Id="rId48" Type="http://schemas.openxmlformats.org/officeDocument/2006/relationships/tags" Target="../tags/tag554.xml"/><Relationship Id="rId56" Type="http://schemas.openxmlformats.org/officeDocument/2006/relationships/tags" Target="../tags/tag562.xml"/><Relationship Id="rId64" Type="http://schemas.openxmlformats.org/officeDocument/2006/relationships/tags" Target="../tags/tag570.xml"/><Relationship Id="rId69" Type="http://schemas.openxmlformats.org/officeDocument/2006/relationships/tags" Target="../tags/tag575.xml"/><Relationship Id="rId77" Type="http://schemas.openxmlformats.org/officeDocument/2006/relationships/tags" Target="../tags/tag583.xml"/><Relationship Id="rId100" Type="http://schemas.openxmlformats.org/officeDocument/2006/relationships/tags" Target="../tags/tag606.xml"/><Relationship Id="rId105" Type="http://schemas.openxmlformats.org/officeDocument/2006/relationships/tags" Target="../tags/tag611.xml"/><Relationship Id="rId8" Type="http://schemas.openxmlformats.org/officeDocument/2006/relationships/tags" Target="../tags/tag514.xml"/><Relationship Id="rId51" Type="http://schemas.openxmlformats.org/officeDocument/2006/relationships/tags" Target="../tags/tag557.xml"/><Relationship Id="rId72" Type="http://schemas.openxmlformats.org/officeDocument/2006/relationships/tags" Target="../tags/tag578.xml"/><Relationship Id="rId80" Type="http://schemas.openxmlformats.org/officeDocument/2006/relationships/tags" Target="../tags/tag586.xml"/><Relationship Id="rId85" Type="http://schemas.openxmlformats.org/officeDocument/2006/relationships/tags" Target="../tags/tag591.xml"/><Relationship Id="rId93" Type="http://schemas.openxmlformats.org/officeDocument/2006/relationships/tags" Target="../tags/tag599.xml"/><Relationship Id="rId98" Type="http://schemas.openxmlformats.org/officeDocument/2006/relationships/tags" Target="../tags/tag604.xml"/><Relationship Id="rId3" Type="http://schemas.openxmlformats.org/officeDocument/2006/relationships/tags" Target="../tags/tag509.xml"/><Relationship Id="rId12" Type="http://schemas.openxmlformats.org/officeDocument/2006/relationships/tags" Target="../tags/tag518.xml"/><Relationship Id="rId17" Type="http://schemas.openxmlformats.org/officeDocument/2006/relationships/tags" Target="../tags/tag523.xml"/><Relationship Id="rId25" Type="http://schemas.openxmlformats.org/officeDocument/2006/relationships/tags" Target="../tags/tag531.xml"/><Relationship Id="rId33" Type="http://schemas.openxmlformats.org/officeDocument/2006/relationships/tags" Target="../tags/tag539.xml"/><Relationship Id="rId38" Type="http://schemas.openxmlformats.org/officeDocument/2006/relationships/tags" Target="../tags/tag544.xml"/><Relationship Id="rId46" Type="http://schemas.openxmlformats.org/officeDocument/2006/relationships/tags" Target="../tags/tag552.xml"/><Relationship Id="rId59" Type="http://schemas.openxmlformats.org/officeDocument/2006/relationships/tags" Target="../tags/tag565.xml"/><Relationship Id="rId67" Type="http://schemas.openxmlformats.org/officeDocument/2006/relationships/tags" Target="../tags/tag573.xml"/><Relationship Id="rId103" Type="http://schemas.openxmlformats.org/officeDocument/2006/relationships/tags" Target="../tags/tag609.xml"/><Relationship Id="rId108" Type="http://schemas.openxmlformats.org/officeDocument/2006/relationships/tags" Target="../tags/tag614.xml"/><Relationship Id="rId20" Type="http://schemas.openxmlformats.org/officeDocument/2006/relationships/tags" Target="../tags/tag526.xml"/><Relationship Id="rId41" Type="http://schemas.openxmlformats.org/officeDocument/2006/relationships/tags" Target="../tags/tag547.xml"/><Relationship Id="rId54" Type="http://schemas.openxmlformats.org/officeDocument/2006/relationships/tags" Target="../tags/tag560.xml"/><Relationship Id="rId62" Type="http://schemas.openxmlformats.org/officeDocument/2006/relationships/tags" Target="../tags/tag568.xml"/><Relationship Id="rId70" Type="http://schemas.openxmlformats.org/officeDocument/2006/relationships/tags" Target="../tags/tag576.xml"/><Relationship Id="rId75" Type="http://schemas.openxmlformats.org/officeDocument/2006/relationships/tags" Target="../tags/tag581.xml"/><Relationship Id="rId83" Type="http://schemas.openxmlformats.org/officeDocument/2006/relationships/tags" Target="../tags/tag589.xml"/><Relationship Id="rId88" Type="http://schemas.openxmlformats.org/officeDocument/2006/relationships/tags" Target="../tags/tag594.xml"/><Relationship Id="rId91" Type="http://schemas.openxmlformats.org/officeDocument/2006/relationships/tags" Target="../tags/tag597.xml"/><Relationship Id="rId96" Type="http://schemas.openxmlformats.org/officeDocument/2006/relationships/tags" Target="../tags/tag602.xml"/><Relationship Id="rId111" Type="http://schemas.openxmlformats.org/officeDocument/2006/relationships/notesSlide" Target="../notesSlides/notesSlide14.xml"/><Relationship Id="rId1" Type="http://schemas.openxmlformats.org/officeDocument/2006/relationships/tags" Target="../tags/tag507.xml"/><Relationship Id="rId6" Type="http://schemas.openxmlformats.org/officeDocument/2006/relationships/tags" Target="../tags/tag512.xml"/><Relationship Id="rId15" Type="http://schemas.openxmlformats.org/officeDocument/2006/relationships/tags" Target="../tags/tag521.xml"/><Relationship Id="rId23" Type="http://schemas.openxmlformats.org/officeDocument/2006/relationships/tags" Target="../tags/tag529.xml"/><Relationship Id="rId28" Type="http://schemas.openxmlformats.org/officeDocument/2006/relationships/tags" Target="../tags/tag534.xml"/><Relationship Id="rId36" Type="http://schemas.openxmlformats.org/officeDocument/2006/relationships/tags" Target="../tags/tag542.xml"/><Relationship Id="rId49" Type="http://schemas.openxmlformats.org/officeDocument/2006/relationships/tags" Target="../tags/tag555.xml"/><Relationship Id="rId57" Type="http://schemas.openxmlformats.org/officeDocument/2006/relationships/tags" Target="../tags/tag563.xml"/><Relationship Id="rId106" Type="http://schemas.openxmlformats.org/officeDocument/2006/relationships/tags" Target="../tags/tag612.xml"/><Relationship Id="rId10" Type="http://schemas.openxmlformats.org/officeDocument/2006/relationships/tags" Target="../tags/tag516.xml"/><Relationship Id="rId31" Type="http://schemas.openxmlformats.org/officeDocument/2006/relationships/tags" Target="../tags/tag537.xml"/><Relationship Id="rId44" Type="http://schemas.openxmlformats.org/officeDocument/2006/relationships/tags" Target="../tags/tag550.xml"/><Relationship Id="rId52" Type="http://schemas.openxmlformats.org/officeDocument/2006/relationships/tags" Target="../tags/tag558.xml"/><Relationship Id="rId60" Type="http://schemas.openxmlformats.org/officeDocument/2006/relationships/tags" Target="../tags/tag566.xml"/><Relationship Id="rId65" Type="http://schemas.openxmlformats.org/officeDocument/2006/relationships/tags" Target="../tags/tag571.xml"/><Relationship Id="rId73" Type="http://schemas.openxmlformats.org/officeDocument/2006/relationships/tags" Target="../tags/tag579.xml"/><Relationship Id="rId78" Type="http://schemas.openxmlformats.org/officeDocument/2006/relationships/tags" Target="../tags/tag584.xml"/><Relationship Id="rId81" Type="http://schemas.openxmlformats.org/officeDocument/2006/relationships/tags" Target="../tags/tag587.xml"/><Relationship Id="rId86" Type="http://schemas.openxmlformats.org/officeDocument/2006/relationships/tags" Target="../tags/tag592.xml"/><Relationship Id="rId94" Type="http://schemas.openxmlformats.org/officeDocument/2006/relationships/tags" Target="../tags/tag600.xml"/><Relationship Id="rId99" Type="http://schemas.openxmlformats.org/officeDocument/2006/relationships/tags" Target="../tags/tag605.xml"/><Relationship Id="rId101" Type="http://schemas.openxmlformats.org/officeDocument/2006/relationships/tags" Target="../tags/tag607.xml"/><Relationship Id="rId4" Type="http://schemas.openxmlformats.org/officeDocument/2006/relationships/tags" Target="../tags/tag510.xml"/><Relationship Id="rId9" Type="http://schemas.openxmlformats.org/officeDocument/2006/relationships/tags" Target="../tags/tag515.xml"/><Relationship Id="rId13" Type="http://schemas.openxmlformats.org/officeDocument/2006/relationships/tags" Target="../tags/tag519.xml"/><Relationship Id="rId18" Type="http://schemas.openxmlformats.org/officeDocument/2006/relationships/tags" Target="../tags/tag524.xml"/><Relationship Id="rId39" Type="http://schemas.openxmlformats.org/officeDocument/2006/relationships/tags" Target="../tags/tag545.xml"/><Relationship Id="rId109" Type="http://schemas.openxmlformats.org/officeDocument/2006/relationships/tags" Target="../tags/tag615.xml"/><Relationship Id="rId34" Type="http://schemas.openxmlformats.org/officeDocument/2006/relationships/tags" Target="../tags/tag540.xml"/><Relationship Id="rId50" Type="http://schemas.openxmlformats.org/officeDocument/2006/relationships/tags" Target="../tags/tag556.xml"/><Relationship Id="rId55" Type="http://schemas.openxmlformats.org/officeDocument/2006/relationships/tags" Target="../tags/tag561.xml"/><Relationship Id="rId76" Type="http://schemas.openxmlformats.org/officeDocument/2006/relationships/tags" Target="../tags/tag582.xml"/><Relationship Id="rId97" Type="http://schemas.openxmlformats.org/officeDocument/2006/relationships/tags" Target="../tags/tag603.xml"/><Relationship Id="rId104" Type="http://schemas.openxmlformats.org/officeDocument/2006/relationships/tags" Target="../tags/tag610.xml"/><Relationship Id="rId7" Type="http://schemas.openxmlformats.org/officeDocument/2006/relationships/tags" Target="../tags/tag513.xml"/><Relationship Id="rId71" Type="http://schemas.openxmlformats.org/officeDocument/2006/relationships/tags" Target="../tags/tag577.xml"/><Relationship Id="rId92" Type="http://schemas.openxmlformats.org/officeDocument/2006/relationships/tags" Target="../tags/tag59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623.xml"/><Relationship Id="rId13" Type="http://schemas.openxmlformats.org/officeDocument/2006/relationships/tags" Target="../tags/tag628.xml"/><Relationship Id="rId18" Type="http://schemas.openxmlformats.org/officeDocument/2006/relationships/tags" Target="../tags/tag633.xml"/><Relationship Id="rId26" Type="http://schemas.openxmlformats.org/officeDocument/2006/relationships/tags" Target="../tags/tag641.xml"/><Relationship Id="rId3" Type="http://schemas.openxmlformats.org/officeDocument/2006/relationships/tags" Target="../tags/tag618.xml"/><Relationship Id="rId21" Type="http://schemas.openxmlformats.org/officeDocument/2006/relationships/tags" Target="../tags/tag636.xml"/><Relationship Id="rId34" Type="http://schemas.openxmlformats.org/officeDocument/2006/relationships/notesSlide" Target="../notesSlides/notesSlide15.xml"/><Relationship Id="rId7" Type="http://schemas.openxmlformats.org/officeDocument/2006/relationships/tags" Target="../tags/tag622.xml"/><Relationship Id="rId12" Type="http://schemas.openxmlformats.org/officeDocument/2006/relationships/tags" Target="../tags/tag627.xml"/><Relationship Id="rId17" Type="http://schemas.openxmlformats.org/officeDocument/2006/relationships/tags" Target="../tags/tag632.xml"/><Relationship Id="rId25" Type="http://schemas.openxmlformats.org/officeDocument/2006/relationships/tags" Target="../tags/tag640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617.xml"/><Relationship Id="rId16" Type="http://schemas.openxmlformats.org/officeDocument/2006/relationships/tags" Target="../tags/tag631.xml"/><Relationship Id="rId20" Type="http://schemas.openxmlformats.org/officeDocument/2006/relationships/tags" Target="../tags/tag635.xml"/><Relationship Id="rId29" Type="http://schemas.openxmlformats.org/officeDocument/2006/relationships/tags" Target="../tags/tag644.xml"/><Relationship Id="rId1" Type="http://schemas.openxmlformats.org/officeDocument/2006/relationships/tags" Target="../tags/tag616.xml"/><Relationship Id="rId6" Type="http://schemas.openxmlformats.org/officeDocument/2006/relationships/tags" Target="../tags/tag621.xml"/><Relationship Id="rId11" Type="http://schemas.openxmlformats.org/officeDocument/2006/relationships/tags" Target="../tags/tag626.xml"/><Relationship Id="rId24" Type="http://schemas.openxmlformats.org/officeDocument/2006/relationships/tags" Target="../tags/tag639.xml"/><Relationship Id="rId32" Type="http://schemas.openxmlformats.org/officeDocument/2006/relationships/tags" Target="../tags/tag647.xml"/><Relationship Id="rId5" Type="http://schemas.openxmlformats.org/officeDocument/2006/relationships/tags" Target="../tags/tag620.xml"/><Relationship Id="rId15" Type="http://schemas.openxmlformats.org/officeDocument/2006/relationships/tags" Target="../tags/tag630.xml"/><Relationship Id="rId23" Type="http://schemas.openxmlformats.org/officeDocument/2006/relationships/tags" Target="../tags/tag638.xml"/><Relationship Id="rId28" Type="http://schemas.openxmlformats.org/officeDocument/2006/relationships/tags" Target="../tags/tag643.xml"/><Relationship Id="rId10" Type="http://schemas.openxmlformats.org/officeDocument/2006/relationships/tags" Target="../tags/tag625.xml"/><Relationship Id="rId19" Type="http://schemas.openxmlformats.org/officeDocument/2006/relationships/tags" Target="../tags/tag634.xml"/><Relationship Id="rId31" Type="http://schemas.openxmlformats.org/officeDocument/2006/relationships/tags" Target="../tags/tag646.xml"/><Relationship Id="rId4" Type="http://schemas.openxmlformats.org/officeDocument/2006/relationships/tags" Target="../tags/tag619.xml"/><Relationship Id="rId9" Type="http://schemas.openxmlformats.org/officeDocument/2006/relationships/tags" Target="../tags/tag624.xml"/><Relationship Id="rId14" Type="http://schemas.openxmlformats.org/officeDocument/2006/relationships/tags" Target="../tags/tag629.xml"/><Relationship Id="rId22" Type="http://schemas.openxmlformats.org/officeDocument/2006/relationships/tags" Target="../tags/tag637.xml"/><Relationship Id="rId27" Type="http://schemas.openxmlformats.org/officeDocument/2006/relationships/tags" Target="../tags/tag642.xml"/><Relationship Id="rId30" Type="http://schemas.openxmlformats.org/officeDocument/2006/relationships/tags" Target="../tags/tag645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9" Type="http://schemas.openxmlformats.org/officeDocument/2006/relationships/tags" Target="../tags/tag44.xml"/><Relationship Id="rId21" Type="http://schemas.openxmlformats.org/officeDocument/2006/relationships/tags" Target="../tags/tag26.xml"/><Relationship Id="rId34" Type="http://schemas.openxmlformats.org/officeDocument/2006/relationships/tags" Target="../tags/tag39.xml"/><Relationship Id="rId42" Type="http://schemas.openxmlformats.org/officeDocument/2006/relationships/tags" Target="../tags/tag47.xml"/><Relationship Id="rId47" Type="http://schemas.openxmlformats.org/officeDocument/2006/relationships/tags" Target="../tags/tag52.xml"/><Relationship Id="rId50" Type="http://schemas.openxmlformats.org/officeDocument/2006/relationships/tags" Target="../tags/tag55.xml"/><Relationship Id="rId55" Type="http://schemas.openxmlformats.org/officeDocument/2006/relationships/tags" Target="../tags/tag60.xml"/><Relationship Id="rId63" Type="http://schemas.openxmlformats.org/officeDocument/2006/relationships/tags" Target="../tags/tag68.xml"/><Relationship Id="rId68" Type="http://schemas.openxmlformats.org/officeDocument/2006/relationships/tags" Target="../tags/tag73.xml"/><Relationship Id="rId76" Type="http://schemas.openxmlformats.org/officeDocument/2006/relationships/tags" Target="../tags/tag81.xml"/><Relationship Id="rId7" Type="http://schemas.openxmlformats.org/officeDocument/2006/relationships/tags" Target="../tags/tag12.xml"/><Relationship Id="rId71" Type="http://schemas.openxmlformats.org/officeDocument/2006/relationships/tags" Target="../tags/tag76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9" Type="http://schemas.openxmlformats.org/officeDocument/2006/relationships/tags" Target="../tags/tag34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tags" Target="../tags/tag37.xml"/><Relationship Id="rId37" Type="http://schemas.openxmlformats.org/officeDocument/2006/relationships/tags" Target="../tags/tag42.xml"/><Relationship Id="rId40" Type="http://schemas.openxmlformats.org/officeDocument/2006/relationships/tags" Target="../tags/tag45.xml"/><Relationship Id="rId45" Type="http://schemas.openxmlformats.org/officeDocument/2006/relationships/tags" Target="../tags/tag50.xml"/><Relationship Id="rId53" Type="http://schemas.openxmlformats.org/officeDocument/2006/relationships/tags" Target="../tags/tag58.xml"/><Relationship Id="rId58" Type="http://schemas.openxmlformats.org/officeDocument/2006/relationships/tags" Target="../tags/tag63.xml"/><Relationship Id="rId66" Type="http://schemas.openxmlformats.org/officeDocument/2006/relationships/tags" Target="../tags/tag71.xml"/><Relationship Id="rId74" Type="http://schemas.openxmlformats.org/officeDocument/2006/relationships/tags" Target="../tags/tag79.xml"/><Relationship Id="rId79" Type="http://schemas.openxmlformats.org/officeDocument/2006/relationships/notesSlide" Target="../notesSlides/notesSlide2.xml"/><Relationship Id="rId5" Type="http://schemas.openxmlformats.org/officeDocument/2006/relationships/tags" Target="../tags/tag10.xml"/><Relationship Id="rId61" Type="http://schemas.openxmlformats.org/officeDocument/2006/relationships/tags" Target="../tags/tag66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4" Type="http://schemas.openxmlformats.org/officeDocument/2006/relationships/tags" Target="../tags/tag49.xml"/><Relationship Id="rId52" Type="http://schemas.openxmlformats.org/officeDocument/2006/relationships/tags" Target="../tags/tag57.xml"/><Relationship Id="rId60" Type="http://schemas.openxmlformats.org/officeDocument/2006/relationships/tags" Target="../tags/tag65.xml"/><Relationship Id="rId65" Type="http://schemas.openxmlformats.org/officeDocument/2006/relationships/tags" Target="../tags/tag70.xml"/><Relationship Id="rId73" Type="http://schemas.openxmlformats.org/officeDocument/2006/relationships/tags" Target="../tags/tag78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43" Type="http://schemas.openxmlformats.org/officeDocument/2006/relationships/tags" Target="../tags/tag48.xml"/><Relationship Id="rId48" Type="http://schemas.openxmlformats.org/officeDocument/2006/relationships/tags" Target="../tags/tag53.xml"/><Relationship Id="rId56" Type="http://schemas.openxmlformats.org/officeDocument/2006/relationships/tags" Target="../tags/tag61.xml"/><Relationship Id="rId64" Type="http://schemas.openxmlformats.org/officeDocument/2006/relationships/tags" Target="../tags/tag69.xml"/><Relationship Id="rId69" Type="http://schemas.openxmlformats.org/officeDocument/2006/relationships/tags" Target="../tags/tag74.xml"/><Relationship Id="rId77" Type="http://schemas.openxmlformats.org/officeDocument/2006/relationships/tags" Target="../tags/tag82.xml"/><Relationship Id="rId8" Type="http://schemas.openxmlformats.org/officeDocument/2006/relationships/tags" Target="../tags/tag13.xml"/><Relationship Id="rId51" Type="http://schemas.openxmlformats.org/officeDocument/2006/relationships/tags" Target="../tags/tag56.xml"/><Relationship Id="rId72" Type="http://schemas.openxmlformats.org/officeDocument/2006/relationships/tags" Target="../tags/tag77.xml"/><Relationship Id="rId3" Type="http://schemas.openxmlformats.org/officeDocument/2006/relationships/tags" Target="../tags/tag8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tags" Target="../tags/tag38.xml"/><Relationship Id="rId38" Type="http://schemas.openxmlformats.org/officeDocument/2006/relationships/tags" Target="../tags/tag43.xml"/><Relationship Id="rId46" Type="http://schemas.openxmlformats.org/officeDocument/2006/relationships/tags" Target="../tags/tag51.xml"/><Relationship Id="rId59" Type="http://schemas.openxmlformats.org/officeDocument/2006/relationships/tags" Target="../tags/tag64.xml"/><Relationship Id="rId67" Type="http://schemas.openxmlformats.org/officeDocument/2006/relationships/tags" Target="../tags/tag72.xml"/><Relationship Id="rId20" Type="http://schemas.openxmlformats.org/officeDocument/2006/relationships/tags" Target="../tags/tag25.xml"/><Relationship Id="rId41" Type="http://schemas.openxmlformats.org/officeDocument/2006/relationships/tags" Target="../tags/tag46.xml"/><Relationship Id="rId54" Type="http://schemas.openxmlformats.org/officeDocument/2006/relationships/tags" Target="../tags/tag59.xml"/><Relationship Id="rId62" Type="http://schemas.openxmlformats.org/officeDocument/2006/relationships/tags" Target="../tags/tag67.xml"/><Relationship Id="rId70" Type="http://schemas.openxmlformats.org/officeDocument/2006/relationships/tags" Target="../tags/tag75.xml"/><Relationship Id="rId75" Type="http://schemas.openxmlformats.org/officeDocument/2006/relationships/tags" Target="../tags/tag80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36" Type="http://schemas.openxmlformats.org/officeDocument/2006/relationships/tags" Target="../tags/tag41.xml"/><Relationship Id="rId49" Type="http://schemas.openxmlformats.org/officeDocument/2006/relationships/tags" Target="../tags/tag54.xml"/><Relationship Id="rId57" Type="http://schemas.openxmlformats.org/officeDocument/2006/relationships/tags" Target="../tags/tag6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50.xml"/><Relationship Id="rId2" Type="http://schemas.openxmlformats.org/officeDocument/2006/relationships/tags" Target="../tags/tag649.xml"/><Relationship Id="rId1" Type="http://schemas.openxmlformats.org/officeDocument/2006/relationships/tags" Target="../tags/tag648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5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659.xml"/><Relationship Id="rId13" Type="http://schemas.openxmlformats.org/officeDocument/2006/relationships/tags" Target="../tags/tag664.xml"/><Relationship Id="rId18" Type="http://schemas.openxmlformats.org/officeDocument/2006/relationships/tags" Target="../tags/tag669.xml"/><Relationship Id="rId3" Type="http://schemas.openxmlformats.org/officeDocument/2006/relationships/tags" Target="../tags/tag654.xml"/><Relationship Id="rId7" Type="http://schemas.openxmlformats.org/officeDocument/2006/relationships/tags" Target="../tags/tag658.xml"/><Relationship Id="rId12" Type="http://schemas.openxmlformats.org/officeDocument/2006/relationships/tags" Target="../tags/tag663.xml"/><Relationship Id="rId17" Type="http://schemas.openxmlformats.org/officeDocument/2006/relationships/tags" Target="../tags/tag668.xml"/><Relationship Id="rId2" Type="http://schemas.openxmlformats.org/officeDocument/2006/relationships/tags" Target="../tags/tag653.xml"/><Relationship Id="rId16" Type="http://schemas.openxmlformats.org/officeDocument/2006/relationships/tags" Target="../tags/tag667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652.xml"/><Relationship Id="rId6" Type="http://schemas.openxmlformats.org/officeDocument/2006/relationships/tags" Target="../tags/tag657.xml"/><Relationship Id="rId11" Type="http://schemas.openxmlformats.org/officeDocument/2006/relationships/tags" Target="../tags/tag662.xml"/><Relationship Id="rId5" Type="http://schemas.openxmlformats.org/officeDocument/2006/relationships/tags" Target="../tags/tag656.xml"/><Relationship Id="rId15" Type="http://schemas.openxmlformats.org/officeDocument/2006/relationships/tags" Target="../tags/tag666.xml"/><Relationship Id="rId10" Type="http://schemas.openxmlformats.org/officeDocument/2006/relationships/tags" Target="../tags/tag661.xml"/><Relationship Id="rId19" Type="http://schemas.openxmlformats.org/officeDocument/2006/relationships/tags" Target="../tags/tag670.xml"/><Relationship Id="rId4" Type="http://schemas.openxmlformats.org/officeDocument/2006/relationships/tags" Target="../tags/tag655.xml"/><Relationship Id="rId9" Type="http://schemas.openxmlformats.org/officeDocument/2006/relationships/tags" Target="../tags/tag660.xml"/><Relationship Id="rId14" Type="http://schemas.openxmlformats.org/officeDocument/2006/relationships/tags" Target="../tags/tag66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678.xml"/><Relationship Id="rId13" Type="http://schemas.openxmlformats.org/officeDocument/2006/relationships/tags" Target="../tags/tag683.xml"/><Relationship Id="rId3" Type="http://schemas.openxmlformats.org/officeDocument/2006/relationships/tags" Target="../tags/tag673.xml"/><Relationship Id="rId7" Type="http://schemas.openxmlformats.org/officeDocument/2006/relationships/tags" Target="../tags/tag677.xml"/><Relationship Id="rId12" Type="http://schemas.openxmlformats.org/officeDocument/2006/relationships/tags" Target="../tags/tag682.xml"/><Relationship Id="rId2" Type="http://schemas.openxmlformats.org/officeDocument/2006/relationships/tags" Target="../tags/tag672.xml"/><Relationship Id="rId1" Type="http://schemas.openxmlformats.org/officeDocument/2006/relationships/tags" Target="../tags/tag671.xml"/><Relationship Id="rId6" Type="http://schemas.openxmlformats.org/officeDocument/2006/relationships/tags" Target="../tags/tag676.xml"/><Relationship Id="rId11" Type="http://schemas.openxmlformats.org/officeDocument/2006/relationships/tags" Target="../tags/tag681.xml"/><Relationship Id="rId5" Type="http://schemas.openxmlformats.org/officeDocument/2006/relationships/tags" Target="../tags/tag675.xml"/><Relationship Id="rId10" Type="http://schemas.openxmlformats.org/officeDocument/2006/relationships/tags" Target="../tags/tag680.xml"/><Relationship Id="rId4" Type="http://schemas.openxmlformats.org/officeDocument/2006/relationships/tags" Target="../tags/tag674.xml"/><Relationship Id="rId9" Type="http://schemas.openxmlformats.org/officeDocument/2006/relationships/tags" Target="../tags/tag679.xml"/><Relationship Id="rId1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696.xml"/><Relationship Id="rId18" Type="http://schemas.openxmlformats.org/officeDocument/2006/relationships/tags" Target="../tags/tag701.xml"/><Relationship Id="rId26" Type="http://schemas.openxmlformats.org/officeDocument/2006/relationships/tags" Target="../tags/tag709.xml"/><Relationship Id="rId39" Type="http://schemas.openxmlformats.org/officeDocument/2006/relationships/tags" Target="../tags/tag722.xml"/><Relationship Id="rId21" Type="http://schemas.openxmlformats.org/officeDocument/2006/relationships/tags" Target="../tags/tag704.xml"/><Relationship Id="rId34" Type="http://schemas.openxmlformats.org/officeDocument/2006/relationships/tags" Target="../tags/tag717.xml"/><Relationship Id="rId42" Type="http://schemas.openxmlformats.org/officeDocument/2006/relationships/tags" Target="../tags/tag725.xml"/><Relationship Id="rId47" Type="http://schemas.openxmlformats.org/officeDocument/2006/relationships/tags" Target="../tags/tag730.xml"/><Relationship Id="rId50" Type="http://schemas.openxmlformats.org/officeDocument/2006/relationships/tags" Target="../tags/tag733.xml"/><Relationship Id="rId55" Type="http://schemas.openxmlformats.org/officeDocument/2006/relationships/tags" Target="../tags/tag738.xml"/><Relationship Id="rId63" Type="http://schemas.openxmlformats.org/officeDocument/2006/relationships/notesSlide" Target="../notesSlides/notesSlide17.xml"/><Relationship Id="rId7" Type="http://schemas.openxmlformats.org/officeDocument/2006/relationships/tags" Target="../tags/tag690.xml"/><Relationship Id="rId2" Type="http://schemas.openxmlformats.org/officeDocument/2006/relationships/tags" Target="../tags/tag685.xml"/><Relationship Id="rId16" Type="http://schemas.openxmlformats.org/officeDocument/2006/relationships/tags" Target="../tags/tag699.xml"/><Relationship Id="rId20" Type="http://schemas.openxmlformats.org/officeDocument/2006/relationships/tags" Target="../tags/tag703.xml"/><Relationship Id="rId29" Type="http://schemas.openxmlformats.org/officeDocument/2006/relationships/tags" Target="../tags/tag712.xml"/><Relationship Id="rId41" Type="http://schemas.openxmlformats.org/officeDocument/2006/relationships/tags" Target="../tags/tag724.xml"/><Relationship Id="rId54" Type="http://schemas.openxmlformats.org/officeDocument/2006/relationships/tags" Target="../tags/tag737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684.xml"/><Relationship Id="rId6" Type="http://schemas.openxmlformats.org/officeDocument/2006/relationships/tags" Target="../tags/tag689.xml"/><Relationship Id="rId11" Type="http://schemas.openxmlformats.org/officeDocument/2006/relationships/tags" Target="../tags/tag694.xml"/><Relationship Id="rId24" Type="http://schemas.openxmlformats.org/officeDocument/2006/relationships/tags" Target="../tags/tag707.xml"/><Relationship Id="rId32" Type="http://schemas.openxmlformats.org/officeDocument/2006/relationships/tags" Target="../tags/tag715.xml"/><Relationship Id="rId37" Type="http://schemas.openxmlformats.org/officeDocument/2006/relationships/tags" Target="../tags/tag720.xml"/><Relationship Id="rId40" Type="http://schemas.openxmlformats.org/officeDocument/2006/relationships/tags" Target="../tags/tag723.xml"/><Relationship Id="rId45" Type="http://schemas.openxmlformats.org/officeDocument/2006/relationships/tags" Target="../tags/tag728.xml"/><Relationship Id="rId53" Type="http://schemas.openxmlformats.org/officeDocument/2006/relationships/tags" Target="../tags/tag736.xml"/><Relationship Id="rId58" Type="http://schemas.openxmlformats.org/officeDocument/2006/relationships/tags" Target="../tags/tag741.xml"/><Relationship Id="rId5" Type="http://schemas.openxmlformats.org/officeDocument/2006/relationships/tags" Target="../tags/tag688.xml"/><Relationship Id="rId15" Type="http://schemas.openxmlformats.org/officeDocument/2006/relationships/tags" Target="../tags/tag698.xml"/><Relationship Id="rId23" Type="http://schemas.openxmlformats.org/officeDocument/2006/relationships/tags" Target="../tags/tag706.xml"/><Relationship Id="rId28" Type="http://schemas.openxmlformats.org/officeDocument/2006/relationships/tags" Target="../tags/tag711.xml"/><Relationship Id="rId36" Type="http://schemas.openxmlformats.org/officeDocument/2006/relationships/tags" Target="../tags/tag719.xml"/><Relationship Id="rId49" Type="http://schemas.openxmlformats.org/officeDocument/2006/relationships/tags" Target="../tags/tag732.xml"/><Relationship Id="rId57" Type="http://schemas.openxmlformats.org/officeDocument/2006/relationships/tags" Target="../tags/tag740.xml"/><Relationship Id="rId61" Type="http://schemas.openxmlformats.org/officeDocument/2006/relationships/tags" Target="../tags/tag744.xml"/><Relationship Id="rId10" Type="http://schemas.openxmlformats.org/officeDocument/2006/relationships/tags" Target="../tags/tag693.xml"/><Relationship Id="rId19" Type="http://schemas.openxmlformats.org/officeDocument/2006/relationships/tags" Target="../tags/tag702.xml"/><Relationship Id="rId31" Type="http://schemas.openxmlformats.org/officeDocument/2006/relationships/tags" Target="../tags/tag714.xml"/><Relationship Id="rId44" Type="http://schemas.openxmlformats.org/officeDocument/2006/relationships/tags" Target="../tags/tag727.xml"/><Relationship Id="rId52" Type="http://schemas.openxmlformats.org/officeDocument/2006/relationships/tags" Target="../tags/tag735.xml"/><Relationship Id="rId60" Type="http://schemas.openxmlformats.org/officeDocument/2006/relationships/tags" Target="../tags/tag743.xml"/><Relationship Id="rId4" Type="http://schemas.openxmlformats.org/officeDocument/2006/relationships/tags" Target="../tags/tag687.xml"/><Relationship Id="rId9" Type="http://schemas.openxmlformats.org/officeDocument/2006/relationships/tags" Target="../tags/tag692.xml"/><Relationship Id="rId14" Type="http://schemas.openxmlformats.org/officeDocument/2006/relationships/tags" Target="../tags/tag697.xml"/><Relationship Id="rId22" Type="http://schemas.openxmlformats.org/officeDocument/2006/relationships/tags" Target="../tags/tag705.xml"/><Relationship Id="rId27" Type="http://schemas.openxmlformats.org/officeDocument/2006/relationships/tags" Target="../tags/tag710.xml"/><Relationship Id="rId30" Type="http://schemas.openxmlformats.org/officeDocument/2006/relationships/tags" Target="../tags/tag713.xml"/><Relationship Id="rId35" Type="http://schemas.openxmlformats.org/officeDocument/2006/relationships/tags" Target="../tags/tag718.xml"/><Relationship Id="rId43" Type="http://schemas.openxmlformats.org/officeDocument/2006/relationships/tags" Target="../tags/tag726.xml"/><Relationship Id="rId48" Type="http://schemas.openxmlformats.org/officeDocument/2006/relationships/tags" Target="../tags/tag731.xml"/><Relationship Id="rId56" Type="http://schemas.openxmlformats.org/officeDocument/2006/relationships/tags" Target="../tags/tag739.xml"/><Relationship Id="rId8" Type="http://schemas.openxmlformats.org/officeDocument/2006/relationships/tags" Target="../tags/tag691.xml"/><Relationship Id="rId51" Type="http://schemas.openxmlformats.org/officeDocument/2006/relationships/tags" Target="../tags/tag734.xml"/><Relationship Id="rId3" Type="http://schemas.openxmlformats.org/officeDocument/2006/relationships/tags" Target="../tags/tag686.xml"/><Relationship Id="rId12" Type="http://schemas.openxmlformats.org/officeDocument/2006/relationships/tags" Target="../tags/tag695.xml"/><Relationship Id="rId17" Type="http://schemas.openxmlformats.org/officeDocument/2006/relationships/tags" Target="../tags/tag700.xml"/><Relationship Id="rId25" Type="http://schemas.openxmlformats.org/officeDocument/2006/relationships/tags" Target="../tags/tag708.xml"/><Relationship Id="rId33" Type="http://schemas.openxmlformats.org/officeDocument/2006/relationships/tags" Target="../tags/tag716.xml"/><Relationship Id="rId38" Type="http://schemas.openxmlformats.org/officeDocument/2006/relationships/tags" Target="../tags/tag721.xml"/><Relationship Id="rId46" Type="http://schemas.openxmlformats.org/officeDocument/2006/relationships/tags" Target="../tags/tag729.xml"/><Relationship Id="rId59" Type="http://schemas.openxmlformats.org/officeDocument/2006/relationships/tags" Target="../tags/tag74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95.xml"/><Relationship Id="rId18" Type="http://schemas.openxmlformats.org/officeDocument/2006/relationships/tags" Target="../tags/tag100.xml"/><Relationship Id="rId26" Type="http://schemas.openxmlformats.org/officeDocument/2006/relationships/tags" Target="../tags/tag108.xml"/><Relationship Id="rId39" Type="http://schemas.openxmlformats.org/officeDocument/2006/relationships/tags" Target="../tags/tag121.xml"/><Relationship Id="rId21" Type="http://schemas.openxmlformats.org/officeDocument/2006/relationships/tags" Target="../tags/tag103.xml"/><Relationship Id="rId34" Type="http://schemas.openxmlformats.org/officeDocument/2006/relationships/tags" Target="../tags/tag116.xml"/><Relationship Id="rId42" Type="http://schemas.openxmlformats.org/officeDocument/2006/relationships/tags" Target="../tags/tag124.xml"/><Relationship Id="rId47" Type="http://schemas.openxmlformats.org/officeDocument/2006/relationships/tags" Target="../tags/tag129.xml"/><Relationship Id="rId50" Type="http://schemas.openxmlformats.org/officeDocument/2006/relationships/tags" Target="../tags/tag132.xml"/><Relationship Id="rId55" Type="http://schemas.openxmlformats.org/officeDocument/2006/relationships/tags" Target="../tags/tag137.xml"/><Relationship Id="rId63" Type="http://schemas.openxmlformats.org/officeDocument/2006/relationships/notesSlide" Target="../notesSlides/notesSlide3.xml"/><Relationship Id="rId7" Type="http://schemas.openxmlformats.org/officeDocument/2006/relationships/tags" Target="../tags/tag89.xml"/><Relationship Id="rId2" Type="http://schemas.openxmlformats.org/officeDocument/2006/relationships/tags" Target="../tags/tag84.xml"/><Relationship Id="rId16" Type="http://schemas.openxmlformats.org/officeDocument/2006/relationships/tags" Target="../tags/tag98.xml"/><Relationship Id="rId20" Type="http://schemas.openxmlformats.org/officeDocument/2006/relationships/tags" Target="../tags/tag102.xml"/><Relationship Id="rId29" Type="http://schemas.openxmlformats.org/officeDocument/2006/relationships/tags" Target="../tags/tag111.xml"/><Relationship Id="rId41" Type="http://schemas.openxmlformats.org/officeDocument/2006/relationships/tags" Target="../tags/tag123.xml"/><Relationship Id="rId54" Type="http://schemas.openxmlformats.org/officeDocument/2006/relationships/tags" Target="../tags/tag136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24" Type="http://schemas.openxmlformats.org/officeDocument/2006/relationships/tags" Target="../tags/tag106.xml"/><Relationship Id="rId32" Type="http://schemas.openxmlformats.org/officeDocument/2006/relationships/tags" Target="../tags/tag114.xml"/><Relationship Id="rId37" Type="http://schemas.openxmlformats.org/officeDocument/2006/relationships/tags" Target="../tags/tag119.xml"/><Relationship Id="rId40" Type="http://schemas.openxmlformats.org/officeDocument/2006/relationships/tags" Target="../tags/tag122.xml"/><Relationship Id="rId45" Type="http://schemas.openxmlformats.org/officeDocument/2006/relationships/tags" Target="../tags/tag127.xml"/><Relationship Id="rId53" Type="http://schemas.openxmlformats.org/officeDocument/2006/relationships/tags" Target="../tags/tag135.xml"/><Relationship Id="rId58" Type="http://schemas.openxmlformats.org/officeDocument/2006/relationships/tags" Target="../tags/tag140.xml"/><Relationship Id="rId5" Type="http://schemas.openxmlformats.org/officeDocument/2006/relationships/tags" Target="../tags/tag87.xml"/><Relationship Id="rId15" Type="http://schemas.openxmlformats.org/officeDocument/2006/relationships/tags" Target="../tags/tag97.xml"/><Relationship Id="rId23" Type="http://schemas.openxmlformats.org/officeDocument/2006/relationships/tags" Target="../tags/tag105.xml"/><Relationship Id="rId28" Type="http://schemas.openxmlformats.org/officeDocument/2006/relationships/tags" Target="../tags/tag110.xml"/><Relationship Id="rId36" Type="http://schemas.openxmlformats.org/officeDocument/2006/relationships/tags" Target="../tags/tag118.xml"/><Relationship Id="rId49" Type="http://schemas.openxmlformats.org/officeDocument/2006/relationships/tags" Target="../tags/tag131.xml"/><Relationship Id="rId57" Type="http://schemas.openxmlformats.org/officeDocument/2006/relationships/tags" Target="../tags/tag139.xml"/><Relationship Id="rId61" Type="http://schemas.openxmlformats.org/officeDocument/2006/relationships/tags" Target="../tags/tag143.xml"/><Relationship Id="rId10" Type="http://schemas.openxmlformats.org/officeDocument/2006/relationships/tags" Target="../tags/tag92.xml"/><Relationship Id="rId19" Type="http://schemas.openxmlformats.org/officeDocument/2006/relationships/tags" Target="../tags/tag101.xml"/><Relationship Id="rId31" Type="http://schemas.openxmlformats.org/officeDocument/2006/relationships/tags" Target="../tags/tag113.xml"/><Relationship Id="rId44" Type="http://schemas.openxmlformats.org/officeDocument/2006/relationships/tags" Target="../tags/tag126.xml"/><Relationship Id="rId52" Type="http://schemas.openxmlformats.org/officeDocument/2006/relationships/tags" Target="../tags/tag134.xml"/><Relationship Id="rId60" Type="http://schemas.openxmlformats.org/officeDocument/2006/relationships/tags" Target="../tags/tag142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tags" Target="../tags/tag96.xml"/><Relationship Id="rId22" Type="http://schemas.openxmlformats.org/officeDocument/2006/relationships/tags" Target="../tags/tag104.xml"/><Relationship Id="rId27" Type="http://schemas.openxmlformats.org/officeDocument/2006/relationships/tags" Target="../tags/tag109.xml"/><Relationship Id="rId30" Type="http://schemas.openxmlformats.org/officeDocument/2006/relationships/tags" Target="../tags/tag112.xml"/><Relationship Id="rId35" Type="http://schemas.openxmlformats.org/officeDocument/2006/relationships/tags" Target="../tags/tag117.xml"/><Relationship Id="rId43" Type="http://schemas.openxmlformats.org/officeDocument/2006/relationships/tags" Target="../tags/tag125.xml"/><Relationship Id="rId48" Type="http://schemas.openxmlformats.org/officeDocument/2006/relationships/tags" Target="../tags/tag130.xml"/><Relationship Id="rId56" Type="http://schemas.openxmlformats.org/officeDocument/2006/relationships/tags" Target="../tags/tag138.xml"/><Relationship Id="rId8" Type="http://schemas.openxmlformats.org/officeDocument/2006/relationships/tags" Target="../tags/tag90.xml"/><Relationship Id="rId51" Type="http://schemas.openxmlformats.org/officeDocument/2006/relationships/tags" Target="../tags/tag133.xml"/><Relationship Id="rId3" Type="http://schemas.openxmlformats.org/officeDocument/2006/relationships/tags" Target="../tags/tag85.xml"/><Relationship Id="rId12" Type="http://schemas.openxmlformats.org/officeDocument/2006/relationships/tags" Target="../tags/tag94.xml"/><Relationship Id="rId17" Type="http://schemas.openxmlformats.org/officeDocument/2006/relationships/tags" Target="../tags/tag99.xml"/><Relationship Id="rId25" Type="http://schemas.openxmlformats.org/officeDocument/2006/relationships/tags" Target="../tags/tag107.xml"/><Relationship Id="rId33" Type="http://schemas.openxmlformats.org/officeDocument/2006/relationships/tags" Target="../tags/tag115.xml"/><Relationship Id="rId38" Type="http://schemas.openxmlformats.org/officeDocument/2006/relationships/tags" Target="../tags/tag120.xml"/><Relationship Id="rId46" Type="http://schemas.openxmlformats.org/officeDocument/2006/relationships/tags" Target="../tags/tag128.xml"/><Relationship Id="rId59" Type="http://schemas.openxmlformats.org/officeDocument/2006/relationships/tags" Target="../tags/tag14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176.xml"/><Relationship Id="rId21" Type="http://schemas.openxmlformats.org/officeDocument/2006/relationships/tags" Target="../tags/tag171.xml"/><Relationship Id="rId42" Type="http://schemas.openxmlformats.org/officeDocument/2006/relationships/tags" Target="../tags/tag192.xml"/><Relationship Id="rId47" Type="http://schemas.openxmlformats.org/officeDocument/2006/relationships/tags" Target="../tags/tag197.xml"/><Relationship Id="rId63" Type="http://schemas.openxmlformats.org/officeDocument/2006/relationships/tags" Target="../tags/tag213.xml"/><Relationship Id="rId68" Type="http://schemas.openxmlformats.org/officeDocument/2006/relationships/tags" Target="../tags/tag218.xml"/><Relationship Id="rId84" Type="http://schemas.openxmlformats.org/officeDocument/2006/relationships/tags" Target="../tags/tag234.xml"/><Relationship Id="rId89" Type="http://schemas.openxmlformats.org/officeDocument/2006/relationships/tags" Target="../tags/tag239.xml"/><Relationship Id="rId2" Type="http://schemas.openxmlformats.org/officeDocument/2006/relationships/tags" Target="../tags/tag152.xml"/><Relationship Id="rId16" Type="http://schemas.openxmlformats.org/officeDocument/2006/relationships/tags" Target="../tags/tag166.xml"/><Relationship Id="rId29" Type="http://schemas.openxmlformats.org/officeDocument/2006/relationships/tags" Target="../tags/tag179.xml"/><Relationship Id="rId107" Type="http://schemas.openxmlformats.org/officeDocument/2006/relationships/tags" Target="../tags/tag257.xml"/><Relationship Id="rId11" Type="http://schemas.openxmlformats.org/officeDocument/2006/relationships/tags" Target="../tags/tag161.xml"/><Relationship Id="rId24" Type="http://schemas.openxmlformats.org/officeDocument/2006/relationships/tags" Target="../tags/tag174.xml"/><Relationship Id="rId32" Type="http://schemas.openxmlformats.org/officeDocument/2006/relationships/tags" Target="../tags/tag182.xml"/><Relationship Id="rId37" Type="http://schemas.openxmlformats.org/officeDocument/2006/relationships/tags" Target="../tags/tag187.xml"/><Relationship Id="rId40" Type="http://schemas.openxmlformats.org/officeDocument/2006/relationships/tags" Target="../tags/tag190.xml"/><Relationship Id="rId45" Type="http://schemas.openxmlformats.org/officeDocument/2006/relationships/tags" Target="../tags/tag195.xml"/><Relationship Id="rId53" Type="http://schemas.openxmlformats.org/officeDocument/2006/relationships/tags" Target="../tags/tag203.xml"/><Relationship Id="rId58" Type="http://schemas.openxmlformats.org/officeDocument/2006/relationships/tags" Target="../tags/tag208.xml"/><Relationship Id="rId66" Type="http://schemas.openxmlformats.org/officeDocument/2006/relationships/tags" Target="../tags/tag216.xml"/><Relationship Id="rId74" Type="http://schemas.openxmlformats.org/officeDocument/2006/relationships/tags" Target="../tags/tag224.xml"/><Relationship Id="rId79" Type="http://schemas.openxmlformats.org/officeDocument/2006/relationships/tags" Target="../tags/tag229.xml"/><Relationship Id="rId87" Type="http://schemas.openxmlformats.org/officeDocument/2006/relationships/tags" Target="../tags/tag237.xml"/><Relationship Id="rId102" Type="http://schemas.openxmlformats.org/officeDocument/2006/relationships/tags" Target="../tags/tag252.xml"/><Relationship Id="rId110" Type="http://schemas.openxmlformats.org/officeDocument/2006/relationships/slideLayout" Target="../slideLayouts/slideLayout2.xml"/><Relationship Id="rId5" Type="http://schemas.openxmlformats.org/officeDocument/2006/relationships/tags" Target="../tags/tag155.xml"/><Relationship Id="rId61" Type="http://schemas.openxmlformats.org/officeDocument/2006/relationships/tags" Target="../tags/tag211.xml"/><Relationship Id="rId82" Type="http://schemas.openxmlformats.org/officeDocument/2006/relationships/tags" Target="../tags/tag232.xml"/><Relationship Id="rId90" Type="http://schemas.openxmlformats.org/officeDocument/2006/relationships/tags" Target="../tags/tag240.xml"/><Relationship Id="rId95" Type="http://schemas.openxmlformats.org/officeDocument/2006/relationships/tags" Target="../tags/tag245.xml"/><Relationship Id="rId19" Type="http://schemas.openxmlformats.org/officeDocument/2006/relationships/tags" Target="../tags/tag169.xml"/><Relationship Id="rId14" Type="http://schemas.openxmlformats.org/officeDocument/2006/relationships/tags" Target="../tags/tag164.xml"/><Relationship Id="rId22" Type="http://schemas.openxmlformats.org/officeDocument/2006/relationships/tags" Target="../tags/tag172.xml"/><Relationship Id="rId27" Type="http://schemas.openxmlformats.org/officeDocument/2006/relationships/tags" Target="../tags/tag177.xml"/><Relationship Id="rId30" Type="http://schemas.openxmlformats.org/officeDocument/2006/relationships/tags" Target="../tags/tag180.xml"/><Relationship Id="rId35" Type="http://schemas.openxmlformats.org/officeDocument/2006/relationships/tags" Target="../tags/tag185.xml"/><Relationship Id="rId43" Type="http://schemas.openxmlformats.org/officeDocument/2006/relationships/tags" Target="../tags/tag193.xml"/><Relationship Id="rId48" Type="http://schemas.openxmlformats.org/officeDocument/2006/relationships/tags" Target="../tags/tag198.xml"/><Relationship Id="rId56" Type="http://schemas.openxmlformats.org/officeDocument/2006/relationships/tags" Target="../tags/tag206.xml"/><Relationship Id="rId64" Type="http://schemas.openxmlformats.org/officeDocument/2006/relationships/tags" Target="../tags/tag214.xml"/><Relationship Id="rId69" Type="http://schemas.openxmlformats.org/officeDocument/2006/relationships/tags" Target="../tags/tag219.xml"/><Relationship Id="rId77" Type="http://schemas.openxmlformats.org/officeDocument/2006/relationships/tags" Target="../tags/tag227.xml"/><Relationship Id="rId100" Type="http://schemas.openxmlformats.org/officeDocument/2006/relationships/tags" Target="../tags/tag250.xml"/><Relationship Id="rId105" Type="http://schemas.openxmlformats.org/officeDocument/2006/relationships/tags" Target="../tags/tag255.xml"/><Relationship Id="rId8" Type="http://schemas.openxmlformats.org/officeDocument/2006/relationships/tags" Target="../tags/tag158.xml"/><Relationship Id="rId51" Type="http://schemas.openxmlformats.org/officeDocument/2006/relationships/tags" Target="../tags/tag201.xml"/><Relationship Id="rId72" Type="http://schemas.openxmlformats.org/officeDocument/2006/relationships/tags" Target="../tags/tag222.xml"/><Relationship Id="rId80" Type="http://schemas.openxmlformats.org/officeDocument/2006/relationships/tags" Target="../tags/tag230.xml"/><Relationship Id="rId85" Type="http://schemas.openxmlformats.org/officeDocument/2006/relationships/tags" Target="../tags/tag235.xml"/><Relationship Id="rId93" Type="http://schemas.openxmlformats.org/officeDocument/2006/relationships/tags" Target="../tags/tag243.xml"/><Relationship Id="rId98" Type="http://schemas.openxmlformats.org/officeDocument/2006/relationships/tags" Target="../tags/tag248.xml"/><Relationship Id="rId3" Type="http://schemas.openxmlformats.org/officeDocument/2006/relationships/tags" Target="../tags/tag153.xml"/><Relationship Id="rId12" Type="http://schemas.openxmlformats.org/officeDocument/2006/relationships/tags" Target="../tags/tag162.xml"/><Relationship Id="rId17" Type="http://schemas.openxmlformats.org/officeDocument/2006/relationships/tags" Target="../tags/tag167.xml"/><Relationship Id="rId25" Type="http://schemas.openxmlformats.org/officeDocument/2006/relationships/tags" Target="../tags/tag175.xml"/><Relationship Id="rId33" Type="http://schemas.openxmlformats.org/officeDocument/2006/relationships/tags" Target="../tags/tag183.xml"/><Relationship Id="rId38" Type="http://schemas.openxmlformats.org/officeDocument/2006/relationships/tags" Target="../tags/tag188.xml"/><Relationship Id="rId46" Type="http://schemas.openxmlformats.org/officeDocument/2006/relationships/tags" Target="../tags/tag196.xml"/><Relationship Id="rId59" Type="http://schemas.openxmlformats.org/officeDocument/2006/relationships/tags" Target="../tags/tag209.xml"/><Relationship Id="rId67" Type="http://schemas.openxmlformats.org/officeDocument/2006/relationships/tags" Target="../tags/tag217.xml"/><Relationship Id="rId103" Type="http://schemas.openxmlformats.org/officeDocument/2006/relationships/tags" Target="../tags/tag253.xml"/><Relationship Id="rId108" Type="http://schemas.openxmlformats.org/officeDocument/2006/relationships/tags" Target="../tags/tag258.xml"/><Relationship Id="rId20" Type="http://schemas.openxmlformats.org/officeDocument/2006/relationships/tags" Target="../tags/tag170.xml"/><Relationship Id="rId41" Type="http://schemas.openxmlformats.org/officeDocument/2006/relationships/tags" Target="../tags/tag191.xml"/><Relationship Id="rId54" Type="http://schemas.openxmlformats.org/officeDocument/2006/relationships/tags" Target="../tags/tag204.xml"/><Relationship Id="rId62" Type="http://schemas.openxmlformats.org/officeDocument/2006/relationships/tags" Target="../tags/tag212.xml"/><Relationship Id="rId70" Type="http://schemas.openxmlformats.org/officeDocument/2006/relationships/tags" Target="../tags/tag220.xml"/><Relationship Id="rId75" Type="http://schemas.openxmlformats.org/officeDocument/2006/relationships/tags" Target="../tags/tag225.xml"/><Relationship Id="rId83" Type="http://schemas.openxmlformats.org/officeDocument/2006/relationships/tags" Target="../tags/tag233.xml"/><Relationship Id="rId88" Type="http://schemas.openxmlformats.org/officeDocument/2006/relationships/tags" Target="../tags/tag238.xml"/><Relationship Id="rId91" Type="http://schemas.openxmlformats.org/officeDocument/2006/relationships/tags" Target="../tags/tag241.xml"/><Relationship Id="rId96" Type="http://schemas.openxmlformats.org/officeDocument/2006/relationships/tags" Target="../tags/tag246.xml"/><Relationship Id="rId111" Type="http://schemas.openxmlformats.org/officeDocument/2006/relationships/notesSlide" Target="../notesSlides/notesSlide5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5" Type="http://schemas.openxmlformats.org/officeDocument/2006/relationships/tags" Target="../tags/tag165.xml"/><Relationship Id="rId23" Type="http://schemas.openxmlformats.org/officeDocument/2006/relationships/tags" Target="../tags/tag173.xml"/><Relationship Id="rId28" Type="http://schemas.openxmlformats.org/officeDocument/2006/relationships/tags" Target="../tags/tag178.xml"/><Relationship Id="rId36" Type="http://schemas.openxmlformats.org/officeDocument/2006/relationships/tags" Target="../tags/tag186.xml"/><Relationship Id="rId49" Type="http://schemas.openxmlformats.org/officeDocument/2006/relationships/tags" Target="../tags/tag199.xml"/><Relationship Id="rId57" Type="http://schemas.openxmlformats.org/officeDocument/2006/relationships/tags" Target="../tags/tag207.xml"/><Relationship Id="rId106" Type="http://schemas.openxmlformats.org/officeDocument/2006/relationships/tags" Target="../tags/tag256.xml"/><Relationship Id="rId10" Type="http://schemas.openxmlformats.org/officeDocument/2006/relationships/tags" Target="../tags/tag160.xml"/><Relationship Id="rId31" Type="http://schemas.openxmlformats.org/officeDocument/2006/relationships/tags" Target="../tags/tag181.xml"/><Relationship Id="rId44" Type="http://schemas.openxmlformats.org/officeDocument/2006/relationships/tags" Target="../tags/tag194.xml"/><Relationship Id="rId52" Type="http://schemas.openxmlformats.org/officeDocument/2006/relationships/tags" Target="../tags/tag202.xml"/><Relationship Id="rId60" Type="http://schemas.openxmlformats.org/officeDocument/2006/relationships/tags" Target="../tags/tag210.xml"/><Relationship Id="rId65" Type="http://schemas.openxmlformats.org/officeDocument/2006/relationships/tags" Target="../tags/tag215.xml"/><Relationship Id="rId73" Type="http://schemas.openxmlformats.org/officeDocument/2006/relationships/tags" Target="../tags/tag223.xml"/><Relationship Id="rId78" Type="http://schemas.openxmlformats.org/officeDocument/2006/relationships/tags" Target="../tags/tag228.xml"/><Relationship Id="rId81" Type="http://schemas.openxmlformats.org/officeDocument/2006/relationships/tags" Target="../tags/tag231.xml"/><Relationship Id="rId86" Type="http://schemas.openxmlformats.org/officeDocument/2006/relationships/tags" Target="../tags/tag236.xml"/><Relationship Id="rId94" Type="http://schemas.openxmlformats.org/officeDocument/2006/relationships/tags" Target="../tags/tag244.xml"/><Relationship Id="rId99" Type="http://schemas.openxmlformats.org/officeDocument/2006/relationships/tags" Target="../tags/tag249.xml"/><Relationship Id="rId101" Type="http://schemas.openxmlformats.org/officeDocument/2006/relationships/tags" Target="../tags/tag251.xml"/><Relationship Id="rId4" Type="http://schemas.openxmlformats.org/officeDocument/2006/relationships/tags" Target="../tags/tag154.xml"/><Relationship Id="rId9" Type="http://schemas.openxmlformats.org/officeDocument/2006/relationships/tags" Target="../tags/tag159.xml"/><Relationship Id="rId13" Type="http://schemas.openxmlformats.org/officeDocument/2006/relationships/tags" Target="../tags/tag163.xml"/><Relationship Id="rId18" Type="http://schemas.openxmlformats.org/officeDocument/2006/relationships/tags" Target="../tags/tag168.xml"/><Relationship Id="rId39" Type="http://schemas.openxmlformats.org/officeDocument/2006/relationships/tags" Target="../tags/tag189.xml"/><Relationship Id="rId109" Type="http://schemas.openxmlformats.org/officeDocument/2006/relationships/tags" Target="../tags/tag259.xml"/><Relationship Id="rId34" Type="http://schemas.openxmlformats.org/officeDocument/2006/relationships/tags" Target="../tags/tag184.xml"/><Relationship Id="rId50" Type="http://schemas.openxmlformats.org/officeDocument/2006/relationships/tags" Target="../tags/tag200.xml"/><Relationship Id="rId55" Type="http://schemas.openxmlformats.org/officeDocument/2006/relationships/tags" Target="../tags/tag205.xml"/><Relationship Id="rId76" Type="http://schemas.openxmlformats.org/officeDocument/2006/relationships/tags" Target="../tags/tag226.xml"/><Relationship Id="rId97" Type="http://schemas.openxmlformats.org/officeDocument/2006/relationships/tags" Target="../tags/tag247.xml"/><Relationship Id="rId104" Type="http://schemas.openxmlformats.org/officeDocument/2006/relationships/tags" Target="../tags/tag254.xml"/><Relationship Id="rId7" Type="http://schemas.openxmlformats.org/officeDocument/2006/relationships/tags" Target="../tags/tag157.xml"/><Relationship Id="rId71" Type="http://schemas.openxmlformats.org/officeDocument/2006/relationships/tags" Target="../tags/tag221.xml"/><Relationship Id="rId92" Type="http://schemas.openxmlformats.org/officeDocument/2006/relationships/tags" Target="../tags/tag24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62.xml"/><Relationship Id="rId2" Type="http://schemas.openxmlformats.org/officeDocument/2006/relationships/tags" Target="../tags/tag261.xml"/><Relationship Id="rId1" Type="http://schemas.openxmlformats.org/officeDocument/2006/relationships/tags" Target="../tags/tag260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66.xml"/><Relationship Id="rId2" Type="http://schemas.openxmlformats.org/officeDocument/2006/relationships/tags" Target="../tags/tag265.xml"/><Relationship Id="rId1" Type="http://schemas.openxmlformats.org/officeDocument/2006/relationships/tags" Target="../tags/tag26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68B2B2-50C8-461E-B5F7-D1DB645B268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066800"/>
            <a:ext cx="7772400" cy="2533650"/>
          </a:xfrm>
        </p:spPr>
        <p:txBody>
          <a:bodyPr/>
          <a:lstStyle/>
          <a:p>
            <a:r>
              <a:rPr lang="en-US" altLang="en-US" sz="4800" smtClean="0">
                <a:latin typeface="Arial" charset="0"/>
                <a:cs typeface="Arial" charset="0"/>
              </a:rPr>
              <a:t>CSE 332: </a:t>
            </a:r>
            <a:br>
              <a:rPr lang="en-US" altLang="en-US" sz="4800" smtClean="0">
                <a:latin typeface="Arial" charset="0"/>
                <a:cs typeface="Arial" charset="0"/>
              </a:rPr>
            </a:br>
            <a:r>
              <a:rPr lang="en-US" altLang="en-US" sz="4000" smtClean="0">
                <a:latin typeface="Arial" charset="0"/>
                <a:cs typeface="Arial" charset="0"/>
              </a:rPr>
              <a:t>Analysis of Fork-Join Parallel Programs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3886200"/>
            <a:ext cx="8458200" cy="17526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Richard Anderson</a:t>
            </a:r>
            <a:endParaRPr lang="en-US" altLang="en-US" dirty="0">
              <a:latin typeface="Arial" charset="0"/>
              <a:cs typeface="Arial" charset="0"/>
            </a:endParaRPr>
          </a:p>
          <a:p>
            <a:r>
              <a:rPr lang="en-US" altLang="en-US" dirty="0" smtClean="0">
                <a:latin typeface="Arial" charset="0"/>
                <a:cs typeface="Arial" charset="0"/>
              </a:rPr>
              <a:t>Spring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Divide-and-conquer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066800"/>
            <a:ext cx="8153400" cy="3048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000" dirty="0" smtClean="0"/>
              <a:t>Same approach useful for many problems beyond sum</a:t>
            </a:r>
          </a:p>
          <a:p>
            <a:pPr lvl="1">
              <a:defRPr/>
            </a:pPr>
            <a:r>
              <a:rPr lang="en-US" sz="2000" i="1" dirty="0" smtClean="0"/>
              <a:t>If</a:t>
            </a:r>
            <a:r>
              <a:rPr lang="en-US" sz="2000" dirty="0" smtClean="0"/>
              <a:t> you have enough processors, total time </a:t>
            </a:r>
            <a:r>
              <a:rPr lang="en-US" sz="2000" i="1" dirty="0" smtClean="0"/>
              <a:t>O</a:t>
            </a:r>
            <a:r>
              <a:rPr lang="en-US" sz="2000" dirty="0" smtClean="0"/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 smtClean="0"/>
              <a:t> </a:t>
            </a:r>
            <a:r>
              <a:rPr lang="en-US" sz="2000" i="1" dirty="0" smtClean="0"/>
              <a:t>n</a:t>
            </a:r>
            <a:r>
              <a:rPr lang="en-US" sz="2000" dirty="0" smtClean="0"/>
              <a:t>)</a:t>
            </a:r>
          </a:p>
          <a:p>
            <a:pPr lvl="1">
              <a:defRPr/>
            </a:pPr>
            <a:r>
              <a:rPr lang="en-US" sz="2000" dirty="0" smtClean="0"/>
              <a:t>Next lecture: study reality of </a:t>
            </a:r>
            <a:r>
              <a:rPr lang="en-US" sz="2000" b="1" dirty="0" smtClean="0"/>
              <a:t>P</a:t>
            </a:r>
            <a:r>
              <a:rPr lang="en-US" sz="2000" dirty="0" smtClean="0"/>
              <a:t> &lt;&lt; </a:t>
            </a:r>
            <a:r>
              <a:rPr lang="en-US" sz="2000" i="1" dirty="0" smtClean="0"/>
              <a:t>n</a:t>
            </a:r>
            <a:r>
              <a:rPr lang="en-US" sz="2000" dirty="0" smtClean="0"/>
              <a:t> processors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Will write all our parallel algorithms in this style</a:t>
            </a:r>
          </a:p>
          <a:p>
            <a:pPr lvl="1">
              <a:defRPr/>
            </a:pPr>
            <a:r>
              <a:rPr lang="en-US" sz="2000" dirty="0" smtClean="0"/>
              <a:t>But using a special fork-join library engineered for this style</a:t>
            </a:r>
          </a:p>
          <a:p>
            <a:pPr lvl="2">
              <a:defRPr/>
            </a:pPr>
            <a:r>
              <a:rPr lang="en-US" dirty="0" smtClean="0"/>
              <a:t>Takes care of scheduling the computation well</a:t>
            </a:r>
          </a:p>
          <a:p>
            <a:pPr lvl="1">
              <a:defRPr/>
            </a:pPr>
            <a:r>
              <a:rPr lang="en-US" sz="2000" dirty="0" smtClean="0"/>
              <a:t>Often relies on operations being associative (like +)</a:t>
            </a:r>
            <a:endParaRPr lang="en-US" sz="2000" dirty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C47C75-7EEA-4EAF-A69C-B4F25097AF4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28677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78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66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79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0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19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1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24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2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676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3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4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828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5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33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6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86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7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90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8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38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9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743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0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895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1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2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048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3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52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4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05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5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10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6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57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7" name="Rectangle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962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8" name="Rectangle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9" name="Rectangle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0" name="Rectangle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267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1" name="Rectangle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572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2" name="Rectangle 3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724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3" name="Rectangle 33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029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4" name="Rectangle 34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876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5" name="Rectangle 35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181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6" name="Rectangle 36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334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7" name="Rectangle 37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638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8" name="Rectangle 3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486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9" name="Rectangle 3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791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0" name="Rectangle 40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943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1" name="Rectangle 4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248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2" name="Rectangle 42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96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3" name="Rectangl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400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4" name="Rectangle 4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553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5" name="Rectangle 4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858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6" name="Rectangle 4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5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7" name="Rectangle 47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010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8" name="Rectangle 48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9" name="Rectangle 4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467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0" name="Rectangle 50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7315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1" name="Rectangle 5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620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2" name="Rectangle 52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7772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3" name="Rectangle 53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8077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4" name="Rectangle 54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924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5" name="Left Brace 55"/>
          <p:cNvSpPr>
            <a:spLocks/>
          </p:cNvSpPr>
          <p:nvPr>
            <p:custDataLst>
              <p:tags r:id="rId52"/>
            </p:custDataLst>
          </p:nvPr>
        </p:nvSpPr>
        <p:spPr bwMode="auto">
          <a:xfrm rot="-5400000">
            <a:off x="9525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cxnSp>
        <p:nvCxnSpPr>
          <p:cNvPr id="28726" name="Straight Connector 60"/>
          <p:cNvCxnSpPr>
            <a:cxnSpLocks noChangeShapeType="1"/>
          </p:cNvCxnSpPr>
          <p:nvPr>
            <p:custDataLst>
              <p:tags r:id="rId53"/>
            </p:custDataLst>
          </p:nvPr>
        </p:nvCxnSpPr>
        <p:spPr bwMode="auto">
          <a:xfrm rot="16200000" flipH="1">
            <a:off x="10287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7" name="Straight Connector 61"/>
          <p:cNvCxnSpPr>
            <a:cxnSpLocks noChangeShapeType="1"/>
          </p:cNvCxnSpPr>
          <p:nvPr>
            <p:custDataLst>
              <p:tags r:id="rId54"/>
            </p:custDataLst>
          </p:nvPr>
        </p:nvCxnSpPr>
        <p:spPr bwMode="auto">
          <a:xfrm rot="5400000">
            <a:off x="13335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28" name="Left Brace 80"/>
          <p:cNvSpPr>
            <a:spLocks/>
          </p:cNvSpPr>
          <p:nvPr>
            <p:custDataLst>
              <p:tags r:id="rId55"/>
            </p:custDataLst>
          </p:nvPr>
        </p:nvSpPr>
        <p:spPr bwMode="auto">
          <a:xfrm rot="-5400000">
            <a:off x="14097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9" name="Left Brace 81"/>
          <p:cNvSpPr>
            <a:spLocks/>
          </p:cNvSpPr>
          <p:nvPr>
            <p:custDataLst>
              <p:tags r:id="rId56"/>
            </p:custDataLst>
          </p:nvPr>
        </p:nvSpPr>
        <p:spPr bwMode="auto">
          <a:xfrm rot="-5400000">
            <a:off x="18669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0" name="Left Brace 82"/>
          <p:cNvSpPr>
            <a:spLocks/>
          </p:cNvSpPr>
          <p:nvPr>
            <p:custDataLst>
              <p:tags r:id="rId57"/>
            </p:custDataLst>
          </p:nvPr>
        </p:nvSpPr>
        <p:spPr bwMode="auto">
          <a:xfrm rot="-5400000">
            <a:off x="23241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1" name="Left Brace 83"/>
          <p:cNvSpPr>
            <a:spLocks/>
          </p:cNvSpPr>
          <p:nvPr>
            <p:custDataLst>
              <p:tags r:id="rId58"/>
            </p:custDataLst>
          </p:nvPr>
        </p:nvSpPr>
        <p:spPr bwMode="auto">
          <a:xfrm rot="-5400000">
            <a:off x="27813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2" name="Left Brace 84"/>
          <p:cNvSpPr>
            <a:spLocks/>
          </p:cNvSpPr>
          <p:nvPr>
            <p:custDataLst>
              <p:tags r:id="rId59"/>
            </p:custDataLst>
          </p:nvPr>
        </p:nvSpPr>
        <p:spPr bwMode="auto">
          <a:xfrm rot="-5400000">
            <a:off x="32385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3" name="Left Brace 85"/>
          <p:cNvSpPr>
            <a:spLocks/>
          </p:cNvSpPr>
          <p:nvPr>
            <p:custDataLst>
              <p:tags r:id="rId60"/>
            </p:custDataLst>
          </p:nvPr>
        </p:nvSpPr>
        <p:spPr bwMode="auto">
          <a:xfrm rot="-5400000">
            <a:off x="36957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4" name="Left Brace 86"/>
          <p:cNvSpPr>
            <a:spLocks/>
          </p:cNvSpPr>
          <p:nvPr>
            <p:custDataLst>
              <p:tags r:id="rId61"/>
            </p:custDataLst>
          </p:nvPr>
        </p:nvSpPr>
        <p:spPr bwMode="auto">
          <a:xfrm rot="-5400000">
            <a:off x="41529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5" name="Left Brace 87"/>
          <p:cNvSpPr>
            <a:spLocks/>
          </p:cNvSpPr>
          <p:nvPr>
            <p:custDataLst>
              <p:tags r:id="rId62"/>
            </p:custDataLst>
          </p:nvPr>
        </p:nvSpPr>
        <p:spPr bwMode="auto">
          <a:xfrm rot="-5400000">
            <a:off x="46101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6" name="Left Brace 88"/>
          <p:cNvSpPr>
            <a:spLocks/>
          </p:cNvSpPr>
          <p:nvPr>
            <p:custDataLst>
              <p:tags r:id="rId63"/>
            </p:custDataLst>
          </p:nvPr>
        </p:nvSpPr>
        <p:spPr bwMode="auto">
          <a:xfrm rot="-5400000">
            <a:off x="50673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7" name="Left Brace 89"/>
          <p:cNvSpPr>
            <a:spLocks/>
          </p:cNvSpPr>
          <p:nvPr>
            <p:custDataLst>
              <p:tags r:id="rId64"/>
            </p:custDataLst>
          </p:nvPr>
        </p:nvSpPr>
        <p:spPr bwMode="auto">
          <a:xfrm rot="-5400000">
            <a:off x="55245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8" name="Left Brace 90"/>
          <p:cNvSpPr>
            <a:spLocks/>
          </p:cNvSpPr>
          <p:nvPr>
            <p:custDataLst>
              <p:tags r:id="rId65"/>
            </p:custDataLst>
          </p:nvPr>
        </p:nvSpPr>
        <p:spPr bwMode="auto">
          <a:xfrm rot="-5400000">
            <a:off x="59817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9" name="Left Brace 91"/>
          <p:cNvSpPr>
            <a:spLocks/>
          </p:cNvSpPr>
          <p:nvPr>
            <p:custDataLst>
              <p:tags r:id="rId66"/>
            </p:custDataLst>
          </p:nvPr>
        </p:nvSpPr>
        <p:spPr bwMode="auto">
          <a:xfrm rot="-5400000">
            <a:off x="64389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40" name="Left Brace 92"/>
          <p:cNvSpPr>
            <a:spLocks/>
          </p:cNvSpPr>
          <p:nvPr>
            <p:custDataLst>
              <p:tags r:id="rId67"/>
            </p:custDataLst>
          </p:nvPr>
        </p:nvSpPr>
        <p:spPr bwMode="auto">
          <a:xfrm rot="-5400000">
            <a:off x="68961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41" name="Left Brace 93"/>
          <p:cNvSpPr>
            <a:spLocks/>
          </p:cNvSpPr>
          <p:nvPr>
            <p:custDataLst>
              <p:tags r:id="rId68"/>
            </p:custDataLst>
          </p:nvPr>
        </p:nvSpPr>
        <p:spPr bwMode="auto">
          <a:xfrm rot="-5400000">
            <a:off x="73533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42" name="Left Brace 94"/>
          <p:cNvSpPr>
            <a:spLocks/>
          </p:cNvSpPr>
          <p:nvPr>
            <p:custDataLst>
              <p:tags r:id="rId69"/>
            </p:custDataLst>
          </p:nvPr>
        </p:nvSpPr>
        <p:spPr bwMode="auto">
          <a:xfrm rot="-5400000">
            <a:off x="78105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>
            <p:custDataLst>
              <p:tags r:id="rId70"/>
            </p:custDataLst>
          </p:nvPr>
        </p:nvSpPr>
        <p:spPr>
          <a:xfrm>
            <a:off x="1143000" y="4991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44" name="Straight Connector 99"/>
          <p:cNvCxnSpPr>
            <a:cxnSpLocks noChangeShapeType="1"/>
          </p:cNvCxnSpPr>
          <p:nvPr>
            <p:custDataLst>
              <p:tags r:id="rId71"/>
            </p:custDataLst>
          </p:nvPr>
        </p:nvCxnSpPr>
        <p:spPr bwMode="auto">
          <a:xfrm rot="16200000" flipH="1">
            <a:off x="1943100" y="49530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5" name="Straight Connector 100"/>
          <p:cNvCxnSpPr>
            <a:cxnSpLocks noChangeShapeType="1"/>
          </p:cNvCxnSpPr>
          <p:nvPr>
            <p:custDataLst>
              <p:tags r:id="rId72"/>
            </p:custDataLst>
          </p:nvPr>
        </p:nvCxnSpPr>
        <p:spPr bwMode="auto">
          <a:xfrm rot="5400000">
            <a:off x="2247900" y="49530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Box 101"/>
          <p:cNvSpPr txBox="1"/>
          <p:nvPr>
            <p:custDataLst>
              <p:tags r:id="rId73"/>
            </p:custDataLst>
          </p:nvPr>
        </p:nvSpPr>
        <p:spPr>
          <a:xfrm>
            <a:off x="2057400" y="4991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47" name="Straight Connector 102"/>
          <p:cNvCxnSpPr>
            <a:cxnSpLocks noChangeShapeType="1"/>
          </p:cNvCxnSpPr>
          <p:nvPr>
            <p:custDataLst>
              <p:tags r:id="rId74"/>
            </p:custDataLst>
          </p:nvPr>
        </p:nvCxnSpPr>
        <p:spPr bwMode="auto">
          <a:xfrm rot="16200000" flipH="1">
            <a:off x="29337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8" name="Straight Connector 103"/>
          <p:cNvCxnSpPr>
            <a:cxnSpLocks noChangeShapeType="1"/>
          </p:cNvCxnSpPr>
          <p:nvPr>
            <p:custDataLst>
              <p:tags r:id="rId75"/>
            </p:custDataLst>
          </p:nvPr>
        </p:nvCxnSpPr>
        <p:spPr bwMode="auto">
          <a:xfrm rot="5400000">
            <a:off x="32385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TextBox 104"/>
          <p:cNvSpPr txBox="1"/>
          <p:nvPr>
            <p:custDataLst>
              <p:tags r:id="rId76"/>
            </p:custDataLst>
          </p:nvPr>
        </p:nvSpPr>
        <p:spPr>
          <a:xfrm>
            <a:off x="3048000" y="4991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50" name="Straight Connector 105"/>
          <p:cNvCxnSpPr>
            <a:cxnSpLocks noChangeShapeType="1"/>
          </p:cNvCxnSpPr>
          <p:nvPr>
            <p:custDataLst>
              <p:tags r:id="rId77"/>
            </p:custDataLst>
          </p:nvPr>
        </p:nvCxnSpPr>
        <p:spPr bwMode="auto">
          <a:xfrm rot="16200000" flipH="1">
            <a:off x="38481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51" name="Straight Connector 106"/>
          <p:cNvCxnSpPr>
            <a:cxnSpLocks noChangeShapeType="1"/>
          </p:cNvCxnSpPr>
          <p:nvPr>
            <p:custDataLst>
              <p:tags r:id="rId78"/>
            </p:custDataLst>
          </p:nvPr>
        </p:nvCxnSpPr>
        <p:spPr bwMode="auto">
          <a:xfrm rot="5400000">
            <a:off x="41529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TextBox 107"/>
          <p:cNvSpPr txBox="1"/>
          <p:nvPr>
            <p:custDataLst>
              <p:tags r:id="rId79"/>
            </p:custDataLst>
          </p:nvPr>
        </p:nvSpPr>
        <p:spPr>
          <a:xfrm>
            <a:off x="3962400" y="4991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53" name="Straight Connector 108"/>
          <p:cNvCxnSpPr>
            <a:cxnSpLocks noChangeShapeType="1"/>
          </p:cNvCxnSpPr>
          <p:nvPr>
            <p:custDataLst>
              <p:tags r:id="rId80"/>
            </p:custDataLst>
          </p:nvPr>
        </p:nvCxnSpPr>
        <p:spPr bwMode="auto">
          <a:xfrm rot="16200000" flipH="1">
            <a:off x="47625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54" name="Straight Connector 109"/>
          <p:cNvCxnSpPr>
            <a:cxnSpLocks noChangeShapeType="1"/>
          </p:cNvCxnSpPr>
          <p:nvPr>
            <p:custDataLst>
              <p:tags r:id="rId81"/>
            </p:custDataLst>
          </p:nvPr>
        </p:nvCxnSpPr>
        <p:spPr bwMode="auto">
          <a:xfrm rot="5400000">
            <a:off x="50673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TextBox 110"/>
          <p:cNvSpPr txBox="1"/>
          <p:nvPr>
            <p:custDataLst>
              <p:tags r:id="rId82"/>
            </p:custDataLst>
          </p:nvPr>
        </p:nvSpPr>
        <p:spPr>
          <a:xfrm>
            <a:off x="4876800" y="4991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56" name="Straight Connector 111"/>
          <p:cNvCxnSpPr>
            <a:cxnSpLocks noChangeShapeType="1"/>
          </p:cNvCxnSpPr>
          <p:nvPr>
            <p:custDataLst>
              <p:tags r:id="rId83"/>
            </p:custDataLst>
          </p:nvPr>
        </p:nvCxnSpPr>
        <p:spPr bwMode="auto">
          <a:xfrm rot="16200000" flipH="1">
            <a:off x="56769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57" name="Straight Connector 112"/>
          <p:cNvCxnSpPr>
            <a:cxnSpLocks noChangeShapeType="1"/>
          </p:cNvCxnSpPr>
          <p:nvPr>
            <p:custDataLst>
              <p:tags r:id="rId84"/>
            </p:custDataLst>
          </p:nvPr>
        </p:nvCxnSpPr>
        <p:spPr bwMode="auto">
          <a:xfrm rot="5400000">
            <a:off x="59817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TextBox 113"/>
          <p:cNvSpPr txBox="1"/>
          <p:nvPr>
            <p:custDataLst>
              <p:tags r:id="rId85"/>
            </p:custDataLst>
          </p:nvPr>
        </p:nvSpPr>
        <p:spPr>
          <a:xfrm>
            <a:off x="5791200" y="49149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59" name="Straight Connector 114"/>
          <p:cNvCxnSpPr>
            <a:cxnSpLocks noChangeShapeType="1"/>
          </p:cNvCxnSpPr>
          <p:nvPr>
            <p:custDataLst>
              <p:tags r:id="rId86"/>
            </p:custDataLst>
          </p:nvPr>
        </p:nvCxnSpPr>
        <p:spPr bwMode="auto">
          <a:xfrm rot="16200000" flipH="1">
            <a:off x="65913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60" name="Straight Connector 115"/>
          <p:cNvCxnSpPr>
            <a:cxnSpLocks noChangeShapeType="1"/>
          </p:cNvCxnSpPr>
          <p:nvPr>
            <p:custDataLst>
              <p:tags r:id="rId87"/>
            </p:custDataLst>
          </p:nvPr>
        </p:nvCxnSpPr>
        <p:spPr bwMode="auto">
          <a:xfrm rot="5400000">
            <a:off x="68961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7" name="TextBox 116"/>
          <p:cNvSpPr txBox="1"/>
          <p:nvPr>
            <p:custDataLst>
              <p:tags r:id="rId88"/>
            </p:custDataLst>
          </p:nvPr>
        </p:nvSpPr>
        <p:spPr>
          <a:xfrm>
            <a:off x="6705600" y="49149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62" name="Straight Connector 117"/>
          <p:cNvCxnSpPr>
            <a:cxnSpLocks noChangeShapeType="1"/>
          </p:cNvCxnSpPr>
          <p:nvPr>
            <p:custDataLst>
              <p:tags r:id="rId89"/>
            </p:custDataLst>
          </p:nvPr>
        </p:nvCxnSpPr>
        <p:spPr bwMode="auto">
          <a:xfrm rot="16200000" flipH="1">
            <a:off x="75057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63" name="Straight Connector 118"/>
          <p:cNvCxnSpPr>
            <a:cxnSpLocks noChangeShapeType="1"/>
          </p:cNvCxnSpPr>
          <p:nvPr>
            <p:custDataLst>
              <p:tags r:id="rId90"/>
            </p:custDataLst>
          </p:nvPr>
        </p:nvCxnSpPr>
        <p:spPr bwMode="auto">
          <a:xfrm rot="5400000">
            <a:off x="78105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0" name="TextBox 119"/>
          <p:cNvSpPr txBox="1"/>
          <p:nvPr>
            <p:custDataLst>
              <p:tags r:id="rId91"/>
            </p:custDataLst>
          </p:nvPr>
        </p:nvSpPr>
        <p:spPr>
          <a:xfrm>
            <a:off x="7620000" y="49149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65" name="Straight Connector 120"/>
          <p:cNvCxnSpPr>
            <a:cxnSpLocks noChangeShapeType="1"/>
            <a:stCxn id="99" idx="2"/>
          </p:cNvCxnSpPr>
          <p:nvPr>
            <p:custDataLst>
              <p:tags r:id="rId92"/>
            </p:custDataLst>
          </p:nvPr>
        </p:nvCxnSpPr>
        <p:spPr bwMode="auto">
          <a:xfrm rot="16200000" flipH="1">
            <a:off x="1416844" y="528399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66" name="Straight Connector 121"/>
          <p:cNvCxnSpPr>
            <a:cxnSpLocks noChangeShapeType="1"/>
            <a:stCxn id="102" idx="2"/>
          </p:cNvCxnSpPr>
          <p:nvPr>
            <p:custDataLst>
              <p:tags r:id="rId93"/>
            </p:custDataLst>
          </p:nvPr>
        </p:nvCxnSpPr>
        <p:spPr bwMode="auto">
          <a:xfrm rot="5400000">
            <a:off x="1950244" y="526970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" name="TextBox 122"/>
          <p:cNvSpPr txBox="1"/>
          <p:nvPr>
            <p:custDataLst>
              <p:tags r:id="rId94"/>
            </p:custDataLst>
          </p:nvPr>
        </p:nvSpPr>
        <p:spPr>
          <a:xfrm>
            <a:off x="1600200" y="5372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68" name="Straight Connector 126"/>
          <p:cNvCxnSpPr>
            <a:cxnSpLocks noChangeShapeType="1"/>
          </p:cNvCxnSpPr>
          <p:nvPr>
            <p:custDataLst>
              <p:tags r:id="rId95"/>
            </p:custDataLst>
          </p:nvPr>
        </p:nvCxnSpPr>
        <p:spPr bwMode="auto">
          <a:xfrm rot="16200000" flipH="1">
            <a:off x="3307557" y="526494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69" name="Straight Connector 127"/>
          <p:cNvCxnSpPr>
            <a:cxnSpLocks noChangeShapeType="1"/>
          </p:cNvCxnSpPr>
          <p:nvPr>
            <p:custDataLst>
              <p:tags r:id="rId96"/>
            </p:custDataLst>
          </p:nvPr>
        </p:nvCxnSpPr>
        <p:spPr bwMode="auto">
          <a:xfrm rot="5400000">
            <a:off x="3840957" y="525065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9" name="TextBox 128"/>
          <p:cNvSpPr txBox="1"/>
          <p:nvPr>
            <p:custDataLst>
              <p:tags r:id="rId97"/>
            </p:custDataLst>
          </p:nvPr>
        </p:nvSpPr>
        <p:spPr>
          <a:xfrm>
            <a:off x="3476625" y="5372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71" name="Straight Connector 129"/>
          <p:cNvCxnSpPr>
            <a:cxnSpLocks noChangeShapeType="1"/>
          </p:cNvCxnSpPr>
          <p:nvPr>
            <p:custDataLst>
              <p:tags r:id="rId98"/>
            </p:custDataLst>
          </p:nvPr>
        </p:nvCxnSpPr>
        <p:spPr bwMode="auto">
          <a:xfrm rot="16200000" flipH="1">
            <a:off x="5136357" y="526494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2" name="Straight Connector 130"/>
          <p:cNvCxnSpPr>
            <a:cxnSpLocks noChangeShapeType="1"/>
          </p:cNvCxnSpPr>
          <p:nvPr>
            <p:custDataLst>
              <p:tags r:id="rId99"/>
            </p:custDataLst>
          </p:nvPr>
        </p:nvCxnSpPr>
        <p:spPr bwMode="auto">
          <a:xfrm rot="5400000">
            <a:off x="5669757" y="525065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2" name="TextBox 131"/>
          <p:cNvSpPr txBox="1"/>
          <p:nvPr>
            <p:custDataLst>
              <p:tags r:id="rId100"/>
            </p:custDataLst>
          </p:nvPr>
        </p:nvSpPr>
        <p:spPr>
          <a:xfrm>
            <a:off x="5305425" y="5372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74" name="Straight Connector 132"/>
          <p:cNvCxnSpPr>
            <a:cxnSpLocks noChangeShapeType="1"/>
          </p:cNvCxnSpPr>
          <p:nvPr>
            <p:custDataLst>
              <p:tags r:id="rId101"/>
            </p:custDataLst>
          </p:nvPr>
        </p:nvCxnSpPr>
        <p:spPr bwMode="auto">
          <a:xfrm rot="16200000" flipH="1">
            <a:off x="6965157" y="518874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5" name="Straight Connector 133"/>
          <p:cNvCxnSpPr>
            <a:cxnSpLocks noChangeShapeType="1"/>
          </p:cNvCxnSpPr>
          <p:nvPr>
            <p:custDataLst>
              <p:tags r:id="rId102"/>
            </p:custDataLst>
          </p:nvPr>
        </p:nvCxnSpPr>
        <p:spPr bwMode="auto">
          <a:xfrm rot="5400000">
            <a:off x="7498557" y="517445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5" name="TextBox 134"/>
          <p:cNvSpPr txBox="1"/>
          <p:nvPr>
            <p:custDataLst>
              <p:tags r:id="rId103"/>
            </p:custDataLst>
          </p:nvPr>
        </p:nvSpPr>
        <p:spPr>
          <a:xfrm>
            <a:off x="7134225" y="52959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77" name="Straight Connector 135"/>
          <p:cNvCxnSpPr>
            <a:cxnSpLocks noChangeShapeType="1"/>
          </p:cNvCxnSpPr>
          <p:nvPr>
            <p:custDataLst>
              <p:tags r:id="rId104"/>
            </p:custDataLst>
          </p:nvPr>
        </p:nvCxnSpPr>
        <p:spPr bwMode="auto">
          <a:xfrm>
            <a:off x="1905000" y="5695950"/>
            <a:ext cx="671513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8" name="Straight Connector 136"/>
          <p:cNvCxnSpPr>
            <a:cxnSpLocks noChangeShapeType="1"/>
          </p:cNvCxnSpPr>
          <p:nvPr>
            <p:custDataLst>
              <p:tags r:id="rId105"/>
            </p:custDataLst>
          </p:nvPr>
        </p:nvCxnSpPr>
        <p:spPr bwMode="auto">
          <a:xfrm rot="10800000" flipV="1">
            <a:off x="2728913" y="5695950"/>
            <a:ext cx="77628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8" name="TextBox 137"/>
          <p:cNvSpPr txBox="1"/>
          <p:nvPr>
            <p:custDataLst>
              <p:tags r:id="rId106"/>
            </p:custDataLst>
          </p:nvPr>
        </p:nvSpPr>
        <p:spPr>
          <a:xfrm>
            <a:off x="2486025" y="58293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80" name="Straight Connector 142"/>
          <p:cNvCxnSpPr>
            <a:cxnSpLocks noChangeShapeType="1"/>
          </p:cNvCxnSpPr>
          <p:nvPr>
            <p:custDataLst>
              <p:tags r:id="rId107"/>
            </p:custDataLst>
          </p:nvPr>
        </p:nvCxnSpPr>
        <p:spPr bwMode="auto">
          <a:xfrm>
            <a:off x="5638800" y="5695950"/>
            <a:ext cx="671513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1" name="Straight Connector 143"/>
          <p:cNvCxnSpPr>
            <a:cxnSpLocks noChangeShapeType="1"/>
          </p:cNvCxnSpPr>
          <p:nvPr>
            <p:custDataLst>
              <p:tags r:id="rId108"/>
            </p:custDataLst>
          </p:nvPr>
        </p:nvCxnSpPr>
        <p:spPr bwMode="auto">
          <a:xfrm rot="10800000" flipV="1">
            <a:off x="6462713" y="5695950"/>
            <a:ext cx="77628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5" name="TextBox 144"/>
          <p:cNvSpPr txBox="1"/>
          <p:nvPr>
            <p:custDataLst>
              <p:tags r:id="rId109"/>
            </p:custDataLst>
          </p:nvPr>
        </p:nvSpPr>
        <p:spPr>
          <a:xfrm>
            <a:off x="6219825" y="58293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83" name="Straight Connector 145"/>
          <p:cNvCxnSpPr>
            <a:cxnSpLocks noChangeShapeType="1"/>
          </p:cNvCxnSpPr>
          <p:nvPr>
            <p:custDataLst>
              <p:tags r:id="rId110"/>
            </p:custDataLst>
          </p:nvPr>
        </p:nvCxnSpPr>
        <p:spPr bwMode="auto">
          <a:xfrm>
            <a:off x="2819400" y="6153150"/>
            <a:ext cx="1585913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4" name="Straight Connector 146"/>
          <p:cNvCxnSpPr>
            <a:cxnSpLocks noChangeShapeType="1"/>
          </p:cNvCxnSpPr>
          <p:nvPr>
            <p:custDataLst>
              <p:tags r:id="rId111"/>
            </p:custDataLst>
          </p:nvPr>
        </p:nvCxnSpPr>
        <p:spPr bwMode="auto">
          <a:xfrm rot="10800000" flipV="1">
            <a:off x="4557713" y="6153150"/>
            <a:ext cx="169068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8" name="TextBox 147"/>
          <p:cNvSpPr txBox="1"/>
          <p:nvPr>
            <p:custDataLst>
              <p:tags r:id="rId112"/>
            </p:custDataLst>
          </p:nvPr>
        </p:nvSpPr>
        <p:spPr>
          <a:xfrm>
            <a:off x="4343400" y="615315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8319128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Thread Overhead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Creating and managing threads incurs cost  </a:t>
            </a:r>
          </a:p>
          <a:p>
            <a:pPr marL="0" indent="0"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Two optimizations:</a:t>
            </a:r>
          </a:p>
          <a:p>
            <a:pPr marL="857250" lvl="1" indent="-457200">
              <a:buFont typeface="Times New Roman" pitchFamily="18" charset="0"/>
              <a:buAutoNum type="arabicPeriod"/>
            </a:pPr>
            <a:r>
              <a:rPr lang="en-US" altLang="en-US" sz="2000" smtClean="0">
                <a:latin typeface="Arial" charset="0"/>
                <a:cs typeface="Arial" charset="0"/>
              </a:rPr>
              <a:t>Use a </a:t>
            </a:r>
            <a:r>
              <a:rPr lang="en-US" altLang="en-US" sz="2000" i="1" smtClean="0">
                <a:solidFill>
                  <a:schemeClr val="accent2"/>
                </a:solidFill>
                <a:latin typeface="Arial" charset="0"/>
                <a:cs typeface="Arial" charset="0"/>
              </a:rPr>
              <a:t>sequential cutoff</a:t>
            </a:r>
            <a:r>
              <a:rPr lang="en-US" altLang="en-US" sz="2000" smtClean="0">
                <a:latin typeface="Arial" charset="0"/>
                <a:cs typeface="Arial" charset="0"/>
              </a:rPr>
              <a:t>, typically around 500-1000</a:t>
            </a:r>
          </a:p>
          <a:p>
            <a:pPr marL="1257300" lvl="2" indent="-457200"/>
            <a:r>
              <a:rPr lang="en-US" altLang="en-US" smtClean="0">
                <a:latin typeface="Arial" charset="0"/>
                <a:cs typeface="Arial" charset="0"/>
              </a:rPr>
              <a:t>Eliminates lots of tiny threads</a:t>
            </a:r>
            <a:br>
              <a:rPr lang="en-US" altLang="en-US" smtClean="0">
                <a:latin typeface="Arial" charset="0"/>
                <a:cs typeface="Arial" charset="0"/>
              </a:rPr>
            </a:br>
            <a:endParaRPr lang="en-US" altLang="en-US" smtClean="0">
              <a:latin typeface="Arial" charset="0"/>
              <a:cs typeface="Arial" charset="0"/>
            </a:endParaRPr>
          </a:p>
          <a:p>
            <a:pPr marL="857250" lvl="1" indent="-457200">
              <a:buFont typeface="Times New Roman" pitchFamily="18" charset="0"/>
              <a:buAutoNum type="arabicPeriod"/>
            </a:pPr>
            <a:r>
              <a:rPr lang="en-US" altLang="en-US" sz="2000" smtClean="0">
                <a:latin typeface="Arial" charset="0"/>
                <a:cs typeface="Arial" charset="0"/>
              </a:rPr>
              <a:t>Do not create two recursive threads; create one thread and do the other piece of work “yourself”</a:t>
            </a:r>
          </a:p>
          <a:p>
            <a:pPr marL="1257300" lvl="2" indent="-457200"/>
            <a:r>
              <a:rPr lang="en-US" altLang="en-US" smtClean="0">
                <a:latin typeface="Arial" charset="0"/>
                <a:cs typeface="Arial" charset="0"/>
              </a:rPr>
              <a:t>Cuts the number of threads created by another 2x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750A9C-1021-412D-9706-8553C1346DC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2152102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latin typeface="Arial" charset="0"/>
                <a:cs typeface="Arial" charset="0"/>
              </a:rPr>
              <a:t>Half the threads!</a:t>
            </a:r>
          </a:p>
        </p:txBody>
      </p:sp>
      <p:sp>
        <p:nvSpPr>
          <p:cNvPr id="30723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524000"/>
            <a:ext cx="3733800" cy="2895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wasteful: don’t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 = …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 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left.ans+right.ans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30724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1524000"/>
            <a:ext cx="4343400" cy="2895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better: do!!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 = …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 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right.run</a:t>
            </a: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altLang="en-US" sz="1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no </a:t>
            </a:r>
            <a:r>
              <a:rPr lang="en-US" alt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alt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needed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left.ans+right.ans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5410200" y="762000"/>
            <a:ext cx="2349500" cy="554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en-US" sz="2000" dirty="0">
                <a:solidFill>
                  <a:srgbClr val="7030A0"/>
                </a:solidFill>
                <a:latin typeface="+mn-lt"/>
              </a:rPr>
              <a:t>order of last 4 lines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solidFill>
                  <a:srgbClr val="7030A0"/>
                </a:solidFill>
                <a:latin typeface="+mn-lt"/>
              </a:rPr>
              <a:t>Is critical – why?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7086600" y="2362200"/>
            <a:ext cx="1828800" cy="124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en-US" sz="1400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Note: run </a:t>
            </a:r>
            <a:r>
              <a:rPr lang="en-US" sz="1400" i="1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is a normal function call!</a:t>
            </a:r>
            <a:br>
              <a:rPr lang="en-US" sz="1400" i="1" dirty="0">
                <a:solidFill>
                  <a:srgbClr val="7030A0"/>
                </a:solidFill>
                <a:latin typeface="+mn-lt"/>
                <a:cs typeface="Courier New" pitchFamily="49" charset="0"/>
              </a:rPr>
            </a:br>
            <a:r>
              <a:rPr lang="en-US" sz="1400" i="1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execution won’t </a:t>
            </a:r>
            <a:br>
              <a:rPr lang="en-US" sz="1400" i="1" dirty="0">
                <a:solidFill>
                  <a:srgbClr val="7030A0"/>
                </a:solidFill>
                <a:latin typeface="+mn-lt"/>
                <a:cs typeface="Courier New" pitchFamily="49" charset="0"/>
              </a:rPr>
            </a:br>
            <a:r>
              <a:rPr lang="en-US" sz="1400" i="1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continue until </a:t>
            </a:r>
            <a:r>
              <a:rPr lang="en-US" sz="1400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we </a:t>
            </a:r>
          </a:p>
          <a:p>
            <a:pPr>
              <a:lnSpc>
                <a:spcPts val="1800"/>
              </a:lnSpc>
              <a:defRPr/>
            </a:pPr>
            <a:r>
              <a:rPr lang="en-US" sz="1400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are done with </a:t>
            </a:r>
            <a:r>
              <a:rPr lang="en-US" sz="14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run</a:t>
            </a:r>
            <a:endParaRPr lang="en-US" sz="1400" dirty="0">
              <a:latin typeface="+mn-lt"/>
            </a:endParaRPr>
          </a:p>
        </p:txBody>
      </p:sp>
      <p:sp>
        <p:nvSpPr>
          <p:cNvPr id="30727" name="Slide Number Placeholder 1"/>
          <p:cNvSpPr>
            <a:spLocks noGrp="1"/>
          </p:cNvSpPr>
          <p:nvPr>
            <p:ph type="sldNum" sz="quarter" idx="11"/>
            <p:custDataLst>
              <p:tags r:id="rId6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0C9CAB-067F-45CB-9B62-28C2FC56B6D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7391624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Better Java Thread Library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altLang="en-US" sz="2000" smtClean="0">
                <a:latin typeface="Arial" charset="0"/>
                <a:cs typeface="Arial" charset="0"/>
              </a:rPr>
              <a:t>Even with all this care, Java’s threads are too “heavyweight”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Constant factors, especially space overhead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Creating 20,000 Java threads just a bad idea </a:t>
            </a:r>
            <a:r>
              <a:rPr lang="en-US" altLang="en-US" sz="2000" smtClean="0">
                <a:latin typeface="Arial" charset="0"/>
                <a:cs typeface="Arial" charset="0"/>
                <a:sym typeface="Wingdings" pitchFamily="2" charset="2"/>
              </a:rPr>
              <a:t></a:t>
            </a:r>
            <a:endParaRPr lang="en-US" altLang="en-US" sz="2000" smtClean="0">
              <a:latin typeface="Arial" charset="0"/>
              <a:cs typeface="Arial" charset="0"/>
            </a:endParaRPr>
          </a:p>
          <a:p>
            <a:pPr lvl="1"/>
            <a:endParaRPr lang="en-US" altLang="en-US" sz="2000" smtClean="0">
              <a:latin typeface="Arial" charset="0"/>
              <a:cs typeface="Arial" charset="0"/>
            </a:endParaRPr>
          </a:p>
          <a:p>
            <a:r>
              <a:rPr lang="en-US" altLang="en-US" sz="2000" smtClean="0">
                <a:latin typeface="Arial" charset="0"/>
                <a:cs typeface="Arial" charset="0"/>
              </a:rPr>
              <a:t>The </a:t>
            </a:r>
            <a:r>
              <a:rPr lang="en-US" altLang="en-US" sz="2000" smtClean="0">
                <a:solidFill>
                  <a:schemeClr val="accent2"/>
                </a:solidFill>
                <a:latin typeface="Arial" charset="0"/>
                <a:cs typeface="Arial" charset="0"/>
              </a:rPr>
              <a:t>ForkJoin Framework</a:t>
            </a:r>
            <a:r>
              <a:rPr lang="en-US" altLang="en-US" sz="2000" smtClean="0">
                <a:latin typeface="Arial" charset="0"/>
                <a:cs typeface="Arial" charset="0"/>
              </a:rPr>
              <a:t> is designed to meet the needs of divide-and-conquer fork-join parallelism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In the Java 7 standard libraries</a:t>
            </a:r>
          </a:p>
          <a:p>
            <a:pPr lvl="2"/>
            <a:r>
              <a:rPr lang="en-US" altLang="en-US" smtClean="0">
                <a:latin typeface="Arial" charset="0"/>
                <a:cs typeface="Arial" charset="0"/>
              </a:rPr>
              <a:t>(Also available for Java 6 as a downloaded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.jar </a:t>
            </a:r>
            <a:r>
              <a:rPr lang="en-US" altLang="en-US" smtClean="0">
                <a:latin typeface="Arial" charset="0"/>
                <a:cs typeface="Arial" charset="0"/>
              </a:rPr>
              <a:t>file)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Section will focus on pragmatics/logistics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Similar libraries available for other languages </a:t>
            </a:r>
          </a:p>
          <a:p>
            <a:pPr lvl="2"/>
            <a:r>
              <a:rPr lang="en-US" altLang="en-US" smtClean="0">
                <a:latin typeface="Arial" charset="0"/>
                <a:cs typeface="Arial" charset="0"/>
              </a:rPr>
              <a:t>C/C++: Cilk (inventors), Intel’s Thread Building Blocks</a:t>
            </a:r>
          </a:p>
          <a:p>
            <a:pPr lvl="2"/>
            <a:r>
              <a:rPr lang="en-US" altLang="en-US" smtClean="0">
                <a:latin typeface="Arial" charset="0"/>
                <a:cs typeface="Arial" charset="0"/>
              </a:rPr>
              <a:t>C#: Task Parallel Library</a:t>
            </a:r>
          </a:p>
          <a:p>
            <a:pPr lvl="2"/>
            <a:r>
              <a:rPr lang="en-US" altLang="en-US" smtClean="0">
                <a:latin typeface="Arial" charset="0"/>
                <a:cs typeface="Arial" charset="0"/>
              </a:rPr>
              <a:t>…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5C55ED-2907-46F2-BFE1-C0623EB965C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27142327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>
                <a:latin typeface="Arial" charset="0"/>
                <a:cs typeface="Arial" charset="0"/>
              </a:rPr>
              <a:t>Different terms, same basic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95400"/>
            <a:ext cx="8229600" cy="5029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000" dirty="0" smtClean="0"/>
              <a:t>To use the </a:t>
            </a:r>
            <a:r>
              <a:rPr lang="en-US" sz="2000" dirty="0" err="1" smtClean="0"/>
              <a:t>ForkJoin</a:t>
            </a:r>
            <a:r>
              <a:rPr lang="en-US" sz="2000" dirty="0" smtClean="0"/>
              <a:t> Framework:</a:t>
            </a:r>
          </a:p>
          <a:p>
            <a:pPr>
              <a:defRPr/>
            </a:pPr>
            <a:r>
              <a:rPr lang="en-US" sz="2000" dirty="0" smtClean="0"/>
              <a:t>A little standard set-up code (e.g., create 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/>
              <a:t>)</a:t>
            </a:r>
          </a:p>
          <a:p>
            <a:pPr>
              <a:defRPr/>
            </a:pPr>
            <a:endParaRPr lang="en-US" sz="2000" dirty="0" smtClean="0"/>
          </a:p>
          <a:p>
            <a:pPr>
              <a:buFontTx/>
              <a:buNone/>
              <a:defRPr/>
            </a:pPr>
            <a:r>
              <a:rPr lang="en-US" sz="2000" dirty="0" smtClean="0"/>
              <a:t>Don’t subclass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sz="2000" dirty="0" smtClean="0"/>
              <a:t> 	    	  Do subclass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&lt;V&gt;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Don’t override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/>
              <a:t>	    	  Do override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compute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Do not use an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/>
              <a:t> field	    	  Do return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000" dirty="0" smtClean="0"/>
              <a:t> from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compute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Don’t call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sz="2000" dirty="0" smtClean="0"/>
              <a:t>	    	  Do call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fork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Don’t </a:t>
            </a:r>
            <a:r>
              <a:rPr lang="en-US" sz="2000" i="1" dirty="0" smtClean="0"/>
              <a:t>just</a:t>
            </a:r>
            <a:r>
              <a:rPr lang="en-US" sz="2000" dirty="0" smtClean="0"/>
              <a:t> call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sz="2000" dirty="0" smtClean="0"/>
              <a:t>		  Do call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sz="2000" dirty="0" smtClean="0"/>
              <a:t> (which returns answer)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Don’t call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/>
              <a:t> to hand-optimize 	  Do call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 smtClean="0"/>
              <a:t> to hand-optimize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Don’t have a topmost call to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run </a:t>
            </a:r>
            <a:r>
              <a:rPr lang="en-US" sz="2000" dirty="0" smtClean="0">
                <a:latin typeface="+mj-lt"/>
                <a:cs typeface="Courier New" pitchFamily="49" charset="0"/>
              </a:rPr>
              <a:t>Do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create a pool and call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invoke</a:t>
            </a:r>
          </a:p>
          <a:p>
            <a:pPr>
              <a:buFontTx/>
              <a:buNone/>
              <a:defRPr/>
            </a:pPr>
            <a:endParaRPr lang="en-US" sz="2000" dirty="0">
              <a:latin typeface="+mj-lt"/>
              <a:cs typeface="Courier New" pitchFamily="49" charset="0"/>
            </a:endParaRPr>
          </a:p>
          <a:p>
            <a:pPr>
              <a:buFontTx/>
              <a:buNone/>
              <a:defRPr/>
            </a:pPr>
            <a:r>
              <a:rPr lang="en-US" sz="2000" dirty="0" smtClean="0"/>
              <a:t>See the web page for (linked in to project 3 description):</a:t>
            </a:r>
          </a:p>
          <a:p>
            <a:pPr>
              <a:buFontTx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“A Beginner’s Introduction to the </a:t>
            </a:r>
            <a:r>
              <a:rPr lang="en-US" sz="2000" dirty="0" err="1" smtClean="0"/>
              <a:t>ForkJoin</a:t>
            </a:r>
            <a:r>
              <a:rPr lang="en-US" sz="2000" dirty="0" smtClean="0"/>
              <a:t> Framework”</a:t>
            </a:r>
          </a:p>
          <a:p>
            <a:pPr>
              <a:buFontTx/>
              <a:buNone/>
              <a:defRPr/>
            </a:pPr>
            <a:endParaRPr lang="en-US" sz="2000" dirty="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69D944-9F2B-48E8-B630-239618A3044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8137132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Fork Join Framework Version: </a:t>
            </a:r>
            <a:r>
              <a:rPr lang="en-US" altLang="en-US" sz="2400" smtClean="0">
                <a:latin typeface="Arial" charset="0"/>
                <a:cs typeface="Arial" charset="0"/>
              </a:rPr>
              <a:t>(missing imports)</a:t>
            </a: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8C53CB-A8E3-4D15-8BD9-7CA127CD5CE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838200"/>
            <a:ext cx="8839200" cy="563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800"/>
              </a:lnSpc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&lt;Integer&gt; {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fields to know what to do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Integer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 answer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local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 not a field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fork a thread and calls compute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right.compute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call compute directly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get result from left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fjPool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kern="0" dirty="0">
                <a:latin typeface="Courier New" pitchFamily="49" charset="0"/>
              </a:rPr>
              <a:t>{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fjPool.invoke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SumArray</a:t>
            </a:r>
            <a:r>
              <a:rPr lang="en-US" sz="2000" b="1" kern="0" dirty="0">
                <a:latin typeface="Courier New" pitchFamily="49" charset="0"/>
              </a:rPr>
              <a:t>(arr,0,arr.length));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invoke returns the value compute returns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765456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Parallel Sum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Sum up N numbers in an array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549984-4F96-41EB-BA84-578061BCD2D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grpSp>
        <p:nvGrpSpPr>
          <p:cNvPr id="3077" name="Group 114"/>
          <p:cNvGrpSpPr>
            <a:grpSpLocks/>
          </p:cNvGrpSpPr>
          <p:nvPr/>
        </p:nvGrpSpPr>
        <p:grpSpPr bwMode="auto">
          <a:xfrm>
            <a:off x="838200" y="2057400"/>
            <a:ext cx="7366000" cy="304800"/>
            <a:chOff x="897048" y="2152591"/>
            <a:chExt cx="4876800" cy="228600"/>
          </a:xfrm>
        </p:grpSpPr>
        <p:sp>
          <p:nvSpPr>
            <p:cNvPr id="3155" name="Rectangle 5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89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56" name="Rectangle 6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104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57" name="Rectangle 7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35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58" name="Rectangle 8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120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59" name="Rectangle 9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150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60" name="Rectangle 10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165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61" name="Rectangle 11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963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62" name="Rectangle 12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181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63" name="Rectangle 13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116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64" name="Rectangle 14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268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65" name="Rectangle 15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573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66" name="Rectangle 16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2421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67" name="Rectangle 17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2725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68" name="Rectangle 18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2878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69" name="Rectangle 19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3183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70" name="Rectangle 20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3030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71" name="Rectangle 21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335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72" name="Rectangle 22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487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73" name="Rectangle 23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3792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74" name="Rectangle 24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3640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75" name="Rectangle 25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3945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76" name="Rectangle 26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4097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77" name="Rectangle 27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4402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78" name="Rectangle 28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4249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79" name="Rectangle 2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4554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80" name="Rectangle 30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70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81" name="Rectangle 31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01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82" name="Rectangle 32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485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83" name="Rectangle 33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516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84" name="Rectangle 34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531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85" name="Rectangle 35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562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3186" name="Rectangle 36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546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</p:grpSp>
      <p:sp>
        <p:nvSpPr>
          <p:cNvPr id="3078" name="Left Brace 53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-5400000">
            <a:off x="935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cxnSp>
        <p:nvCxnSpPr>
          <p:cNvPr id="3079" name="Straight Connector 54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10112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Straight Connector 55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rot="5400000">
            <a:off x="1316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1" name="Left Brace 56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-5400000">
            <a:off x="1392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82" name="Left Brace 57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-5400000">
            <a:off x="1849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83" name="Left Brace 58"/>
          <p:cNvSpPr>
            <a:spLocks/>
          </p:cNvSpPr>
          <p:nvPr>
            <p:custDataLst>
              <p:tags r:id="rId6"/>
            </p:custDataLst>
          </p:nvPr>
        </p:nvSpPr>
        <p:spPr bwMode="auto">
          <a:xfrm rot="-5400000">
            <a:off x="2306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84" name="Left Brace 59"/>
          <p:cNvSpPr>
            <a:spLocks/>
          </p:cNvSpPr>
          <p:nvPr>
            <p:custDataLst>
              <p:tags r:id="rId7"/>
            </p:custDataLst>
          </p:nvPr>
        </p:nvSpPr>
        <p:spPr bwMode="auto">
          <a:xfrm rot="-5400000">
            <a:off x="2763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85" name="Left Brace 60"/>
          <p:cNvSpPr>
            <a:spLocks/>
          </p:cNvSpPr>
          <p:nvPr>
            <p:custDataLst>
              <p:tags r:id="rId8"/>
            </p:custDataLst>
          </p:nvPr>
        </p:nvSpPr>
        <p:spPr bwMode="auto">
          <a:xfrm rot="-5400000">
            <a:off x="3221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86" name="Left Brace 61"/>
          <p:cNvSpPr>
            <a:spLocks/>
          </p:cNvSpPr>
          <p:nvPr>
            <p:custDataLst>
              <p:tags r:id="rId9"/>
            </p:custDataLst>
          </p:nvPr>
        </p:nvSpPr>
        <p:spPr bwMode="auto">
          <a:xfrm rot="-5400000">
            <a:off x="3678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87" name="Left Brace 62"/>
          <p:cNvSpPr>
            <a:spLocks/>
          </p:cNvSpPr>
          <p:nvPr>
            <p:custDataLst>
              <p:tags r:id="rId10"/>
            </p:custDataLst>
          </p:nvPr>
        </p:nvSpPr>
        <p:spPr bwMode="auto">
          <a:xfrm rot="-5400000">
            <a:off x="4135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88" name="Left Brace 63"/>
          <p:cNvSpPr>
            <a:spLocks/>
          </p:cNvSpPr>
          <p:nvPr>
            <p:custDataLst>
              <p:tags r:id="rId11"/>
            </p:custDataLst>
          </p:nvPr>
        </p:nvSpPr>
        <p:spPr bwMode="auto">
          <a:xfrm rot="-5400000">
            <a:off x="4592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89" name="Left Brace 64"/>
          <p:cNvSpPr>
            <a:spLocks/>
          </p:cNvSpPr>
          <p:nvPr>
            <p:custDataLst>
              <p:tags r:id="rId12"/>
            </p:custDataLst>
          </p:nvPr>
        </p:nvSpPr>
        <p:spPr bwMode="auto">
          <a:xfrm rot="-5400000">
            <a:off x="5049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90" name="Left Brace 65"/>
          <p:cNvSpPr>
            <a:spLocks/>
          </p:cNvSpPr>
          <p:nvPr>
            <p:custDataLst>
              <p:tags r:id="rId13"/>
            </p:custDataLst>
          </p:nvPr>
        </p:nvSpPr>
        <p:spPr bwMode="auto">
          <a:xfrm rot="-5400000">
            <a:off x="5507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91" name="Left Brace 66"/>
          <p:cNvSpPr>
            <a:spLocks/>
          </p:cNvSpPr>
          <p:nvPr>
            <p:custDataLst>
              <p:tags r:id="rId14"/>
            </p:custDataLst>
          </p:nvPr>
        </p:nvSpPr>
        <p:spPr bwMode="auto">
          <a:xfrm rot="-5400000">
            <a:off x="5964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92" name="Left Brace 67"/>
          <p:cNvSpPr>
            <a:spLocks/>
          </p:cNvSpPr>
          <p:nvPr>
            <p:custDataLst>
              <p:tags r:id="rId15"/>
            </p:custDataLst>
          </p:nvPr>
        </p:nvSpPr>
        <p:spPr bwMode="auto">
          <a:xfrm rot="-5400000">
            <a:off x="6421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93" name="Left Brace 68"/>
          <p:cNvSpPr>
            <a:spLocks/>
          </p:cNvSpPr>
          <p:nvPr>
            <p:custDataLst>
              <p:tags r:id="rId16"/>
            </p:custDataLst>
          </p:nvPr>
        </p:nvSpPr>
        <p:spPr bwMode="auto">
          <a:xfrm rot="-5400000">
            <a:off x="6878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94" name="Left Brace 69"/>
          <p:cNvSpPr>
            <a:spLocks/>
          </p:cNvSpPr>
          <p:nvPr>
            <p:custDataLst>
              <p:tags r:id="rId17"/>
            </p:custDataLst>
          </p:nvPr>
        </p:nvSpPr>
        <p:spPr bwMode="auto">
          <a:xfrm rot="-5400000">
            <a:off x="7335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095" name="Left Brace 70"/>
          <p:cNvSpPr>
            <a:spLocks/>
          </p:cNvSpPr>
          <p:nvPr>
            <p:custDataLst>
              <p:tags r:id="rId18"/>
            </p:custDataLst>
          </p:nvPr>
        </p:nvSpPr>
        <p:spPr bwMode="auto">
          <a:xfrm rot="-5400000">
            <a:off x="7793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>
            <p:custDataLst>
              <p:tags r:id="rId19"/>
            </p:custDataLst>
          </p:nvPr>
        </p:nvSpPr>
        <p:spPr>
          <a:xfrm>
            <a:off x="11255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097" name="Straight Connector 72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1925638" y="28575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8" name="Straight Connector 73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 rot="5400000">
            <a:off x="2230438" y="28575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TextBox 74"/>
          <p:cNvSpPr txBox="1"/>
          <p:nvPr>
            <p:custDataLst>
              <p:tags r:id="rId22"/>
            </p:custDataLst>
          </p:nvPr>
        </p:nvSpPr>
        <p:spPr>
          <a:xfrm>
            <a:off x="20399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00" name="Straight Connector 75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 rot="16200000" flipH="1">
            <a:off x="29162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1" name="Straight Connector 76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rot="5400000">
            <a:off x="3221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TextBox 77"/>
          <p:cNvSpPr txBox="1"/>
          <p:nvPr>
            <p:custDataLst>
              <p:tags r:id="rId25"/>
            </p:custDataLst>
          </p:nvPr>
        </p:nvSpPr>
        <p:spPr>
          <a:xfrm>
            <a:off x="30305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03" name="Straight Connector 78"/>
          <p:cNvCxnSpPr>
            <a:cxnSpLocks noChangeShapeType="1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38306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4" name="Straight Connector 79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rot="5400000">
            <a:off x="41354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" name="TextBox 80"/>
          <p:cNvSpPr txBox="1"/>
          <p:nvPr>
            <p:custDataLst>
              <p:tags r:id="rId28"/>
            </p:custDataLst>
          </p:nvPr>
        </p:nvSpPr>
        <p:spPr>
          <a:xfrm>
            <a:off x="39449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06" name="Straight Connector 81"/>
          <p:cNvCxnSpPr>
            <a:cxnSpLocks noChangeShapeType="1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4745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7" name="Straight Connector 82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50498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TextBox 83"/>
          <p:cNvSpPr txBox="1"/>
          <p:nvPr>
            <p:custDataLst>
              <p:tags r:id="rId31"/>
            </p:custDataLst>
          </p:nvPr>
        </p:nvSpPr>
        <p:spPr>
          <a:xfrm>
            <a:off x="48593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09" name="Straight Connector 84"/>
          <p:cNvCxnSpPr>
            <a:cxnSpLocks noChangeShapeType="1"/>
          </p:cNvCxnSpPr>
          <p:nvPr>
            <p:custDataLst>
              <p:tags r:id="rId32"/>
            </p:custDataLst>
          </p:nvPr>
        </p:nvCxnSpPr>
        <p:spPr bwMode="auto">
          <a:xfrm rot="16200000" flipH="1">
            <a:off x="56594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0" name="Straight Connector 85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5400000">
            <a:off x="59642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" name="TextBox 86"/>
          <p:cNvSpPr txBox="1"/>
          <p:nvPr>
            <p:custDataLst>
              <p:tags r:id="rId34"/>
            </p:custDataLst>
          </p:nvPr>
        </p:nvSpPr>
        <p:spPr>
          <a:xfrm>
            <a:off x="57737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12" name="Straight Connector 87"/>
          <p:cNvCxnSpPr>
            <a:cxnSpLocks noChangeShapeType="1"/>
          </p:cNvCxnSpPr>
          <p:nvPr>
            <p:custDataLst>
              <p:tags r:id="rId35"/>
            </p:custDataLst>
          </p:nvPr>
        </p:nvCxnSpPr>
        <p:spPr bwMode="auto">
          <a:xfrm rot="16200000" flipH="1">
            <a:off x="65738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" name="Straight Connector 88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5400000">
            <a:off x="68786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TextBox 89"/>
          <p:cNvSpPr txBox="1"/>
          <p:nvPr>
            <p:custDataLst>
              <p:tags r:id="rId37"/>
            </p:custDataLst>
          </p:nvPr>
        </p:nvSpPr>
        <p:spPr>
          <a:xfrm>
            <a:off x="66881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15" name="Straight Connector 90"/>
          <p:cNvCxnSpPr>
            <a:cxnSpLocks noChangeShapeType="1"/>
          </p:cNvCxnSpPr>
          <p:nvPr>
            <p:custDataLst>
              <p:tags r:id="rId38"/>
            </p:custDataLst>
          </p:nvPr>
        </p:nvCxnSpPr>
        <p:spPr bwMode="auto">
          <a:xfrm rot="16200000" flipH="1">
            <a:off x="74882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6" name="Straight Connector 91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5400000">
            <a:off x="77930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TextBox 92"/>
          <p:cNvSpPr txBox="1"/>
          <p:nvPr>
            <p:custDataLst>
              <p:tags r:id="rId40"/>
            </p:custDataLst>
          </p:nvPr>
        </p:nvSpPr>
        <p:spPr>
          <a:xfrm>
            <a:off x="76025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18" name="Straight Connector 93"/>
          <p:cNvCxnSpPr>
            <a:cxnSpLocks noChangeShapeType="1"/>
            <a:stCxn id="72" idx="2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1399382" y="318849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9" name="Straight Connector 94"/>
          <p:cNvCxnSpPr>
            <a:cxnSpLocks noChangeShapeType="1"/>
            <a:stCxn id="75" idx="2"/>
          </p:cNvCxnSpPr>
          <p:nvPr>
            <p:custDataLst>
              <p:tags r:id="rId42"/>
            </p:custDataLst>
          </p:nvPr>
        </p:nvCxnSpPr>
        <p:spPr bwMode="auto">
          <a:xfrm rot="5400000">
            <a:off x="1932782" y="317420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TextBox 95"/>
          <p:cNvSpPr txBox="1"/>
          <p:nvPr>
            <p:custDataLst>
              <p:tags r:id="rId43"/>
            </p:custDataLst>
          </p:nvPr>
        </p:nvSpPr>
        <p:spPr>
          <a:xfrm>
            <a:off x="1582738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21" name="Straight Connector 96"/>
          <p:cNvCxnSpPr>
            <a:cxnSpLocks noChangeShapeType="1"/>
          </p:cNvCxnSpPr>
          <p:nvPr>
            <p:custDataLst>
              <p:tags r:id="rId44"/>
            </p:custDataLst>
          </p:nvPr>
        </p:nvCxnSpPr>
        <p:spPr bwMode="auto">
          <a:xfrm rot="16200000" flipH="1">
            <a:off x="3290094" y="31694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2" name="Straight Connector 9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 rot="5400000">
            <a:off x="3823494" y="31551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9" name="TextBox 98"/>
          <p:cNvSpPr txBox="1"/>
          <p:nvPr>
            <p:custDataLst>
              <p:tags r:id="rId46"/>
            </p:custDataLst>
          </p:nvPr>
        </p:nvSpPr>
        <p:spPr>
          <a:xfrm>
            <a:off x="3459163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24" name="Straight Connector 99"/>
          <p:cNvCxnSpPr>
            <a:cxnSpLocks noChangeShapeType="1"/>
          </p:cNvCxnSpPr>
          <p:nvPr>
            <p:custDataLst>
              <p:tags r:id="rId47"/>
            </p:custDataLst>
          </p:nvPr>
        </p:nvCxnSpPr>
        <p:spPr bwMode="auto">
          <a:xfrm rot="16200000" flipH="1">
            <a:off x="5118894" y="31694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5" name="Straight Connector 100"/>
          <p:cNvCxnSpPr>
            <a:cxnSpLocks noChangeShapeType="1"/>
          </p:cNvCxnSpPr>
          <p:nvPr>
            <p:custDataLst>
              <p:tags r:id="rId48"/>
            </p:custDataLst>
          </p:nvPr>
        </p:nvCxnSpPr>
        <p:spPr bwMode="auto">
          <a:xfrm rot="5400000">
            <a:off x="5652294" y="31551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Box 101"/>
          <p:cNvSpPr txBox="1"/>
          <p:nvPr>
            <p:custDataLst>
              <p:tags r:id="rId49"/>
            </p:custDataLst>
          </p:nvPr>
        </p:nvSpPr>
        <p:spPr>
          <a:xfrm>
            <a:off x="5287963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27" name="Straight Connector 102"/>
          <p:cNvCxnSpPr>
            <a:cxnSpLocks noChangeShapeType="1"/>
          </p:cNvCxnSpPr>
          <p:nvPr>
            <p:custDataLst>
              <p:tags r:id="rId50"/>
            </p:custDataLst>
          </p:nvPr>
        </p:nvCxnSpPr>
        <p:spPr bwMode="auto">
          <a:xfrm rot="16200000" flipH="1">
            <a:off x="6947694" y="30932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8" name="Straight Connector 103"/>
          <p:cNvCxnSpPr>
            <a:cxnSpLocks noChangeShapeType="1"/>
          </p:cNvCxnSpPr>
          <p:nvPr>
            <p:custDataLst>
              <p:tags r:id="rId51"/>
            </p:custDataLst>
          </p:nvPr>
        </p:nvCxnSpPr>
        <p:spPr bwMode="auto">
          <a:xfrm rot="5400000">
            <a:off x="7481094" y="30789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TextBox 104"/>
          <p:cNvSpPr txBox="1"/>
          <p:nvPr>
            <p:custDataLst>
              <p:tags r:id="rId52"/>
            </p:custDataLst>
          </p:nvPr>
        </p:nvSpPr>
        <p:spPr>
          <a:xfrm>
            <a:off x="7116763" y="3200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30" name="Straight Connector 105"/>
          <p:cNvCxnSpPr>
            <a:cxnSpLocks noChangeShapeType="1"/>
          </p:cNvCxnSpPr>
          <p:nvPr>
            <p:custDataLst>
              <p:tags r:id="rId53"/>
            </p:custDataLst>
          </p:nvPr>
        </p:nvCxnSpPr>
        <p:spPr bwMode="auto">
          <a:xfrm>
            <a:off x="1887538" y="3600450"/>
            <a:ext cx="6715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1" name="Straight Connector 106"/>
          <p:cNvCxnSpPr>
            <a:cxnSpLocks noChangeShapeType="1"/>
          </p:cNvCxnSpPr>
          <p:nvPr>
            <p:custDataLst>
              <p:tags r:id="rId54"/>
            </p:custDataLst>
          </p:nvPr>
        </p:nvCxnSpPr>
        <p:spPr bwMode="auto">
          <a:xfrm rot="10800000" flipV="1">
            <a:off x="2711450" y="3600450"/>
            <a:ext cx="7762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TextBox 107"/>
          <p:cNvSpPr txBox="1"/>
          <p:nvPr>
            <p:custDataLst>
              <p:tags r:id="rId55"/>
            </p:custDataLst>
          </p:nvPr>
        </p:nvSpPr>
        <p:spPr>
          <a:xfrm>
            <a:off x="2468563" y="37338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33" name="Straight Connector 108"/>
          <p:cNvCxnSpPr>
            <a:cxnSpLocks noChangeShapeType="1"/>
          </p:cNvCxnSpPr>
          <p:nvPr>
            <p:custDataLst>
              <p:tags r:id="rId56"/>
            </p:custDataLst>
          </p:nvPr>
        </p:nvCxnSpPr>
        <p:spPr bwMode="auto">
          <a:xfrm>
            <a:off x="5621338" y="3600450"/>
            <a:ext cx="6715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4" name="Straight Connector 109"/>
          <p:cNvCxnSpPr>
            <a:cxnSpLocks noChangeShapeType="1"/>
          </p:cNvCxnSpPr>
          <p:nvPr>
            <p:custDataLst>
              <p:tags r:id="rId57"/>
            </p:custDataLst>
          </p:nvPr>
        </p:nvCxnSpPr>
        <p:spPr bwMode="auto">
          <a:xfrm rot="10800000" flipV="1">
            <a:off x="6445250" y="3600450"/>
            <a:ext cx="7762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TextBox 110"/>
          <p:cNvSpPr txBox="1"/>
          <p:nvPr>
            <p:custDataLst>
              <p:tags r:id="rId58"/>
            </p:custDataLst>
          </p:nvPr>
        </p:nvSpPr>
        <p:spPr>
          <a:xfrm>
            <a:off x="6202363" y="37338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3136" name="Straight Connector 111"/>
          <p:cNvCxnSpPr>
            <a:cxnSpLocks noChangeShapeType="1"/>
          </p:cNvCxnSpPr>
          <p:nvPr>
            <p:custDataLst>
              <p:tags r:id="rId59"/>
            </p:custDataLst>
          </p:nvPr>
        </p:nvCxnSpPr>
        <p:spPr bwMode="auto">
          <a:xfrm>
            <a:off x="2801938" y="4057650"/>
            <a:ext cx="15859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7" name="Straight Connector 112"/>
          <p:cNvCxnSpPr>
            <a:cxnSpLocks noChangeShapeType="1"/>
          </p:cNvCxnSpPr>
          <p:nvPr>
            <p:custDataLst>
              <p:tags r:id="rId60"/>
            </p:custDataLst>
          </p:nvPr>
        </p:nvCxnSpPr>
        <p:spPr bwMode="auto">
          <a:xfrm rot="10800000" flipV="1">
            <a:off x="4540250" y="4057650"/>
            <a:ext cx="16906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TextBox 113"/>
          <p:cNvSpPr txBox="1"/>
          <p:nvPr>
            <p:custDataLst>
              <p:tags r:id="rId61"/>
            </p:custDataLst>
          </p:nvPr>
        </p:nvSpPr>
        <p:spPr>
          <a:xfrm>
            <a:off x="4325938" y="405765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6" name="TextBox 115"/>
          <p:cNvSpPr txBox="1"/>
          <p:nvPr>
            <p:custDataLst>
              <p:tags r:id="rId62"/>
            </p:custDataLst>
          </p:nvPr>
        </p:nvSpPr>
        <p:spPr>
          <a:xfrm>
            <a:off x="914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7" name="TextBox 116"/>
          <p:cNvSpPr txBox="1"/>
          <p:nvPr>
            <p:custDataLst>
              <p:tags r:id="rId63"/>
            </p:custDataLst>
          </p:nvPr>
        </p:nvSpPr>
        <p:spPr>
          <a:xfrm>
            <a:off x="1371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8" name="TextBox 117"/>
          <p:cNvSpPr txBox="1"/>
          <p:nvPr>
            <p:custDataLst>
              <p:tags r:id="rId64"/>
            </p:custDataLst>
          </p:nvPr>
        </p:nvSpPr>
        <p:spPr>
          <a:xfrm>
            <a:off x="1828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9" name="TextBox 118"/>
          <p:cNvSpPr txBox="1"/>
          <p:nvPr>
            <p:custDataLst>
              <p:tags r:id="rId65"/>
            </p:custDataLst>
          </p:nvPr>
        </p:nvSpPr>
        <p:spPr>
          <a:xfrm>
            <a:off x="2286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0" name="TextBox 119"/>
          <p:cNvSpPr txBox="1"/>
          <p:nvPr>
            <p:custDataLst>
              <p:tags r:id="rId66"/>
            </p:custDataLst>
          </p:nvPr>
        </p:nvSpPr>
        <p:spPr>
          <a:xfrm>
            <a:off x="2743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1" name="TextBox 120"/>
          <p:cNvSpPr txBox="1"/>
          <p:nvPr>
            <p:custDataLst>
              <p:tags r:id="rId67"/>
            </p:custDataLst>
          </p:nvPr>
        </p:nvSpPr>
        <p:spPr>
          <a:xfrm>
            <a:off x="3200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2" name="TextBox 121"/>
          <p:cNvSpPr txBox="1"/>
          <p:nvPr>
            <p:custDataLst>
              <p:tags r:id="rId68"/>
            </p:custDataLst>
          </p:nvPr>
        </p:nvSpPr>
        <p:spPr>
          <a:xfrm>
            <a:off x="3657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3" name="TextBox 122"/>
          <p:cNvSpPr txBox="1"/>
          <p:nvPr>
            <p:custDataLst>
              <p:tags r:id="rId69"/>
            </p:custDataLst>
          </p:nvPr>
        </p:nvSpPr>
        <p:spPr>
          <a:xfrm>
            <a:off x="4114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4" name="TextBox 123"/>
          <p:cNvSpPr txBox="1"/>
          <p:nvPr>
            <p:custDataLst>
              <p:tags r:id="rId70"/>
            </p:custDataLst>
          </p:nvPr>
        </p:nvSpPr>
        <p:spPr>
          <a:xfrm>
            <a:off x="4572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5" name="TextBox 124"/>
          <p:cNvSpPr txBox="1"/>
          <p:nvPr>
            <p:custDataLst>
              <p:tags r:id="rId71"/>
            </p:custDataLst>
          </p:nvPr>
        </p:nvSpPr>
        <p:spPr>
          <a:xfrm>
            <a:off x="5029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6" name="TextBox 125"/>
          <p:cNvSpPr txBox="1"/>
          <p:nvPr>
            <p:custDataLst>
              <p:tags r:id="rId72"/>
            </p:custDataLst>
          </p:nvPr>
        </p:nvSpPr>
        <p:spPr>
          <a:xfrm>
            <a:off x="5486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7" name="TextBox 126"/>
          <p:cNvSpPr txBox="1"/>
          <p:nvPr>
            <p:custDataLst>
              <p:tags r:id="rId73"/>
            </p:custDataLst>
          </p:nvPr>
        </p:nvSpPr>
        <p:spPr>
          <a:xfrm>
            <a:off x="5943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8" name="TextBox 127"/>
          <p:cNvSpPr txBox="1"/>
          <p:nvPr>
            <p:custDataLst>
              <p:tags r:id="rId74"/>
            </p:custDataLst>
          </p:nvPr>
        </p:nvSpPr>
        <p:spPr>
          <a:xfrm>
            <a:off x="6400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9" name="TextBox 128"/>
          <p:cNvSpPr txBox="1"/>
          <p:nvPr>
            <p:custDataLst>
              <p:tags r:id="rId75"/>
            </p:custDataLst>
          </p:nvPr>
        </p:nvSpPr>
        <p:spPr>
          <a:xfrm>
            <a:off x="6858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30" name="TextBox 129"/>
          <p:cNvSpPr txBox="1"/>
          <p:nvPr>
            <p:custDataLst>
              <p:tags r:id="rId76"/>
            </p:custDataLst>
          </p:nvPr>
        </p:nvSpPr>
        <p:spPr>
          <a:xfrm>
            <a:off x="7315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31" name="TextBox 130"/>
          <p:cNvSpPr txBox="1"/>
          <p:nvPr>
            <p:custDataLst>
              <p:tags r:id="rId77"/>
            </p:custDataLst>
          </p:nvPr>
        </p:nvSpPr>
        <p:spPr>
          <a:xfrm>
            <a:off x="7772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Parallel Max?</a:t>
            </a: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17B850-9A73-407C-9511-DD61B11BC83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grpSp>
        <p:nvGrpSpPr>
          <p:cNvPr id="4100" name="Group 114"/>
          <p:cNvGrpSpPr>
            <a:grpSpLocks/>
          </p:cNvGrpSpPr>
          <p:nvPr/>
        </p:nvGrpSpPr>
        <p:grpSpPr bwMode="auto">
          <a:xfrm>
            <a:off x="838200" y="2057400"/>
            <a:ext cx="7366000" cy="304800"/>
            <a:chOff x="897048" y="2152591"/>
            <a:chExt cx="4876800" cy="228600"/>
          </a:xfrm>
        </p:grpSpPr>
        <p:sp>
          <p:nvSpPr>
            <p:cNvPr id="4179" name="Rectangle 5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89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80" name="Rectangle 6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104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81" name="Rectangle 7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35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82" name="Rectangle 8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120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83" name="Rectangle 9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150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84" name="Rectangle 10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165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85" name="Rectangle 11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963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86" name="Rectangle 12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181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87" name="Rectangle 13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116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88" name="Rectangle 14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268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89" name="Rectangle 15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573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90" name="Rectangle 16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2421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91" name="Rectangle 17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2725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92" name="Rectangle 18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2878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93" name="Rectangle 19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3183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94" name="Rectangle 20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3030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95" name="Rectangle 21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335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96" name="Rectangle 22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487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97" name="Rectangle 23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3792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98" name="Rectangle 24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3640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199" name="Rectangle 25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3945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00" name="Rectangle 26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4097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01" name="Rectangle 27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4402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02" name="Rectangle 28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4249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03" name="Rectangle 2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4554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04" name="Rectangle 30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70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05" name="Rectangle 31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01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06" name="Rectangle 32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485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07" name="Rectangle 33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516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08" name="Rectangle 34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531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09" name="Rectangle 35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562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4210" name="Rectangle 36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546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</p:grpSp>
      <p:sp>
        <p:nvSpPr>
          <p:cNvPr id="4101" name="Left Brace 53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-5400000">
            <a:off x="935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cxnSp>
        <p:nvCxnSpPr>
          <p:cNvPr id="4102" name="Straight Connector 54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10112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3" name="Straight Connector 55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rot="5400000">
            <a:off x="1316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4" name="Left Brace 56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-5400000">
            <a:off x="1392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05" name="Left Brace 57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-5400000">
            <a:off x="1849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06" name="Left Brace 58"/>
          <p:cNvSpPr>
            <a:spLocks/>
          </p:cNvSpPr>
          <p:nvPr>
            <p:custDataLst>
              <p:tags r:id="rId6"/>
            </p:custDataLst>
          </p:nvPr>
        </p:nvSpPr>
        <p:spPr bwMode="auto">
          <a:xfrm rot="-5400000">
            <a:off x="2306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07" name="Left Brace 59"/>
          <p:cNvSpPr>
            <a:spLocks/>
          </p:cNvSpPr>
          <p:nvPr>
            <p:custDataLst>
              <p:tags r:id="rId7"/>
            </p:custDataLst>
          </p:nvPr>
        </p:nvSpPr>
        <p:spPr bwMode="auto">
          <a:xfrm rot="-5400000">
            <a:off x="2763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08" name="Left Brace 60"/>
          <p:cNvSpPr>
            <a:spLocks/>
          </p:cNvSpPr>
          <p:nvPr>
            <p:custDataLst>
              <p:tags r:id="rId8"/>
            </p:custDataLst>
          </p:nvPr>
        </p:nvSpPr>
        <p:spPr bwMode="auto">
          <a:xfrm rot="-5400000">
            <a:off x="3221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09" name="Left Brace 61"/>
          <p:cNvSpPr>
            <a:spLocks/>
          </p:cNvSpPr>
          <p:nvPr>
            <p:custDataLst>
              <p:tags r:id="rId9"/>
            </p:custDataLst>
          </p:nvPr>
        </p:nvSpPr>
        <p:spPr bwMode="auto">
          <a:xfrm rot="-5400000">
            <a:off x="3678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10" name="Left Brace 62"/>
          <p:cNvSpPr>
            <a:spLocks/>
          </p:cNvSpPr>
          <p:nvPr>
            <p:custDataLst>
              <p:tags r:id="rId10"/>
            </p:custDataLst>
          </p:nvPr>
        </p:nvSpPr>
        <p:spPr bwMode="auto">
          <a:xfrm rot="-5400000">
            <a:off x="4135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11" name="Left Brace 63"/>
          <p:cNvSpPr>
            <a:spLocks/>
          </p:cNvSpPr>
          <p:nvPr>
            <p:custDataLst>
              <p:tags r:id="rId11"/>
            </p:custDataLst>
          </p:nvPr>
        </p:nvSpPr>
        <p:spPr bwMode="auto">
          <a:xfrm rot="-5400000">
            <a:off x="4592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12" name="Left Brace 64"/>
          <p:cNvSpPr>
            <a:spLocks/>
          </p:cNvSpPr>
          <p:nvPr>
            <p:custDataLst>
              <p:tags r:id="rId12"/>
            </p:custDataLst>
          </p:nvPr>
        </p:nvSpPr>
        <p:spPr bwMode="auto">
          <a:xfrm rot="-5400000">
            <a:off x="5049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13" name="Left Brace 65"/>
          <p:cNvSpPr>
            <a:spLocks/>
          </p:cNvSpPr>
          <p:nvPr>
            <p:custDataLst>
              <p:tags r:id="rId13"/>
            </p:custDataLst>
          </p:nvPr>
        </p:nvSpPr>
        <p:spPr bwMode="auto">
          <a:xfrm rot="-5400000">
            <a:off x="5507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14" name="Left Brace 66"/>
          <p:cNvSpPr>
            <a:spLocks/>
          </p:cNvSpPr>
          <p:nvPr>
            <p:custDataLst>
              <p:tags r:id="rId14"/>
            </p:custDataLst>
          </p:nvPr>
        </p:nvSpPr>
        <p:spPr bwMode="auto">
          <a:xfrm rot="-5400000">
            <a:off x="5964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15" name="Left Brace 67"/>
          <p:cNvSpPr>
            <a:spLocks/>
          </p:cNvSpPr>
          <p:nvPr>
            <p:custDataLst>
              <p:tags r:id="rId15"/>
            </p:custDataLst>
          </p:nvPr>
        </p:nvSpPr>
        <p:spPr bwMode="auto">
          <a:xfrm rot="-5400000">
            <a:off x="6421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16" name="Left Brace 68"/>
          <p:cNvSpPr>
            <a:spLocks/>
          </p:cNvSpPr>
          <p:nvPr>
            <p:custDataLst>
              <p:tags r:id="rId16"/>
            </p:custDataLst>
          </p:nvPr>
        </p:nvSpPr>
        <p:spPr bwMode="auto">
          <a:xfrm rot="-5400000">
            <a:off x="6878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17" name="Left Brace 69"/>
          <p:cNvSpPr>
            <a:spLocks/>
          </p:cNvSpPr>
          <p:nvPr>
            <p:custDataLst>
              <p:tags r:id="rId17"/>
            </p:custDataLst>
          </p:nvPr>
        </p:nvSpPr>
        <p:spPr bwMode="auto">
          <a:xfrm rot="-5400000">
            <a:off x="7335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118" name="Left Brace 70"/>
          <p:cNvSpPr>
            <a:spLocks/>
          </p:cNvSpPr>
          <p:nvPr>
            <p:custDataLst>
              <p:tags r:id="rId18"/>
            </p:custDataLst>
          </p:nvPr>
        </p:nvSpPr>
        <p:spPr bwMode="auto">
          <a:xfrm rot="-5400000">
            <a:off x="7793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>
            <p:custDataLst>
              <p:tags r:id="rId19"/>
            </p:custDataLst>
          </p:nvPr>
        </p:nvSpPr>
        <p:spPr>
          <a:xfrm>
            <a:off x="11255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20" name="Straight Connector 72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1925638" y="28575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1" name="Straight Connector 73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 rot="5400000">
            <a:off x="2230438" y="28575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TextBox 74"/>
          <p:cNvSpPr txBox="1"/>
          <p:nvPr>
            <p:custDataLst>
              <p:tags r:id="rId22"/>
            </p:custDataLst>
          </p:nvPr>
        </p:nvSpPr>
        <p:spPr>
          <a:xfrm>
            <a:off x="20399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23" name="Straight Connector 75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 rot="16200000" flipH="1">
            <a:off x="29162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4" name="Straight Connector 76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rot="5400000">
            <a:off x="3221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TextBox 77"/>
          <p:cNvSpPr txBox="1"/>
          <p:nvPr>
            <p:custDataLst>
              <p:tags r:id="rId25"/>
            </p:custDataLst>
          </p:nvPr>
        </p:nvSpPr>
        <p:spPr>
          <a:xfrm>
            <a:off x="30305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26" name="Straight Connector 78"/>
          <p:cNvCxnSpPr>
            <a:cxnSpLocks noChangeShapeType="1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38306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7" name="Straight Connector 79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rot="5400000">
            <a:off x="41354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" name="TextBox 80"/>
          <p:cNvSpPr txBox="1"/>
          <p:nvPr>
            <p:custDataLst>
              <p:tags r:id="rId28"/>
            </p:custDataLst>
          </p:nvPr>
        </p:nvSpPr>
        <p:spPr>
          <a:xfrm>
            <a:off x="39449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29" name="Straight Connector 81"/>
          <p:cNvCxnSpPr>
            <a:cxnSpLocks noChangeShapeType="1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4745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0" name="Straight Connector 82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50498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TextBox 83"/>
          <p:cNvSpPr txBox="1"/>
          <p:nvPr>
            <p:custDataLst>
              <p:tags r:id="rId31"/>
            </p:custDataLst>
          </p:nvPr>
        </p:nvSpPr>
        <p:spPr>
          <a:xfrm>
            <a:off x="48593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32" name="Straight Connector 84"/>
          <p:cNvCxnSpPr>
            <a:cxnSpLocks noChangeShapeType="1"/>
          </p:cNvCxnSpPr>
          <p:nvPr>
            <p:custDataLst>
              <p:tags r:id="rId32"/>
            </p:custDataLst>
          </p:nvPr>
        </p:nvCxnSpPr>
        <p:spPr bwMode="auto">
          <a:xfrm rot="16200000" flipH="1">
            <a:off x="56594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3" name="Straight Connector 85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5400000">
            <a:off x="59642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" name="TextBox 86"/>
          <p:cNvSpPr txBox="1"/>
          <p:nvPr>
            <p:custDataLst>
              <p:tags r:id="rId34"/>
            </p:custDataLst>
          </p:nvPr>
        </p:nvSpPr>
        <p:spPr>
          <a:xfrm>
            <a:off x="57737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35" name="Straight Connector 87"/>
          <p:cNvCxnSpPr>
            <a:cxnSpLocks noChangeShapeType="1"/>
          </p:cNvCxnSpPr>
          <p:nvPr>
            <p:custDataLst>
              <p:tags r:id="rId35"/>
            </p:custDataLst>
          </p:nvPr>
        </p:nvCxnSpPr>
        <p:spPr bwMode="auto">
          <a:xfrm rot="16200000" flipH="1">
            <a:off x="65738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6" name="Straight Connector 88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5400000">
            <a:off x="68786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TextBox 89"/>
          <p:cNvSpPr txBox="1"/>
          <p:nvPr>
            <p:custDataLst>
              <p:tags r:id="rId37"/>
            </p:custDataLst>
          </p:nvPr>
        </p:nvSpPr>
        <p:spPr>
          <a:xfrm>
            <a:off x="66881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38" name="Straight Connector 90"/>
          <p:cNvCxnSpPr>
            <a:cxnSpLocks noChangeShapeType="1"/>
          </p:cNvCxnSpPr>
          <p:nvPr>
            <p:custDataLst>
              <p:tags r:id="rId38"/>
            </p:custDataLst>
          </p:nvPr>
        </p:nvCxnSpPr>
        <p:spPr bwMode="auto">
          <a:xfrm rot="16200000" flipH="1">
            <a:off x="74882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9" name="Straight Connector 91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5400000">
            <a:off x="77930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TextBox 92"/>
          <p:cNvSpPr txBox="1"/>
          <p:nvPr>
            <p:custDataLst>
              <p:tags r:id="rId40"/>
            </p:custDataLst>
          </p:nvPr>
        </p:nvSpPr>
        <p:spPr>
          <a:xfrm>
            <a:off x="76025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41" name="Straight Connector 93"/>
          <p:cNvCxnSpPr>
            <a:cxnSpLocks noChangeShapeType="1"/>
            <a:stCxn id="72" idx="2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1399382" y="318849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2" name="Straight Connector 94"/>
          <p:cNvCxnSpPr>
            <a:cxnSpLocks noChangeShapeType="1"/>
            <a:stCxn id="75" idx="2"/>
          </p:cNvCxnSpPr>
          <p:nvPr>
            <p:custDataLst>
              <p:tags r:id="rId42"/>
            </p:custDataLst>
          </p:nvPr>
        </p:nvCxnSpPr>
        <p:spPr bwMode="auto">
          <a:xfrm rot="5400000">
            <a:off x="1932782" y="317420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TextBox 95"/>
          <p:cNvSpPr txBox="1"/>
          <p:nvPr>
            <p:custDataLst>
              <p:tags r:id="rId43"/>
            </p:custDataLst>
          </p:nvPr>
        </p:nvSpPr>
        <p:spPr>
          <a:xfrm>
            <a:off x="1582738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44" name="Straight Connector 96"/>
          <p:cNvCxnSpPr>
            <a:cxnSpLocks noChangeShapeType="1"/>
          </p:cNvCxnSpPr>
          <p:nvPr>
            <p:custDataLst>
              <p:tags r:id="rId44"/>
            </p:custDataLst>
          </p:nvPr>
        </p:nvCxnSpPr>
        <p:spPr bwMode="auto">
          <a:xfrm rot="16200000" flipH="1">
            <a:off x="3290094" y="31694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5" name="Straight Connector 9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 rot="5400000">
            <a:off x="3823494" y="31551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9" name="TextBox 98"/>
          <p:cNvSpPr txBox="1"/>
          <p:nvPr>
            <p:custDataLst>
              <p:tags r:id="rId46"/>
            </p:custDataLst>
          </p:nvPr>
        </p:nvSpPr>
        <p:spPr>
          <a:xfrm>
            <a:off x="3459163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47" name="Straight Connector 99"/>
          <p:cNvCxnSpPr>
            <a:cxnSpLocks noChangeShapeType="1"/>
          </p:cNvCxnSpPr>
          <p:nvPr>
            <p:custDataLst>
              <p:tags r:id="rId47"/>
            </p:custDataLst>
          </p:nvPr>
        </p:nvCxnSpPr>
        <p:spPr bwMode="auto">
          <a:xfrm rot="16200000" flipH="1">
            <a:off x="5118894" y="31694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8" name="Straight Connector 100"/>
          <p:cNvCxnSpPr>
            <a:cxnSpLocks noChangeShapeType="1"/>
          </p:cNvCxnSpPr>
          <p:nvPr>
            <p:custDataLst>
              <p:tags r:id="rId48"/>
            </p:custDataLst>
          </p:nvPr>
        </p:nvCxnSpPr>
        <p:spPr bwMode="auto">
          <a:xfrm rot="5400000">
            <a:off x="5652294" y="31551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Box 101"/>
          <p:cNvSpPr txBox="1"/>
          <p:nvPr>
            <p:custDataLst>
              <p:tags r:id="rId49"/>
            </p:custDataLst>
          </p:nvPr>
        </p:nvSpPr>
        <p:spPr>
          <a:xfrm>
            <a:off x="5287963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50" name="Straight Connector 102"/>
          <p:cNvCxnSpPr>
            <a:cxnSpLocks noChangeShapeType="1"/>
          </p:cNvCxnSpPr>
          <p:nvPr>
            <p:custDataLst>
              <p:tags r:id="rId50"/>
            </p:custDataLst>
          </p:nvPr>
        </p:nvCxnSpPr>
        <p:spPr bwMode="auto">
          <a:xfrm rot="16200000" flipH="1">
            <a:off x="6947694" y="30932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51" name="Straight Connector 103"/>
          <p:cNvCxnSpPr>
            <a:cxnSpLocks noChangeShapeType="1"/>
          </p:cNvCxnSpPr>
          <p:nvPr>
            <p:custDataLst>
              <p:tags r:id="rId51"/>
            </p:custDataLst>
          </p:nvPr>
        </p:nvCxnSpPr>
        <p:spPr bwMode="auto">
          <a:xfrm rot="5400000">
            <a:off x="7481094" y="30789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TextBox 104"/>
          <p:cNvSpPr txBox="1"/>
          <p:nvPr>
            <p:custDataLst>
              <p:tags r:id="rId52"/>
            </p:custDataLst>
          </p:nvPr>
        </p:nvSpPr>
        <p:spPr>
          <a:xfrm>
            <a:off x="7116763" y="3200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53" name="Straight Connector 105"/>
          <p:cNvCxnSpPr>
            <a:cxnSpLocks noChangeShapeType="1"/>
          </p:cNvCxnSpPr>
          <p:nvPr>
            <p:custDataLst>
              <p:tags r:id="rId53"/>
            </p:custDataLst>
          </p:nvPr>
        </p:nvCxnSpPr>
        <p:spPr bwMode="auto">
          <a:xfrm>
            <a:off x="1887538" y="3600450"/>
            <a:ext cx="6715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54" name="Straight Connector 106"/>
          <p:cNvCxnSpPr>
            <a:cxnSpLocks noChangeShapeType="1"/>
          </p:cNvCxnSpPr>
          <p:nvPr>
            <p:custDataLst>
              <p:tags r:id="rId54"/>
            </p:custDataLst>
          </p:nvPr>
        </p:nvCxnSpPr>
        <p:spPr bwMode="auto">
          <a:xfrm rot="10800000" flipV="1">
            <a:off x="2711450" y="3600450"/>
            <a:ext cx="7762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TextBox 107"/>
          <p:cNvSpPr txBox="1"/>
          <p:nvPr>
            <p:custDataLst>
              <p:tags r:id="rId55"/>
            </p:custDataLst>
          </p:nvPr>
        </p:nvSpPr>
        <p:spPr>
          <a:xfrm>
            <a:off x="2468563" y="37338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56" name="Straight Connector 108"/>
          <p:cNvCxnSpPr>
            <a:cxnSpLocks noChangeShapeType="1"/>
          </p:cNvCxnSpPr>
          <p:nvPr>
            <p:custDataLst>
              <p:tags r:id="rId56"/>
            </p:custDataLst>
          </p:nvPr>
        </p:nvCxnSpPr>
        <p:spPr bwMode="auto">
          <a:xfrm>
            <a:off x="5621338" y="3600450"/>
            <a:ext cx="6715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57" name="Straight Connector 109"/>
          <p:cNvCxnSpPr>
            <a:cxnSpLocks noChangeShapeType="1"/>
          </p:cNvCxnSpPr>
          <p:nvPr>
            <p:custDataLst>
              <p:tags r:id="rId57"/>
            </p:custDataLst>
          </p:nvPr>
        </p:nvCxnSpPr>
        <p:spPr bwMode="auto">
          <a:xfrm rot="10800000" flipV="1">
            <a:off x="6445250" y="3600450"/>
            <a:ext cx="7762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TextBox 110"/>
          <p:cNvSpPr txBox="1"/>
          <p:nvPr>
            <p:custDataLst>
              <p:tags r:id="rId58"/>
            </p:custDataLst>
          </p:nvPr>
        </p:nvSpPr>
        <p:spPr>
          <a:xfrm>
            <a:off x="6202363" y="37338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4159" name="Straight Connector 111"/>
          <p:cNvCxnSpPr>
            <a:cxnSpLocks noChangeShapeType="1"/>
          </p:cNvCxnSpPr>
          <p:nvPr>
            <p:custDataLst>
              <p:tags r:id="rId59"/>
            </p:custDataLst>
          </p:nvPr>
        </p:nvCxnSpPr>
        <p:spPr bwMode="auto">
          <a:xfrm>
            <a:off x="2801938" y="4057650"/>
            <a:ext cx="15859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60" name="Straight Connector 112"/>
          <p:cNvCxnSpPr>
            <a:cxnSpLocks noChangeShapeType="1"/>
          </p:cNvCxnSpPr>
          <p:nvPr>
            <p:custDataLst>
              <p:tags r:id="rId60"/>
            </p:custDataLst>
          </p:nvPr>
        </p:nvCxnSpPr>
        <p:spPr bwMode="auto">
          <a:xfrm rot="10800000" flipV="1">
            <a:off x="4540250" y="4057650"/>
            <a:ext cx="16906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TextBox 113"/>
          <p:cNvSpPr txBox="1"/>
          <p:nvPr>
            <p:custDataLst>
              <p:tags r:id="rId61"/>
            </p:custDataLst>
          </p:nvPr>
        </p:nvSpPr>
        <p:spPr>
          <a:xfrm>
            <a:off x="4325938" y="405765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6" name="TextBox 115"/>
          <p:cNvSpPr txBox="1"/>
          <p:nvPr>
            <p:custDataLst>
              <p:tags r:id="rId62"/>
            </p:custDataLst>
          </p:nvPr>
        </p:nvSpPr>
        <p:spPr>
          <a:xfrm>
            <a:off x="914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7" name="TextBox 116"/>
          <p:cNvSpPr txBox="1"/>
          <p:nvPr>
            <p:custDataLst>
              <p:tags r:id="rId63"/>
            </p:custDataLst>
          </p:nvPr>
        </p:nvSpPr>
        <p:spPr>
          <a:xfrm>
            <a:off x="1371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8" name="TextBox 117"/>
          <p:cNvSpPr txBox="1"/>
          <p:nvPr>
            <p:custDataLst>
              <p:tags r:id="rId64"/>
            </p:custDataLst>
          </p:nvPr>
        </p:nvSpPr>
        <p:spPr>
          <a:xfrm>
            <a:off x="1828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9" name="TextBox 118"/>
          <p:cNvSpPr txBox="1"/>
          <p:nvPr>
            <p:custDataLst>
              <p:tags r:id="rId65"/>
            </p:custDataLst>
          </p:nvPr>
        </p:nvSpPr>
        <p:spPr>
          <a:xfrm>
            <a:off x="2286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0" name="TextBox 119"/>
          <p:cNvSpPr txBox="1"/>
          <p:nvPr>
            <p:custDataLst>
              <p:tags r:id="rId66"/>
            </p:custDataLst>
          </p:nvPr>
        </p:nvSpPr>
        <p:spPr>
          <a:xfrm>
            <a:off x="2743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1" name="TextBox 120"/>
          <p:cNvSpPr txBox="1"/>
          <p:nvPr>
            <p:custDataLst>
              <p:tags r:id="rId67"/>
            </p:custDataLst>
          </p:nvPr>
        </p:nvSpPr>
        <p:spPr>
          <a:xfrm>
            <a:off x="3200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2" name="TextBox 121"/>
          <p:cNvSpPr txBox="1"/>
          <p:nvPr>
            <p:custDataLst>
              <p:tags r:id="rId68"/>
            </p:custDataLst>
          </p:nvPr>
        </p:nvSpPr>
        <p:spPr>
          <a:xfrm>
            <a:off x="3657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3" name="TextBox 122"/>
          <p:cNvSpPr txBox="1"/>
          <p:nvPr>
            <p:custDataLst>
              <p:tags r:id="rId69"/>
            </p:custDataLst>
          </p:nvPr>
        </p:nvSpPr>
        <p:spPr>
          <a:xfrm>
            <a:off x="4114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4" name="TextBox 123"/>
          <p:cNvSpPr txBox="1"/>
          <p:nvPr>
            <p:custDataLst>
              <p:tags r:id="rId70"/>
            </p:custDataLst>
          </p:nvPr>
        </p:nvSpPr>
        <p:spPr>
          <a:xfrm>
            <a:off x="4572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5" name="TextBox 124"/>
          <p:cNvSpPr txBox="1"/>
          <p:nvPr>
            <p:custDataLst>
              <p:tags r:id="rId71"/>
            </p:custDataLst>
          </p:nvPr>
        </p:nvSpPr>
        <p:spPr>
          <a:xfrm>
            <a:off x="5029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6" name="TextBox 125"/>
          <p:cNvSpPr txBox="1"/>
          <p:nvPr>
            <p:custDataLst>
              <p:tags r:id="rId72"/>
            </p:custDataLst>
          </p:nvPr>
        </p:nvSpPr>
        <p:spPr>
          <a:xfrm>
            <a:off x="5486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7" name="TextBox 126"/>
          <p:cNvSpPr txBox="1"/>
          <p:nvPr>
            <p:custDataLst>
              <p:tags r:id="rId73"/>
            </p:custDataLst>
          </p:nvPr>
        </p:nvSpPr>
        <p:spPr>
          <a:xfrm>
            <a:off x="5943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8" name="TextBox 127"/>
          <p:cNvSpPr txBox="1"/>
          <p:nvPr>
            <p:custDataLst>
              <p:tags r:id="rId74"/>
            </p:custDataLst>
          </p:nvPr>
        </p:nvSpPr>
        <p:spPr>
          <a:xfrm>
            <a:off x="6400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9" name="TextBox 128"/>
          <p:cNvSpPr txBox="1"/>
          <p:nvPr>
            <p:custDataLst>
              <p:tags r:id="rId75"/>
            </p:custDataLst>
          </p:nvPr>
        </p:nvSpPr>
        <p:spPr>
          <a:xfrm>
            <a:off x="6858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30" name="TextBox 129"/>
          <p:cNvSpPr txBox="1"/>
          <p:nvPr>
            <p:custDataLst>
              <p:tags r:id="rId76"/>
            </p:custDataLst>
          </p:nvPr>
        </p:nvSpPr>
        <p:spPr>
          <a:xfrm>
            <a:off x="7315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31" name="TextBox 130"/>
          <p:cNvSpPr txBox="1"/>
          <p:nvPr>
            <p:custDataLst>
              <p:tags r:id="rId77"/>
            </p:custDataLst>
          </p:nvPr>
        </p:nvSpPr>
        <p:spPr>
          <a:xfrm>
            <a:off x="7772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41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Reductions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Same trick works for many tasks, e.g.,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is there an element satisfying some property (e.g., prime)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left-most element satisfying some property (e.g., first prime)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smallest rectangle encompassing a set of points (proj3)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counts:  number of strings that start with a vowel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are these elements in sorted order?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Called a </a:t>
            </a:r>
            <a:r>
              <a:rPr lang="en-US" altLang="en-US" smtClean="0">
                <a:solidFill>
                  <a:schemeClr val="accent2"/>
                </a:solidFill>
                <a:latin typeface="Arial" charset="0"/>
                <a:cs typeface="Arial" charset="0"/>
              </a:rPr>
              <a:t>reduction</a:t>
            </a:r>
            <a:r>
              <a:rPr lang="en-US" altLang="en-US" smtClean="0">
                <a:latin typeface="Arial" charset="0"/>
                <a:cs typeface="Arial" charset="0"/>
              </a:rPr>
              <a:t>, or </a:t>
            </a:r>
            <a:r>
              <a:rPr lang="en-US" altLang="en-US" smtClean="0">
                <a:solidFill>
                  <a:schemeClr val="accent2"/>
                </a:solidFill>
                <a:latin typeface="Arial" charset="0"/>
                <a:cs typeface="Arial" charset="0"/>
              </a:rPr>
              <a:t>reduce</a:t>
            </a:r>
            <a:r>
              <a:rPr lang="en-US" altLang="en-US" smtClean="0">
                <a:latin typeface="Arial" charset="0"/>
                <a:cs typeface="Arial" charset="0"/>
              </a:rPr>
              <a:t> operation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reduce a collection of data items to a single item</a:t>
            </a:r>
          </a:p>
          <a:p>
            <a:pPr lvl="2"/>
            <a:r>
              <a:rPr lang="en-US" altLang="en-US" smtClean="0">
                <a:latin typeface="Arial" charset="0"/>
                <a:cs typeface="Arial" charset="0"/>
              </a:rPr>
              <a:t>result can be more than a single value, e.g., produce histogram from a set of test scores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Very common parallel programming pattern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119FF1-44A2-484C-8560-71B7C8E1589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Parallel Vector Scaling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986848-682D-400F-9B86-1C061567440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grpSp>
        <p:nvGrpSpPr>
          <p:cNvPr id="6148" name="Group 114"/>
          <p:cNvGrpSpPr>
            <a:grpSpLocks/>
          </p:cNvGrpSpPr>
          <p:nvPr/>
        </p:nvGrpSpPr>
        <p:grpSpPr bwMode="auto">
          <a:xfrm>
            <a:off x="838200" y="2057400"/>
            <a:ext cx="7366000" cy="304800"/>
            <a:chOff x="897048" y="2152591"/>
            <a:chExt cx="4876800" cy="228600"/>
          </a:xfrm>
        </p:grpSpPr>
        <p:sp>
          <p:nvSpPr>
            <p:cNvPr id="6150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89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51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04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52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35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53" name="Rectangle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20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54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50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55" name="Rectangle 1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65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56" name="Rectangle 1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963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57" name="Rectangle 1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81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58" name="Rectangle 13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116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59" name="Rectangle 1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268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60" name="Rectangle 1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573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61" name="Rectangle 1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421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62" name="Rectangle 1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725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63" name="Rectangle 1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878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64" name="Rectangle 1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183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65" name="Rectangle 2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030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66" name="Rectangle 21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335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67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87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68" name="Rectangle 2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792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69" name="Rectangle 24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40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70" name="Rectangle 25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945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71" name="Rectangle 26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097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72" name="Rectangle 27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402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73" name="Rectangle 28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249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74" name="Rectangle 29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554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75" name="Rectangle 30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70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76" name="Rectangle 31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1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77" name="Rectangle 32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85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78" name="Rectangle 33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16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79" name="Rectangle 3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31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80" name="Rectangle 35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562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6181" name="Rectangle 36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46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</p:grpSp>
      <p:sp>
        <p:nvSpPr>
          <p:cNvPr id="614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Multiply every element in the array by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Arial" charset="0"/>
                <a:cs typeface="Arial" charset="0"/>
              </a:rPr>
              <a:t>New Story: Shared Memory with Threads </a:t>
            </a:r>
          </a:p>
        </p:txBody>
      </p:sp>
      <p:sp>
        <p:nvSpPr>
          <p:cNvPr id="15363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286000"/>
            <a:ext cx="4267200" cy="3200400"/>
          </a:xfrm>
          <a:prstGeom prst="ellips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4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13288" y="3362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5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65688" y="3362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6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132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656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8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180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9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704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0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22888" y="35147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1" name="Rectangle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75288" y="35147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2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932488" y="3286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3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84888" y="3286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4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704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5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228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6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752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7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276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8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706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9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9230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0" name="Rectangle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0754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1" name="Rectangle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2278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2" name="Rectangle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8656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3" name="Rectangle 2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0180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4" name="Rectangle 2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704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5" name="Rectangle 2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228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6" name="Rectangle 2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752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7" name="Rectangle 3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6276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8" name="Rectangle 3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7800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9" name="Rectangle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9324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90" name="Rectangle 3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0848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5391" name="Straight Arrow Connector 35"/>
          <p:cNvCxnSpPr>
            <a:cxnSpLocks noChangeShapeType="1"/>
            <a:stCxn id="15377" idx="2"/>
            <a:endCxn id="15372" idx="0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5665788" y="2943225"/>
            <a:ext cx="3810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2" name="Straight Arrow Connector 37"/>
          <p:cNvCxnSpPr>
            <a:cxnSpLocks noChangeShapeType="1"/>
            <a:stCxn id="15365" idx="0"/>
            <a:endCxn id="15370" idx="1"/>
          </p:cNvCxnSpPr>
          <p:nvPr>
            <p:custDataLst>
              <p:tags r:id="rId31"/>
            </p:custDataLst>
          </p:nvPr>
        </p:nvCxnSpPr>
        <p:spPr bwMode="auto">
          <a:xfrm rot="16200000" flipH="1">
            <a:off x="4999038" y="3305175"/>
            <a:ext cx="2667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3" name="Straight Arrow Connector 39"/>
          <p:cNvCxnSpPr>
            <a:cxnSpLocks noChangeShapeType="1"/>
            <a:stCxn id="15371" idx="3"/>
            <a:endCxn id="15372" idx="1"/>
          </p:cNvCxnSpPr>
          <p:nvPr>
            <p:custDataLst>
              <p:tags r:id="rId32"/>
            </p:custDataLst>
          </p:nvPr>
        </p:nvCxnSpPr>
        <p:spPr bwMode="auto">
          <a:xfrm flipV="1">
            <a:off x="5627688" y="3400425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4" name="Straight Arrow Connector 41"/>
          <p:cNvCxnSpPr>
            <a:cxnSpLocks noChangeShapeType="1"/>
            <a:stCxn id="15382" idx="0"/>
            <a:endCxn id="15366" idx="2"/>
          </p:cNvCxnSpPr>
          <p:nvPr>
            <p:custDataLst>
              <p:tags r:id="rId33"/>
            </p:custDataLst>
          </p:nvPr>
        </p:nvCxnSpPr>
        <p:spPr bwMode="auto">
          <a:xfrm rot="16200000" flipV="1">
            <a:off x="4713288" y="4352925"/>
            <a:ext cx="3048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5" name="Straight Arrow Connector 43"/>
          <p:cNvCxnSpPr>
            <a:cxnSpLocks noChangeShapeType="1"/>
            <a:stCxn id="15384" idx="0"/>
            <a:endCxn id="15370" idx="2"/>
          </p:cNvCxnSpPr>
          <p:nvPr>
            <p:custDataLst>
              <p:tags r:id="rId34"/>
            </p:custDataLst>
          </p:nvPr>
        </p:nvCxnSpPr>
        <p:spPr bwMode="auto">
          <a:xfrm rot="5400000" flipH="1" flipV="1">
            <a:off x="4903788" y="4086225"/>
            <a:ext cx="8382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Box 45"/>
          <p:cNvSpPr txBox="1"/>
          <p:nvPr>
            <p:custDataLst>
              <p:tags r:id="rId35"/>
            </p:custDataLst>
          </p:nvPr>
        </p:nvSpPr>
        <p:spPr>
          <a:xfrm>
            <a:off x="6846888" y="4352925"/>
            <a:ext cx="5445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…</a:t>
            </a:r>
          </a:p>
        </p:txBody>
      </p:sp>
      <p:sp>
        <p:nvSpPr>
          <p:cNvPr id="15397" name="TextBox 4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94438" y="914400"/>
            <a:ext cx="28495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Heap for all objects </a:t>
            </a:r>
            <a:br>
              <a:rPr lang="en-US" altLang="en-US" sz="2000"/>
            </a:br>
            <a:r>
              <a:rPr lang="en-US" altLang="en-US" sz="2000"/>
              <a:t>and static fields, </a:t>
            </a:r>
            <a:r>
              <a:rPr lang="en-US" altLang="en-US" sz="2000" i="1">
                <a:solidFill>
                  <a:schemeClr val="accent2"/>
                </a:solidFill>
              </a:rPr>
              <a:t>shared</a:t>
            </a:r>
            <a:br>
              <a:rPr lang="en-US" altLang="en-US" sz="2000" i="1">
                <a:solidFill>
                  <a:schemeClr val="accent2"/>
                </a:solidFill>
              </a:rPr>
            </a:br>
            <a:r>
              <a:rPr lang="en-US" altLang="en-US" sz="2000"/>
              <a:t>by all threads</a:t>
            </a:r>
          </a:p>
        </p:txBody>
      </p:sp>
      <p:sp>
        <p:nvSpPr>
          <p:cNvPr id="15398" name="TextBox 4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52400" y="1676400"/>
            <a:ext cx="412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Threads, each with own </a:t>
            </a:r>
            <a:r>
              <a:rPr lang="en-US" altLang="en-US" sz="2000" i="1">
                <a:solidFill>
                  <a:schemeClr val="accent2"/>
                </a:solidFill>
              </a:rPr>
              <a:t>unshared</a:t>
            </a:r>
            <a:r>
              <a:rPr lang="en-US" altLang="en-US" sz="2000" i="1"/>
              <a:t> </a:t>
            </a:r>
            <a:br>
              <a:rPr lang="en-US" altLang="en-US" sz="2000" i="1"/>
            </a:br>
            <a:r>
              <a:rPr lang="en-US" altLang="en-US" sz="2000"/>
              <a:t>call stack and “program counter” </a:t>
            </a:r>
          </a:p>
        </p:txBody>
      </p:sp>
      <p:sp>
        <p:nvSpPr>
          <p:cNvPr id="15399" name="Oval 4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62000" y="30480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00" name="Rectangle 5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914400" y="35814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>
            <p:custDataLst>
              <p:tags r:id="rId40"/>
            </p:custDataLst>
          </p:nvPr>
        </p:nvSpPr>
        <p:spPr>
          <a:xfrm>
            <a:off x="762000" y="3211513"/>
            <a:ext cx="1038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pc=0x…</a:t>
            </a:r>
          </a:p>
        </p:txBody>
      </p:sp>
      <p:sp>
        <p:nvSpPr>
          <p:cNvPr id="15402" name="Rectangle 5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14400" y="3733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03" name="Rectangle 5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914400" y="38862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04" name="Rectangle 5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14400" y="4038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>
            <p:custDataLst>
              <p:tags r:id="rId44"/>
            </p:custDataLst>
          </p:nvPr>
        </p:nvSpPr>
        <p:spPr>
          <a:xfrm rot="5400000">
            <a:off x="1027112" y="4211638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…</a:t>
            </a:r>
          </a:p>
        </p:txBody>
      </p:sp>
      <p:cxnSp>
        <p:nvCxnSpPr>
          <p:cNvPr id="15406" name="Straight Arrow Connector 58"/>
          <p:cNvCxnSpPr>
            <a:cxnSpLocks noChangeShapeType="1"/>
            <a:stCxn id="15400" idx="0"/>
            <a:endCxn id="15378" idx="1"/>
          </p:cNvCxnSpPr>
          <p:nvPr>
            <p:custDataLst>
              <p:tags r:id="rId45"/>
            </p:custDataLst>
          </p:nvPr>
        </p:nvCxnSpPr>
        <p:spPr bwMode="auto">
          <a:xfrm rot="16200000" flipH="1">
            <a:off x="3818731" y="905669"/>
            <a:ext cx="276225" cy="56276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7" name="Straight Arrow Connector 60"/>
          <p:cNvCxnSpPr>
            <a:cxnSpLocks noChangeShapeType="1"/>
            <a:endCxn id="15366" idx="1"/>
          </p:cNvCxnSpPr>
          <p:nvPr>
            <p:custDataLst>
              <p:tags r:id="rId46"/>
            </p:custDataLst>
          </p:nvPr>
        </p:nvCxnSpPr>
        <p:spPr bwMode="auto">
          <a:xfrm>
            <a:off x="1143000" y="3990975"/>
            <a:ext cx="3570288" cy="171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08" name="Oval 62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476375" y="46482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09" name="Rectangle 6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628775" y="5181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>
            <p:custDataLst>
              <p:tags r:id="rId49"/>
            </p:custDataLst>
          </p:nvPr>
        </p:nvSpPr>
        <p:spPr>
          <a:xfrm>
            <a:off x="1476375" y="4811713"/>
            <a:ext cx="1038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pc=0x…</a:t>
            </a:r>
          </a:p>
        </p:txBody>
      </p:sp>
      <p:sp>
        <p:nvSpPr>
          <p:cNvPr id="15411" name="Rectangle 65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16287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12" name="Rectangle 66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16287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13" name="Rectangle 67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1628775" y="5638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9" name="TextBox 68"/>
          <p:cNvSpPr txBox="1"/>
          <p:nvPr>
            <p:custDataLst>
              <p:tags r:id="rId53"/>
            </p:custDataLst>
          </p:nvPr>
        </p:nvSpPr>
        <p:spPr>
          <a:xfrm rot="5400000">
            <a:off x="1741487" y="5811838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…</a:t>
            </a:r>
          </a:p>
        </p:txBody>
      </p:sp>
      <p:sp>
        <p:nvSpPr>
          <p:cNvPr id="15415" name="Oval 69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847975" y="47244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16" name="Rectangle 70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0003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>
            <p:custDataLst>
              <p:tags r:id="rId56"/>
            </p:custDataLst>
          </p:nvPr>
        </p:nvSpPr>
        <p:spPr>
          <a:xfrm>
            <a:off x="2847975" y="4887913"/>
            <a:ext cx="1038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pc=0x…</a:t>
            </a:r>
          </a:p>
        </p:txBody>
      </p:sp>
      <p:sp>
        <p:nvSpPr>
          <p:cNvPr id="15418" name="Rectangle 72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0003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19" name="Rectangle 73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0003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20" name="Rectangle 7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3000375" y="57150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6" name="TextBox 75"/>
          <p:cNvSpPr txBox="1"/>
          <p:nvPr>
            <p:custDataLst>
              <p:tags r:id="rId60"/>
            </p:custDataLst>
          </p:nvPr>
        </p:nvSpPr>
        <p:spPr>
          <a:xfrm rot="5400000">
            <a:off x="3113087" y="5888038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…</a:t>
            </a:r>
          </a:p>
        </p:txBody>
      </p:sp>
      <p:cxnSp>
        <p:nvCxnSpPr>
          <p:cNvPr id="15422" name="Straight Arrow Connector 77"/>
          <p:cNvCxnSpPr>
            <a:cxnSpLocks noChangeShapeType="1"/>
            <a:stCxn id="15409" idx="3"/>
            <a:endCxn id="15366" idx="1"/>
          </p:cNvCxnSpPr>
          <p:nvPr>
            <p:custDataLst>
              <p:tags r:id="rId61"/>
            </p:custDataLst>
          </p:nvPr>
        </p:nvCxnSpPr>
        <p:spPr bwMode="auto">
          <a:xfrm flipV="1">
            <a:off x="2085975" y="4162425"/>
            <a:ext cx="2627313" cy="1095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3" name="Straight Arrow Connector 79"/>
          <p:cNvCxnSpPr>
            <a:cxnSpLocks noChangeShapeType="1"/>
            <a:stCxn id="15418" idx="3"/>
            <a:endCxn id="15382" idx="2"/>
          </p:cNvCxnSpPr>
          <p:nvPr>
            <p:custDataLst>
              <p:tags r:id="rId62"/>
            </p:custDataLst>
          </p:nvPr>
        </p:nvCxnSpPr>
        <p:spPr bwMode="auto">
          <a:xfrm flipV="1">
            <a:off x="3457575" y="4810125"/>
            <a:ext cx="1484313" cy="676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4" name="Straight Arrow Connector 81"/>
          <p:cNvCxnSpPr>
            <a:cxnSpLocks noChangeShapeType="1"/>
            <a:stCxn id="15420" idx="3"/>
            <a:endCxn id="15364" idx="1"/>
          </p:cNvCxnSpPr>
          <p:nvPr>
            <p:custDataLst>
              <p:tags r:id="rId63"/>
            </p:custDataLst>
          </p:nvPr>
        </p:nvCxnSpPr>
        <p:spPr bwMode="auto">
          <a:xfrm flipV="1">
            <a:off x="3457575" y="3476625"/>
            <a:ext cx="1255713" cy="2314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5" name="Straight Arrow Connector 83"/>
          <p:cNvCxnSpPr>
            <a:cxnSpLocks noChangeShapeType="1"/>
            <a:stCxn id="15419" idx="3"/>
            <a:endCxn id="15378" idx="1"/>
          </p:cNvCxnSpPr>
          <p:nvPr>
            <p:custDataLst>
              <p:tags r:id="rId64"/>
            </p:custDataLst>
          </p:nvPr>
        </p:nvCxnSpPr>
        <p:spPr bwMode="auto">
          <a:xfrm flipV="1">
            <a:off x="3457575" y="3857625"/>
            <a:ext cx="3313113" cy="178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26" name="Rectangle 84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477000" y="32766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27" name="Rectangle 85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629400" y="32766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5428" name="Straight Arrow Connector 87"/>
          <p:cNvCxnSpPr>
            <a:cxnSpLocks noChangeShapeType="1"/>
            <a:stCxn id="15373" idx="3"/>
            <a:endCxn id="15426" idx="1"/>
          </p:cNvCxnSpPr>
          <p:nvPr>
            <p:custDataLst>
              <p:tags r:id="rId67"/>
            </p:custDataLst>
          </p:nvPr>
        </p:nvCxnSpPr>
        <p:spPr bwMode="auto">
          <a:xfrm flipV="1">
            <a:off x="6237288" y="3390900"/>
            <a:ext cx="239712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29" name="Rectangle 9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6477000" y="28194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30" name="Rectangle 9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6629400" y="28194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5431" name="Straight Arrow Connector 93"/>
          <p:cNvCxnSpPr>
            <a:cxnSpLocks noChangeShapeType="1"/>
            <a:stCxn id="15426" idx="0"/>
            <a:endCxn id="15429" idx="2"/>
          </p:cNvCxnSpPr>
          <p:nvPr>
            <p:custDataLst>
              <p:tags r:id="rId70"/>
            </p:custDataLst>
          </p:nvPr>
        </p:nvCxnSpPr>
        <p:spPr bwMode="auto">
          <a:xfrm rot="5400000" flipH="1" flipV="1">
            <a:off x="6438901" y="3162300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2" name="Straight Arrow Connector 95"/>
          <p:cNvCxnSpPr>
            <a:cxnSpLocks noChangeShapeType="1"/>
            <a:stCxn id="15429" idx="1"/>
          </p:cNvCxnSpPr>
          <p:nvPr>
            <p:custDataLst>
              <p:tags r:id="rId71"/>
            </p:custDataLst>
          </p:nvPr>
        </p:nvCxnSpPr>
        <p:spPr bwMode="auto">
          <a:xfrm rot="10800000" flipV="1">
            <a:off x="4800600" y="2933700"/>
            <a:ext cx="1676400" cy="419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3" name="Straight Arrow Connector 97"/>
          <p:cNvCxnSpPr>
            <a:cxnSpLocks noChangeShapeType="1"/>
            <a:stCxn id="15427" idx="2"/>
            <a:endCxn id="15378" idx="0"/>
          </p:cNvCxnSpPr>
          <p:nvPr>
            <p:custDataLst>
              <p:tags r:id="rId72"/>
            </p:custDataLst>
          </p:nvPr>
        </p:nvCxnSpPr>
        <p:spPr bwMode="auto">
          <a:xfrm rot="16200000" flipH="1">
            <a:off x="6657181" y="3553619"/>
            <a:ext cx="238125" cy="14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34" name="Line 7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H="1">
            <a:off x="7010400" y="1828800"/>
            <a:ext cx="3048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5" name="Line 7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H="1">
            <a:off x="1371600" y="2362200"/>
            <a:ext cx="3048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6" name="Line 78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2133600" y="2362200"/>
            <a:ext cx="304800" cy="1981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7" name="Line 7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H="1">
            <a:off x="3200400" y="2362200"/>
            <a:ext cx="76200" cy="2209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8" name="Slide Number Placeholder 2"/>
          <p:cNvSpPr>
            <a:spLocks noGrp="1"/>
          </p:cNvSpPr>
          <p:nvPr>
            <p:ph type="sldNum" sz="quarter" idx="11"/>
            <p:custDataLst>
              <p:tags r:id="rId77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539DF9-146F-4987-B073-55CC1344E1E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5363324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Maps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800600"/>
          </a:xfrm>
        </p:spPr>
        <p:txBody>
          <a:bodyPr/>
          <a:lstStyle/>
          <a:p>
            <a:r>
              <a:rPr lang="en-US" altLang="en-US" sz="2400" smtClean="0">
                <a:latin typeface="Arial" charset="0"/>
                <a:cs typeface="Arial" charset="0"/>
              </a:rPr>
              <a:t>A </a:t>
            </a:r>
            <a:r>
              <a:rPr lang="en-US" altLang="en-US" sz="2400" smtClean="0">
                <a:solidFill>
                  <a:schemeClr val="accent2"/>
                </a:solidFill>
                <a:latin typeface="Arial" charset="0"/>
                <a:cs typeface="Arial" charset="0"/>
              </a:rPr>
              <a:t>map</a:t>
            </a:r>
            <a:r>
              <a:rPr lang="en-US" altLang="en-US" sz="2400" smtClean="0">
                <a:latin typeface="Arial" charset="0"/>
                <a:cs typeface="Arial" charset="0"/>
              </a:rPr>
              <a:t> operates on each element of a collection of data to produce a new collection of the same size 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each element is processed independently of the others, e.g.</a:t>
            </a:r>
          </a:p>
          <a:p>
            <a:pPr lvl="2"/>
            <a:r>
              <a:rPr lang="en-US" altLang="en-US" sz="1600" smtClean="0">
                <a:latin typeface="Arial" charset="0"/>
                <a:cs typeface="Arial" charset="0"/>
              </a:rPr>
              <a:t>vector scaling</a:t>
            </a:r>
          </a:p>
          <a:p>
            <a:pPr lvl="2"/>
            <a:r>
              <a:rPr lang="en-US" altLang="en-US" sz="1600" smtClean="0">
                <a:latin typeface="Arial" charset="0"/>
                <a:cs typeface="Arial" charset="0"/>
              </a:rPr>
              <a:t>vector addition</a:t>
            </a:r>
          </a:p>
          <a:p>
            <a:pPr lvl="2"/>
            <a:r>
              <a:rPr lang="en-US" altLang="en-US" sz="1600" smtClean="0">
                <a:latin typeface="Arial" charset="0"/>
                <a:cs typeface="Arial" charset="0"/>
              </a:rPr>
              <a:t>test property of each element (is it prime)</a:t>
            </a:r>
          </a:p>
          <a:p>
            <a:pPr lvl="2"/>
            <a:r>
              <a:rPr lang="en-US" altLang="en-US" sz="1600" smtClean="0">
                <a:latin typeface="Arial" charset="0"/>
                <a:cs typeface="Arial" charset="0"/>
              </a:rPr>
              <a:t>uppercase to lowercase</a:t>
            </a:r>
          </a:p>
          <a:p>
            <a:pPr lvl="2"/>
            <a:r>
              <a:rPr lang="en-US" altLang="en-US" sz="1600" smtClean="0">
                <a:latin typeface="Arial" charset="0"/>
                <a:cs typeface="Arial" charset="0"/>
              </a:rPr>
              <a:t>...</a:t>
            </a:r>
          </a:p>
          <a:p>
            <a:pPr lvl="1"/>
            <a:endParaRPr lang="en-US" altLang="en-US" sz="2000" smtClean="0">
              <a:latin typeface="Arial" charset="0"/>
              <a:cs typeface="Arial" charset="0"/>
            </a:endParaRPr>
          </a:p>
          <a:p>
            <a:r>
              <a:rPr lang="en-US" altLang="en-US" smtClean="0">
                <a:latin typeface="Arial" charset="0"/>
                <a:cs typeface="Arial" charset="0"/>
              </a:rPr>
              <a:t>Another common parallel programming pattern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3A52DB-083C-421D-9439-2341742654E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Maps in ForkJoin Framework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95400"/>
            <a:ext cx="8001000" cy="17526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Even though there is no result-combining, it still helps with load balancing to create many small tasks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Maybe not for vector-add but for more compute-intensive maps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The forking is O(log n) whereas theoretically other approaches to vector-add is O(1)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xfrm>
            <a:off x="6553200" y="640080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435404E-3312-4E4E-8ABE-F62EB4018359}" type="slidenum">
              <a:rPr lang="en-US" altLang="en-US" sz="1400" smtClean="0">
                <a:latin typeface="Arial" charset="0"/>
                <a:cs typeface="Arial" charset="0"/>
              </a:rPr>
              <a:pPr/>
              <a:t>21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9144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800"/>
              </a:lnSpc>
              <a:defRPr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RecursiveAction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a1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,int[]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 … }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for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res[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 = arr1[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 + arr2[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mid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)/2;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(lo,mid,res,arr1,arr2);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(mid,hi,res,arr1,arr2);   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right.compute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fjPool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add(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>
                <a:latin typeface="Courier New" pitchFamily="49" charset="0"/>
              </a:rPr>
              <a:t>{</a:t>
            </a:r>
          </a:p>
          <a:p>
            <a:pPr>
              <a:lnSpc>
                <a:spcPts val="1800"/>
              </a:lnSpc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kern="0" dirty="0">
                <a:latin typeface="Courier New" pitchFamily="49" charset="0"/>
              </a:rPr>
              <a:t>(arr1.length == arr2.length);</a:t>
            </a:r>
          </a:p>
          <a:p>
            <a:pPr>
              <a:lnSpc>
                <a:spcPts val="1800"/>
              </a:lnSpc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[arr1.length];</a:t>
            </a:r>
          </a:p>
          <a:p>
            <a:pPr>
              <a:lnSpc>
                <a:spcPts val="1800"/>
              </a:lnSpc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fjPool.invoke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VecAdd</a:t>
            </a:r>
            <a:r>
              <a:rPr lang="en-US" sz="2000" kern="0" dirty="0">
                <a:latin typeface="Courier New" pitchFamily="49" charset="0"/>
              </a:rPr>
              <a:t>(0,arr.length,ans,arr1,arr2);</a:t>
            </a:r>
          </a:p>
          <a:p>
            <a:pPr>
              <a:lnSpc>
                <a:spcPts val="1800"/>
              </a:lnSpc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ans</a:t>
            </a:r>
            <a:r>
              <a:rPr lang="en-US" sz="2000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Maps and Reductions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848600" cy="4800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Maps and reductions:  the “workhorses” of parallel programming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By far the most important and common patterns</a:t>
            </a:r>
            <a:br>
              <a:rPr lang="en-US" altLang="en-US" sz="2000" smtClean="0">
                <a:latin typeface="Arial" charset="0"/>
                <a:cs typeface="Arial" charset="0"/>
              </a:rPr>
            </a:br>
            <a:endParaRPr lang="en-US" altLang="en-US" sz="2000" smtClean="0">
              <a:latin typeface="Arial" charset="0"/>
              <a:cs typeface="Arial" charset="0"/>
            </a:endParaRP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Learn to recognize when an algorithm can be written in terms of maps and reductions</a:t>
            </a:r>
            <a:br>
              <a:rPr lang="en-US" altLang="en-US" sz="2000" smtClean="0">
                <a:latin typeface="Arial" charset="0"/>
                <a:cs typeface="Arial" charset="0"/>
              </a:rPr>
            </a:br>
            <a:endParaRPr lang="en-US" altLang="en-US" sz="2000" smtClean="0">
              <a:latin typeface="Arial" charset="0"/>
              <a:cs typeface="Arial" charset="0"/>
            </a:endParaRP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makes parallel programming easy (plug and play)</a:t>
            </a: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9B5329-8D16-449A-B885-12D28F7AA1D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Distributed Map Reduce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>
                <a:latin typeface="Arial" charset="0"/>
                <a:cs typeface="Arial" charset="0"/>
              </a:rPr>
              <a:t>You may have heard of Google’s map/reduce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or open-source version called Hadoop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powers much of Google’s infrastructure</a:t>
            </a:r>
            <a:br>
              <a:rPr lang="en-US" altLang="en-US" sz="2000" smtClean="0">
                <a:latin typeface="Arial" charset="0"/>
                <a:cs typeface="Arial" charset="0"/>
              </a:rPr>
            </a:br>
            <a:endParaRPr lang="en-US" altLang="en-US" smtClean="0">
              <a:latin typeface="Arial" charset="0"/>
              <a:cs typeface="Arial" charset="0"/>
            </a:endParaRPr>
          </a:p>
          <a:p>
            <a:r>
              <a:rPr lang="en-US" altLang="en-US" sz="2400" smtClean="0">
                <a:latin typeface="Arial" charset="0"/>
                <a:cs typeface="Arial" charset="0"/>
              </a:rPr>
              <a:t>Idea:  maps/reductions using many machines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same principles, applied to distributed computing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system takes care of distributing data, fault-tolerance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you just write code to handle one element, reduce a collection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r>
              <a:rPr lang="en-US" altLang="en-US" sz="2400" smtClean="0">
                <a:latin typeface="Arial" charset="0"/>
                <a:cs typeface="Arial" charset="0"/>
              </a:rPr>
              <a:t>Co-developed by Jeff Dean (UW alum!)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C99F11-7B2E-42FC-B976-C4C4000B7C6D}" type="slidenum">
              <a:rPr lang="en-US" altLang="en-US" sz="1400" smtClean="0">
                <a:latin typeface="Arial" charset="0"/>
                <a:cs typeface="Arial" charset="0"/>
              </a:rPr>
              <a:pPr/>
              <a:t>23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Arial" charset="0"/>
                <a:cs typeface="Arial" charset="0"/>
              </a:rPr>
              <a:t>Maps and Reductions on Trees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Max value in a min-heap</a:t>
            </a:r>
            <a:br>
              <a:rPr lang="en-US" altLang="en-US" smtClean="0">
                <a:latin typeface="Arial" charset="0"/>
                <a:cs typeface="Arial" charset="0"/>
              </a:rPr>
            </a:br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r>
              <a:rPr lang="en-US" altLang="en-US" smtClean="0">
                <a:latin typeface="Arial" charset="0"/>
                <a:cs typeface="Arial" charset="0"/>
              </a:rPr>
              <a:t>How to parallelize?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Is this a map or a reduce?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Complexity?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0E364C-F734-4230-AC21-0D0112486854}" type="slidenum">
              <a:rPr lang="en-US" altLang="en-US" sz="1400" smtClean="0">
                <a:latin typeface="Arial" charset="0"/>
                <a:cs typeface="Arial" charset="0"/>
              </a:rPr>
              <a:pPr/>
              <a:t>24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11269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3246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99</a:t>
            </a:r>
          </a:p>
        </p:txBody>
      </p:sp>
      <p:sp>
        <p:nvSpPr>
          <p:cNvPr id="11270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0894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60</a:t>
            </a:r>
          </a:p>
        </p:txBody>
      </p:sp>
      <p:sp>
        <p:nvSpPr>
          <p:cNvPr id="11271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5654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40</a:t>
            </a:r>
          </a:p>
        </p:txBody>
      </p:sp>
      <p:sp>
        <p:nvSpPr>
          <p:cNvPr id="11272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613400" y="25622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15</a:t>
            </a:r>
          </a:p>
        </p:txBody>
      </p:sp>
      <p:sp>
        <p:nvSpPr>
          <p:cNvPr id="11273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25622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20</a:t>
            </a:r>
          </a:p>
        </p:txBody>
      </p:sp>
      <p:sp>
        <p:nvSpPr>
          <p:cNvPr id="11274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933575"/>
            <a:ext cx="711200" cy="400050"/>
          </a:xfrm>
          <a:prstGeom prst="ellipse">
            <a:avLst/>
          </a:prstGeom>
          <a:noFill/>
          <a:ln w="4445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10</a:t>
            </a:r>
          </a:p>
        </p:txBody>
      </p:sp>
      <p:cxnSp>
        <p:nvCxnSpPr>
          <p:cNvPr id="11275" name="AutoShape 9"/>
          <p:cNvCxnSpPr>
            <a:cxnSpLocks noChangeShapeType="1"/>
            <a:stCxn id="11274" idx="3"/>
            <a:endCxn id="11273" idx="0"/>
          </p:cNvCxnSpPr>
          <p:nvPr>
            <p:custDataLst>
              <p:tags r:id="rId7"/>
            </p:custDataLst>
          </p:nvPr>
        </p:nvCxnSpPr>
        <p:spPr bwMode="auto">
          <a:xfrm flipH="1">
            <a:off x="3937000" y="2297113"/>
            <a:ext cx="663575" cy="2460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6" name="AutoShape 10"/>
          <p:cNvCxnSpPr>
            <a:cxnSpLocks noChangeShapeType="1"/>
            <a:stCxn id="11274" idx="5"/>
            <a:endCxn id="11272" idx="0"/>
          </p:cNvCxnSpPr>
          <p:nvPr>
            <p:custDataLst>
              <p:tags r:id="rId8"/>
            </p:custDataLst>
          </p:nvPr>
        </p:nvCxnSpPr>
        <p:spPr bwMode="auto">
          <a:xfrm>
            <a:off x="5102225" y="2297113"/>
            <a:ext cx="866775" cy="2460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7" name="AutoShape 11"/>
          <p:cNvCxnSpPr>
            <a:cxnSpLocks noChangeShapeType="1"/>
            <a:stCxn id="11272" idx="5"/>
            <a:endCxn id="11269" idx="0"/>
          </p:cNvCxnSpPr>
          <p:nvPr>
            <p:custDataLst>
              <p:tags r:id="rId9"/>
            </p:custDataLst>
          </p:nvPr>
        </p:nvCxnSpPr>
        <p:spPr bwMode="auto">
          <a:xfrm>
            <a:off x="6219825" y="2922588"/>
            <a:ext cx="460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8" name="AutoShape 12"/>
          <p:cNvCxnSpPr>
            <a:cxnSpLocks noChangeShapeType="1"/>
            <a:stCxn id="11273" idx="3"/>
            <a:endCxn id="11271" idx="0"/>
          </p:cNvCxnSpPr>
          <p:nvPr>
            <p:custDataLst>
              <p:tags r:id="rId10"/>
            </p:custDataLst>
          </p:nvPr>
        </p:nvCxnSpPr>
        <p:spPr bwMode="auto">
          <a:xfrm flipH="1">
            <a:off x="2921000" y="2922588"/>
            <a:ext cx="765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9" name="AutoShape 13"/>
          <p:cNvCxnSpPr>
            <a:cxnSpLocks noChangeShapeType="1"/>
            <a:stCxn id="11273" idx="5"/>
            <a:endCxn id="11270" idx="0"/>
          </p:cNvCxnSpPr>
          <p:nvPr>
            <p:custDataLst>
              <p:tags r:id="rId11"/>
            </p:custDataLst>
          </p:nvPr>
        </p:nvCxnSpPr>
        <p:spPr bwMode="auto">
          <a:xfrm>
            <a:off x="4187825" y="2922588"/>
            <a:ext cx="257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80" name="Oval 14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752600" y="38195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50</a:t>
            </a:r>
          </a:p>
        </p:txBody>
      </p:sp>
      <p:cxnSp>
        <p:nvCxnSpPr>
          <p:cNvPr id="11281" name="AutoShape 15"/>
          <p:cNvCxnSpPr>
            <a:cxnSpLocks noChangeShapeType="1"/>
            <a:stCxn id="11271" idx="3"/>
            <a:endCxn id="11280" idx="0"/>
          </p:cNvCxnSpPr>
          <p:nvPr>
            <p:custDataLst>
              <p:tags r:id="rId13"/>
            </p:custDataLst>
          </p:nvPr>
        </p:nvCxnSpPr>
        <p:spPr bwMode="auto">
          <a:xfrm flipH="1">
            <a:off x="2082800" y="3551238"/>
            <a:ext cx="587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82" name="Oval 16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870200" y="38195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700</a:t>
            </a:r>
          </a:p>
        </p:txBody>
      </p:sp>
      <p:cxnSp>
        <p:nvCxnSpPr>
          <p:cNvPr id="11283" name="AutoShape 17"/>
          <p:cNvCxnSpPr>
            <a:cxnSpLocks noChangeShapeType="1"/>
            <a:stCxn id="11271" idx="5"/>
            <a:endCxn id="11282" idx="0"/>
          </p:cNvCxnSpPr>
          <p:nvPr>
            <p:custDataLst>
              <p:tags r:id="rId15"/>
            </p:custDataLst>
          </p:nvPr>
        </p:nvCxnSpPr>
        <p:spPr bwMode="auto">
          <a:xfrm>
            <a:off x="3171825" y="3551238"/>
            <a:ext cx="28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84" name="Oval 18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3086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85</a:t>
            </a:r>
          </a:p>
        </p:txBody>
      </p:sp>
      <p:cxnSp>
        <p:nvCxnSpPr>
          <p:cNvPr id="11285" name="AutoShape 19"/>
          <p:cNvCxnSpPr>
            <a:cxnSpLocks noChangeShapeType="1"/>
            <a:stCxn id="11272" idx="3"/>
            <a:endCxn id="11284" idx="0"/>
          </p:cNvCxnSpPr>
          <p:nvPr>
            <p:custDataLst>
              <p:tags r:id="rId17"/>
            </p:custDataLst>
          </p:nvPr>
        </p:nvCxnSpPr>
        <p:spPr bwMode="auto">
          <a:xfrm flipH="1">
            <a:off x="5664200" y="2922588"/>
            <a:ext cx="539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86" name="Oval 2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784600" y="38195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65</a:t>
            </a:r>
          </a:p>
        </p:txBody>
      </p:sp>
      <p:cxnSp>
        <p:nvCxnSpPr>
          <p:cNvPr id="11287" name="AutoShape 21"/>
          <p:cNvCxnSpPr>
            <a:cxnSpLocks noChangeShapeType="1"/>
            <a:stCxn id="11270" idx="3"/>
            <a:endCxn id="11286" idx="0"/>
          </p:cNvCxnSpPr>
          <p:nvPr>
            <p:custDataLst>
              <p:tags r:id="rId19"/>
            </p:custDataLst>
          </p:nvPr>
        </p:nvCxnSpPr>
        <p:spPr bwMode="auto">
          <a:xfrm flipH="1">
            <a:off x="4114800" y="3551238"/>
            <a:ext cx="79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Analyzing Parallel Programs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Let </a:t>
            </a:r>
            <a:r>
              <a:rPr lang="en-US" altLang="en-US" sz="2400" b="1" smtClean="0">
                <a:latin typeface="Arial" charset="0"/>
                <a:cs typeface="Arial" charset="0"/>
              </a:rPr>
              <a:t>T</a:t>
            </a:r>
            <a:r>
              <a:rPr lang="en-US" altLang="en-US" sz="2400" b="1" baseline="-25000" smtClean="0">
                <a:latin typeface="Arial" charset="0"/>
                <a:cs typeface="Arial" charset="0"/>
              </a:rPr>
              <a:t>P</a:t>
            </a:r>
            <a:r>
              <a:rPr lang="en-US" altLang="en-US" sz="2400" smtClean="0">
                <a:latin typeface="Arial" charset="0"/>
                <a:cs typeface="Arial" charset="0"/>
              </a:rPr>
              <a:t> be the running time on </a:t>
            </a:r>
            <a:r>
              <a:rPr lang="en-US" altLang="en-US" sz="2400" b="1" smtClean="0">
                <a:latin typeface="Arial" charset="0"/>
                <a:cs typeface="Arial" charset="0"/>
              </a:rPr>
              <a:t>P</a:t>
            </a:r>
            <a:r>
              <a:rPr lang="en-US" altLang="en-US" sz="2400" smtClean="0">
                <a:latin typeface="Arial" charset="0"/>
                <a:cs typeface="Arial" charset="0"/>
              </a:rPr>
              <a:t> processors</a:t>
            </a:r>
          </a:p>
          <a:p>
            <a:pPr>
              <a:buFontTx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Two key measures of run-time:</a:t>
            </a:r>
          </a:p>
          <a:p>
            <a:r>
              <a:rPr lang="en-US" altLang="en-US" sz="2400" smtClean="0">
                <a:solidFill>
                  <a:schemeClr val="accent2"/>
                </a:solidFill>
                <a:latin typeface="Arial" charset="0"/>
                <a:cs typeface="Arial" charset="0"/>
              </a:rPr>
              <a:t>Work</a:t>
            </a:r>
            <a:r>
              <a:rPr lang="en-US" altLang="en-US" sz="2400" smtClean="0">
                <a:latin typeface="Arial" charset="0"/>
                <a:cs typeface="Arial" charset="0"/>
              </a:rPr>
              <a:t>: How long it would take 1 processor = </a:t>
            </a:r>
            <a:r>
              <a:rPr lang="en-US" altLang="en-US" sz="24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T</a:t>
            </a:r>
            <a:r>
              <a:rPr lang="en-US" altLang="en-US" sz="2400" b="1" baseline="-25000" smtClean="0">
                <a:solidFill>
                  <a:schemeClr val="accent2"/>
                </a:solidFill>
                <a:latin typeface="Arial" charset="0"/>
                <a:cs typeface="Arial" charset="0"/>
              </a:rPr>
              <a:t>1</a:t>
            </a:r>
            <a:endParaRPr lang="en-US" altLang="en-US" smtClean="0">
              <a:latin typeface="Arial" charset="0"/>
              <a:cs typeface="Arial" charset="0"/>
            </a:endParaRPr>
          </a:p>
          <a:p>
            <a:r>
              <a:rPr lang="en-US" altLang="en-US" sz="2400" smtClean="0">
                <a:solidFill>
                  <a:schemeClr val="accent2"/>
                </a:solidFill>
                <a:latin typeface="Arial" charset="0"/>
                <a:cs typeface="Arial" charset="0"/>
              </a:rPr>
              <a:t>Span</a:t>
            </a:r>
            <a:r>
              <a:rPr lang="en-US" altLang="en-US" sz="2400" smtClean="0">
                <a:latin typeface="Arial" charset="0"/>
                <a:cs typeface="Arial" charset="0"/>
              </a:rPr>
              <a:t>: How long it would take infinity processors = </a:t>
            </a:r>
            <a:r>
              <a:rPr lang="en-US" altLang="en-US" sz="24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T</a:t>
            </a:r>
            <a:r>
              <a:rPr lang="en-US" altLang="en-US" sz="2400" b="1" baseline="-25000" smtClean="0">
                <a:solidFill>
                  <a:schemeClr val="accent2"/>
                </a:solidFill>
                <a:latin typeface="Arial" charset="0"/>
                <a:cs typeface="Arial" charset="0"/>
                <a:sym typeface="Symbol" pitchFamily="18" charset="2"/>
              </a:rPr>
              <a:t></a:t>
            </a:r>
            <a:endParaRPr lang="en-US" altLang="en-US" sz="2400" b="1" baseline="-2500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The hypothetical ideal for parallelization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This is the longest “dependence chain” in the computation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Example: </a:t>
            </a:r>
            <a:r>
              <a:rPr lang="en-US" altLang="en-US" sz="2000" i="1" smtClean="0">
                <a:latin typeface="Arial" charset="0"/>
                <a:cs typeface="Arial" charset="0"/>
              </a:rPr>
              <a:t>O</a:t>
            </a:r>
            <a:r>
              <a:rPr lang="en-US" altLang="en-US" sz="2000" smtClean="0">
                <a:latin typeface="Arial" charset="0"/>
                <a:cs typeface="Arial" charset="0"/>
              </a:rPr>
              <a:t>(</a:t>
            </a:r>
            <a:r>
              <a:rPr lang="en-US" altLang="en-US" sz="2000" b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altLang="en-US" sz="2000" smtClean="0">
                <a:latin typeface="Arial" charset="0"/>
                <a:cs typeface="Arial" charset="0"/>
              </a:rPr>
              <a:t> </a:t>
            </a:r>
            <a:r>
              <a:rPr lang="en-US" altLang="en-US" sz="2000" i="1" smtClean="0">
                <a:latin typeface="Arial" charset="0"/>
                <a:cs typeface="Arial" charset="0"/>
              </a:rPr>
              <a:t>n</a:t>
            </a:r>
            <a:r>
              <a:rPr lang="en-US" altLang="en-US" sz="2000" smtClean="0">
                <a:latin typeface="Arial" charset="0"/>
                <a:cs typeface="Arial" charset="0"/>
              </a:rPr>
              <a:t>) for summing an array 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Also called “critical path length” or “computational depth”</a:t>
            </a:r>
          </a:p>
          <a:p>
            <a:endParaRPr lang="en-US" altLang="en-US" sz="2000" smtClean="0">
              <a:latin typeface="Arial" charset="0"/>
              <a:cs typeface="Arial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BF59B5-B2AA-49CF-B90C-8C29EE78ED13}" type="slidenum">
              <a:rPr lang="en-US" altLang="en-US" sz="1400" smtClean="0">
                <a:latin typeface="Arial" charset="0"/>
                <a:cs typeface="Arial" charset="0"/>
              </a:rPr>
              <a:pPr/>
              <a:t>25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The DAG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480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Fork-join programs can be modeled with a DAG</a:t>
            </a:r>
          </a:p>
          <a:p>
            <a:pPr lvl="1">
              <a:defRPr/>
            </a:pPr>
            <a:r>
              <a:rPr lang="en-US" sz="2000" dirty="0" smtClean="0"/>
              <a:t>nodes:  pieces of work</a:t>
            </a:r>
          </a:p>
          <a:p>
            <a:pPr lvl="1">
              <a:defRPr/>
            </a:pPr>
            <a:r>
              <a:rPr lang="en-US" sz="2000" dirty="0" smtClean="0"/>
              <a:t>edges:  order dependencies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  <a:p>
            <a:pPr marL="457200" lvl="1" indent="0">
              <a:buFontTx/>
              <a:buNone/>
              <a:defRPr/>
            </a:pPr>
            <a:r>
              <a:rPr lang="en-US" sz="2000" dirty="0" smtClean="0"/>
              <a:t>What’s </a:t>
            </a:r>
            <a:r>
              <a:rPr lang="en-US" sz="2000" b="1" dirty="0" smtClean="0">
                <a:solidFill>
                  <a:schemeClr val="accent2"/>
                </a:solidFill>
              </a:rPr>
              <a:t>T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000" dirty="0" smtClean="0"/>
              <a:t> (work):</a:t>
            </a:r>
          </a:p>
          <a:p>
            <a:pPr marL="457200" lvl="1" indent="0">
              <a:buFontTx/>
              <a:buNone/>
              <a:defRPr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What’s </a:t>
            </a:r>
            <a:r>
              <a:rPr lang="en-US" sz="2000" b="1" dirty="0" smtClean="0">
                <a:solidFill>
                  <a:schemeClr val="accent2"/>
                </a:solidFill>
              </a:rPr>
              <a:t>T</a:t>
            </a:r>
            <a:r>
              <a:rPr lang="en-US" sz="20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sz="2000" dirty="0" smtClean="0"/>
              <a:t> (span):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D90094-AE60-4A30-81E9-3AD12713F7E5}" type="slidenum">
              <a:rPr lang="en-US" altLang="en-US" sz="1400" smtClean="0">
                <a:latin typeface="Arial" charset="0"/>
                <a:cs typeface="Arial" charset="0"/>
              </a:rPr>
              <a:pPr/>
              <a:t>26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grpSp>
        <p:nvGrpSpPr>
          <p:cNvPr id="1331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 rot="5400000">
            <a:off x="659606" y="3302794"/>
            <a:ext cx="2566988" cy="1600200"/>
            <a:chOff x="2995614" y="2590801"/>
            <a:chExt cx="2566986" cy="1600200"/>
          </a:xfrm>
        </p:grpSpPr>
        <p:sp>
          <p:nvSpPr>
            <p:cNvPr id="1331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 rot="-5400000">
              <a:off x="3031673" y="3154817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3320" name="Oval 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 rot="-5400000">
              <a:off x="4303259" y="3111955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332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 rot="-5400000">
              <a:off x="3621883" y="255474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3322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 rot="-5400000">
              <a:off x="3621883" y="375489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3323" name="AutoShape 9"/>
            <p:cNvCxnSpPr>
              <a:cxnSpLocks noChangeShapeType="1"/>
            </p:cNvCxnSpPr>
            <p:nvPr>
              <p:custDataLst>
                <p:tags r:id="rId7"/>
              </p:custDataLst>
            </p:nvPr>
          </p:nvCxnSpPr>
          <p:spPr bwMode="auto">
            <a:xfrm>
              <a:off x="3398635" y="3532340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4" name="AutoShape 10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3398635" y="293226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5" name="AutoShape 11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3988845" y="2932265"/>
              <a:ext cx="347502" cy="2743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6" name="AutoShape 12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3988845" y="3489478"/>
              <a:ext cx="347502" cy="3600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7" name="AutoShape 11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4038600" y="2767014"/>
              <a:ext cx="990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8" name="Oval 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 rot="-5400000">
              <a:off x="5126491" y="2578555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3329" name="AutoShape 12"/>
            <p:cNvCxnSpPr>
              <a:cxnSpLocks noChangeShapeType="1"/>
            </p:cNvCxnSpPr>
            <p:nvPr>
              <p:custDataLst>
                <p:tags r:id="rId13"/>
              </p:custDataLst>
            </p:nvPr>
          </p:nvCxnSpPr>
          <p:spPr bwMode="auto">
            <a:xfrm flipV="1">
              <a:off x="4648200" y="2919414"/>
              <a:ext cx="381000" cy="2838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3429000" y="2971800"/>
            <a:ext cx="4495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creates two children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new thread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continuation of current thread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9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makes a node with two incoming edges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terminated thread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continuation of current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76200"/>
            <a:ext cx="8001000" cy="114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Divide and Conquer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85800" y="1371600"/>
            <a:ext cx="7772400" cy="381000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  <a:defRPr/>
            </a:pPr>
            <a:r>
              <a:rPr lang="en-US" dirty="0" smtClean="0">
                <a:cs typeface="Courier New" pitchFamily="49" charset="0"/>
              </a:rPr>
              <a:t>Our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frequently look like this: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grpSp>
        <p:nvGrpSpPr>
          <p:cNvPr id="14340" name="Group 7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133600" y="2057400"/>
            <a:ext cx="5562600" cy="2627313"/>
            <a:chOff x="1466850" y="2423432"/>
            <a:chExt cx="7586166" cy="4087966"/>
          </a:xfrm>
        </p:grpSpPr>
        <p:sp>
          <p:nvSpPr>
            <p:cNvPr id="14343" name="Oval 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067175" y="242343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44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524500" y="30180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45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476500" y="301364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46" name="AutoShape 9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 rot="10800000" flipV="1">
              <a:off x="2857500" y="2826454"/>
              <a:ext cx="1268262" cy="2065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47" name="AutoShape 10"/>
            <p:cNvCxnSpPr>
              <a:cxnSpLocks noChangeShapeType="1"/>
              <a:endCxn id="14344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4457700" y="2804431"/>
              <a:ext cx="1266825" cy="2136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48" name="Oval 7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067050" y="37038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49" name="Oval 8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866900" y="37038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50" name="AutoShape 9"/>
            <p:cNvCxnSpPr>
              <a:cxnSpLocks noChangeShapeType="1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2238795" y="348624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1" name="AutoShape 10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 rot="5400000" flipV="1">
              <a:off x="2838870" y="348624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2" name="Oval 7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115050" y="3677421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53" name="Oval 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914900" y="3677421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54" name="AutoShape 9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5286795" y="3459802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5" name="AutoShape 10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 rot="5400000" flipV="1">
              <a:off x="5886870" y="3459802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6" name="Oval 7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24790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57" name="Oval 8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46685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58" name="AutoShape 9"/>
            <p:cNvCxnSpPr>
              <a:cxnSpLocks noChangeShapeType="1"/>
              <a:stCxn id="14349" idx="3"/>
              <a:endCxn id="14357" idx="0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1654792" y="4118969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9" name="AutoShape 10"/>
            <p:cNvCxnSpPr>
              <a:cxnSpLocks noChangeShapeType="1"/>
              <a:endCxn id="14356" idx="0"/>
            </p:cNvCxnSpPr>
            <p:nvPr>
              <p:custDataLst>
                <p:tags r:id="rId22"/>
              </p:custDataLst>
            </p:nvPr>
          </p:nvCxnSpPr>
          <p:spPr bwMode="auto">
            <a:xfrm rot="16200000" flipH="1">
              <a:off x="2164897" y="4106635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60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48615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61" name="Oval 8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70510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62" name="AutoShape 9"/>
            <p:cNvCxnSpPr>
              <a:cxnSpLocks noChangeShapeType="1"/>
              <a:endCxn id="14361" idx="0"/>
            </p:cNvCxnSpPr>
            <p:nvPr>
              <p:custDataLst>
                <p:tags r:id="rId25"/>
              </p:custDataLst>
            </p:nvPr>
          </p:nvCxnSpPr>
          <p:spPr bwMode="auto">
            <a:xfrm rot="5400000">
              <a:off x="2893042" y="4118969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3" name="AutoShape 10"/>
            <p:cNvCxnSpPr>
              <a:cxnSpLocks noChangeShapeType="1"/>
              <a:endCxn id="14360" idx="0"/>
            </p:cNvCxnSpPr>
            <p:nvPr>
              <p:custDataLst>
                <p:tags r:id="rId26"/>
              </p:custDataLst>
            </p:nvPr>
          </p:nvCxnSpPr>
          <p:spPr bwMode="auto">
            <a:xfrm rot="16200000" flipH="1">
              <a:off x="3403147" y="4106635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64" name="Oval 7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31495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65" name="Oval 8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53390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66" name="AutoShape 9"/>
            <p:cNvCxnSpPr>
              <a:cxnSpLocks noChangeShapeType="1"/>
              <a:endCxn id="14365" idx="0"/>
            </p:cNvCxnSpPr>
            <p:nvPr>
              <p:custDataLst>
                <p:tags r:id="rId29"/>
              </p:custDataLst>
            </p:nvPr>
          </p:nvCxnSpPr>
          <p:spPr bwMode="auto">
            <a:xfrm rot="5400000">
              <a:off x="4721842" y="4118970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7" name="AutoShape 10"/>
            <p:cNvCxnSpPr>
              <a:cxnSpLocks noChangeShapeType="1"/>
              <a:endCxn id="14364" idx="0"/>
            </p:cNvCxnSpPr>
            <p:nvPr>
              <p:custDataLst>
                <p:tags r:id="rId30"/>
              </p:custDataLst>
            </p:nvPr>
          </p:nvCxnSpPr>
          <p:spPr bwMode="auto">
            <a:xfrm rot="16200000" flipH="1">
              <a:off x="5231947" y="4106636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68" name="Oval 7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53415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69" name="Oval 8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75310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70" name="AutoShape 9"/>
            <p:cNvCxnSpPr>
              <a:cxnSpLocks noChangeShapeType="1"/>
              <a:endCxn id="14369" idx="0"/>
            </p:cNvCxnSpPr>
            <p:nvPr>
              <p:custDataLst>
                <p:tags r:id="rId33"/>
              </p:custDataLst>
            </p:nvPr>
          </p:nvCxnSpPr>
          <p:spPr bwMode="auto">
            <a:xfrm rot="5400000">
              <a:off x="5941042" y="4118970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1" name="AutoShape 10"/>
            <p:cNvCxnSpPr>
              <a:cxnSpLocks noChangeShapeType="1"/>
              <a:endCxn id="14368" idx="0"/>
            </p:cNvCxnSpPr>
            <p:nvPr>
              <p:custDataLst>
                <p:tags r:id="rId34"/>
              </p:custDataLst>
            </p:nvPr>
          </p:nvCxnSpPr>
          <p:spPr bwMode="auto">
            <a:xfrm rot="16200000" flipH="1">
              <a:off x="6451147" y="4106636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2" name="AutoShape 9"/>
            <p:cNvCxnSpPr>
              <a:cxnSpLocks noChangeShapeType="1"/>
            </p:cNvCxnSpPr>
            <p:nvPr>
              <p:custDataLst>
                <p:tags r:id="rId35"/>
              </p:custDataLst>
            </p:nvPr>
          </p:nvCxnSpPr>
          <p:spPr bwMode="auto">
            <a:xfrm rot="16200000" flipH="1">
              <a:off x="16002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3" name="AutoShape 9"/>
            <p:cNvCxnSpPr>
              <a:cxnSpLocks noChangeShapeType="1"/>
            </p:cNvCxnSpPr>
            <p:nvPr>
              <p:custDataLst>
                <p:tags r:id="rId36"/>
              </p:custDataLst>
            </p:nvPr>
          </p:nvCxnSpPr>
          <p:spPr bwMode="auto">
            <a:xfrm rot="5400000">
              <a:off x="21336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74" name="Oval 8"/>
            <p:cNvSpPr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828800" y="516663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75" name="AutoShape 9"/>
            <p:cNvCxnSpPr>
              <a:cxnSpLocks noChangeShapeType="1"/>
            </p:cNvCxnSpPr>
            <p:nvPr>
              <p:custDataLst>
                <p:tags r:id="rId38"/>
              </p:custDataLst>
            </p:nvPr>
          </p:nvCxnSpPr>
          <p:spPr bwMode="auto">
            <a:xfrm rot="16200000" flipH="1">
              <a:off x="28956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6" name="AutoShape 9"/>
            <p:cNvCxnSpPr>
              <a:cxnSpLocks noChangeShapeType="1"/>
            </p:cNvCxnSpPr>
            <p:nvPr>
              <p:custDataLst>
                <p:tags r:id="rId39"/>
              </p:custDataLst>
            </p:nvPr>
          </p:nvCxnSpPr>
          <p:spPr bwMode="auto">
            <a:xfrm rot="5400000">
              <a:off x="33528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77" name="Oval 8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105150" y="516663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78" name="AutoShape 9"/>
            <p:cNvCxnSpPr>
              <a:cxnSpLocks noChangeShapeType="1"/>
            </p:cNvCxnSpPr>
            <p:nvPr>
              <p:custDataLst>
                <p:tags r:id="rId41"/>
              </p:custDataLst>
            </p:nvPr>
          </p:nvCxnSpPr>
          <p:spPr bwMode="auto">
            <a:xfrm rot="16200000" flipH="1">
              <a:off x="46482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9" name="AutoShape 9"/>
            <p:cNvCxnSpPr>
              <a:cxnSpLocks noChangeShapeType="1"/>
            </p:cNvCxnSpPr>
            <p:nvPr>
              <p:custDataLst>
                <p:tags r:id="rId42"/>
              </p:custDataLst>
            </p:nvPr>
          </p:nvCxnSpPr>
          <p:spPr bwMode="auto">
            <a:xfrm rot="5400000">
              <a:off x="51816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0" name="Oval 8"/>
            <p:cNvSpPr>
              <a:spLocks noChangeAspect="1"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4876800" y="5166633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81" name="AutoShape 9"/>
            <p:cNvCxnSpPr>
              <a:cxnSpLocks noChangeShapeType="1"/>
            </p:cNvCxnSpPr>
            <p:nvPr>
              <p:custDataLst>
                <p:tags r:id="rId44"/>
              </p:custDataLst>
            </p:nvPr>
          </p:nvCxnSpPr>
          <p:spPr bwMode="auto">
            <a:xfrm rot="16200000" flipH="1">
              <a:off x="58674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2" name="AutoShape 9"/>
            <p:cNvCxnSpPr>
              <a:cxnSpLocks noChangeShapeType="1"/>
            </p:cNvCxnSpPr>
            <p:nvPr>
              <p:custDataLst>
                <p:tags r:id="rId45"/>
              </p:custDataLst>
            </p:nvPr>
          </p:nvCxnSpPr>
          <p:spPr bwMode="auto">
            <a:xfrm rot="5400000">
              <a:off x="64008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3" name="Oval 8"/>
            <p:cNvSpPr>
              <a:spLocks noChangeAspect="1"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6096000" y="5166633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84" name="AutoShape 9"/>
            <p:cNvCxnSpPr>
              <a:cxnSpLocks noChangeShapeType="1"/>
              <a:stCxn id="14374" idx="4"/>
              <a:endCxn id="14386" idx="1"/>
            </p:cNvCxnSpPr>
            <p:nvPr>
              <p:custDataLst>
                <p:tags r:id="rId47"/>
              </p:custDataLst>
            </p:nvPr>
          </p:nvCxnSpPr>
          <p:spPr bwMode="auto">
            <a:xfrm rot="16200000" flipH="1">
              <a:off x="2197716" y="5469908"/>
              <a:ext cx="130379" cy="468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5" name="AutoShape 9"/>
            <p:cNvCxnSpPr>
              <a:cxnSpLocks noChangeShapeType="1"/>
              <a:stCxn id="14377" idx="3"/>
              <a:endCxn id="14386" idx="7"/>
            </p:cNvCxnSpPr>
            <p:nvPr>
              <p:custDataLst>
                <p:tags r:id="rId48"/>
              </p:custDataLst>
            </p:nvPr>
          </p:nvCxnSpPr>
          <p:spPr bwMode="auto">
            <a:xfrm rot="5400000">
              <a:off x="2872037" y="5477480"/>
              <a:ext cx="199526" cy="3838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6" name="Oval 8"/>
            <p:cNvSpPr>
              <a:spLocks noChangeAspect="1"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438400" y="570003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87" name="AutoShape 9"/>
            <p:cNvCxnSpPr>
              <a:cxnSpLocks noChangeShapeType="1"/>
              <a:endCxn id="14389" idx="1"/>
            </p:cNvCxnSpPr>
            <p:nvPr>
              <p:custDataLst>
                <p:tags r:id="rId50"/>
              </p:custDataLst>
            </p:nvPr>
          </p:nvCxnSpPr>
          <p:spPr bwMode="auto">
            <a:xfrm rot="16200000" flipH="1">
              <a:off x="5282380" y="5462855"/>
              <a:ext cx="130379" cy="468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8" name="AutoShape 9"/>
            <p:cNvCxnSpPr>
              <a:cxnSpLocks noChangeShapeType="1"/>
              <a:endCxn id="14389" idx="7"/>
            </p:cNvCxnSpPr>
            <p:nvPr>
              <p:custDataLst>
                <p:tags r:id="rId51"/>
              </p:custDataLst>
            </p:nvPr>
          </p:nvCxnSpPr>
          <p:spPr bwMode="auto">
            <a:xfrm rot="10800000" flipV="1">
              <a:off x="5864528" y="5562600"/>
              <a:ext cx="383872" cy="1995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9" name="Oval 8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5523064" y="5692979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90" name="Oval 5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114800" y="6004832"/>
              <a:ext cx="400050" cy="47216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cxnSp>
          <p:nvCxnSpPr>
            <p:cNvPr id="14391" name="AutoShape 9"/>
            <p:cNvCxnSpPr>
              <a:cxnSpLocks noChangeShapeType="1"/>
              <a:endCxn id="14390" idx="2"/>
            </p:cNvCxnSpPr>
            <p:nvPr>
              <p:custDataLst>
                <p:tags r:id="rId54"/>
              </p:custDataLst>
            </p:nvPr>
          </p:nvCxnSpPr>
          <p:spPr bwMode="auto">
            <a:xfrm>
              <a:off x="2884639" y="5965621"/>
              <a:ext cx="1230161" cy="2752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92" name="AutoShape 9"/>
            <p:cNvCxnSpPr>
              <a:cxnSpLocks noChangeShapeType="1"/>
              <a:stCxn id="14389" idx="2"/>
            </p:cNvCxnSpPr>
            <p:nvPr>
              <p:custDataLst>
                <p:tags r:id="rId55"/>
              </p:custDataLst>
            </p:nvPr>
          </p:nvCxnSpPr>
          <p:spPr bwMode="auto">
            <a:xfrm rot="10800000" flipV="1">
              <a:off x="4569128" y="5929063"/>
              <a:ext cx="953936" cy="319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93" name="Left Brace 90"/>
            <p:cNvSpPr>
              <a:spLocks/>
            </p:cNvSpPr>
            <p:nvPr>
              <p:custDataLst>
                <p:tags r:id="rId56"/>
              </p:custDataLst>
            </p:nvPr>
          </p:nvSpPr>
          <p:spPr bwMode="auto">
            <a:xfrm rot="10800000">
              <a:off x="7098173" y="4428725"/>
              <a:ext cx="304800" cy="38100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476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92" name="TextBox 91"/>
            <p:cNvSpPr txBox="1"/>
            <p:nvPr>
              <p:custDataLst>
                <p:tags r:id="rId57"/>
              </p:custDataLst>
            </p:nvPr>
          </p:nvSpPr>
          <p:spPr>
            <a:xfrm>
              <a:off x="7468235" y="4419248"/>
              <a:ext cx="1480861" cy="4001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base cases</a:t>
              </a:r>
            </a:p>
          </p:txBody>
        </p:sp>
        <p:sp>
          <p:nvSpPr>
            <p:cNvPr id="14395" name="Left Brace 92"/>
            <p:cNvSpPr>
              <a:spLocks/>
            </p:cNvSpPr>
            <p:nvPr>
              <p:custDataLst>
                <p:tags r:id="rId58"/>
              </p:custDataLst>
            </p:nvPr>
          </p:nvSpPr>
          <p:spPr bwMode="auto">
            <a:xfrm rot="10800000">
              <a:off x="7010400" y="2590799"/>
              <a:ext cx="304800" cy="1676400"/>
            </a:xfrm>
            <a:prstGeom prst="leftBrace">
              <a:avLst>
                <a:gd name="adj1" fmla="val 8326"/>
                <a:gd name="adj2" fmla="val 50000"/>
              </a:avLst>
            </a:prstGeom>
            <a:noFill/>
            <a:ln w="476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94" name="TextBox 93"/>
            <p:cNvSpPr txBox="1"/>
            <p:nvPr>
              <p:custDataLst>
                <p:tags r:id="rId59"/>
              </p:custDataLst>
            </p:nvPr>
          </p:nvSpPr>
          <p:spPr>
            <a:xfrm>
              <a:off x="7379470" y="3201505"/>
              <a:ext cx="926621" cy="4001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divide </a:t>
              </a:r>
            </a:p>
          </p:txBody>
        </p:sp>
        <p:sp>
          <p:nvSpPr>
            <p:cNvPr id="14397" name="Left Brace 94"/>
            <p:cNvSpPr>
              <a:spLocks/>
            </p:cNvSpPr>
            <p:nvPr>
              <p:custDataLst>
                <p:tags r:id="rId60"/>
              </p:custDataLst>
            </p:nvPr>
          </p:nvSpPr>
          <p:spPr bwMode="auto">
            <a:xfrm rot="10800000">
              <a:off x="7086601" y="4952999"/>
              <a:ext cx="304800" cy="1524001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476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96" name="TextBox 95"/>
            <p:cNvSpPr txBox="1"/>
            <p:nvPr>
              <p:custDataLst>
                <p:tags r:id="rId61"/>
              </p:custDataLst>
            </p:nvPr>
          </p:nvSpPr>
          <p:spPr>
            <a:xfrm>
              <a:off x="7455245" y="5409747"/>
              <a:ext cx="1597771" cy="11016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combine results </a:t>
              </a:r>
            </a:p>
          </p:txBody>
        </p:sp>
      </p:grpSp>
      <p:sp>
        <p:nvSpPr>
          <p:cNvPr id="62" name="TextBox 61"/>
          <p:cNvSpPr txBox="1"/>
          <p:nvPr>
            <p:custDataLst>
              <p:tags r:id="rId4"/>
            </p:custDataLst>
          </p:nvPr>
        </p:nvSpPr>
        <p:spPr>
          <a:xfrm>
            <a:off x="457200" y="4724400"/>
            <a:ext cx="8458200" cy="1538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 this context, the span 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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 is: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longest dependence-chain; longest ‘branch’ in parallel ‘tree’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Example: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(log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 for summing an array; we halve the data down to our cut-off, then add back together;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(log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 steps, O(1) time for each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Also called “critical path length” or “computational depth”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1"/>
            <p:custDataLst>
              <p:tags r:id="rId5"/>
            </p:custDataLst>
          </p:nvPr>
        </p:nvSpPr>
        <p:spPr>
          <a:xfrm>
            <a:off x="6553200" y="640080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E65FF74-949F-40B4-983E-9AB4896B509E}" type="slidenum">
              <a:rPr lang="en-US" altLang="en-US" sz="1400" smtClean="0">
                <a:latin typeface="Arial" charset="0"/>
                <a:cs typeface="Arial" charset="0"/>
              </a:rPr>
              <a:pPr/>
              <a:t>27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Parallel Speed-up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800600"/>
          </a:xfrm>
        </p:spPr>
        <p:txBody>
          <a:bodyPr/>
          <a:lstStyle/>
          <a:p>
            <a:r>
              <a:rPr lang="en-US" altLang="en-US" sz="2000" smtClean="0">
                <a:solidFill>
                  <a:schemeClr val="accent2"/>
                </a:solidFill>
                <a:latin typeface="Arial" charset="0"/>
                <a:cs typeface="Arial" charset="0"/>
              </a:rPr>
              <a:t>Speed-up</a:t>
            </a:r>
            <a:r>
              <a:rPr lang="en-US" altLang="en-US" sz="2000" smtClean="0">
                <a:latin typeface="Arial" charset="0"/>
                <a:cs typeface="Arial" charset="0"/>
              </a:rPr>
              <a:t> on </a:t>
            </a:r>
            <a:r>
              <a:rPr lang="en-US" altLang="en-US" sz="2000" b="1" smtClean="0">
                <a:latin typeface="Arial" charset="0"/>
                <a:cs typeface="Arial" charset="0"/>
              </a:rPr>
              <a:t>P</a:t>
            </a:r>
            <a:r>
              <a:rPr lang="en-US" altLang="en-US" sz="2000" smtClean="0">
                <a:latin typeface="Arial" charset="0"/>
                <a:cs typeface="Arial" charset="0"/>
              </a:rPr>
              <a:t> processors: </a:t>
            </a:r>
            <a:r>
              <a:rPr lang="en-US" altLang="en-US" sz="2000" b="1" smtClean="0">
                <a:latin typeface="Arial" charset="0"/>
                <a:cs typeface="Arial" charset="0"/>
              </a:rPr>
              <a:t>T</a:t>
            </a:r>
            <a:r>
              <a:rPr lang="en-US" altLang="en-US" sz="2000" b="1" baseline="-25000" smtClean="0">
                <a:latin typeface="Arial" charset="0"/>
                <a:cs typeface="Arial" charset="0"/>
              </a:rPr>
              <a:t>1</a:t>
            </a:r>
            <a:r>
              <a:rPr lang="en-US" altLang="en-US" sz="2000" b="1" smtClean="0">
                <a:latin typeface="Arial" charset="0"/>
                <a:cs typeface="Arial" charset="0"/>
              </a:rPr>
              <a:t> / T</a:t>
            </a:r>
            <a:r>
              <a:rPr lang="en-US" altLang="en-US" sz="2000" b="1" baseline="-25000" smtClean="0">
                <a:latin typeface="Arial" charset="0"/>
                <a:cs typeface="Arial" charset="0"/>
              </a:rPr>
              <a:t>P </a:t>
            </a:r>
            <a:r>
              <a:rPr lang="en-US" altLang="en-US" sz="2000" smtClean="0">
                <a:latin typeface="Arial" charset="0"/>
                <a:cs typeface="Arial" charset="0"/>
              </a:rPr>
              <a:t> </a:t>
            </a:r>
          </a:p>
          <a:p>
            <a:pPr lvl="1"/>
            <a:endParaRPr lang="en-US" altLang="en-US" sz="2000" smtClean="0">
              <a:latin typeface="Arial" charset="0"/>
              <a:cs typeface="Arial" charset="0"/>
            </a:endParaRPr>
          </a:p>
          <a:p>
            <a:r>
              <a:rPr lang="en-US" altLang="en-US" sz="2000" smtClean="0">
                <a:latin typeface="Arial" charset="0"/>
                <a:cs typeface="Arial" charset="0"/>
              </a:rPr>
              <a:t>If speed-up is </a:t>
            </a:r>
            <a:r>
              <a:rPr lang="en-US" altLang="en-US" sz="2000" b="1" smtClean="0">
                <a:latin typeface="Arial" charset="0"/>
                <a:cs typeface="Arial" charset="0"/>
              </a:rPr>
              <a:t>P</a:t>
            </a:r>
            <a:r>
              <a:rPr lang="en-US" altLang="en-US" sz="2000" smtClean="0">
                <a:latin typeface="Arial" charset="0"/>
                <a:cs typeface="Arial" charset="0"/>
              </a:rPr>
              <a:t>, we call it </a:t>
            </a:r>
            <a:r>
              <a:rPr lang="en-US" altLang="en-US" sz="2000" smtClean="0">
                <a:solidFill>
                  <a:schemeClr val="accent2"/>
                </a:solidFill>
                <a:latin typeface="Arial" charset="0"/>
                <a:cs typeface="Arial" charset="0"/>
              </a:rPr>
              <a:t>perfect</a:t>
            </a:r>
            <a:r>
              <a:rPr lang="en-US" altLang="en-US" sz="2000" smtClean="0">
                <a:latin typeface="Arial" charset="0"/>
                <a:cs typeface="Arial" charset="0"/>
              </a:rPr>
              <a:t> </a:t>
            </a:r>
            <a:r>
              <a:rPr lang="en-US" altLang="en-US" sz="2000" smtClean="0">
                <a:solidFill>
                  <a:schemeClr val="accent2"/>
                </a:solidFill>
                <a:latin typeface="Arial" charset="0"/>
                <a:cs typeface="Arial" charset="0"/>
              </a:rPr>
              <a:t>linear speed-up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e.g., doubling </a:t>
            </a:r>
            <a:r>
              <a:rPr lang="en-US" altLang="en-US" sz="2000" b="1" smtClean="0">
                <a:latin typeface="Arial" charset="0"/>
                <a:cs typeface="Arial" charset="0"/>
              </a:rPr>
              <a:t>P</a:t>
            </a:r>
            <a:r>
              <a:rPr lang="en-US" altLang="en-US" sz="2000" smtClean="0">
                <a:latin typeface="Arial" charset="0"/>
                <a:cs typeface="Arial" charset="0"/>
              </a:rPr>
              <a:t> halves running time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hard to achieve in practice</a:t>
            </a:r>
          </a:p>
          <a:p>
            <a:pPr lvl="1"/>
            <a:endParaRPr lang="en-US" altLang="en-US" sz="2000" smtClean="0">
              <a:latin typeface="Arial" charset="0"/>
              <a:cs typeface="Arial" charset="0"/>
            </a:endParaRPr>
          </a:p>
          <a:p>
            <a:r>
              <a:rPr lang="en-US" altLang="en-US" sz="2000" smtClean="0">
                <a:solidFill>
                  <a:schemeClr val="accent2"/>
                </a:solidFill>
                <a:latin typeface="Arial" charset="0"/>
                <a:cs typeface="Arial" charset="0"/>
              </a:rPr>
              <a:t>Parallelism</a:t>
            </a:r>
            <a:r>
              <a:rPr lang="en-US" altLang="en-US" sz="2000" smtClean="0">
                <a:latin typeface="Arial" charset="0"/>
                <a:cs typeface="Arial" charset="0"/>
              </a:rPr>
              <a:t> is the maximum possible speed-up: </a:t>
            </a:r>
            <a:r>
              <a:rPr lang="en-US" altLang="en-US" sz="2000" b="1" smtClean="0">
                <a:latin typeface="Arial" charset="0"/>
                <a:cs typeface="Arial" charset="0"/>
              </a:rPr>
              <a:t>T</a:t>
            </a:r>
            <a:r>
              <a:rPr lang="en-US" altLang="en-US" sz="2000" b="1" baseline="-25000" smtClean="0">
                <a:latin typeface="Arial" charset="0"/>
                <a:cs typeface="Arial" charset="0"/>
              </a:rPr>
              <a:t>1</a:t>
            </a:r>
            <a:r>
              <a:rPr lang="en-US" altLang="en-US" sz="2000" b="1" smtClean="0">
                <a:latin typeface="Arial" charset="0"/>
                <a:cs typeface="Arial" charset="0"/>
              </a:rPr>
              <a:t> / T</a:t>
            </a:r>
            <a:r>
              <a:rPr lang="en-US" altLang="en-US" sz="2000" b="1" baseline="-25000" smtClean="0">
                <a:latin typeface="Arial" charset="0"/>
                <a:cs typeface="Arial" charset="0"/>
                <a:sym typeface="Symbol" pitchFamily="18" charset="2"/>
              </a:rPr>
              <a:t> </a:t>
            </a:r>
            <a:r>
              <a:rPr lang="en-US" altLang="en-US" sz="2000" b="1" baseline="-25000" smtClean="0">
                <a:latin typeface="Arial" charset="0"/>
                <a:cs typeface="Arial" charset="0"/>
              </a:rPr>
              <a:t> 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if you had infinite processors</a:t>
            </a:r>
          </a:p>
          <a:p>
            <a:pPr lvl="1"/>
            <a:endParaRPr lang="en-US" altLang="en-US" sz="2000" smtClean="0">
              <a:latin typeface="Arial" charset="0"/>
              <a:cs typeface="Arial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FDCE2D5-9A9F-4A13-A3D7-6F8E93490A7B}" type="slidenum">
              <a:rPr lang="en-US" altLang="en-US" sz="1400" smtClean="0">
                <a:latin typeface="Arial" charset="0"/>
                <a:cs typeface="Arial" charset="0"/>
              </a:rPr>
              <a:pPr/>
              <a:t>28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Estimating T</a:t>
            </a:r>
            <a:r>
              <a:rPr lang="en-US" altLang="en-US" baseline="-25000" smtClean="0"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8006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How to estimate 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P </a:t>
            </a:r>
            <a:r>
              <a:rPr lang="en-US" sz="2400" dirty="0" smtClean="0"/>
              <a:t> (e.g., P = 4)?</a:t>
            </a:r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400" dirty="0" smtClean="0"/>
              <a:t>Lower bounds on 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P</a:t>
            </a:r>
            <a:r>
              <a:rPr lang="en-US" sz="2400" dirty="0" smtClean="0"/>
              <a:t>  </a:t>
            </a:r>
            <a:r>
              <a:rPr lang="en-US" sz="1800" dirty="0" smtClean="0"/>
              <a:t>(ignoring memory, caching...)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000" b="1" dirty="0" smtClean="0"/>
              <a:t>T</a:t>
            </a:r>
            <a:r>
              <a:rPr lang="en-US" sz="2000" b="1" baseline="-25000" dirty="0" smtClean="0">
                <a:sym typeface="Symbol"/>
              </a:rPr>
              <a:t> 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000" b="1" dirty="0" smtClean="0"/>
              <a:t>T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 / P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en-US" sz="2000" dirty="0" smtClean="0"/>
              <a:t>which one is the tighter (higher) lower bound?</a:t>
            </a:r>
            <a:br>
              <a:rPr lang="en-US" sz="2000" dirty="0" smtClean="0"/>
            </a:br>
            <a:endParaRPr lang="en-US" sz="2000" dirty="0" smtClean="0"/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400" dirty="0" smtClean="0"/>
              <a:t>The </a:t>
            </a:r>
            <a:r>
              <a:rPr lang="en-US" sz="2400" dirty="0" err="1" smtClean="0"/>
              <a:t>ForkJoin</a:t>
            </a:r>
            <a:r>
              <a:rPr lang="en-US" sz="2400" dirty="0" smtClean="0"/>
              <a:t> Java Framework achieves the following expected time asymptotic bound:</a:t>
            </a:r>
            <a:br>
              <a:rPr lang="en-US" sz="2400" dirty="0" smtClean="0"/>
            </a:br>
            <a:r>
              <a:rPr lang="en-US" sz="2400" dirty="0" smtClean="0"/>
              <a:t>               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 </a:t>
            </a:r>
            <a:r>
              <a:rPr lang="el-GR" dirty="0" smtClean="0"/>
              <a:t>ϵ</a:t>
            </a:r>
            <a:r>
              <a:rPr lang="en-US" dirty="0" smtClean="0"/>
              <a:t>  </a:t>
            </a:r>
            <a:r>
              <a:rPr lang="en-US" b="1" dirty="0" smtClean="0">
                <a:sym typeface="Symbol"/>
              </a:rPr>
              <a:t>O</a:t>
            </a:r>
            <a:r>
              <a:rPr lang="en-US" dirty="0" smtClean="0">
                <a:sym typeface="Symbol"/>
              </a:rPr>
              <a:t>(</a:t>
            </a:r>
            <a:r>
              <a:rPr lang="en-US" sz="2400" b="1" dirty="0" smtClean="0"/>
              <a:t>T</a:t>
            </a:r>
            <a:r>
              <a:rPr lang="en-US" sz="2400" b="1" baseline="-25000" dirty="0" smtClean="0">
                <a:sym typeface="Symbol"/>
              </a:rPr>
              <a:t> </a:t>
            </a:r>
            <a:r>
              <a:rPr lang="en-US" sz="2400" dirty="0" smtClean="0">
                <a:sym typeface="Symbol"/>
              </a:rPr>
              <a:t> + 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/ P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  <a:p>
            <a:pPr lvl="1">
              <a:defRPr/>
            </a:pPr>
            <a:r>
              <a:rPr lang="en-US" sz="2000" dirty="0" smtClean="0"/>
              <a:t>this bound is optimal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BFB551-8E40-401B-99D6-23D56E69311A}" type="slidenum">
              <a:rPr lang="en-US" altLang="en-US" sz="1400" smtClean="0">
                <a:latin typeface="Arial" charset="0"/>
                <a:cs typeface="Arial" charset="0"/>
              </a:rPr>
              <a:pPr/>
              <a:t>29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Fork-Join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accent2"/>
                </a:solidFill>
              </a:rPr>
              <a:t>Define thread</a:t>
            </a:r>
          </a:p>
          <a:p>
            <a:pPr lvl="1">
              <a:defRPr/>
            </a:pPr>
            <a:r>
              <a:rPr lang="en-US" sz="2000" dirty="0" smtClean="0"/>
              <a:t>Java:  define subclass of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/>
              <a:t>, override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run</a:t>
            </a:r>
            <a:b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accent2"/>
                </a:solidFill>
              </a:rPr>
              <a:t>Fork</a:t>
            </a:r>
            <a:r>
              <a:rPr lang="en-US" dirty="0" smtClean="0"/>
              <a:t>:  </a:t>
            </a:r>
            <a:r>
              <a:rPr lang="en-US" sz="2400" dirty="0" smtClean="0"/>
              <a:t>instantiate a thread and start executing</a:t>
            </a:r>
          </a:p>
          <a:p>
            <a:pPr lvl="1">
              <a:defRPr/>
            </a:pPr>
            <a:r>
              <a:rPr lang="en-US" sz="2000" dirty="0" smtClean="0"/>
              <a:t>Java:  create thread object, call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start()</a:t>
            </a:r>
            <a:b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accent2"/>
                </a:solidFill>
              </a:rPr>
              <a:t>Join</a:t>
            </a:r>
            <a:r>
              <a:rPr lang="en-US" dirty="0" smtClean="0"/>
              <a:t>:  </a:t>
            </a:r>
            <a:r>
              <a:rPr lang="en-US" sz="2400" dirty="0" smtClean="0"/>
              <a:t>wait for thread to terminate</a:t>
            </a:r>
          </a:p>
          <a:p>
            <a:pPr lvl="1">
              <a:defRPr/>
            </a:pPr>
            <a:r>
              <a:rPr lang="en-US" sz="2000" dirty="0" smtClean="0"/>
              <a:t>Java:  call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join()</a:t>
            </a:r>
            <a:r>
              <a:rPr lang="en-US" sz="2000" dirty="0" smtClean="0"/>
              <a:t> method, which returns when thread finishes</a:t>
            </a:r>
          </a:p>
          <a:p>
            <a:pPr>
              <a:defRPr/>
            </a:pPr>
            <a:endParaRPr lang="en-US" sz="2000" dirty="0"/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Above uses basic thread library build into Java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Later we’ll introduce a better </a:t>
            </a:r>
            <a:r>
              <a:rPr lang="en-US" sz="2000" dirty="0" err="1" smtClean="0">
                <a:solidFill>
                  <a:schemeClr val="accent2"/>
                </a:solidFill>
              </a:rPr>
              <a:t>ForkJoin</a:t>
            </a:r>
            <a:r>
              <a:rPr lang="en-US" sz="2000" dirty="0" smtClean="0">
                <a:solidFill>
                  <a:schemeClr val="accent2"/>
                </a:solidFill>
              </a:rPr>
              <a:t> Java library</a:t>
            </a:r>
            <a:r>
              <a:rPr lang="en-US" sz="2000" dirty="0" smtClean="0"/>
              <a:t> designed for  parallel programming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20EFDE-2C54-4CF0-B5F7-85508CB9DDB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251337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Amdahl’s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Most programs have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parts that parallelize well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parts that don’t parallelize at all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514350" indent="-457200">
              <a:defRPr/>
            </a:pPr>
            <a:r>
              <a:rPr lang="en-US" dirty="0" smtClean="0"/>
              <a:t>The latter become bottlenecks</a:t>
            </a:r>
            <a:endParaRPr 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7A2264-BD0E-472F-A8BF-E4412D9C6056}" type="slidenum">
              <a:rPr lang="en-US" altLang="en-US" sz="1400" smtClean="0">
                <a:latin typeface="Arial" charset="0"/>
                <a:cs typeface="Arial" charset="0"/>
              </a:rPr>
              <a:pPr/>
              <a:t>30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Amdahl’s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/>
              <a:t>Let 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1 unit of time</a:t>
            </a:r>
          </a:p>
          <a:p>
            <a:pPr>
              <a:defRPr/>
            </a:pPr>
            <a:r>
              <a:rPr lang="en-US" sz="2000" dirty="0" smtClean="0"/>
              <a:t>Let S = proportion that can’t be parallelized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2400" dirty="0" smtClean="0"/>
              <a:t>1 = 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= S + (1 – S)</a:t>
            </a:r>
          </a:p>
          <a:p>
            <a:pPr>
              <a:defRPr/>
            </a:pPr>
            <a:r>
              <a:rPr lang="en-US" sz="2000" dirty="0" smtClean="0"/>
              <a:t>Suppose we get perfect linear speedup on the parallel portion:</a:t>
            </a:r>
            <a:endParaRPr lang="en-US" sz="2000" dirty="0"/>
          </a:p>
          <a:p>
            <a:pPr marL="0" indent="0">
              <a:buFontTx/>
              <a:buNone/>
              <a:defRPr/>
            </a:pPr>
            <a:r>
              <a:rPr lang="en-US" b="1" dirty="0" smtClean="0"/>
              <a:t>			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P</a:t>
            </a:r>
            <a:r>
              <a:rPr lang="en-US" sz="2400" b="1" dirty="0" smtClean="0"/>
              <a:t> =</a:t>
            </a:r>
            <a:r>
              <a:rPr lang="en-US" b="1" dirty="0" smtClean="0"/>
              <a:t> </a:t>
            </a:r>
            <a:endParaRPr lang="en-US" dirty="0" smtClean="0"/>
          </a:p>
          <a:p>
            <a:pPr>
              <a:defRPr/>
            </a:pPr>
            <a:r>
              <a:rPr lang="en-US" sz="2000" dirty="0" smtClean="0"/>
              <a:t>So the overall speed-up on P processors is (Amdahl’s Law):</a:t>
            </a:r>
            <a:r>
              <a:rPr lang="en-US" sz="2400" dirty="0" smtClean="0"/>
              <a:t>				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/ T</a:t>
            </a:r>
            <a:r>
              <a:rPr lang="en-US" sz="2400" b="1" baseline="-25000" dirty="0" smtClean="0">
                <a:sym typeface="Symbol"/>
              </a:rPr>
              <a:t> P</a:t>
            </a:r>
            <a:r>
              <a:rPr lang="en-US" sz="2400" b="1" dirty="0" smtClean="0"/>
              <a:t> =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			T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/ T</a:t>
            </a:r>
            <a:r>
              <a:rPr lang="en-US" sz="2400" b="1" baseline="-25000" dirty="0" smtClean="0">
                <a:sym typeface="Symbol"/>
              </a:rPr>
              <a:t> </a:t>
            </a:r>
            <a:r>
              <a:rPr lang="en-US" sz="2400" b="1" dirty="0" smtClean="0"/>
              <a:t> =</a:t>
            </a: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000" dirty="0" smtClean="0"/>
              <a:t>If 1/3 of your program is parallelizable, max speedup is: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5DF9A9-ED03-4812-9385-1AD1FEE3C578}" type="slidenum">
              <a:rPr lang="en-US" altLang="en-US" sz="1400" smtClean="0">
                <a:latin typeface="Arial" charset="0"/>
                <a:cs typeface="Arial" charset="0"/>
              </a:rPr>
              <a:pPr/>
              <a:t>31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Pretty Bad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Suppose 25% of your program is sequential. </a:t>
            </a:r>
          </a:p>
          <a:p>
            <a:pPr lvl="1">
              <a:defRPr/>
            </a:pPr>
            <a:r>
              <a:rPr lang="en-US" sz="2000" dirty="0" smtClean="0"/>
              <a:t>Then a billion processors won’t give you more than a 4x speedup!</a:t>
            </a:r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 smtClean="0"/>
              <a:t>What portion of your program must be parallelizable to get 10x speedup on a 1000 core GPU?</a:t>
            </a:r>
          </a:p>
          <a:p>
            <a:pPr lvl="1">
              <a:defRPr/>
            </a:pPr>
            <a:r>
              <a:rPr lang="en-US" sz="2000" dirty="0" smtClean="0"/>
              <a:t>10 &lt;= 1 / (S + (1-S)/1000)</a:t>
            </a:r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 smtClean="0"/>
              <a:t>Motivates minimizing sequential portions of your programs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ECA561-95ED-4A79-9EBB-FF1D24FA33A4}" type="slidenum">
              <a:rPr lang="en-US" altLang="en-US" sz="1400" smtClean="0">
                <a:latin typeface="Arial" charset="0"/>
                <a:cs typeface="Arial" charset="0"/>
              </a:rPr>
              <a:pPr/>
              <a:t>32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Take 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Parallel algorithms can be a big win</a:t>
            </a:r>
            <a:br>
              <a:rPr lang="en-US" sz="2400" dirty="0" smtClean="0"/>
            </a:b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Many fit standard patterns that are easy to implement</a:t>
            </a:r>
            <a:br>
              <a:rPr lang="en-US" sz="2400" dirty="0" smtClean="0"/>
            </a:b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Can’t just rely on more processors to make things faster (Amdahl’s Law)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D99B37-E309-45CB-AD0D-10365F4C2823}" type="slidenum">
              <a:rPr lang="en-US" altLang="en-US" sz="1400" smtClean="0">
                <a:latin typeface="Arial" charset="0"/>
                <a:cs typeface="Arial" charset="0"/>
              </a:rPr>
              <a:pPr/>
              <a:t>33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Sum with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19200"/>
            <a:ext cx="8305800" cy="4876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000" dirty="0" smtClean="0"/>
              <a:t>For starters:  have 4 threads</a:t>
            </a:r>
            <a:r>
              <a:rPr lang="en-US" sz="2000" dirty="0"/>
              <a:t> </a:t>
            </a:r>
            <a:r>
              <a:rPr lang="en-US" sz="2000" dirty="0" smtClean="0"/>
              <a:t>simultaneously sum ¼ of the array</a:t>
            </a:r>
          </a:p>
          <a:p>
            <a:pPr>
              <a:defRPr/>
            </a:pPr>
            <a:endParaRPr lang="en-US" sz="2000" dirty="0" smtClean="0"/>
          </a:p>
          <a:p>
            <a:pPr marL="0" indent="0">
              <a:buFontTx/>
              <a:buNone/>
              <a:defRPr/>
            </a:pPr>
            <a:endParaRPr lang="en-US" sz="2000" dirty="0" smtClean="0"/>
          </a:p>
          <a:p>
            <a:pPr>
              <a:buFontTx/>
              <a:buNone/>
              <a:defRPr/>
            </a:pPr>
            <a:r>
              <a:rPr lang="en-US" sz="2000" dirty="0" smtClean="0"/>
              <a:t>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ans0         ans1        ans2         ans3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                                                       +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                                             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  <a:defRPr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defRPr/>
            </a:pPr>
            <a:r>
              <a:rPr lang="en-US" sz="2000" dirty="0" smtClean="0"/>
              <a:t>Create 4 </a:t>
            </a:r>
            <a:r>
              <a:rPr lang="en-US" sz="2000" i="1" dirty="0" smtClean="0">
                <a:solidFill>
                  <a:schemeClr val="accent2"/>
                </a:solidFill>
              </a:rPr>
              <a:t>thread objects</a:t>
            </a:r>
            <a:r>
              <a:rPr lang="en-US" sz="2000" dirty="0" smtClean="0"/>
              <a:t>, each given ¼ of the array</a:t>
            </a:r>
          </a:p>
          <a:p>
            <a:pPr lvl="1">
              <a:defRPr/>
            </a:pPr>
            <a:r>
              <a:rPr lang="en-US" sz="2000" dirty="0" smtClean="0"/>
              <a:t>Call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start()</a:t>
            </a:r>
            <a:r>
              <a:rPr lang="en-US" sz="2000" dirty="0" smtClean="0"/>
              <a:t> on each thread object to run it in parallel</a:t>
            </a:r>
          </a:p>
          <a:p>
            <a:pPr lvl="1">
              <a:defRPr/>
            </a:pPr>
            <a:r>
              <a:rPr lang="en-US" sz="2000" dirty="0" smtClean="0"/>
              <a:t>Wait for threads to finish using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join()</a:t>
            </a:r>
          </a:p>
          <a:p>
            <a:pPr lvl="1">
              <a:defRPr/>
            </a:pPr>
            <a:r>
              <a:rPr lang="en-US" sz="2000" dirty="0" smtClean="0"/>
              <a:t>Add together their 4 answers for the final result</a:t>
            </a:r>
          </a:p>
          <a:p>
            <a:pPr lvl="1">
              <a:defRPr/>
            </a:pPr>
            <a:endParaRPr lang="en-US" sz="2000" dirty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41E5B2-6DD6-4F6C-83D8-F2FD53D0157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21509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0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66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1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2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19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3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24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4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676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5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6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828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7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33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8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86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9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90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0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38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1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743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2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895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3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4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048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5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52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6" name="Rectangle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05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7" name="Rectangle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10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8" name="Rectangle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57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9" name="Rectangle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962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0" name="Rectangle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1" name="Rectangle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2" name="Rectangle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267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3" name="Rectangle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572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4" name="Rectangle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724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5" name="Rectangle 3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029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6" name="Rectangle 3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876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7" name="Rectangle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181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8" name="Rectangle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334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9" name="Rectangle 3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638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0" name="Rectangle 3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486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1" name="Rectangle 3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791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2" name="Rectangle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943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3" name="Rectangle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248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4" name="Rectangle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96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5" name="Rectangle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400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6" name="Rectangle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553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7" name="Rectangle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858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8" name="Rectangle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5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9" name="Rectangle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010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0" name="Rectangle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1" name="Rectangle 4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467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2" name="Rectangle 4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7315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3" name="Rectangle 5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620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4" name="Rectangle 5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7772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5" name="Rectangle 5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8077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6" name="Rectangle 5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924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7" name="Left Brace 54"/>
          <p:cNvSpPr>
            <a:spLocks/>
          </p:cNvSpPr>
          <p:nvPr>
            <p:custDataLst>
              <p:tags r:id="rId52"/>
            </p:custDataLst>
          </p:nvPr>
        </p:nvSpPr>
        <p:spPr bwMode="auto">
          <a:xfrm rot="-5400000">
            <a:off x="1676400" y="1371600"/>
            <a:ext cx="304800" cy="18288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8" name="Left Brace 60"/>
          <p:cNvSpPr>
            <a:spLocks/>
          </p:cNvSpPr>
          <p:nvPr>
            <p:custDataLst>
              <p:tags r:id="rId53"/>
            </p:custDataLst>
          </p:nvPr>
        </p:nvSpPr>
        <p:spPr bwMode="auto">
          <a:xfrm rot="-5400000">
            <a:off x="3581400" y="1371600"/>
            <a:ext cx="304800" cy="18288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9" name="Left Brace 65"/>
          <p:cNvSpPr>
            <a:spLocks/>
          </p:cNvSpPr>
          <p:nvPr>
            <p:custDataLst>
              <p:tags r:id="rId54"/>
            </p:custDataLst>
          </p:nvPr>
        </p:nvSpPr>
        <p:spPr bwMode="auto">
          <a:xfrm rot="-5400000">
            <a:off x="5486400" y="1371600"/>
            <a:ext cx="304800" cy="18288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60" name="Left Brace 66"/>
          <p:cNvSpPr>
            <a:spLocks/>
          </p:cNvSpPr>
          <p:nvPr>
            <p:custDataLst>
              <p:tags r:id="rId55"/>
            </p:custDataLst>
          </p:nvPr>
        </p:nvSpPr>
        <p:spPr bwMode="auto">
          <a:xfrm rot="-5400000">
            <a:off x="7391400" y="1371600"/>
            <a:ext cx="304800" cy="18288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61" name="Rectangle 6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8229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62" name="Rectangle 69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8382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cxnSp>
        <p:nvCxnSpPr>
          <p:cNvPr id="21563" name="Straight Connector 71"/>
          <p:cNvCxnSpPr>
            <a:cxnSpLocks noChangeShapeType="1"/>
          </p:cNvCxnSpPr>
          <p:nvPr>
            <p:custDataLst>
              <p:tags r:id="rId58"/>
            </p:custDataLst>
          </p:nvPr>
        </p:nvCxnSpPr>
        <p:spPr bwMode="auto">
          <a:xfrm>
            <a:off x="2133600" y="2667000"/>
            <a:ext cx="24384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64" name="Straight Connector 73"/>
          <p:cNvCxnSpPr>
            <a:cxnSpLocks noChangeShapeType="1"/>
          </p:cNvCxnSpPr>
          <p:nvPr>
            <p:custDataLst>
              <p:tags r:id="rId59"/>
            </p:custDataLst>
          </p:nvPr>
        </p:nvCxnSpPr>
        <p:spPr bwMode="auto">
          <a:xfrm>
            <a:off x="3886200" y="2667000"/>
            <a:ext cx="7620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65" name="Straight Connector 76"/>
          <p:cNvCxnSpPr>
            <a:cxnSpLocks noChangeShapeType="1"/>
          </p:cNvCxnSpPr>
          <p:nvPr>
            <p:custDataLst>
              <p:tags r:id="rId60"/>
            </p:custDataLst>
          </p:nvPr>
        </p:nvCxnSpPr>
        <p:spPr bwMode="auto">
          <a:xfrm rot="10800000" flipV="1">
            <a:off x="4724400" y="2667000"/>
            <a:ext cx="9144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66" name="Straight Connector 78"/>
          <p:cNvCxnSpPr>
            <a:cxnSpLocks noChangeShapeType="1"/>
          </p:cNvCxnSpPr>
          <p:nvPr>
            <p:custDataLst>
              <p:tags r:id="rId61"/>
            </p:custDataLst>
          </p:nvPr>
        </p:nvCxnSpPr>
        <p:spPr bwMode="auto">
          <a:xfrm rot="10800000" flipV="1">
            <a:off x="4876800" y="2667000"/>
            <a:ext cx="25146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283604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US" altLang="en-US" sz="3200" smtClean="0">
                <a:latin typeface="Arial" charset="0"/>
                <a:cs typeface="Arial" charset="0"/>
              </a:rPr>
              <a:t>Part 1: define thread class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59FE85-F225-4BE0-9D02-6346EE389B6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1143000"/>
            <a:ext cx="85344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800"/>
              </a:lnSpc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fields, passed to constructor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so threads know what to do.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lo=l; hi=h;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=a;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//override must have this type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65499" y="5714999"/>
            <a:ext cx="68103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Because we must override a no-arguments/no-result run, 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use fields to communicate across threads</a:t>
            </a:r>
          </a:p>
        </p:txBody>
      </p:sp>
    </p:spTree>
    <p:extLst>
      <p:ext uri="{BB962C8B-B14F-4D97-AF65-F5344CB8AC3E}">
        <p14:creationId xmlns:p14="http://schemas.microsoft.com/office/powerpoint/2010/main" val="35754245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 altLang="en-US" smtClean="0">
                <a:latin typeface="Arial" charset="0"/>
                <a:cs typeface="Arial" charset="0"/>
              </a:rPr>
              <a:t>Part 2:  sum routine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E70BDA-B9B2-4C84-ACA7-9C17B7D6FDD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1524000"/>
            <a:ext cx="85344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800"/>
              </a:lnSpc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kern="0" dirty="0">
                <a:latin typeface="Courier New" pitchFamily="49" charset="0"/>
              </a:rPr>
              <a:t>{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// can be a static method</a:t>
            </a:r>
            <a:endParaRPr lang="en-US" sz="2000" b="1" kern="0" dirty="0">
              <a:latin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 err="1">
                <a:latin typeface="Courier New" pitchFamily="49" charset="0"/>
              </a:rPr>
              <a:t>arr.length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 = 0;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[]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=0;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 &lt; 4;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++){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 =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arr,i</a:t>
            </a:r>
            <a:r>
              <a:rPr lang="en-US" sz="2000" b="1" kern="0" dirty="0">
                <a:latin typeface="Courier New" pitchFamily="49" charset="0"/>
              </a:rPr>
              <a:t>*</a:t>
            </a:r>
            <a:r>
              <a:rPr lang="en-US" sz="2000" b="1" kern="0" dirty="0" err="1">
                <a:latin typeface="Courier New" pitchFamily="49" charset="0"/>
              </a:rPr>
              <a:t>len</a:t>
            </a:r>
            <a:r>
              <a:rPr lang="en-US" sz="2000" b="1" kern="0" dirty="0">
                <a:latin typeface="Courier New" pitchFamily="49" charset="0"/>
              </a:rPr>
              <a:t>/4,(i+1)*</a:t>
            </a:r>
            <a:r>
              <a:rPr lang="en-US" sz="2000" b="1" kern="0" dirty="0" err="1">
                <a:latin typeface="Courier New" pitchFamily="49" charset="0"/>
              </a:rPr>
              <a:t>len</a:t>
            </a:r>
            <a:r>
              <a:rPr lang="en-US" sz="2000" b="1" kern="0" dirty="0"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].start(); </a:t>
            </a:r>
            <a:endParaRPr lang="en-US" sz="2000" b="1" kern="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=0;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 &lt; 4;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++) {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].join(); // wait for helper to finish!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 += </a:t>
            </a:r>
            <a:r>
              <a:rPr lang="en-US" sz="2000" b="1" kern="0" dirty="0" err="1"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].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131650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Recall:  Parallel Sum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Sum up N numbers in an array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r>
              <a:rPr lang="en-US" altLang="en-US" smtClean="0">
                <a:latin typeface="Arial" charset="0"/>
                <a:cs typeface="Arial" charset="0"/>
              </a:rPr>
              <a:t>Let’s implement this with threads...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11F0A4-11C3-4561-9CF9-B8437EEA17A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grpSp>
        <p:nvGrpSpPr>
          <p:cNvPr id="25605" name="Group 114"/>
          <p:cNvGrpSpPr>
            <a:grpSpLocks/>
          </p:cNvGrpSpPr>
          <p:nvPr/>
        </p:nvGrpSpPr>
        <p:grpSpPr bwMode="auto">
          <a:xfrm>
            <a:off x="838200" y="2057400"/>
            <a:ext cx="7366000" cy="304800"/>
            <a:chOff x="897048" y="2152591"/>
            <a:chExt cx="4876800" cy="228600"/>
          </a:xfrm>
        </p:grpSpPr>
        <p:sp>
          <p:nvSpPr>
            <p:cNvPr id="25683" name="Rectangle 5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89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4" name="Rectangle 6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104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5" name="Rectangle 7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35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6" name="Rectangle 8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120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7" name="Rectangle 9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150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8" name="Rectangle 10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165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9" name="Rectangle 11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963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0" name="Rectangle 12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181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1" name="Rectangle 13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116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2" name="Rectangle 14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268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3" name="Rectangle 15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573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4" name="Rectangle 16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2421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5" name="Rectangle 17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2725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6" name="Rectangle 18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2878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7" name="Rectangle 19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3183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8" name="Rectangle 20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3030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9" name="Rectangle 21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335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0" name="Rectangle 22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487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1" name="Rectangle 23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3792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2" name="Rectangle 24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3640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3" name="Rectangle 25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3945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4" name="Rectangle 26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4097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5" name="Rectangle 27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4402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6" name="Rectangle 28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4249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7" name="Rectangle 2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4554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8" name="Rectangle 30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70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9" name="Rectangle 31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01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10" name="Rectangle 32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485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11" name="Rectangle 33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516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12" name="Rectangle 34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531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13" name="Rectangle 35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562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14" name="Rectangle 36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546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</p:grpSp>
      <p:sp>
        <p:nvSpPr>
          <p:cNvPr id="25606" name="Left Brace 53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-5400000">
            <a:off x="935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cxnSp>
        <p:nvCxnSpPr>
          <p:cNvPr id="25607" name="Straight Connector 54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10112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8" name="Straight Connector 55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rot="5400000">
            <a:off x="1316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9" name="Left Brace 56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-5400000">
            <a:off x="1392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0" name="Left Brace 57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-5400000">
            <a:off x="1849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1" name="Left Brace 58"/>
          <p:cNvSpPr>
            <a:spLocks/>
          </p:cNvSpPr>
          <p:nvPr>
            <p:custDataLst>
              <p:tags r:id="rId6"/>
            </p:custDataLst>
          </p:nvPr>
        </p:nvSpPr>
        <p:spPr bwMode="auto">
          <a:xfrm rot="-5400000">
            <a:off x="2306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2" name="Left Brace 59"/>
          <p:cNvSpPr>
            <a:spLocks/>
          </p:cNvSpPr>
          <p:nvPr>
            <p:custDataLst>
              <p:tags r:id="rId7"/>
            </p:custDataLst>
          </p:nvPr>
        </p:nvSpPr>
        <p:spPr bwMode="auto">
          <a:xfrm rot="-5400000">
            <a:off x="2763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3" name="Left Brace 60"/>
          <p:cNvSpPr>
            <a:spLocks/>
          </p:cNvSpPr>
          <p:nvPr>
            <p:custDataLst>
              <p:tags r:id="rId8"/>
            </p:custDataLst>
          </p:nvPr>
        </p:nvSpPr>
        <p:spPr bwMode="auto">
          <a:xfrm rot="-5400000">
            <a:off x="3221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4" name="Left Brace 61"/>
          <p:cNvSpPr>
            <a:spLocks/>
          </p:cNvSpPr>
          <p:nvPr>
            <p:custDataLst>
              <p:tags r:id="rId9"/>
            </p:custDataLst>
          </p:nvPr>
        </p:nvSpPr>
        <p:spPr bwMode="auto">
          <a:xfrm rot="-5400000">
            <a:off x="3678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5" name="Left Brace 62"/>
          <p:cNvSpPr>
            <a:spLocks/>
          </p:cNvSpPr>
          <p:nvPr>
            <p:custDataLst>
              <p:tags r:id="rId10"/>
            </p:custDataLst>
          </p:nvPr>
        </p:nvSpPr>
        <p:spPr bwMode="auto">
          <a:xfrm rot="-5400000">
            <a:off x="4135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6" name="Left Brace 63"/>
          <p:cNvSpPr>
            <a:spLocks/>
          </p:cNvSpPr>
          <p:nvPr>
            <p:custDataLst>
              <p:tags r:id="rId11"/>
            </p:custDataLst>
          </p:nvPr>
        </p:nvSpPr>
        <p:spPr bwMode="auto">
          <a:xfrm rot="-5400000">
            <a:off x="4592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7" name="Left Brace 64"/>
          <p:cNvSpPr>
            <a:spLocks/>
          </p:cNvSpPr>
          <p:nvPr>
            <p:custDataLst>
              <p:tags r:id="rId12"/>
            </p:custDataLst>
          </p:nvPr>
        </p:nvSpPr>
        <p:spPr bwMode="auto">
          <a:xfrm rot="-5400000">
            <a:off x="5049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8" name="Left Brace 65"/>
          <p:cNvSpPr>
            <a:spLocks/>
          </p:cNvSpPr>
          <p:nvPr>
            <p:custDataLst>
              <p:tags r:id="rId13"/>
            </p:custDataLst>
          </p:nvPr>
        </p:nvSpPr>
        <p:spPr bwMode="auto">
          <a:xfrm rot="-5400000">
            <a:off x="5507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9" name="Left Brace 66"/>
          <p:cNvSpPr>
            <a:spLocks/>
          </p:cNvSpPr>
          <p:nvPr>
            <p:custDataLst>
              <p:tags r:id="rId14"/>
            </p:custDataLst>
          </p:nvPr>
        </p:nvSpPr>
        <p:spPr bwMode="auto">
          <a:xfrm rot="-5400000">
            <a:off x="5964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20" name="Left Brace 67"/>
          <p:cNvSpPr>
            <a:spLocks/>
          </p:cNvSpPr>
          <p:nvPr>
            <p:custDataLst>
              <p:tags r:id="rId15"/>
            </p:custDataLst>
          </p:nvPr>
        </p:nvSpPr>
        <p:spPr bwMode="auto">
          <a:xfrm rot="-5400000">
            <a:off x="6421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21" name="Left Brace 68"/>
          <p:cNvSpPr>
            <a:spLocks/>
          </p:cNvSpPr>
          <p:nvPr>
            <p:custDataLst>
              <p:tags r:id="rId16"/>
            </p:custDataLst>
          </p:nvPr>
        </p:nvSpPr>
        <p:spPr bwMode="auto">
          <a:xfrm rot="-5400000">
            <a:off x="6878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22" name="Left Brace 69"/>
          <p:cNvSpPr>
            <a:spLocks/>
          </p:cNvSpPr>
          <p:nvPr>
            <p:custDataLst>
              <p:tags r:id="rId17"/>
            </p:custDataLst>
          </p:nvPr>
        </p:nvSpPr>
        <p:spPr bwMode="auto">
          <a:xfrm rot="-5400000">
            <a:off x="7335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23" name="Left Brace 70"/>
          <p:cNvSpPr>
            <a:spLocks/>
          </p:cNvSpPr>
          <p:nvPr>
            <p:custDataLst>
              <p:tags r:id="rId18"/>
            </p:custDataLst>
          </p:nvPr>
        </p:nvSpPr>
        <p:spPr bwMode="auto">
          <a:xfrm rot="-5400000">
            <a:off x="7793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>
            <p:custDataLst>
              <p:tags r:id="rId19"/>
            </p:custDataLst>
          </p:nvPr>
        </p:nvSpPr>
        <p:spPr>
          <a:xfrm>
            <a:off x="11255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25" name="Straight Connector 72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1925638" y="28575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6" name="Straight Connector 73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 rot="5400000">
            <a:off x="2230438" y="28575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TextBox 74"/>
          <p:cNvSpPr txBox="1"/>
          <p:nvPr>
            <p:custDataLst>
              <p:tags r:id="rId22"/>
            </p:custDataLst>
          </p:nvPr>
        </p:nvSpPr>
        <p:spPr>
          <a:xfrm>
            <a:off x="20399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28" name="Straight Connector 75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 rot="16200000" flipH="1">
            <a:off x="29162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9" name="Straight Connector 76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rot="5400000">
            <a:off x="3221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TextBox 77"/>
          <p:cNvSpPr txBox="1"/>
          <p:nvPr>
            <p:custDataLst>
              <p:tags r:id="rId25"/>
            </p:custDataLst>
          </p:nvPr>
        </p:nvSpPr>
        <p:spPr>
          <a:xfrm>
            <a:off x="30305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31" name="Straight Connector 78"/>
          <p:cNvCxnSpPr>
            <a:cxnSpLocks noChangeShapeType="1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38306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2" name="Straight Connector 79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rot="5400000">
            <a:off x="41354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" name="TextBox 80"/>
          <p:cNvSpPr txBox="1"/>
          <p:nvPr>
            <p:custDataLst>
              <p:tags r:id="rId28"/>
            </p:custDataLst>
          </p:nvPr>
        </p:nvSpPr>
        <p:spPr>
          <a:xfrm>
            <a:off x="39449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34" name="Straight Connector 81"/>
          <p:cNvCxnSpPr>
            <a:cxnSpLocks noChangeShapeType="1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4745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5" name="Straight Connector 82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50498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TextBox 83"/>
          <p:cNvSpPr txBox="1"/>
          <p:nvPr>
            <p:custDataLst>
              <p:tags r:id="rId31"/>
            </p:custDataLst>
          </p:nvPr>
        </p:nvSpPr>
        <p:spPr>
          <a:xfrm>
            <a:off x="48593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37" name="Straight Connector 84"/>
          <p:cNvCxnSpPr>
            <a:cxnSpLocks noChangeShapeType="1"/>
          </p:cNvCxnSpPr>
          <p:nvPr>
            <p:custDataLst>
              <p:tags r:id="rId32"/>
            </p:custDataLst>
          </p:nvPr>
        </p:nvCxnSpPr>
        <p:spPr bwMode="auto">
          <a:xfrm rot="16200000" flipH="1">
            <a:off x="56594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8" name="Straight Connector 85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5400000">
            <a:off x="59642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" name="TextBox 86"/>
          <p:cNvSpPr txBox="1"/>
          <p:nvPr>
            <p:custDataLst>
              <p:tags r:id="rId34"/>
            </p:custDataLst>
          </p:nvPr>
        </p:nvSpPr>
        <p:spPr>
          <a:xfrm>
            <a:off x="57737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40" name="Straight Connector 87"/>
          <p:cNvCxnSpPr>
            <a:cxnSpLocks noChangeShapeType="1"/>
          </p:cNvCxnSpPr>
          <p:nvPr>
            <p:custDataLst>
              <p:tags r:id="rId35"/>
            </p:custDataLst>
          </p:nvPr>
        </p:nvCxnSpPr>
        <p:spPr bwMode="auto">
          <a:xfrm rot="16200000" flipH="1">
            <a:off x="65738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1" name="Straight Connector 88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5400000">
            <a:off x="68786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TextBox 89"/>
          <p:cNvSpPr txBox="1"/>
          <p:nvPr>
            <p:custDataLst>
              <p:tags r:id="rId37"/>
            </p:custDataLst>
          </p:nvPr>
        </p:nvSpPr>
        <p:spPr>
          <a:xfrm>
            <a:off x="66881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43" name="Straight Connector 90"/>
          <p:cNvCxnSpPr>
            <a:cxnSpLocks noChangeShapeType="1"/>
          </p:cNvCxnSpPr>
          <p:nvPr>
            <p:custDataLst>
              <p:tags r:id="rId38"/>
            </p:custDataLst>
          </p:nvPr>
        </p:nvCxnSpPr>
        <p:spPr bwMode="auto">
          <a:xfrm rot="16200000" flipH="1">
            <a:off x="74882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4" name="Straight Connector 91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5400000">
            <a:off x="77930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TextBox 92"/>
          <p:cNvSpPr txBox="1"/>
          <p:nvPr>
            <p:custDataLst>
              <p:tags r:id="rId40"/>
            </p:custDataLst>
          </p:nvPr>
        </p:nvSpPr>
        <p:spPr>
          <a:xfrm>
            <a:off x="76025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46" name="Straight Connector 93"/>
          <p:cNvCxnSpPr>
            <a:cxnSpLocks noChangeShapeType="1"/>
            <a:stCxn id="72" idx="2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1399382" y="318849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7" name="Straight Connector 94"/>
          <p:cNvCxnSpPr>
            <a:cxnSpLocks noChangeShapeType="1"/>
            <a:stCxn id="75" idx="2"/>
          </p:cNvCxnSpPr>
          <p:nvPr>
            <p:custDataLst>
              <p:tags r:id="rId42"/>
            </p:custDataLst>
          </p:nvPr>
        </p:nvCxnSpPr>
        <p:spPr bwMode="auto">
          <a:xfrm rot="5400000">
            <a:off x="1932782" y="317420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TextBox 95"/>
          <p:cNvSpPr txBox="1"/>
          <p:nvPr>
            <p:custDataLst>
              <p:tags r:id="rId43"/>
            </p:custDataLst>
          </p:nvPr>
        </p:nvSpPr>
        <p:spPr>
          <a:xfrm>
            <a:off x="1582738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49" name="Straight Connector 96"/>
          <p:cNvCxnSpPr>
            <a:cxnSpLocks noChangeShapeType="1"/>
          </p:cNvCxnSpPr>
          <p:nvPr>
            <p:custDataLst>
              <p:tags r:id="rId44"/>
            </p:custDataLst>
          </p:nvPr>
        </p:nvCxnSpPr>
        <p:spPr bwMode="auto">
          <a:xfrm rot="16200000" flipH="1">
            <a:off x="3290094" y="31694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0" name="Straight Connector 9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 rot="5400000">
            <a:off x="3823494" y="31551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9" name="TextBox 98"/>
          <p:cNvSpPr txBox="1"/>
          <p:nvPr>
            <p:custDataLst>
              <p:tags r:id="rId46"/>
            </p:custDataLst>
          </p:nvPr>
        </p:nvSpPr>
        <p:spPr>
          <a:xfrm>
            <a:off x="3459163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52" name="Straight Connector 99"/>
          <p:cNvCxnSpPr>
            <a:cxnSpLocks noChangeShapeType="1"/>
          </p:cNvCxnSpPr>
          <p:nvPr>
            <p:custDataLst>
              <p:tags r:id="rId47"/>
            </p:custDataLst>
          </p:nvPr>
        </p:nvCxnSpPr>
        <p:spPr bwMode="auto">
          <a:xfrm rot="16200000" flipH="1">
            <a:off x="5118894" y="31694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3" name="Straight Connector 100"/>
          <p:cNvCxnSpPr>
            <a:cxnSpLocks noChangeShapeType="1"/>
          </p:cNvCxnSpPr>
          <p:nvPr>
            <p:custDataLst>
              <p:tags r:id="rId48"/>
            </p:custDataLst>
          </p:nvPr>
        </p:nvCxnSpPr>
        <p:spPr bwMode="auto">
          <a:xfrm rot="5400000">
            <a:off x="5652294" y="31551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Box 101"/>
          <p:cNvSpPr txBox="1"/>
          <p:nvPr>
            <p:custDataLst>
              <p:tags r:id="rId49"/>
            </p:custDataLst>
          </p:nvPr>
        </p:nvSpPr>
        <p:spPr>
          <a:xfrm>
            <a:off x="5287963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55" name="Straight Connector 102"/>
          <p:cNvCxnSpPr>
            <a:cxnSpLocks noChangeShapeType="1"/>
          </p:cNvCxnSpPr>
          <p:nvPr>
            <p:custDataLst>
              <p:tags r:id="rId50"/>
            </p:custDataLst>
          </p:nvPr>
        </p:nvCxnSpPr>
        <p:spPr bwMode="auto">
          <a:xfrm rot="16200000" flipH="1">
            <a:off x="6947694" y="30932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6" name="Straight Connector 103"/>
          <p:cNvCxnSpPr>
            <a:cxnSpLocks noChangeShapeType="1"/>
          </p:cNvCxnSpPr>
          <p:nvPr>
            <p:custDataLst>
              <p:tags r:id="rId51"/>
            </p:custDataLst>
          </p:nvPr>
        </p:nvCxnSpPr>
        <p:spPr bwMode="auto">
          <a:xfrm rot="5400000">
            <a:off x="7481094" y="30789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TextBox 104"/>
          <p:cNvSpPr txBox="1"/>
          <p:nvPr>
            <p:custDataLst>
              <p:tags r:id="rId52"/>
            </p:custDataLst>
          </p:nvPr>
        </p:nvSpPr>
        <p:spPr>
          <a:xfrm>
            <a:off x="7116763" y="3200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58" name="Straight Connector 105"/>
          <p:cNvCxnSpPr>
            <a:cxnSpLocks noChangeShapeType="1"/>
          </p:cNvCxnSpPr>
          <p:nvPr>
            <p:custDataLst>
              <p:tags r:id="rId53"/>
            </p:custDataLst>
          </p:nvPr>
        </p:nvCxnSpPr>
        <p:spPr bwMode="auto">
          <a:xfrm>
            <a:off x="1887538" y="3600450"/>
            <a:ext cx="6715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9" name="Straight Connector 106"/>
          <p:cNvCxnSpPr>
            <a:cxnSpLocks noChangeShapeType="1"/>
          </p:cNvCxnSpPr>
          <p:nvPr>
            <p:custDataLst>
              <p:tags r:id="rId54"/>
            </p:custDataLst>
          </p:nvPr>
        </p:nvCxnSpPr>
        <p:spPr bwMode="auto">
          <a:xfrm rot="10800000" flipV="1">
            <a:off x="2711450" y="3600450"/>
            <a:ext cx="7762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TextBox 107"/>
          <p:cNvSpPr txBox="1"/>
          <p:nvPr>
            <p:custDataLst>
              <p:tags r:id="rId55"/>
            </p:custDataLst>
          </p:nvPr>
        </p:nvSpPr>
        <p:spPr>
          <a:xfrm>
            <a:off x="2468563" y="37338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61" name="Straight Connector 108"/>
          <p:cNvCxnSpPr>
            <a:cxnSpLocks noChangeShapeType="1"/>
          </p:cNvCxnSpPr>
          <p:nvPr>
            <p:custDataLst>
              <p:tags r:id="rId56"/>
            </p:custDataLst>
          </p:nvPr>
        </p:nvCxnSpPr>
        <p:spPr bwMode="auto">
          <a:xfrm>
            <a:off x="5621338" y="3600450"/>
            <a:ext cx="6715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62" name="Straight Connector 109"/>
          <p:cNvCxnSpPr>
            <a:cxnSpLocks noChangeShapeType="1"/>
          </p:cNvCxnSpPr>
          <p:nvPr>
            <p:custDataLst>
              <p:tags r:id="rId57"/>
            </p:custDataLst>
          </p:nvPr>
        </p:nvCxnSpPr>
        <p:spPr bwMode="auto">
          <a:xfrm rot="10800000" flipV="1">
            <a:off x="6445250" y="3600450"/>
            <a:ext cx="7762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TextBox 110"/>
          <p:cNvSpPr txBox="1"/>
          <p:nvPr>
            <p:custDataLst>
              <p:tags r:id="rId58"/>
            </p:custDataLst>
          </p:nvPr>
        </p:nvSpPr>
        <p:spPr>
          <a:xfrm>
            <a:off x="6202363" y="37338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64" name="Straight Connector 111"/>
          <p:cNvCxnSpPr>
            <a:cxnSpLocks noChangeShapeType="1"/>
          </p:cNvCxnSpPr>
          <p:nvPr>
            <p:custDataLst>
              <p:tags r:id="rId59"/>
            </p:custDataLst>
          </p:nvPr>
        </p:nvCxnSpPr>
        <p:spPr bwMode="auto">
          <a:xfrm>
            <a:off x="2801938" y="4057650"/>
            <a:ext cx="15859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65" name="Straight Connector 112"/>
          <p:cNvCxnSpPr>
            <a:cxnSpLocks noChangeShapeType="1"/>
          </p:cNvCxnSpPr>
          <p:nvPr>
            <p:custDataLst>
              <p:tags r:id="rId60"/>
            </p:custDataLst>
          </p:nvPr>
        </p:nvCxnSpPr>
        <p:spPr bwMode="auto">
          <a:xfrm rot="10800000" flipV="1">
            <a:off x="4540250" y="4057650"/>
            <a:ext cx="16906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TextBox 113"/>
          <p:cNvSpPr txBox="1"/>
          <p:nvPr>
            <p:custDataLst>
              <p:tags r:id="rId61"/>
            </p:custDataLst>
          </p:nvPr>
        </p:nvSpPr>
        <p:spPr>
          <a:xfrm>
            <a:off x="4325938" y="405765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6" name="TextBox 115"/>
          <p:cNvSpPr txBox="1"/>
          <p:nvPr>
            <p:custDataLst>
              <p:tags r:id="rId62"/>
            </p:custDataLst>
          </p:nvPr>
        </p:nvSpPr>
        <p:spPr>
          <a:xfrm>
            <a:off x="914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7" name="TextBox 116"/>
          <p:cNvSpPr txBox="1"/>
          <p:nvPr>
            <p:custDataLst>
              <p:tags r:id="rId63"/>
            </p:custDataLst>
          </p:nvPr>
        </p:nvSpPr>
        <p:spPr>
          <a:xfrm>
            <a:off x="1371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8" name="TextBox 117"/>
          <p:cNvSpPr txBox="1"/>
          <p:nvPr>
            <p:custDataLst>
              <p:tags r:id="rId64"/>
            </p:custDataLst>
          </p:nvPr>
        </p:nvSpPr>
        <p:spPr>
          <a:xfrm>
            <a:off x="1828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9" name="TextBox 118"/>
          <p:cNvSpPr txBox="1"/>
          <p:nvPr>
            <p:custDataLst>
              <p:tags r:id="rId65"/>
            </p:custDataLst>
          </p:nvPr>
        </p:nvSpPr>
        <p:spPr>
          <a:xfrm>
            <a:off x="2286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0" name="TextBox 119"/>
          <p:cNvSpPr txBox="1"/>
          <p:nvPr>
            <p:custDataLst>
              <p:tags r:id="rId66"/>
            </p:custDataLst>
          </p:nvPr>
        </p:nvSpPr>
        <p:spPr>
          <a:xfrm>
            <a:off x="2743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1" name="TextBox 120"/>
          <p:cNvSpPr txBox="1"/>
          <p:nvPr>
            <p:custDataLst>
              <p:tags r:id="rId67"/>
            </p:custDataLst>
          </p:nvPr>
        </p:nvSpPr>
        <p:spPr>
          <a:xfrm>
            <a:off x="3200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2" name="TextBox 121"/>
          <p:cNvSpPr txBox="1"/>
          <p:nvPr>
            <p:custDataLst>
              <p:tags r:id="rId68"/>
            </p:custDataLst>
          </p:nvPr>
        </p:nvSpPr>
        <p:spPr>
          <a:xfrm>
            <a:off x="3657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3" name="TextBox 122"/>
          <p:cNvSpPr txBox="1"/>
          <p:nvPr>
            <p:custDataLst>
              <p:tags r:id="rId69"/>
            </p:custDataLst>
          </p:nvPr>
        </p:nvSpPr>
        <p:spPr>
          <a:xfrm>
            <a:off x="4114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4" name="TextBox 123"/>
          <p:cNvSpPr txBox="1"/>
          <p:nvPr>
            <p:custDataLst>
              <p:tags r:id="rId70"/>
            </p:custDataLst>
          </p:nvPr>
        </p:nvSpPr>
        <p:spPr>
          <a:xfrm>
            <a:off x="4572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5" name="TextBox 124"/>
          <p:cNvSpPr txBox="1"/>
          <p:nvPr>
            <p:custDataLst>
              <p:tags r:id="rId71"/>
            </p:custDataLst>
          </p:nvPr>
        </p:nvSpPr>
        <p:spPr>
          <a:xfrm>
            <a:off x="5029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6" name="TextBox 125"/>
          <p:cNvSpPr txBox="1"/>
          <p:nvPr>
            <p:custDataLst>
              <p:tags r:id="rId72"/>
            </p:custDataLst>
          </p:nvPr>
        </p:nvSpPr>
        <p:spPr>
          <a:xfrm>
            <a:off x="5486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7" name="TextBox 126"/>
          <p:cNvSpPr txBox="1"/>
          <p:nvPr>
            <p:custDataLst>
              <p:tags r:id="rId73"/>
            </p:custDataLst>
          </p:nvPr>
        </p:nvSpPr>
        <p:spPr>
          <a:xfrm>
            <a:off x="5943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8" name="TextBox 127"/>
          <p:cNvSpPr txBox="1"/>
          <p:nvPr>
            <p:custDataLst>
              <p:tags r:id="rId74"/>
            </p:custDataLst>
          </p:nvPr>
        </p:nvSpPr>
        <p:spPr>
          <a:xfrm>
            <a:off x="6400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9" name="TextBox 128"/>
          <p:cNvSpPr txBox="1"/>
          <p:nvPr>
            <p:custDataLst>
              <p:tags r:id="rId75"/>
            </p:custDataLst>
          </p:nvPr>
        </p:nvSpPr>
        <p:spPr>
          <a:xfrm>
            <a:off x="6858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30" name="TextBox 129"/>
          <p:cNvSpPr txBox="1"/>
          <p:nvPr>
            <p:custDataLst>
              <p:tags r:id="rId76"/>
            </p:custDataLst>
          </p:nvPr>
        </p:nvSpPr>
        <p:spPr>
          <a:xfrm>
            <a:off x="7315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31" name="TextBox 130"/>
          <p:cNvSpPr txBox="1"/>
          <p:nvPr>
            <p:custDataLst>
              <p:tags r:id="rId77"/>
            </p:custDataLst>
          </p:nvPr>
        </p:nvSpPr>
        <p:spPr>
          <a:xfrm>
            <a:off x="7772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63145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76200"/>
            <a:ext cx="8610600" cy="1143000"/>
          </a:xfrm>
        </p:spPr>
        <p:txBody>
          <a:bodyPr/>
          <a:lstStyle/>
          <a:p>
            <a:r>
              <a:rPr lang="en-US" altLang="en-US" sz="2800" smtClean="0">
                <a:latin typeface="Arial" charset="0"/>
                <a:cs typeface="Arial" charset="0"/>
              </a:rPr>
              <a:t>Code looks something like this</a:t>
            </a:r>
            <a:r>
              <a:rPr lang="en-US" altLang="en-US" sz="2400" smtClean="0">
                <a:latin typeface="Arial" charset="0"/>
                <a:cs typeface="Arial" charset="0"/>
              </a:rPr>
              <a:t> (using Java Threads)</a:t>
            </a:r>
            <a:endParaRPr lang="en-US" altLang="en-US" sz="2800" smtClean="0">
              <a:latin typeface="Arial" charset="0"/>
              <a:cs typeface="Arial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The key is to do the result-combining in parallel as well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And using recursive divide-and-conquer makes this natural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Easier to write and more efficient asymptotically!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4127AE-EED2-4632-955C-0A1C05BD9C3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0668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800"/>
              </a:lnSpc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fields to know what to do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kern="0" dirty="0">
                <a:latin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just make one thread!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 </a:t>
            </a:r>
            <a:r>
              <a:rPr lang="en-US" sz="2000" b="1" kern="0" dirty="0" err="1">
                <a:latin typeface="Courier New" pitchFamily="49" charset="0"/>
              </a:rPr>
              <a:t>t.run</a:t>
            </a:r>
            <a:r>
              <a:rPr lang="en-US" sz="2000" b="1" kern="0" dirty="0">
                <a:latin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 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t.ans;</a:t>
            </a:r>
          </a:p>
          <a:p>
            <a:pPr>
              <a:lnSpc>
                <a:spcPts val="1800"/>
              </a:lnSpc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002001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762000" y="152400"/>
            <a:ext cx="8382000" cy="6477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Thread: sum range [0,10)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Thread: sum range [0,5)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Thread: sum range [0,2) 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Thread: sum range [0,1) (return arr[0])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Thread: sum range [1,2) (return arr[1])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add results from two helper threads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Thread: sum range [2,5)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Thread: sum range [2,3) (return arr[2])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Thread: sum range [3,5)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	Thread: sum range [3,4) (return arr[3])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	Thread: sum range [4,5) (return arr[4])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	add results from two helper threads	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add results from two helper threads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add results from two helper threads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Thread: sum range [5,10)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Thread: sum range [5,7)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Thread: sum range [5,6) (return arr[5])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Thread: sum range [6,7) (return arr[6])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add results from two helper threads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Thread: sum range [7,10)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Thread: sum range [7,8) (return arr[7])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Thread: sum range [8,10)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	Thread: sum range [8,9) (return arr[8])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	Thread: sum range [9,10) (return arr[9])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	add results from two helper threads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		add results from two helper threads</a:t>
            </a:r>
          </a:p>
          <a:p>
            <a:pPr>
              <a:buFontTx/>
              <a:buNone/>
            </a:pPr>
            <a:r>
              <a:rPr lang="en-US" altLang="en-US" sz="1200" b="1" smtClean="0">
                <a:latin typeface="Arial" charset="0"/>
                <a:cs typeface="Arial" charset="0"/>
              </a:rPr>
              <a:t>	add results from two helper threads</a:t>
            </a:r>
          </a:p>
        </p:txBody>
      </p:sp>
      <p:cxnSp>
        <p:nvCxnSpPr>
          <p:cNvPr id="27652" name="Straight Connector 11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rot="5400000">
            <a:off x="-1770062" y="3390900"/>
            <a:ext cx="58674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3" name="Slide Number Placeholder 1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EAF810-3EAD-44FF-8751-7D04B4E2660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200400" y="-3175"/>
            <a:ext cx="404790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Recursive problem decomposition</a:t>
            </a:r>
          </a:p>
        </p:txBody>
      </p:sp>
    </p:spTree>
    <p:extLst>
      <p:ext uri="{BB962C8B-B14F-4D97-AF65-F5344CB8AC3E}">
        <p14:creationId xmlns:p14="http://schemas.microsoft.com/office/powerpoint/2010/main" val="20341973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SO8REZEVADHINSP6" val="3298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lectur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lec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Office\Templates\lecture.pot</Template>
  <TotalTime>12585</TotalTime>
  <Words>1991</Words>
  <Application>Microsoft Office PowerPoint</Application>
  <PresentationFormat>On-screen Show (4:3)</PresentationFormat>
  <Paragraphs>599</Paragraphs>
  <Slides>33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lecture</vt:lpstr>
      <vt:lpstr>CSE 332:  Analysis of Fork-Join Parallel Programs</vt:lpstr>
      <vt:lpstr>New Story: Shared Memory with Threads </vt:lpstr>
      <vt:lpstr>Fork-Join Parallelism</vt:lpstr>
      <vt:lpstr>Sum with Threads</vt:lpstr>
      <vt:lpstr>Part 1: define thread class</vt:lpstr>
      <vt:lpstr>Part 2:  sum routine</vt:lpstr>
      <vt:lpstr>Recall:  Parallel Sum</vt:lpstr>
      <vt:lpstr>Code looks something like this (using Java Threads)</vt:lpstr>
      <vt:lpstr>PowerPoint Presentation</vt:lpstr>
      <vt:lpstr>Divide-and-conquer</vt:lpstr>
      <vt:lpstr>Thread Overhead</vt:lpstr>
      <vt:lpstr>Half the threads!</vt:lpstr>
      <vt:lpstr>Better Java Thread Library</vt:lpstr>
      <vt:lpstr>Different terms, same basic idea</vt:lpstr>
      <vt:lpstr>Fork Join Framework Version: (missing imports)</vt:lpstr>
      <vt:lpstr>Parallel Sum</vt:lpstr>
      <vt:lpstr>Parallel Max?</vt:lpstr>
      <vt:lpstr>Reductions</vt:lpstr>
      <vt:lpstr>Parallel Vector Scaling</vt:lpstr>
      <vt:lpstr>Maps</vt:lpstr>
      <vt:lpstr>Maps in ForkJoin Framework</vt:lpstr>
      <vt:lpstr>Maps and Reductions</vt:lpstr>
      <vt:lpstr>Distributed Map Reduce</vt:lpstr>
      <vt:lpstr>Maps and Reductions on Trees</vt:lpstr>
      <vt:lpstr>Analyzing Parallel Programs</vt:lpstr>
      <vt:lpstr>The DAG</vt:lpstr>
      <vt:lpstr>Divide and Conquer Algorithms</vt:lpstr>
      <vt:lpstr>Parallel Speed-up</vt:lpstr>
      <vt:lpstr>Estimating Tp</vt:lpstr>
      <vt:lpstr>Amdahl’s Law</vt:lpstr>
      <vt:lpstr>Amdahl’s Law</vt:lpstr>
      <vt:lpstr>Pretty Bad News</vt:lpstr>
      <vt:lpstr>Take Aways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</dc:title>
  <dc:creator/>
  <cp:lastModifiedBy>Richard Anderson</cp:lastModifiedBy>
  <cp:revision>297</cp:revision>
  <cp:lastPrinted>2000-01-24T19:15:12Z</cp:lastPrinted>
  <dcterms:created xsi:type="dcterms:W3CDTF">2000-01-21T01:42:32Z</dcterms:created>
  <dcterms:modified xsi:type="dcterms:W3CDTF">2016-05-04T05:23:40Z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owner-cse326@cs.washington.edu</vt:lpwstr>
  </property>
  <property fmtid="{D5CDD505-2E9C-101B-9397-08002B2CF9AE}" pid="8" name="HomePage">
    <vt:lpwstr>http://www.cs.washington.edu/326/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\\june\wolf\cse326\lectures</vt:lpwstr>
  </property>
</Properties>
</file>