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8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9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10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11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12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notesSlides/notesSlide16.xml" ContentType="application/vnd.openxmlformats-officedocument.presentationml.notesSlide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17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notesSlides/notesSlide18.xml" ContentType="application/vnd.openxmlformats-officedocument.presentationml.notesSlide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notesSlides/notesSlide19.xml" ContentType="application/vnd.openxmlformats-officedocument.presentationml.notesSlide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notesSlides/notesSlide20.xml" ContentType="application/vnd.openxmlformats-officedocument.presentationml.notesSlide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notesSlides/notesSlide21.xml" ContentType="application/vnd.openxmlformats-officedocument.presentationml.notesSlide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notesSlides/notesSlide22.xml" ContentType="application/vnd.openxmlformats-officedocument.presentationml.notesSlide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notesSlides/notesSlide23.xml" ContentType="application/vnd.openxmlformats-officedocument.presentationml.notesSlide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notesSlides/notesSlide24.xml" ContentType="application/vnd.openxmlformats-officedocument.presentationml.notesSlide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notesSlides/notesSlide25.xml" ContentType="application/vnd.openxmlformats-officedocument.presentationml.notesSlide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49" r:id="rId2"/>
    <p:sldId id="269" r:id="rId3"/>
    <p:sldId id="350" r:id="rId4"/>
    <p:sldId id="351" r:id="rId5"/>
    <p:sldId id="352" r:id="rId6"/>
    <p:sldId id="354" r:id="rId7"/>
    <p:sldId id="355" r:id="rId8"/>
    <p:sldId id="356" r:id="rId9"/>
    <p:sldId id="358" r:id="rId10"/>
    <p:sldId id="359" r:id="rId11"/>
    <p:sldId id="360" r:id="rId12"/>
    <p:sldId id="363" r:id="rId13"/>
    <p:sldId id="364" r:id="rId14"/>
    <p:sldId id="365" r:id="rId15"/>
    <p:sldId id="366" r:id="rId16"/>
    <p:sldId id="367" r:id="rId17"/>
    <p:sldId id="395" r:id="rId18"/>
    <p:sldId id="396" r:id="rId19"/>
    <p:sldId id="394" r:id="rId20"/>
    <p:sldId id="369" r:id="rId21"/>
    <p:sldId id="370" r:id="rId22"/>
    <p:sldId id="373" r:id="rId23"/>
    <p:sldId id="397" r:id="rId24"/>
    <p:sldId id="393" r:id="rId25"/>
    <p:sldId id="383" r:id="rId26"/>
    <p:sldId id="385" r:id="rId27"/>
    <p:sldId id="384" r:id="rId28"/>
    <p:sldId id="386" r:id="rId29"/>
    <p:sldId id="387" r:id="rId30"/>
    <p:sldId id="389" r:id="rId31"/>
    <p:sldId id="390" r:id="rId32"/>
    <p:sldId id="391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  <a:srgbClr val="000066"/>
    <a:srgbClr val="CC9900"/>
    <a:srgbClr val="FFFF00"/>
    <a:srgbClr val="339933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7" autoAdjust="0"/>
  </p:normalViewPr>
  <p:slideViewPr>
    <p:cSldViewPr>
      <p:cViewPr>
        <p:scale>
          <a:sx n="112" d="100"/>
          <a:sy n="112" d="100"/>
        </p:scale>
        <p:origin x="-90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88"/>
    </p:cViewPr>
  </p:sorterViewPr>
  <p:notesViewPr>
    <p:cSldViewPr>
      <p:cViewPr varScale="1">
        <p:scale>
          <a:sx n="78" d="100"/>
          <a:sy n="78" d="100"/>
        </p:scale>
        <p:origin x="-232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13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t" anchorCtr="0" compatLnSpc="1">
            <a:prstTxWarp prst="textNoShape">
              <a:avLst/>
            </a:prstTxWarp>
          </a:bodyPr>
          <a:lstStyle>
            <a:lvl1pPr defTabSz="94773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813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fld id="{81EA1539-9DFF-4094-9FCF-B499A036EE3E}" type="datetime1">
              <a:rPr lang="en-US" altLang="en-US"/>
              <a:pPr>
                <a:defRPr/>
              </a:pPr>
              <a:t>5/1/2016</a:t>
            </a:fld>
            <a:endParaRPr lang="en-US" alt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813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b" anchorCtr="0" compatLnSpc="1">
            <a:prstTxWarp prst="textNoShape">
              <a:avLst/>
            </a:prstTxWarp>
          </a:bodyPr>
          <a:lstStyle>
            <a:lvl1pPr defTabSz="94773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32888"/>
            <a:ext cx="31813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fld id="{3EFE1DA3-100B-4CFB-A253-832554AC8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937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BD3DDD8-0B2F-423A-A574-539E306BA44A}" type="datetime1">
              <a:rPr lang="en-US" altLang="en-US"/>
              <a:pPr>
                <a:defRPr/>
              </a:pPr>
              <a:t>5/1/2016</a:t>
            </a:fld>
            <a:endParaRPr lang="en-US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" y="0"/>
            <a:ext cx="7315200" cy="548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5673725"/>
            <a:ext cx="71628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7747320-80D9-45D0-BD50-5FE8A9246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9352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DBDA0F-3ADC-42E3-B037-CB841D21D2E7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FA4C28-D871-43B2-AF09-A358B0B8C60E}" type="slidenum">
              <a:rPr lang="en-US" altLang="en-US" sz="1300" smtClean="0"/>
              <a:pPr/>
              <a:t>1</a:t>
            </a:fld>
            <a:endParaRPr lang="en-US" altLang="en-US" sz="1300" smtClean="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0" tIns="48325" rIns="96650" bIns="48325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9A3D6EB-8F6E-480E-9B1A-1A122EF65675}" type="slidenum">
              <a:rPr lang="en-US" altLang="en-US" sz="1200">
                <a:latin typeface="Arial" charset="0"/>
              </a:rPr>
              <a:pPr algn="r"/>
              <a:t>13</a:t>
            </a:fld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EDBADF-2098-471F-84A4-974D6AACDEF4}" type="slidenum">
              <a:rPr lang="en-US" altLang="en-US" sz="1300" smtClean="0">
                <a:latin typeface="Arial" charset="0"/>
                <a:cs typeface="Arial" charset="0"/>
              </a:rPr>
              <a:pPr/>
              <a:t>14</a:t>
            </a:fld>
            <a:endParaRPr lang="en-US" altLang="en-US" sz="13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Don’t spend much time on this slide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160C69-A973-4829-8429-6364A883F6F9}" type="slidenum">
              <a:rPr lang="en-US" altLang="en-US" sz="1300" smtClean="0"/>
              <a:pPr/>
              <a:t>15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67305B-4657-436A-808A-44C99A49D3DD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B1831F-F782-419F-97AD-B174156FC496}" type="slidenum">
              <a:rPr lang="en-US" altLang="en-US" sz="1300" smtClean="0"/>
              <a:pPr/>
              <a:t>16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OS schedules threads for execution.  Compete with other processes (other applications, OS, etc.).  </a:t>
            </a:r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2DC074-055A-411D-BFD9-B4CEB8439222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12495A-50E3-4E41-84BD-8BEBDD8D12A0}" type="slidenum">
              <a:rPr lang="en-US" altLang="en-US" sz="1300" smtClean="0"/>
              <a:pPr/>
              <a:t>17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Work through an example with 12 numbers, 3 processors:  3 threads takes 4 units of time, 4 threads takes 2*3 = 6 units of time</a:t>
            </a:r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A255D8-9C1F-4EDB-98C0-304993813D44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310D73-1D8D-4D4D-8667-0405FB088FFB}" type="slidenum">
              <a:rPr lang="en-US" altLang="en-US" sz="1300" smtClean="0"/>
              <a:pPr/>
              <a:t>18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B573A3-A76A-4C86-82E3-2DB1060B77CA}" type="slidenum">
              <a:rPr lang="en-US" altLang="en-US" sz="1300" smtClean="0"/>
              <a:pPr/>
              <a:t>20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1B0616-D019-458E-AE16-E94BFD7B84DC}" type="slidenum">
              <a:rPr lang="en-US" altLang="en-US" sz="1300" smtClean="0"/>
              <a:pPr/>
              <a:t>22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115A9A-8D3C-4D13-941F-CB0B0B64509A}" type="slidenum">
              <a:rPr lang="en-US" altLang="en-US" sz="1300" smtClean="0"/>
              <a:pPr/>
              <a:t>23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C30ACE-2A87-440D-A5B6-36C06F59FC27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F82B8F-3224-4C05-9FD6-A772B18C496D}" type="slidenum">
              <a:rPr lang="en-US" altLang="en-US" sz="1300" smtClean="0"/>
              <a:pPr/>
              <a:t>24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517DB9-5C0A-4293-B7BA-55B5AD46A133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CF8E33-F996-41BA-99AB-4F9C0F2214A8}" type="slidenum">
              <a:rPr lang="en-US" altLang="en-US" sz="1300" smtClean="0"/>
              <a:pPr/>
              <a:t>2</a:t>
            </a:fld>
            <a:endParaRPr lang="en-US" altLang="en-US" sz="1300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C96597-C081-4F80-847A-25934C9F1E8F}" type="slidenum">
              <a:rPr lang="en-US" altLang="en-US" sz="1300" smtClean="0"/>
              <a:pPr/>
              <a:t>25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D957DB-069B-4147-9BFE-F7507910C1E0}" type="slidenum">
              <a:rPr lang="en-US" altLang="en-US" sz="1300" smtClean="0"/>
              <a:pPr/>
              <a:t>27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E1D3DD-2180-4883-AD63-CED07EBE7176}" type="slidenum">
              <a:rPr lang="en-US" altLang="en-US" sz="1300" smtClean="0"/>
              <a:pPr/>
              <a:t>28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70A006-D9ED-4B5B-B2C3-AD1DF4A1FF98}" type="slidenum">
              <a:rPr lang="en-US" altLang="en-US" sz="1300" smtClean="0">
                <a:latin typeface="Arial" charset="0"/>
                <a:cs typeface="Arial" charset="0"/>
              </a:rPr>
              <a:pPr/>
              <a:t>29</a:t>
            </a:fld>
            <a:endParaRPr lang="en-US" altLang="en-US" sz="13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67A47F-DACB-40A0-B853-E5A662FA28E2}" type="slidenum">
              <a:rPr lang="en-US" altLang="en-US" sz="1300" smtClean="0"/>
              <a:pPr/>
              <a:t>30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53B615-31B0-4BAF-B629-530745BFEAAA}" type="slidenum">
              <a:rPr lang="en-US" altLang="en-US" sz="1300" smtClean="0"/>
              <a:pPr/>
              <a:t>31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5D3513-572A-44C9-BDE6-4628BFF67C3C}" type="slidenum">
              <a:rPr lang="en-US" altLang="en-US" sz="1300" smtClean="0"/>
              <a:pPr/>
              <a:t>32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Divide in half, each processor does half the work  -&gt; 2x speedup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7FAE4C-1780-4E45-9B49-3C8C468AF34F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172EAB-1AEA-43D9-98DF-EDFFEB0697D0}" type="slidenum">
              <a:rPr lang="en-US" altLang="en-US" sz="1300" smtClean="0"/>
              <a:pPr/>
              <a:t>4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 Nx speedup.  O(log n) is as good as you can do.  See if they can come up with it.  Next slide shows the approach.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5B5ED4-A1C0-4F6C-9B8E-9A64534C5677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0B1DD2-72DD-44E9-95C4-909BC378DB66}" type="slidenum">
              <a:rPr lang="en-US" altLang="en-US" sz="1300" smtClean="0"/>
              <a:pPr/>
              <a:t>5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682C52-36C6-426B-8494-84DF9E4BEAC2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2B5C9B-9BFD-4F71-B600-0CC213B3CCA3}" type="slidenum">
              <a:rPr lang="en-US" altLang="en-US" sz="1300" smtClean="0"/>
              <a:pPr/>
              <a:t>6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89D4A7-D94E-48A6-B3B4-45393EC12A43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B3748C-40EE-427D-A99C-F729F8C5AD6F}" type="slidenum">
              <a:rPr lang="en-US" altLang="en-US" sz="1300" smtClean="0"/>
              <a:pPr/>
              <a:t>7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We’ll focus on algorithm level</a:t>
            </a: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1A25F2-6127-4934-B34B-1DA38D550579}" type="datetime1">
              <a:rPr lang="en-US" altLang="en-US" sz="1300" smtClean="0"/>
              <a:pPr/>
              <a:t>5/1/2016</a:t>
            </a:fld>
            <a:endParaRPr lang="en-US" altLang="en-US" sz="1300" smtClean="0"/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34DE2D-9361-472A-BFBD-358C23D540D0}" type="slidenum">
              <a:rPr lang="en-US" altLang="en-US" sz="1300" smtClean="0"/>
              <a:pPr/>
              <a:t>9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E40118-FACC-4EC6-953D-F8B6D5C5170D}" type="slidenum">
              <a:rPr lang="en-US" altLang="en-US" sz="1300" smtClean="0"/>
              <a:pPr/>
              <a:t>11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2892F2-A3F3-4648-A701-C1938B370956}" type="slidenum">
              <a:rPr lang="en-US" altLang="en-US" sz="1300" smtClean="0"/>
              <a:pPr/>
              <a:t>12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AC96D-6BF1-449B-9EB8-EDD04E4499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13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A50B7-7FF7-4C55-A37A-DE9C1B9141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22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ECC00-40C0-4518-8DF2-3EC842A36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796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ECBF6-CBA1-454C-9CEA-1B4BF5948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44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A1D63-5F22-4F0A-BA00-CBF7CEBDE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56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037CC-3BEB-4B26-AB15-B113E4D969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74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8AC8-AB84-409E-BE4C-1F25A1F030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77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8CD8D-B83A-4615-969D-4584B370B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37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0F5CB-F1FC-43A4-A824-BB35545FB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81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01956-C313-4CE9-879F-BF4A55506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26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7428E-EEBF-437F-B7A2-2BF81A545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41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CA997-911F-4318-BA19-FCFF93B35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88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0C83E37-1CDE-4BA9-B167-4F2CBD0F2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5" Type="http://schemas.openxmlformats.org/officeDocument/2006/relationships/tags" Target="../tags/tag12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26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tags" Target="../tags/tag162.xml"/><Relationship Id="rId39" Type="http://schemas.openxmlformats.org/officeDocument/2006/relationships/tags" Target="../tags/tag175.xml"/><Relationship Id="rId21" Type="http://schemas.openxmlformats.org/officeDocument/2006/relationships/tags" Target="../tags/tag157.xml"/><Relationship Id="rId34" Type="http://schemas.openxmlformats.org/officeDocument/2006/relationships/tags" Target="../tags/tag170.xml"/><Relationship Id="rId42" Type="http://schemas.openxmlformats.org/officeDocument/2006/relationships/tags" Target="../tags/tag178.xml"/><Relationship Id="rId47" Type="http://schemas.openxmlformats.org/officeDocument/2006/relationships/tags" Target="../tags/tag183.xml"/><Relationship Id="rId50" Type="http://schemas.openxmlformats.org/officeDocument/2006/relationships/tags" Target="../tags/tag186.xml"/><Relationship Id="rId55" Type="http://schemas.openxmlformats.org/officeDocument/2006/relationships/tags" Target="../tags/tag191.xml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tags" Target="../tags/tag169.xml"/><Relationship Id="rId38" Type="http://schemas.openxmlformats.org/officeDocument/2006/relationships/tags" Target="../tags/tag174.xml"/><Relationship Id="rId46" Type="http://schemas.openxmlformats.org/officeDocument/2006/relationships/tags" Target="../tags/tag182.xml"/><Relationship Id="rId59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tags" Target="../tags/tag156.xml"/><Relationship Id="rId29" Type="http://schemas.openxmlformats.org/officeDocument/2006/relationships/tags" Target="../tags/tag165.xml"/><Relationship Id="rId41" Type="http://schemas.openxmlformats.org/officeDocument/2006/relationships/tags" Target="../tags/tag177.xml"/><Relationship Id="rId54" Type="http://schemas.openxmlformats.org/officeDocument/2006/relationships/tags" Target="../tags/tag190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40" Type="http://schemas.openxmlformats.org/officeDocument/2006/relationships/tags" Target="../tags/tag176.xml"/><Relationship Id="rId45" Type="http://schemas.openxmlformats.org/officeDocument/2006/relationships/tags" Target="../tags/tag181.xml"/><Relationship Id="rId53" Type="http://schemas.openxmlformats.org/officeDocument/2006/relationships/tags" Target="../tags/tag189.xml"/><Relationship Id="rId58" Type="http://schemas.openxmlformats.org/officeDocument/2006/relationships/tags" Target="../tags/tag194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36" Type="http://schemas.openxmlformats.org/officeDocument/2006/relationships/tags" Target="../tags/tag172.xml"/><Relationship Id="rId49" Type="http://schemas.openxmlformats.org/officeDocument/2006/relationships/tags" Target="../tags/tag185.xml"/><Relationship Id="rId57" Type="http://schemas.openxmlformats.org/officeDocument/2006/relationships/tags" Target="../tags/tag193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31" Type="http://schemas.openxmlformats.org/officeDocument/2006/relationships/tags" Target="../tags/tag167.xml"/><Relationship Id="rId44" Type="http://schemas.openxmlformats.org/officeDocument/2006/relationships/tags" Target="../tags/tag180.xml"/><Relationship Id="rId52" Type="http://schemas.openxmlformats.org/officeDocument/2006/relationships/tags" Target="../tags/tag188.xml"/><Relationship Id="rId60" Type="http://schemas.openxmlformats.org/officeDocument/2006/relationships/notesSlide" Target="../notesSlides/notesSlide10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43" Type="http://schemas.openxmlformats.org/officeDocument/2006/relationships/tags" Target="../tags/tag179.xml"/><Relationship Id="rId48" Type="http://schemas.openxmlformats.org/officeDocument/2006/relationships/tags" Target="../tags/tag184.xml"/><Relationship Id="rId56" Type="http://schemas.openxmlformats.org/officeDocument/2006/relationships/tags" Target="../tags/tag192.xml"/><Relationship Id="rId8" Type="http://schemas.openxmlformats.org/officeDocument/2006/relationships/tags" Target="../tags/tag144.xml"/><Relationship Id="rId51" Type="http://schemas.openxmlformats.org/officeDocument/2006/relationships/tags" Target="../tags/tag187.xml"/><Relationship Id="rId3" Type="http://schemas.openxmlformats.org/officeDocument/2006/relationships/tags" Target="../tags/tag13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26" Type="http://schemas.openxmlformats.org/officeDocument/2006/relationships/tags" Target="../tags/tag220.xml"/><Relationship Id="rId39" Type="http://schemas.openxmlformats.org/officeDocument/2006/relationships/tags" Target="../tags/tag233.xml"/><Relationship Id="rId21" Type="http://schemas.openxmlformats.org/officeDocument/2006/relationships/tags" Target="../tags/tag215.xml"/><Relationship Id="rId34" Type="http://schemas.openxmlformats.org/officeDocument/2006/relationships/tags" Target="../tags/tag228.xml"/><Relationship Id="rId42" Type="http://schemas.openxmlformats.org/officeDocument/2006/relationships/tags" Target="../tags/tag236.xml"/><Relationship Id="rId47" Type="http://schemas.openxmlformats.org/officeDocument/2006/relationships/tags" Target="../tags/tag241.xml"/><Relationship Id="rId50" Type="http://schemas.openxmlformats.org/officeDocument/2006/relationships/tags" Target="../tags/tag244.xml"/><Relationship Id="rId55" Type="http://schemas.openxmlformats.org/officeDocument/2006/relationships/tags" Target="../tags/tag249.xml"/><Relationship Id="rId63" Type="http://schemas.openxmlformats.org/officeDocument/2006/relationships/tags" Target="../tags/tag257.xml"/><Relationship Id="rId68" Type="http://schemas.openxmlformats.org/officeDocument/2006/relationships/tags" Target="../tags/tag262.xml"/><Relationship Id="rId76" Type="http://schemas.openxmlformats.org/officeDocument/2006/relationships/tags" Target="../tags/tag270.xml"/><Relationship Id="rId7" Type="http://schemas.openxmlformats.org/officeDocument/2006/relationships/tags" Target="../tags/tag201.xml"/><Relationship Id="rId71" Type="http://schemas.openxmlformats.org/officeDocument/2006/relationships/tags" Target="../tags/tag265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9" Type="http://schemas.openxmlformats.org/officeDocument/2006/relationships/tags" Target="../tags/tag223.xml"/><Relationship Id="rId11" Type="http://schemas.openxmlformats.org/officeDocument/2006/relationships/tags" Target="../tags/tag205.xml"/><Relationship Id="rId24" Type="http://schemas.openxmlformats.org/officeDocument/2006/relationships/tags" Target="../tags/tag218.xml"/><Relationship Id="rId32" Type="http://schemas.openxmlformats.org/officeDocument/2006/relationships/tags" Target="../tags/tag226.xml"/><Relationship Id="rId37" Type="http://schemas.openxmlformats.org/officeDocument/2006/relationships/tags" Target="../tags/tag231.xml"/><Relationship Id="rId40" Type="http://schemas.openxmlformats.org/officeDocument/2006/relationships/tags" Target="../tags/tag234.xml"/><Relationship Id="rId45" Type="http://schemas.openxmlformats.org/officeDocument/2006/relationships/tags" Target="../tags/tag239.xml"/><Relationship Id="rId53" Type="http://schemas.openxmlformats.org/officeDocument/2006/relationships/tags" Target="../tags/tag247.xml"/><Relationship Id="rId58" Type="http://schemas.openxmlformats.org/officeDocument/2006/relationships/tags" Target="../tags/tag252.xml"/><Relationship Id="rId66" Type="http://schemas.openxmlformats.org/officeDocument/2006/relationships/tags" Target="../tags/tag260.xml"/><Relationship Id="rId74" Type="http://schemas.openxmlformats.org/officeDocument/2006/relationships/tags" Target="../tags/tag268.xml"/><Relationship Id="rId79" Type="http://schemas.openxmlformats.org/officeDocument/2006/relationships/notesSlide" Target="../notesSlides/notesSlide11.xml"/><Relationship Id="rId5" Type="http://schemas.openxmlformats.org/officeDocument/2006/relationships/tags" Target="../tags/tag199.xml"/><Relationship Id="rId61" Type="http://schemas.openxmlformats.org/officeDocument/2006/relationships/tags" Target="../tags/tag255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31" Type="http://schemas.openxmlformats.org/officeDocument/2006/relationships/tags" Target="../tags/tag225.xml"/><Relationship Id="rId44" Type="http://schemas.openxmlformats.org/officeDocument/2006/relationships/tags" Target="../tags/tag238.xml"/><Relationship Id="rId52" Type="http://schemas.openxmlformats.org/officeDocument/2006/relationships/tags" Target="../tags/tag246.xml"/><Relationship Id="rId60" Type="http://schemas.openxmlformats.org/officeDocument/2006/relationships/tags" Target="../tags/tag254.xml"/><Relationship Id="rId65" Type="http://schemas.openxmlformats.org/officeDocument/2006/relationships/tags" Target="../tags/tag259.xml"/><Relationship Id="rId73" Type="http://schemas.openxmlformats.org/officeDocument/2006/relationships/tags" Target="../tags/tag267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Relationship Id="rId27" Type="http://schemas.openxmlformats.org/officeDocument/2006/relationships/tags" Target="../tags/tag221.xml"/><Relationship Id="rId30" Type="http://schemas.openxmlformats.org/officeDocument/2006/relationships/tags" Target="../tags/tag224.xml"/><Relationship Id="rId35" Type="http://schemas.openxmlformats.org/officeDocument/2006/relationships/tags" Target="../tags/tag229.xml"/><Relationship Id="rId43" Type="http://schemas.openxmlformats.org/officeDocument/2006/relationships/tags" Target="../tags/tag237.xml"/><Relationship Id="rId48" Type="http://schemas.openxmlformats.org/officeDocument/2006/relationships/tags" Target="../tags/tag242.xml"/><Relationship Id="rId56" Type="http://schemas.openxmlformats.org/officeDocument/2006/relationships/tags" Target="../tags/tag250.xml"/><Relationship Id="rId64" Type="http://schemas.openxmlformats.org/officeDocument/2006/relationships/tags" Target="../tags/tag258.xml"/><Relationship Id="rId69" Type="http://schemas.openxmlformats.org/officeDocument/2006/relationships/tags" Target="../tags/tag263.xml"/><Relationship Id="rId77" Type="http://schemas.openxmlformats.org/officeDocument/2006/relationships/tags" Target="../tags/tag271.xml"/><Relationship Id="rId8" Type="http://schemas.openxmlformats.org/officeDocument/2006/relationships/tags" Target="../tags/tag202.xml"/><Relationship Id="rId51" Type="http://schemas.openxmlformats.org/officeDocument/2006/relationships/tags" Target="../tags/tag245.xml"/><Relationship Id="rId72" Type="http://schemas.openxmlformats.org/officeDocument/2006/relationships/tags" Target="../tags/tag266.xml"/><Relationship Id="rId3" Type="http://schemas.openxmlformats.org/officeDocument/2006/relationships/tags" Target="../tags/tag197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5" Type="http://schemas.openxmlformats.org/officeDocument/2006/relationships/tags" Target="../tags/tag219.xml"/><Relationship Id="rId33" Type="http://schemas.openxmlformats.org/officeDocument/2006/relationships/tags" Target="../tags/tag227.xml"/><Relationship Id="rId38" Type="http://schemas.openxmlformats.org/officeDocument/2006/relationships/tags" Target="../tags/tag232.xml"/><Relationship Id="rId46" Type="http://schemas.openxmlformats.org/officeDocument/2006/relationships/tags" Target="../tags/tag240.xml"/><Relationship Id="rId59" Type="http://schemas.openxmlformats.org/officeDocument/2006/relationships/tags" Target="../tags/tag253.xml"/><Relationship Id="rId67" Type="http://schemas.openxmlformats.org/officeDocument/2006/relationships/tags" Target="../tags/tag261.xml"/><Relationship Id="rId20" Type="http://schemas.openxmlformats.org/officeDocument/2006/relationships/tags" Target="../tags/tag214.xml"/><Relationship Id="rId41" Type="http://schemas.openxmlformats.org/officeDocument/2006/relationships/tags" Target="../tags/tag235.xml"/><Relationship Id="rId54" Type="http://schemas.openxmlformats.org/officeDocument/2006/relationships/tags" Target="../tags/tag248.xml"/><Relationship Id="rId62" Type="http://schemas.openxmlformats.org/officeDocument/2006/relationships/tags" Target="../tags/tag256.xml"/><Relationship Id="rId70" Type="http://schemas.openxmlformats.org/officeDocument/2006/relationships/tags" Target="../tags/tag264.xml"/><Relationship Id="rId75" Type="http://schemas.openxmlformats.org/officeDocument/2006/relationships/tags" Target="../tags/tag269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28" Type="http://schemas.openxmlformats.org/officeDocument/2006/relationships/tags" Target="../tags/tag222.xml"/><Relationship Id="rId36" Type="http://schemas.openxmlformats.org/officeDocument/2006/relationships/tags" Target="../tags/tag230.xml"/><Relationship Id="rId49" Type="http://schemas.openxmlformats.org/officeDocument/2006/relationships/tags" Target="../tags/tag243.xml"/><Relationship Id="rId57" Type="http://schemas.openxmlformats.org/officeDocument/2006/relationships/tags" Target="../tags/tag25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77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290.xml"/><Relationship Id="rId18" Type="http://schemas.openxmlformats.org/officeDocument/2006/relationships/tags" Target="../tags/tag295.xml"/><Relationship Id="rId26" Type="http://schemas.openxmlformats.org/officeDocument/2006/relationships/tags" Target="../tags/tag303.xml"/><Relationship Id="rId39" Type="http://schemas.openxmlformats.org/officeDocument/2006/relationships/tags" Target="../tags/tag316.xml"/><Relationship Id="rId21" Type="http://schemas.openxmlformats.org/officeDocument/2006/relationships/tags" Target="../tags/tag298.xml"/><Relationship Id="rId34" Type="http://schemas.openxmlformats.org/officeDocument/2006/relationships/tags" Target="../tags/tag311.xml"/><Relationship Id="rId42" Type="http://schemas.openxmlformats.org/officeDocument/2006/relationships/tags" Target="../tags/tag319.xml"/><Relationship Id="rId47" Type="http://schemas.openxmlformats.org/officeDocument/2006/relationships/tags" Target="../tags/tag324.xml"/><Relationship Id="rId50" Type="http://schemas.openxmlformats.org/officeDocument/2006/relationships/tags" Target="../tags/tag327.xml"/><Relationship Id="rId55" Type="http://schemas.openxmlformats.org/officeDocument/2006/relationships/tags" Target="../tags/tag332.xml"/><Relationship Id="rId63" Type="http://schemas.openxmlformats.org/officeDocument/2006/relationships/notesSlide" Target="../notesSlides/notesSlide16.xml"/><Relationship Id="rId7" Type="http://schemas.openxmlformats.org/officeDocument/2006/relationships/tags" Target="../tags/tag284.xml"/><Relationship Id="rId2" Type="http://schemas.openxmlformats.org/officeDocument/2006/relationships/tags" Target="../tags/tag279.xml"/><Relationship Id="rId16" Type="http://schemas.openxmlformats.org/officeDocument/2006/relationships/tags" Target="../tags/tag293.xml"/><Relationship Id="rId20" Type="http://schemas.openxmlformats.org/officeDocument/2006/relationships/tags" Target="../tags/tag297.xml"/><Relationship Id="rId29" Type="http://schemas.openxmlformats.org/officeDocument/2006/relationships/tags" Target="../tags/tag306.xml"/><Relationship Id="rId41" Type="http://schemas.openxmlformats.org/officeDocument/2006/relationships/tags" Target="../tags/tag318.xml"/><Relationship Id="rId54" Type="http://schemas.openxmlformats.org/officeDocument/2006/relationships/tags" Target="../tags/tag331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11" Type="http://schemas.openxmlformats.org/officeDocument/2006/relationships/tags" Target="../tags/tag288.xml"/><Relationship Id="rId24" Type="http://schemas.openxmlformats.org/officeDocument/2006/relationships/tags" Target="../tags/tag301.xml"/><Relationship Id="rId32" Type="http://schemas.openxmlformats.org/officeDocument/2006/relationships/tags" Target="../tags/tag309.xml"/><Relationship Id="rId37" Type="http://schemas.openxmlformats.org/officeDocument/2006/relationships/tags" Target="../tags/tag314.xml"/><Relationship Id="rId40" Type="http://schemas.openxmlformats.org/officeDocument/2006/relationships/tags" Target="../tags/tag317.xml"/><Relationship Id="rId45" Type="http://schemas.openxmlformats.org/officeDocument/2006/relationships/tags" Target="../tags/tag322.xml"/><Relationship Id="rId53" Type="http://schemas.openxmlformats.org/officeDocument/2006/relationships/tags" Target="../tags/tag330.xml"/><Relationship Id="rId58" Type="http://schemas.openxmlformats.org/officeDocument/2006/relationships/tags" Target="../tags/tag335.xml"/><Relationship Id="rId5" Type="http://schemas.openxmlformats.org/officeDocument/2006/relationships/tags" Target="../tags/tag282.xml"/><Relationship Id="rId15" Type="http://schemas.openxmlformats.org/officeDocument/2006/relationships/tags" Target="../tags/tag292.xml"/><Relationship Id="rId23" Type="http://schemas.openxmlformats.org/officeDocument/2006/relationships/tags" Target="../tags/tag300.xml"/><Relationship Id="rId28" Type="http://schemas.openxmlformats.org/officeDocument/2006/relationships/tags" Target="../tags/tag305.xml"/><Relationship Id="rId36" Type="http://schemas.openxmlformats.org/officeDocument/2006/relationships/tags" Target="../tags/tag313.xml"/><Relationship Id="rId49" Type="http://schemas.openxmlformats.org/officeDocument/2006/relationships/tags" Target="../tags/tag326.xml"/><Relationship Id="rId57" Type="http://schemas.openxmlformats.org/officeDocument/2006/relationships/tags" Target="../tags/tag334.xml"/><Relationship Id="rId61" Type="http://schemas.openxmlformats.org/officeDocument/2006/relationships/tags" Target="../tags/tag338.xml"/><Relationship Id="rId10" Type="http://schemas.openxmlformats.org/officeDocument/2006/relationships/tags" Target="../tags/tag287.xml"/><Relationship Id="rId19" Type="http://schemas.openxmlformats.org/officeDocument/2006/relationships/tags" Target="../tags/tag296.xml"/><Relationship Id="rId31" Type="http://schemas.openxmlformats.org/officeDocument/2006/relationships/tags" Target="../tags/tag308.xml"/><Relationship Id="rId44" Type="http://schemas.openxmlformats.org/officeDocument/2006/relationships/tags" Target="../tags/tag321.xml"/><Relationship Id="rId52" Type="http://schemas.openxmlformats.org/officeDocument/2006/relationships/tags" Target="../tags/tag329.xml"/><Relationship Id="rId60" Type="http://schemas.openxmlformats.org/officeDocument/2006/relationships/tags" Target="../tags/tag337.xml"/><Relationship Id="rId4" Type="http://schemas.openxmlformats.org/officeDocument/2006/relationships/tags" Target="../tags/tag281.xml"/><Relationship Id="rId9" Type="http://schemas.openxmlformats.org/officeDocument/2006/relationships/tags" Target="../tags/tag286.xml"/><Relationship Id="rId14" Type="http://schemas.openxmlformats.org/officeDocument/2006/relationships/tags" Target="../tags/tag291.xml"/><Relationship Id="rId22" Type="http://schemas.openxmlformats.org/officeDocument/2006/relationships/tags" Target="../tags/tag299.xml"/><Relationship Id="rId27" Type="http://schemas.openxmlformats.org/officeDocument/2006/relationships/tags" Target="../tags/tag304.xml"/><Relationship Id="rId30" Type="http://schemas.openxmlformats.org/officeDocument/2006/relationships/tags" Target="../tags/tag307.xml"/><Relationship Id="rId35" Type="http://schemas.openxmlformats.org/officeDocument/2006/relationships/tags" Target="../tags/tag312.xml"/><Relationship Id="rId43" Type="http://schemas.openxmlformats.org/officeDocument/2006/relationships/tags" Target="../tags/tag320.xml"/><Relationship Id="rId48" Type="http://schemas.openxmlformats.org/officeDocument/2006/relationships/tags" Target="../tags/tag325.xml"/><Relationship Id="rId56" Type="http://schemas.openxmlformats.org/officeDocument/2006/relationships/tags" Target="../tags/tag333.xml"/><Relationship Id="rId8" Type="http://schemas.openxmlformats.org/officeDocument/2006/relationships/tags" Target="../tags/tag285.xml"/><Relationship Id="rId51" Type="http://schemas.openxmlformats.org/officeDocument/2006/relationships/tags" Target="../tags/tag328.xml"/><Relationship Id="rId3" Type="http://schemas.openxmlformats.org/officeDocument/2006/relationships/tags" Target="../tags/tag280.xml"/><Relationship Id="rId12" Type="http://schemas.openxmlformats.org/officeDocument/2006/relationships/tags" Target="../tags/tag289.xml"/><Relationship Id="rId17" Type="http://schemas.openxmlformats.org/officeDocument/2006/relationships/tags" Target="../tags/tag294.xml"/><Relationship Id="rId25" Type="http://schemas.openxmlformats.org/officeDocument/2006/relationships/tags" Target="../tags/tag302.xml"/><Relationship Id="rId33" Type="http://schemas.openxmlformats.org/officeDocument/2006/relationships/tags" Target="../tags/tag310.xml"/><Relationship Id="rId38" Type="http://schemas.openxmlformats.org/officeDocument/2006/relationships/tags" Target="../tags/tag315.xml"/><Relationship Id="rId46" Type="http://schemas.openxmlformats.org/officeDocument/2006/relationships/tags" Target="../tags/tag323.xml"/><Relationship Id="rId59" Type="http://schemas.openxmlformats.org/officeDocument/2006/relationships/tags" Target="../tags/tag3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4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0.xml"/><Relationship Id="rId1" Type="http://schemas.openxmlformats.org/officeDocument/2006/relationships/tags" Target="../tags/tag339.xml"/><Relationship Id="rId6" Type="http://schemas.openxmlformats.org/officeDocument/2006/relationships/tags" Target="../tags/tag344.xml"/><Relationship Id="rId5" Type="http://schemas.openxmlformats.org/officeDocument/2006/relationships/tags" Target="../tags/tag343.xml"/><Relationship Id="rId4" Type="http://schemas.openxmlformats.org/officeDocument/2006/relationships/tags" Target="../tags/tag34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47.xml"/><Relationship Id="rId2" Type="http://schemas.openxmlformats.org/officeDocument/2006/relationships/tags" Target="../tags/tag346.xml"/><Relationship Id="rId1" Type="http://schemas.openxmlformats.org/officeDocument/2006/relationships/tags" Target="../tags/tag345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50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376.xml"/><Relationship Id="rId21" Type="http://schemas.openxmlformats.org/officeDocument/2006/relationships/tags" Target="../tags/tag371.xml"/><Relationship Id="rId42" Type="http://schemas.openxmlformats.org/officeDocument/2006/relationships/tags" Target="../tags/tag392.xml"/><Relationship Id="rId47" Type="http://schemas.openxmlformats.org/officeDocument/2006/relationships/tags" Target="../tags/tag397.xml"/><Relationship Id="rId63" Type="http://schemas.openxmlformats.org/officeDocument/2006/relationships/tags" Target="../tags/tag413.xml"/><Relationship Id="rId68" Type="http://schemas.openxmlformats.org/officeDocument/2006/relationships/tags" Target="../tags/tag418.xml"/><Relationship Id="rId84" Type="http://schemas.openxmlformats.org/officeDocument/2006/relationships/tags" Target="../tags/tag434.xml"/><Relationship Id="rId89" Type="http://schemas.openxmlformats.org/officeDocument/2006/relationships/tags" Target="../tags/tag439.xml"/><Relationship Id="rId2" Type="http://schemas.openxmlformats.org/officeDocument/2006/relationships/tags" Target="../tags/tag352.xml"/><Relationship Id="rId16" Type="http://schemas.openxmlformats.org/officeDocument/2006/relationships/tags" Target="../tags/tag366.xml"/><Relationship Id="rId29" Type="http://schemas.openxmlformats.org/officeDocument/2006/relationships/tags" Target="../tags/tag379.xml"/><Relationship Id="rId107" Type="http://schemas.openxmlformats.org/officeDocument/2006/relationships/tags" Target="../tags/tag457.xml"/><Relationship Id="rId11" Type="http://schemas.openxmlformats.org/officeDocument/2006/relationships/tags" Target="../tags/tag361.xml"/><Relationship Id="rId24" Type="http://schemas.openxmlformats.org/officeDocument/2006/relationships/tags" Target="../tags/tag374.xml"/><Relationship Id="rId32" Type="http://schemas.openxmlformats.org/officeDocument/2006/relationships/tags" Target="../tags/tag382.xml"/><Relationship Id="rId37" Type="http://schemas.openxmlformats.org/officeDocument/2006/relationships/tags" Target="../tags/tag387.xml"/><Relationship Id="rId40" Type="http://schemas.openxmlformats.org/officeDocument/2006/relationships/tags" Target="../tags/tag390.xml"/><Relationship Id="rId45" Type="http://schemas.openxmlformats.org/officeDocument/2006/relationships/tags" Target="../tags/tag395.xml"/><Relationship Id="rId53" Type="http://schemas.openxmlformats.org/officeDocument/2006/relationships/tags" Target="../tags/tag403.xml"/><Relationship Id="rId58" Type="http://schemas.openxmlformats.org/officeDocument/2006/relationships/tags" Target="../tags/tag408.xml"/><Relationship Id="rId66" Type="http://schemas.openxmlformats.org/officeDocument/2006/relationships/tags" Target="../tags/tag416.xml"/><Relationship Id="rId74" Type="http://schemas.openxmlformats.org/officeDocument/2006/relationships/tags" Target="../tags/tag424.xml"/><Relationship Id="rId79" Type="http://schemas.openxmlformats.org/officeDocument/2006/relationships/tags" Target="../tags/tag429.xml"/><Relationship Id="rId87" Type="http://schemas.openxmlformats.org/officeDocument/2006/relationships/tags" Target="../tags/tag437.xml"/><Relationship Id="rId102" Type="http://schemas.openxmlformats.org/officeDocument/2006/relationships/tags" Target="../tags/tag452.xml"/><Relationship Id="rId110" Type="http://schemas.openxmlformats.org/officeDocument/2006/relationships/slideLayout" Target="../slideLayouts/slideLayout2.xml"/><Relationship Id="rId5" Type="http://schemas.openxmlformats.org/officeDocument/2006/relationships/tags" Target="../tags/tag355.xml"/><Relationship Id="rId61" Type="http://schemas.openxmlformats.org/officeDocument/2006/relationships/tags" Target="../tags/tag411.xml"/><Relationship Id="rId82" Type="http://schemas.openxmlformats.org/officeDocument/2006/relationships/tags" Target="../tags/tag432.xml"/><Relationship Id="rId90" Type="http://schemas.openxmlformats.org/officeDocument/2006/relationships/tags" Target="../tags/tag440.xml"/><Relationship Id="rId95" Type="http://schemas.openxmlformats.org/officeDocument/2006/relationships/tags" Target="../tags/tag445.xml"/><Relationship Id="rId19" Type="http://schemas.openxmlformats.org/officeDocument/2006/relationships/tags" Target="../tags/tag369.xml"/><Relationship Id="rId14" Type="http://schemas.openxmlformats.org/officeDocument/2006/relationships/tags" Target="../tags/tag364.xml"/><Relationship Id="rId22" Type="http://schemas.openxmlformats.org/officeDocument/2006/relationships/tags" Target="../tags/tag372.xml"/><Relationship Id="rId27" Type="http://schemas.openxmlformats.org/officeDocument/2006/relationships/tags" Target="../tags/tag377.xml"/><Relationship Id="rId30" Type="http://schemas.openxmlformats.org/officeDocument/2006/relationships/tags" Target="../tags/tag380.xml"/><Relationship Id="rId35" Type="http://schemas.openxmlformats.org/officeDocument/2006/relationships/tags" Target="../tags/tag385.xml"/><Relationship Id="rId43" Type="http://schemas.openxmlformats.org/officeDocument/2006/relationships/tags" Target="../tags/tag393.xml"/><Relationship Id="rId48" Type="http://schemas.openxmlformats.org/officeDocument/2006/relationships/tags" Target="../tags/tag398.xml"/><Relationship Id="rId56" Type="http://schemas.openxmlformats.org/officeDocument/2006/relationships/tags" Target="../tags/tag406.xml"/><Relationship Id="rId64" Type="http://schemas.openxmlformats.org/officeDocument/2006/relationships/tags" Target="../tags/tag414.xml"/><Relationship Id="rId69" Type="http://schemas.openxmlformats.org/officeDocument/2006/relationships/tags" Target="../tags/tag419.xml"/><Relationship Id="rId77" Type="http://schemas.openxmlformats.org/officeDocument/2006/relationships/tags" Target="../tags/tag427.xml"/><Relationship Id="rId100" Type="http://schemas.openxmlformats.org/officeDocument/2006/relationships/tags" Target="../tags/tag450.xml"/><Relationship Id="rId105" Type="http://schemas.openxmlformats.org/officeDocument/2006/relationships/tags" Target="../tags/tag455.xml"/><Relationship Id="rId8" Type="http://schemas.openxmlformats.org/officeDocument/2006/relationships/tags" Target="../tags/tag358.xml"/><Relationship Id="rId51" Type="http://schemas.openxmlformats.org/officeDocument/2006/relationships/tags" Target="../tags/tag401.xml"/><Relationship Id="rId72" Type="http://schemas.openxmlformats.org/officeDocument/2006/relationships/tags" Target="../tags/tag422.xml"/><Relationship Id="rId80" Type="http://schemas.openxmlformats.org/officeDocument/2006/relationships/tags" Target="../tags/tag430.xml"/><Relationship Id="rId85" Type="http://schemas.openxmlformats.org/officeDocument/2006/relationships/tags" Target="../tags/tag435.xml"/><Relationship Id="rId93" Type="http://schemas.openxmlformats.org/officeDocument/2006/relationships/tags" Target="../tags/tag443.xml"/><Relationship Id="rId98" Type="http://schemas.openxmlformats.org/officeDocument/2006/relationships/tags" Target="../tags/tag448.xml"/><Relationship Id="rId3" Type="http://schemas.openxmlformats.org/officeDocument/2006/relationships/tags" Target="../tags/tag353.xml"/><Relationship Id="rId12" Type="http://schemas.openxmlformats.org/officeDocument/2006/relationships/tags" Target="../tags/tag362.xml"/><Relationship Id="rId17" Type="http://schemas.openxmlformats.org/officeDocument/2006/relationships/tags" Target="../tags/tag367.xml"/><Relationship Id="rId25" Type="http://schemas.openxmlformats.org/officeDocument/2006/relationships/tags" Target="../tags/tag375.xml"/><Relationship Id="rId33" Type="http://schemas.openxmlformats.org/officeDocument/2006/relationships/tags" Target="../tags/tag383.xml"/><Relationship Id="rId38" Type="http://schemas.openxmlformats.org/officeDocument/2006/relationships/tags" Target="../tags/tag388.xml"/><Relationship Id="rId46" Type="http://schemas.openxmlformats.org/officeDocument/2006/relationships/tags" Target="../tags/tag396.xml"/><Relationship Id="rId59" Type="http://schemas.openxmlformats.org/officeDocument/2006/relationships/tags" Target="../tags/tag409.xml"/><Relationship Id="rId67" Type="http://schemas.openxmlformats.org/officeDocument/2006/relationships/tags" Target="../tags/tag417.xml"/><Relationship Id="rId103" Type="http://schemas.openxmlformats.org/officeDocument/2006/relationships/tags" Target="../tags/tag453.xml"/><Relationship Id="rId108" Type="http://schemas.openxmlformats.org/officeDocument/2006/relationships/tags" Target="../tags/tag458.xml"/><Relationship Id="rId20" Type="http://schemas.openxmlformats.org/officeDocument/2006/relationships/tags" Target="../tags/tag370.xml"/><Relationship Id="rId41" Type="http://schemas.openxmlformats.org/officeDocument/2006/relationships/tags" Target="../tags/tag391.xml"/><Relationship Id="rId54" Type="http://schemas.openxmlformats.org/officeDocument/2006/relationships/tags" Target="../tags/tag404.xml"/><Relationship Id="rId62" Type="http://schemas.openxmlformats.org/officeDocument/2006/relationships/tags" Target="../tags/tag412.xml"/><Relationship Id="rId70" Type="http://schemas.openxmlformats.org/officeDocument/2006/relationships/tags" Target="../tags/tag420.xml"/><Relationship Id="rId75" Type="http://schemas.openxmlformats.org/officeDocument/2006/relationships/tags" Target="../tags/tag425.xml"/><Relationship Id="rId83" Type="http://schemas.openxmlformats.org/officeDocument/2006/relationships/tags" Target="../tags/tag433.xml"/><Relationship Id="rId88" Type="http://schemas.openxmlformats.org/officeDocument/2006/relationships/tags" Target="../tags/tag438.xml"/><Relationship Id="rId91" Type="http://schemas.openxmlformats.org/officeDocument/2006/relationships/tags" Target="../tags/tag441.xml"/><Relationship Id="rId96" Type="http://schemas.openxmlformats.org/officeDocument/2006/relationships/tags" Target="../tags/tag446.xml"/><Relationship Id="rId111" Type="http://schemas.openxmlformats.org/officeDocument/2006/relationships/notesSlide" Target="../notesSlides/notesSlide19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5" Type="http://schemas.openxmlformats.org/officeDocument/2006/relationships/tags" Target="../tags/tag365.xml"/><Relationship Id="rId23" Type="http://schemas.openxmlformats.org/officeDocument/2006/relationships/tags" Target="../tags/tag373.xml"/><Relationship Id="rId28" Type="http://schemas.openxmlformats.org/officeDocument/2006/relationships/tags" Target="../tags/tag378.xml"/><Relationship Id="rId36" Type="http://schemas.openxmlformats.org/officeDocument/2006/relationships/tags" Target="../tags/tag386.xml"/><Relationship Id="rId49" Type="http://schemas.openxmlformats.org/officeDocument/2006/relationships/tags" Target="../tags/tag399.xml"/><Relationship Id="rId57" Type="http://schemas.openxmlformats.org/officeDocument/2006/relationships/tags" Target="../tags/tag407.xml"/><Relationship Id="rId106" Type="http://schemas.openxmlformats.org/officeDocument/2006/relationships/tags" Target="../tags/tag456.xml"/><Relationship Id="rId10" Type="http://schemas.openxmlformats.org/officeDocument/2006/relationships/tags" Target="../tags/tag360.xml"/><Relationship Id="rId31" Type="http://schemas.openxmlformats.org/officeDocument/2006/relationships/tags" Target="../tags/tag381.xml"/><Relationship Id="rId44" Type="http://schemas.openxmlformats.org/officeDocument/2006/relationships/tags" Target="../tags/tag394.xml"/><Relationship Id="rId52" Type="http://schemas.openxmlformats.org/officeDocument/2006/relationships/tags" Target="../tags/tag402.xml"/><Relationship Id="rId60" Type="http://schemas.openxmlformats.org/officeDocument/2006/relationships/tags" Target="../tags/tag410.xml"/><Relationship Id="rId65" Type="http://schemas.openxmlformats.org/officeDocument/2006/relationships/tags" Target="../tags/tag415.xml"/><Relationship Id="rId73" Type="http://schemas.openxmlformats.org/officeDocument/2006/relationships/tags" Target="../tags/tag423.xml"/><Relationship Id="rId78" Type="http://schemas.openxmlformats.org/officeDocument/2006/relationships/tags" Target="../tags/tag428.xml"/><Relationship Id="rId81" Type="http://schemas.openxmlformats.org/officeDocument/2006/relationships/tags" Target="../tags/tag431.xml"/><Relationship Id="rId86" Type="http://schemas.openxmlformats.org/officeDocument/2006/relationships/tags" Target="../tags/tag436.xml"/><Relationship Id="rId94" Type="http://schemas.openxmlformats.org/officeDocument/2006/relationships/tags" Target="../tags/tag444.xml"/><Relationship Id="rId99" Type="http://schemas.openxmlformats.org/officeDocument/2006/relationships/tags" Target="../tags/tag449.xml"/><Relationship Id="rId101" Type="http://schemas.openxmlformats.org/officeDocument/2006/relationships/tags" Target="../tags/tag451.xml"/><Relationship Id="rId4" Type="http://schemas.openxmlformats.org/officeDocument/2006/relationships/tags" Target="../tags/tag354.xml"/><Relationship Id="rId9" Type="http://schemas.openxmlformats.org/officeDocument/2006/relationships/tags" Target="../tags/tag359.xml"/><Relationship Id="rId13" Type="http://schemas.openxmlformats.org/officeDocument/2006/relationships/tags" Target="../tags/tag363.xml"/><Relationship Id="rId18" Type="http://schemas.openxmlformats.org/officeDocument/2006/relationships/tags" Target="../tags/tag368.xml"/><Relationship Id="rId39" Type="http://schemas.openxmlformats.org/officeDocument/2006/relationships/tags" Target="../tags/tag389.xml"/><Relationship Id="rId109" Type="http://schemas.openxmlformats.org/officeDocument/2006/relationships/tags" Target="../tags/tag459.xml"/><Relationship Id="rId34" Type="http://schemas.openxmlformats.org/officeDocument/2006/relationships/tags" Target="../tags/tag384.xml"/><Relationship Id="rId50" Type="http://schemas.openxmlformats.org/officeDocument/2006/relationships/tags" Target="../tags/tag400.xml"/><Relationship Id="rId55" Type="http://schemas.openxmlformats.org/officeDocument/2006/relationships/tags" Target="../tags/tag405.xml"/><Relationship Id="rId76" Type="http://schemas.openxmlformats.org/officeDocument/2006/relationships/tags" Target="../tags/tag426.xml"/><Relationship Id="rId97" Type="http://schemas.openxmlformats.org/officeDocument/2006/relationships/tags" Target="../tags/tag447.xml"/><Relationship Id="rId104" Type="http://schemas.openxmlformats.org/officeDocument/2006/relationships/tags" Target="../tags/tag454.xml"/><Relationship Id="rId7" Type="http://schemas.openxmlformats.org/officeDocument/2006/relationships/tags" Target="../tags/tag357.xml"/><Relationship Id="rId71" Type="http://schemas.openxmlformats.org/officeDocument/2006/relationships/tags" Target="../tags/tag421.xml"/><Relationship Id="rId92" Type="http://schemas.openxmlformats.org/officeDocument/2006/relationships/tags" Target="../tags/tag44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62.xml"/><Relationship Id="rId2" Type="http://schemas.openxmlformats.org/officeDocument/2006/relationships/tags" Target="../tags/tag461.xml"/><Relationship Id="rId1" Type="http://schemas.openxmlformats.org/officeDocument/2006/relationships/tags" Target="../tags/tag460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66.xml"/><Relationship Id="rId2" Type="http://schemas.openxmlformats.org/officeDocument/2006/relationships/tags" Target="../tags/tag465.xml"/><Relationship Id="rId1" Type="http://schemas.openxmlformats.org/officeDocument/2006/relationships/tags" Target="../tags/tag46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7.xml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tags" Target="../tags/tag493.xml"/><Relationship Id="rId21" Type="http://schemas.openxmlformats.org/officeDocument/2006/relationships/tags" Target="../tags/tag488.xml"/><Relationship Id="rId42" Type="http://schemas.openxmlformats.org/officeDocument/2006/relationships/tags" Target="../tags/tag509.xml"/><Relationship Id="rId47" Type="http://schemas.openxmlformats.org/officeDocument/2006/relationships/tags" Target="../tags/tag514.xml"/><Relationship Id="rId63" Type="http://schemas.openxmlformats.org/officeDocument/2006/relationships/tags" Target="../tags/tag530.xml"/><Relationship Id="rId68" Type="http://schemas.openxmlformats.org/officeDocument/2006/relationships/tags" Target="../tags/tag535.xml"/><Relationship Id="rId84" Type="http://schemas.openxmlformats.org/officeDocument/2006/relationships/tags" Target="../tags/tag551.xml"/><Relationship Id="rId89" Type="http://schemas.openxmlformats.org/officeDocument/2006/relationships/tags" Target="../tags/tag556.xml"/><Relationship Id="rId112" Type="http://schemas.openxmlformats.org/officeDocument/2006/relationships/tags" Target="../tags/tag579.xml"/><Relationship Id="rId2" Type="http://schemas.openxmlformats.org/officeDocument/2006/relationships/tags" Target="../tags/tag469.xml"/><Relationship Id="rId16" Type="http://schemas.openxmlformats.org/officeDocument/2006/relationships/tags" Target="../tags/tag483.xml"/><Relationship Id="rId29" Type="http://schemas.openxmlformats.org/officeDocument/2006/relationships/tags" Target="../tags/tag496.xml"/><Relationship Id="rId107" Type="http://schemas.openxmlformats.org/officeDocument/2006/relationships/tags" Target="../tags/tag574.xml"/><Relationship Id="rId11" Type="http://schemas.openxmlformats.org/officeDocument/2006/relationships/tags" Target="../tags/tag478.xml"/><Relationship Id="rId24" Type="http://schemas.openxmlformats.org/officeDocument/2006/relationships/tags" Target="../tags/tag491.xml"/><Relationship Id="rId32" Type="http://schemas.openxmlformats.org/officeDocument/2006/relationships/tags" Target="../tags/tag499.xml"/><Relationship Id="rId37" Type="http://schemas.openxmlformats.org/officeDocument/2006/relationships/tags" Target="../tags/tag504.xml"/><Relationship Id="rId40" Type="http://schemas.openxmlformats.org/officeDocument/2006/relationships/tags" Target="../tags/tag507.xml"/><Relationship Id="rId45" Type="http://schemas.openxmlformats.org/officeDocument/2006/relationships/tags" Target="../tags/tag512.xml"/><Relationship Id="rId53" Type="http://schemas.openxmlformats.org/officeDocument/2006/relationships/tags" Target="../tags/tag520.xml"/><Relationship Id="rId58" Type="http://schemas.openxmlformats.org/officeDocument/2006/relationships/tags" Target="../tags/tag525.xml"/><Relationship Id="rId66" Type="http://schemas.openxmlformats.org/officeDocument/2006/relationships/tags" Target="../tags/tag533.xml"/><Relationship Id="rId74" Type="http://schemas.openxmlformats.org/officeDocument/2006/relationships/tags" Target="../tags/tag541.xml"/><Relationship Id="rId79" Type="http://schemas.openxmlformats.org/officeDocument/2006/relationships/tags" Target="../tags/tag546.xml"/><Relationship Id="rId87" Type="http://schemas.openxmlformats.org/officeDocument/2006/relationships/tags" Target="../tags/tag554.xml"/><Relationship Id="rId102" Type="http://schemas.openxmlformats.org/officeDocument/2006/relationships/tags" Target="../tags/tag569.xml"/><Relationship Id="rId110" Type="http://schemas.openxmlformats.org/officeDocument/2006/relationships/tags" Target="../tags/tag577.xml"/><Relationship Id="rId5" Type="http://schemas.openxmlformats.org/officeDocument/2006/relationships/tags" Target="../tags/tag472.xml"/><Relationship Id="rId61" Type="http://schemas.openxmlformats.org/officeDocument/2006/relationships/tags" Target="../tags/tag528.xml"/><Relationship Id="rId82" Type="http://schemas.openxmlformats.org/officeDocument/2006/relationships/tags" Target="../tags/tag549.xml"/><Relationship Id="rId90" Type="http://schemas.openxmlformats.org/officeDocument/2006/relationships/tags" Target="../tags/tag557.xml"/><Relationship Id="rId95" Type="http://schemas.openxmlformats.org/officeDocument/2006/relationships/tags" Target="../tags/tag562.xml"/><Relationship Id="rId19" Type="http://schemas.openxmlformats.org/officeDocument/2006/relationships/tags" Target="../tags/tag486.xml"/><Relationship Id="rId14" Type="http://schemas.openxmlformats.org/officeDocument/2006/relationships/tags" Target="../tags/tag481.xml"/><Relationship Id="rId22" Type="http://schemas.openxmlformats.org/officeDocument/2006/relationships/tags" Target="../tags/tag489.xml"/><Relationship Id="rId27" Type="http://schemas.openxmlformats.org/officeDocument/2006/relationships/tags" Target="../tags/tag494.xml"/><Relationship Id="rId30" Type="http://schemas.openxmlformats.org/officeDocument/2006/relationships/tags" Target="../tags/tag497.xml"/><Relationship Id="rId35" Type="http://schemas.openxmlformats.org/officeDocument/2006/relationships/tags" Target="../tags/tag502.xml"/><Relationship Id="rId43" Type="http://schemas.openxmlformats.org/officeDocument/2006/relationships/tags" Target="../tags/tag510.xml"/><Relationship Id="rId48" Type="http://schemas.openxmlformats.org/officeDocument/2006/relationships/tags" Target="../tags/tag515.xml"/><Relationship Id="rId56" Type="http://schemas.openxmlformats.org/officeDocument/2006/relationships/tags" Target="../tags/tag523.xml"/><Relationship Id="rId64" Type="http://schemas.openxmlformats.org/officeDocument/2006/relationships/tags" Target="../tags/tag531.xml"/><Relationship Id="rId69" Type="http://schemas.openxmlformats.org/officeDocument/2006/relationships/tags" Target="../tags/tag536.xml"/><Relationship Id="rId77" Type="http://schemas.openxmlformats.org/officeDocument/2006/relationships/tags" Target="../tags/tag544.xml"/><Relationship Id="rId100" Type="http://schemas.openxmlformats.org/officeDocument/2006/relationships/tags" Target="../tags/tag567.xml"/><Relationship Id="rId105" Type="http://schemas.openxmlformats.org/officeDocument/2006/relationships/tags" Target="../tags/tag572.xml"/><Relationship Id="rId113" Type="http://schemas.openxmlformats.org/officeDocument/2006/relationships/slideLayout" Target="../slideLayouts/slideLayout2.xml"/><Relationship Id="rId8" Type="http://schemas.openxmlformats.org/officeDocument/2006/relationships/tags" Target="../tags/tag475.xml"/><Relationship Id="rId51" Type="http://schemas.openxmlformats.org/officeDocument/2006/relationships/tags" Target="../tags/tag518.xml"/><Relationship Id="rId72" Type="http://schemas.openxmlformats.org/officeDocument/2006/relationships/tags" Target="../tags/tag539.xml"/><Relationship Id="rId80" Type="http://schemas.openxmlformats.org/officeDocument/2006/relationships/tags" Target="../tags/tag547.xml"/><Relationship Id="rId85" Type="http://schemas.openxmlformats.org/officeDocument/2006/relationships/tags" Target="../tags/tag552.xml"/><Relationship Id="rId93" Type="http://schemas.openxmlformats.org/officeDocument/2006/relationships/tags" Target="../tags/tag560.xml"/><Relationship Id="rId98" Type="http://schemas.openxmlformats.org/officeDocument/2006/relationships/tags" Target="../tags/tag565.xml"/><Relationship Id="rId3" Type="http://schemas.openxmlformats.org/officeDocument/2006/relationships/tags" Target="../tags/tag470.xml"/><Relationship Id="rId12" Type="http://schemas.openxmlformats.org/officeDocument/2006/relationships/tags" Target="../tags/tag479.xml"/><Relationship Id="rId17" Type="http://schemas.openxmlformats.org/officeDocument/2006/relationships/tags" Target="../tags/tag484.xml"/><Relationship Id="rId25" Type="http://schemas.openxmlformats.org/officeDocument/2006/relationships/tags" Target="../tags/tag492.xml"/><Relationship Id="rId33" Type="http://schemas.openxmlformats.org/officeDocument/2006/relationships/tags" Target="../tags/tag500.xml"/><Relationship Id="rId38" Type="http://schemas.openxmlformats.org/officeDocument/2006/relationships/tags" Target="../tags/tag505.xml"/><Relationship Id="rId46" Type="http://schemas.openxmlformats.org/officeDocument/2006/relationships/tags" Target="../tags/tag513.xml"/><Relationship Id="rId59" Type="http://schemas.openxmlformats.org/officeDocument/2006/relationships/tags" Target="../tags/tag526.xml"/><Relationship Id="rId67" Type="http://schemas.openxmlformats.org/officeDocument/2006/relationships/tags" Target="../tags/tag534.xml"/><Relationship Id="rId103" Type="http://schemas.openxmlformats.org/officeDocument/2006/relationships/tags" Target="../tags/tag570.xml"/><Relationship Id="rId108" Type="http://schemas.openxmlformats.org/officeDocument/2006/relationships/tags" Target="../tags/tag575.xml"/><Relationship Id="rId20" Type="http://schemas.openxmlformats.org/officeDocument/2006/relationships/tags" Target="../tags/tag487.xml"/><Relationship Id="rId41" Type="http://schemas.openxmlformats.org/officeDocument/2006/relationships/tags" Target="../tags/tag508.xml"/><Relationship Id="rId54" Type="http://schemas.openxmlformats.org/officeDocument/2006/relationships/tags" Target="../tags/tag521.xml"/><Relationship Id="rId62" Type="http://schemas.openxmlformats.org/officeDocument/2006/relationships/tags" Target="../tags/tag529.xml"/><Relationship Id="rId70" Type="http://schemas.openxmlformats.org/officeDocument/2006/relationships/tags" Target="../tags/tag537.xml"/><Relationship Id="rId75" Type="http://schemas.openxmlformats.org/officeDocument/2006/relationships/tags" Target="../tags/tag542.xml"/><Relationship Id="rId83" Type="http://schemas.openxmlformats.org/officeDocument/2006/relationships/tags" Target="../tags/tag550.xml"/><Relationship Id="rId88" Type="http://schemas.openxmlformats.org/officeDocument/2006/relationships/tags" Target="../tags/tag555.xml"/><Relationship Id="rId91" Type="http://schemas.openxmlformats.org/officeDocument/2006/relationships/tags" Target="../tags/tag558.xml"/><Relationship Id="rId96" Type="http://schemas.openxmlformats.org/officeDocument/2006/relationships/tags" Target="../tags/tag563.xml"/><Relationship Id="rId111" Type="http://schemas.openxmlformats.org/officeDocument/2006/relationships/tags" Target="../tags/tag578.xml"/><Relationship Id="rId1" Type="http://schemas.openxmlformats.org/officeDocument/2006/relationships/tags" Target="../tags/tag468.xml"/><Relationship Id="rId6" Type="http://schemas.openxmlformats.org/officeDocument/2006/relationships/tags" Target="../tags/tag473.xml"/><Relationship Id="rId15" Type="http://schemas.openxmlformats.org/officeDocument/2006/relationships/tags" Target="../tags/tag482.xml"/><Relationship Id="rId23" Type="http://schemas.openxmlformats.org/officeDocument/2006/relationships/tags" Target="../tags/tag490.xml"/><Relationship Id="rId28" Type="http://schemas.openxmlformats.org/officeDocument/2006/relationships/tags" Target="../tags/tag495.xml"/><Relationship Id="rId36" Type="http://schemas.openxmlformats.org/officeDocument/2006/relationships/tags" Target="../tags/tag503.xml"/><Relationship Id="rId49" Type="http://schemas.openxmlformats.org/officeDocument/2006/relationships/tags" Target="../tags/tag516.xml"/><Relationship Id="rId57" Type="http://schemas.openxmlformats.org/officeDocument/2006/relationships/tags" Target="../tags/tag524.xml"/><Relationship Id="rId106" Type="http://schemas.openxmlformats.org/officeDocument/2006/relationships/tags" Target="../tags/tag573.xml"/><Relationship Id="rId114" Type="http://schemas.openxmlformats.org/officeDocument/2006/relationships/notesSlide" Target="../notesSlides/notesSlide21.xml"/><Relationship Id="rId10" Type="http://schemas.openxmlformats.org/officeDocument/2006/relationships/tags" Target="../tags/tag477.xml"/><Relationship Id="rId31" Type="http://schemas.openxmlformats.org/officeDocument/2006/relationships/tags" Target="../tags/tag498.xml"/><Relationship Id="rId44" Type="http://schemas.openxmlformats.org/officeDocument/2006/relationships/tags" Target="../tags/tag511.xml"/><Relationship Id="rId52" Type="http://schemas.openxmlformats.org/officeDocument/2006/relationships/tags" Target="../tags/tag519.xml"/><Relationship Id="rId60" Type="http://schemas.openxmlformats.org/officeDocument/2006/relationships/tags" Target="../tags/tag527.xml"/><Relationship Id="rId65" Type="http://schemas.openxmlformats.org/officeDocument/2006/relationships/tags" Target="../tags/tag532.xml"/><Relationship Id="rId73" Type="http://schemas.openxmlformats.org/officeDocument/2006/relationships/tags" Target="../tags/tag540.xml"/><Relationship Id="rId78" Type="http://schemas.openxmlformats.org/officeDocument/2006/relationships/tags" Target="../tags/tag545.xml"/><Relationship Id="rId81" Type="http://schemas.openxmlformats.org/officeDocument/2006/relationships/tags" Target="../tags/tag548.xml"/><Relationship Id="rId86" Type="http://schemas.openxmlformats.org/officeDocument/2006/relationships/tags" Target="../tags/tag553.xml"/><Relationship Id="rId94" Type="http://schemas.openxmlformats.org/officeDocument/2006/relationships/tags" Target="../tags/tag561.xml"/><Relationship Id="rId99" Type="http://schemas.openxmlformats.org/officeDocument/2006/relationships/tags" Target="../tags/tag566.xml"/><Relationship Id="rId101" Type="http://schemas.openxmlformats.org/officeDocument/2006/relationships/tags" Target="../tags/tag568.xml"/><Relationship Id="rId4" Type="http://schemas.openxmlformats.org/officeDocument/2006/relationships/tags" Target="../tags/tag471.xml"/><Relationship Id="rId9" Type="http://schemas.openxmlformats.org/officeDocument/2006/relationships/tags" Target="../tags/tag476.xml"/><Relationship Id="rId13" Type="http://schemas.openxmlformats.org/officeDocument/2006/relationships/tags" Target="../tags/tag480.xml"/><Relationship Id="rId18" Type="http://schemas.openxmlformats.org/officeDocument/2006/relationships/tags" Target="../tags/tag485.xml"/><Relationship Id="rId39" Type="http://schemas.openxmlformats.org/officeDocument/2006/relationships/tags" Target="../tags/tag506.xml"/><Relationship Id="rId109" Type="http://schemas.openxmlformats.org/officeDocument/2006/relationships/tags" Target="../tags/tag576.xml"/><Relationship Id="rId34" Type="http://schemas.openxmlformats.org/officeDocument/2006/relationships/tags" Target="../tags/tag501.xml"/><Relationship Id="rId50" Type="http://schemas.openxmlformats.org/officeDocument/2006/relationships/tags" Target="../tags/tag517.xml"/><Relationship Id="rId55" Type="http://schemas.openxmlformats.org/officeDocument/2006/relationships/tags" Target="../tags/tag522.xml"/><Relationship Id="rId76" Type="http://schemas.openxmlformats.org/officeDocument/2006/relationships/tags" Target="../tags/tag543.xml"/><Relationship Id="rId97" Type="http://schemas.openxmlformats.org/officeDocument/2006/relationships/tags" Target="../tags/tag564.xml"/><Relationship Id="rId104" Type="http://schemas.openxmlformats.org/officeDocument/2006/relationships/tags" Target="../tags/tag571.xml"/><Relationship Id="rId7" Type="http://schemas.openxmlformats.org/officeDocument/2006/relationships/tags" Target="../tags/tag474.xml"/><Relationship Id="rId71" Type="http://schemas.openxmlformats.org/officeDocument/2006/relationships/tags" Target="../tags/tag538.xml"/><Relationship Id="rId92" Type="http://schemas.openxmlformats.org/officeDocument/2006/relationships/tags" Target="../tags/tag55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582.xml"/><Relationship Id="rId2" Type="http://schemas.openxmlformats.org/officeDocument/2006/relationships/tags" Target="../tags/tag581.xml"/><Relationship Id="rId1" Type="http://schemas.openxmlformats.org/officeDocument/2006/relationships/tags" Target="../tags/tag580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3.xml"/><Relationship Id="rId3" Type="http://schemas.openxmlformats.org/officeDocument/2006/relationships/tags" Target="../tags/tag58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84.xml"/><Relationship Id="rId1" Type="http://schemas.openxmlformats.org/officeDocument/2006/relationships/tags" Target="../tags/tag583.xml"/><Relationship Id="rId6" Type="http://schemas.openxmlformats.org/officeDocument/2006/relationships/tags" Target="../tags/tag588.xml"/><Relationship Id="rId5" Type="http://schemas.openxmlformats.org/officeDocument/2006/relationships/tags" Target="../tags/tag587.xml"/><Relationship Id="rId4" Type="http://schemas.openxmlformats.org/officeDocument/2006/relationships/tags" Target="../tags/tag58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591.xml"/><Relationship Id="rId2" Type="http://schemas.openxmlformats.org/officeDocument/2006/relationships/tags" Target="../tags/tag590.xml"/><Relationship Id="rId1" Type="http://schemas.openxmlformats.org/officeDocument/2006/relationships/tags" Target="../tags/tag589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94.xml"/><Relationship Id="rId2" Type="http://schemas.openxmlformats.org/officeDocument/2006/relationships/tags" Target="../tags/tag593.xml"/><Relationship Id="rId1" Type="http://schemas.openxmlformats.org/officeDocument/2006/relationships/tags" Target="../tags/tag592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597.xml"/><Relationship Id="rId2" Type="http://schemas.openxmlformats.org/officeDocument/2006/relationships/tags" Target="../tags/tag596.xml"/><Relationship Id="rId1" Type="http://schemas.openxmlformats.org/officeDocument/2006/relationships/tags" Target="../tags/tag595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33.xml"/><Relationship Id="rId21" Type="http://schemas.openxmlformats.org/officeDocument/2006/relationships/tags" Target="../tags/tag28.xml"/><Relationship Id="rId42" Type="http://schemas.openxmlformats.org/officeDocument/2006/relationships/tags" Target="../tags/tag49.xml"/><Relationship Id="rId47" Type="http://schemas.openxmlformats.org/officeDocument/2006/relationships/tags" Target="../tags/tag54.xml"/><Relationship Id="rId63" Type="http://schemas.openxmlformats.org/officeDocument/2006/relationships/tags" Target="../tags/tag70.xml"/><Relationship Id="rId68" Type="http://schemas.openxmlformats.org/officeDocument/2006/relationships/tags" Target="../tags/tag75.xml"/><Relationship Id="rId84" Type="http://schemas.openxmlformats.org/officeDocument/2006/relationships/tags" Target="../tags/tag91.xml"/><Relationship Id="rId89" Type="http://schemas.openxmlformats.org/officeDocument/2006/relationships/tags" Target="../tags/tag96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07" Type="http://schemas.openxmlformats.org/officeDocument/2006/relationships/tags" Target="../tags/tag114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53" Type="http://schemas.openxmlformats.org/officeDocument/2006/relationships/tags" Target="../tags/tag60.xml"/><Relationship Id="rId58" Type="http://schemas.openxmlformats.org/officeDocument/2006/relationships/tags" Target="../tags/tag65.xml"/><Relationship Id="rId66" Type="http://schemas.openxmlformats.org/officeDocument/2006/relationships/tags" Target="../tags/tag73.xml"/><Relationship Id="rId74" Type="http://schemas.openxmlformats.org/officeDocument/2006/relationships/tags" Target="../tags/tag81.xml"/><Relationship Id="rId79" Type="http://schemas.openxmlformats.org/officeDocument/2006/relationships/tags" Target="../tags/tag86.xml"/><Relationship Id="rId87" Type="http://schemas.openxmlformats.org/officeDocument/2006/relationships/tags" Target="../tags/tag94.xml"/><Relationship Id="rId102" Type="http://schemas.openxmlformats.org/officeDocument/2006/relationships/tags" Target="../tags/tag109.xml"/><Relationship Id="rId110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61" Type="http://schemas.openxmlformats.org/officeDocument/2006/relationships/tags" Target="../tags/tag68.xml"/><Relationship Id="rId82" Type="http://schemas.openxmlformats.org/officeDocument/2006/relationships/tags" Target="../tags/tag89.xml"/><Relationship Id="rId90" Type="http://schemas.openxmlformats.org/officeDocument/2006/relationships/tags" Target="../tags/tag97.xml"/><Relationship Id="rId95" Type="http://schemas.openxmlformats.org/officeDocument/2006/relationships/tags" Target="../tags/tag102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tags" Target="../tags/tag55.xml"/><Relationship Id="rId56" Type="http://schemas.openxmlformats.org/officeDocument/2006/relationships/tags" Target="../tags/tag63.xml"/><Relationship Id="rId64" Type="http://schemas.openxmlformats.org/officeDocument/2006/relationships/tags" Target="../tags/tag71.xml"/><Relationship Id="rId69" Type="http://schemas.openxmlformats.org/officeDocument/2006/relationships/tags" Target="../tags/tag76.xml"/><Relationship Id="rId77" Type="http://schemas.openxmlformats.org/officeDocument/2006/relationships/tags" Target="../tags/tag84.xml"/><Relationship Id="rId100" Type="http://schemas.openxmlformats.org/officeDocument/2006/relationships/tags" Target="../tags/tag107.xml"/><Relationship Id="rId105" Type="http://schemas.openxmlformats.org/officeDocument/2006/relationships/tags" Target="../tags/tag112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72" Type="http://schemas.openxmlformats.org/officeDocument/2006/relationships/tags" Target="../tags/tag79.xml"/><Relationship Id="rId80" Type="http://schemas.openxmlformats.org/officeDocument/2006/relationships/tags" Target="../tags/tag87.xml"/><Relationship Id="rId85" Type="http://schemas.openxmlformats.org/officeDocument/2006/relationships/tags" Target="../tags/tag92.xml"/><Relationship Id="rId93" Type="http://schemas.openxmlformats.org/officeDocument/2006/relationships/tags" Target="../tags/tag100.xml"/><Relationship Id="rId98" Type="http://schemas.openxmlformats.org/officeDocument/2006/relationships/tags" Target="../tags/tag10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tags" Target="../tags/tag53.xml"/><Relationship Id="rId59" Type="http://schemas.openxmlformats.org/officeDocument/2006/relationships/tags" Target="../tags/tag66.xml"/><Relationship Id="rId67" Type="http://schemas.openxmlformats.org/officeDocument/2006/relationships/tags" Target="../tags/tag74.xml"/><Relationship Id="rId103" Type="http://schemas.openxmlformats.org/officeDocument/2006/relationships/tags" Target="../tags/tag110.xml"/><Relationship Id="rId108" Type="http://schemas.openxmlformats.org/officeDocument/2006/relationships/tags" Target="../tags/tag115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54" Type="http://schemas.openxmlformats.org/officeDocument/2006/relationships/tags" Target="../tags/tag61.xml"/><Relationship Id="rId62" Type="http://schemas.openxmlformats.org/officeDocument/2006/relationships/tags" Target="../tags/tag69.xml"/><Relationship Id="rId70" Type="http://schemas.openxmlformats.org/officeDocument/2006/relationships/tags" Target="../tags/tag77.xml"/><Relationship Id="rId75" Type="http://schemas.openxmlformats.org/officeDocument/2006/relationships/tags" Target="../tags/tag82.xml"/><Relationship Id="rId83" Type="http://schemas.openxmlformats.org/officeDocument/2006/relationships/tags" Target="../tags/tag90.xml"/><Relationship Id="rId88" Type="http://schemas.openxmlformats.org/officeDocument/2006/relationships/tags" Target="../tags/tag95.xml"/><Relationship Id="rId91" Type="http://schemas.openxmlformats.org/officeDocument/2006/relationships/tags" Target="../tags/tag98.xml"/><Relationship Id="rId96" Type="http://schemas.openxmlformats.org/officeDocument/2006/relationships/tags" Target="../tags/tag103.xml"/><Relationship Id="rId111" Type="http://schemas.openxmlformats.org/officeDocument/2006/relationships/notesSlide" Target="../notesSlides/notesSlide5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tags" Target="../tags/tag56.xml"/><Relationship Id="rId57" Type="http://schemas.openxmlformats.org/officeDocument/2006/relationships/tags" Target="../tags/tag64.xml"/><Relationship Id="rId106" Type="http://schemas.openxmlformats.org/officeDocument/2006/relationships/tags" Target="../tags/tag113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52" Type="http://schemas.openxmlformats.org/officeDocument/2006/relationships/tags" Target="../tags/tag59.xml"/><Relationship Id="rId60" Type="http://schemas.openxmlformats.org/officeDocument/2006/relationships/tags" Target="../tags/tag67.xml"/><Relationship Id="rId65" Type="http://schemas.openxmlformats.org/officeDocument/2006/relationships/tags" Target="../tags/tag72.xml"/><Relationship Id="rId73" Type="http://schemas.openxmlformats.org/officeDocument/2006/relationships/tags" Target="../tags/tag80.xml"/><Relationship Id="rId78" Type="http://schemas.openxmlformats.org/officeDocument/2006/relationships/tags" Target="../tags/tag85.xml"/><Relationship Id="rId81" Type="http://schemas.openxmlformats.org/officeDocument/2006/relationships/tags" Target="../tags/tag88.xml"/><Relationship Id="rId86" Type="http://schemas.openxmlformats.org/officeDocument/2006/relationships/tags" Target="../tags/tag93.xml"/><Relationship Id="rId94" Type="http://schemas.openxmlformats.org/officeDocument/2006/relationships/tags" Target="../tags/tag101.xml"/><Relationship Id="rId99" Type="http://schemas.openxmlformats.org/officeDocument/2006/relationships/tags" Target="../tags/tag106.xml"/><Relationship Id="rId101" Type="http://schemas.openxmlformats.org/officeDocument/2006/relationships/tags" Target="../tags/tag10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9" Type="http://schemas.openxmlformats.org/officeDocument/2006/relationships/tags" Target="../tags/tag46.xml"/><Relationship Id="rId109" Type="http://schemas.openxmlformats.org/officeDocument/2006/relationships/tags" Target="../tags/tag116.xml"/><Relationship Id="rId34" Type="http://schemas.openxmlformats.org/officeDocument/2006/relationships/tags" Target="../tags/tag41.xml"/><Relationship Id="rId50" Type="http://schemas.openxmlformats.org/officeDocument/2006/relationships/tags" Target="../tags/tag57.xml"/><Relationship Id="rId55" Type="http://schemas.openxmlformats.org/officeDocument/2006/relationships/tags" Target="../tags/tag62.xml"/><Relationship Id="rId76" Type="http://schemas.openxmlformats.org/officeDocument/2006/relationships/tags" Target="../tags/tag83.xml"/><Relationship Id="rId97" Type="http://schemas.openxmlformats.org/officeDocument/2006/relationships/tags" Target="../tags/tag104.xml"/><Relationship Id="rId104" Type="http://schemas.openxmlformats.org/officeDocument/2006/relationships/tags" Target="../tags/tag111.xml"/><Relationship Id="rId7" Type="http://schemas.openxmlformats.org/officeDocument/2006/relationships/tags" Target="../tags/tag14.xml"/><Relationship Id="rId71" Type="http://schemas.openxmlformats.org/officeDocument/2006/relationships/tags" Target="../tags/tag78.xml"/><Relationship Id="rId92" Type="http://schemas.openxmlformats.org/officeDocument/2006/relationships/tags" Target="../tags/tag9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61D7C8-BBC5-4F59-A58B-481897CF3D9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r>
              <a:rPr lang="en-US" altLang="en-US" sz="4800" smtClean="0">
                <a:latin typeface="Arial" charset="0"/>
                <a:cs typeface="Arial" charset="0"/>
              </a:rPr>
              <a:t>CSE 332: </a:t>
            </a:r>
            <a:br>
              <a:rPr lang="en-US" altLang="en-US" sz="4800" smtClean="0">
                <a:latin typeface="Arial" charset="0"/>
                <a:cs typeface="Arial" charset="0"/>
              </a:rPr>
            </a:br>
            <a:r>
              <a:rPr lang="en-US" altLang="en-US" sz="4000" smtClean="0">
                <a:latin typeface="Arial" charset="0"/>
                <a:cs typeface="Arial" charset="0"/>
              </a:rPr>
              <a:t>Intro to Parallelism:</a:t>
            </a:r>
            <a:br>
              <a:rPr lang="en-US" altLang="en-US" sz="4000" smtClean="0">
                <a:latin typeface="Arial" charset="0"/>
                <a:cs typeface="Arial" charset="0"/>
              </a:rPr>
            </a:br>
            <a:r>
              <a:rPr lang="en-US" altLang="en-US" sz="4000" smtClean="0">
                <a:latin typeface="Arial" charset="0"/>
                <a:cs typeface="Arial" charset="0"/>
              </a:rPr>
              <a:t>Multithreading and Fork-Join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Richard Anderson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Spring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Parallelism vs. Concurrency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E5BE2F-5A72-4349-9B09-B93689E6B51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1268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685800" y="2160588"/>
            <a:ext cx="29718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Parallelism:</a:t>
            </a:r>
            <a:r>
              <a:rPr lang="en-US" altLang="en-US" sz="2000"/>
              <a:t> </a:t>
            </a:r>
          </a:p>
          <a:p>
            <a:pPr>
              <a:buFontTx/>
              <a:buNone/>
            </a:pPr>
            <a:r>
              <a:rPr lang="en-US" altLang="en-US" sz="2000"/>
              <a:t>   Use extra resources to </a:t>
            </a:r>
          </a:p>
          <a:p>
            <a:pPr>
              <a:buFontTx/>
              <a:buNone/>
            </a:pPr>
            <a:r>
              <a:rPr lang="en-US" altLang="en-US" sz="2000"/>
              <a:t>   solve a problem faster</a:t>
            </a:r>
          </a:p>
        </p:txBody>
      </p:sp>
      <p:cxnSp>
        <p:nvCxnSpPr>
          <p:cNvPr id="11269" name="Straight Arrow Connector 5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H="1">
            <a:off x="1828800" y="4037013"/>
            <a:ext cx="5334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Arrow Connector 6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2095500" y="4037013"/>
            <a:ext cx="2667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Arrow Connector 7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2362200" y="4037013"/>
            <a:ext cx="762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Arrow Connector 8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2362200" y="4037013"/>
            <a:ext cx="4572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3" name="Text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38313" y="4552950"/>
            <a:ext cx="1309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resources</a:t>
            </a:r>
          </a:p>
        </p:txBody>
      </p:sp>
      <p:sp>
        <p:nvSpPr>
          <p:cNvPr id="11274" name="Text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36763" y="3640138"/>
            <a:ext cx="727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work</a:t>
            </a:r>
          </a:p>
        </p:txBody>
      </p:sp>
      <p:sp>
        <p:nvSpPr>
          <p:cNvPr id="11275" name="Content Placeholder 2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4572000" y="2151063"/>
            <a:ext cx="41148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Concurrency:</a:t>
            </a:r>
          </a:p>
          <a:p>
            <a:pPr>
              <a:buFontTx/>
              <a:buNone/>
            </a:pPr>
            <a:r>
              <a:rPr lang="en-US" altLang="en-US" sz="2000"/>
              <a:t>  Manage access to shared      </a:t>
            </a:r>
          </a:p>
          <a:p>
            <a:pPr>
              <a:buFontTx/>
              <a:buNone/>
            </a:pPr>
            <a:r>
              <a:rPr lang="en-US" altLang="en-US" sz="2000"/>
              <a:t>  resources </a:t>
            </a:r>
          </a:p>
        </p:txBody>
      </p:sp>
      <p:sp>
        <p:nvSpPr>
          <p:cNvPr id="11276" name="Text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00700" y="3562350"/>
            <a:ext cx="1166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requests</a:t>
            </a:r>
          </a:p>
        </p:txBody>
      </p:sp>
      <p:cxnSp>
        <p:nvCxnSpPr>
          <p:cNvPr id="11277" name="Straight Arrow Connector 13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 rot="10800000" flipH="1">
            <a:off x="6216650" y="3886200"/>
            <a:ext cx="5334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Straight Arrow Connector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10800000" flipH="1">
            <a:off x="6178550" y="3886200"/>
            <a:ext cx="2667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Straight Arrow Connector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10800000">
            <a:off x="6045200" y="3886200"/>
            <a:ext cx="762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Straight Arrow Connector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0800000">
            <a:off x="5607050" y="3886200"/>
            <a:ext cx="4572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1" name="Text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00700" y="4476750"/>
            <a:ext cx="1181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An analogy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Arial" charset="0"/>
                <a:cs typeface="Arial" charset="0"/>
              </a:rPr>
              <a:t>A program is like a recipe for a cook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Sequential:  one cook who does one thing at a time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000" b="1" smtClean="0">
                <a:latin typeface="Arial" charset="0"/>
                <a:cs typeface="Arial" charset="0"/>
              </a:rPr>
              <a:t>Parallelism</a:t>
            </a:r>
            <a:r>
              <a:rPr lang="en-US" altLang="en-US" sz="2000" smtClean="0">
                <a:latin typeface="Arial" charset="0"/>
                <a:cs typeface="Arial" charset="0"/>
              </a:rPr>
              <a:t>: 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(Let’s get the job done faster!)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Have lots of potatoes to slice? 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Hire helpers, hand out potatoes and knives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But too many chefs and you spend all your time coordinating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000" b="1" smtClean="0">
                <a:latin typeface="Arial" charset="0"/>
                <a:cs typeface="Arial" charset="0"/>
              </a:rPr>
              <a:t>Concurrency</a:t>
            </a:r>
            <a:r>
              <a:rPr lang="en-US" altLang="en-US" sz="2000" smtClean="0">
                <a:latin typeface="Arial" charset="0"/>
                <a:cs typeface="Arial" charset="0"/>
              </a:rPr>
              <a:t>: 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(We need to manage a shared resource)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Lots of cooks making different things, but only 4 stove burners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Want to allow access to all 4 burners, but not cause spills or incorrect burner settings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18E73A-4B02-4CE2-84E5-50082A00D7F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Shared Memory with Threads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smtClean="0">
                <a:latin typeface="Arial" charset="0"/>
                <a:cs typeface="Arial" charset="0"/>
              </a:rPr>
              <a:t>Old story</a:t>
            </a:r>
            <a:r>
              <a:rPr lang="en-US" altLang="en-US" sz="2000" smtClean="0">
                <a:latin typeface="Arial" charset="0"/>
                <a:cs typeface="Arial" charset="0"/>
              </a:rPr>
              <a:t>: A running program has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One </a:t>
            </a:r>
            <a:r>
              <a:rPr lang="en-US" altLang="en-US" sz="2000" i="1" smtClean="0">
                <a:solidFill>
                  <a:schemeClr val="accent2"/>
                </a:solidFill>
                <a:latin typeface="Arial" charset="0"/>
                <a:cs typeface="Arial" charset="0"/>
              </a:rPr>
              <a:t>program counter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 smtClean="0">
                <a:latin typeface="Arial" charset="0"/>
                <a:cs typeface="Arial" charset="0"/>
              </a:rPr>
              <a:t>(current statement executing)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One </a:t>
            </a:r>
            <a:r>
              <a:rPr lang="en-US" altLang="en-US" sz="2000" i="1" smtClean="0">
                <a:solidFill>
                  <a:schemeClr val="accent2"/>
                </a:solidFill>
                <a:latin typeface="Arial" charset="0"/>
                <a:cs typeface="Arial" charset="0"/>
              </a:rPr>
              <a:t>call stack</a:t>
            </a:r>
            <a:r>
              <a:rPr lang="en-US" altLang="en-US" sz="2000" smtClean="0">
                <a:latin typeface="Arial" charset="0"/>
                <a:cs typeface="Arial" charset="0"/>
              </a:rPr>
              <a:t> (with each </a:t>
            </a:r>
            <a:r>
              <a:rPr lang="en-US" altLang="en-US" sz="2000" i="1" smtClean="0">
                <a:latin typeface="Arial" charset="0"/>
                <a:cs typeface="Arial" charset="0"/>
              </a:rPr>
              <a:t>stack frame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 smtClean="0">
                <a:latin typeface="Arial" charset="0"/>
                <a:cs typeface="Arial" charset="0"/>
              </a:rPr>
              <a:t>holding local variables) </a:t>
            </a:r>
          </a:p>
          <a:p>
            <a:pPr lvl="1"/>
            <a:r>
              <a:rPr lang="en-US" altLang="en-US" sz="2000" i="1" smtClean="0">
                <a:solidFill>
                  <a:schemeClr val="accent2"/>
                </a:solidFill>
                <a:latin typeface="Arial" charset="0"/>
                <a:cs typeface="Arial" charset="0"/>
              </a:rPr>
              <a:t>Objects in the heap</a:t>
            </a:r>
            <a:r>
              <a:rPr lang="en-US" altLang="en-US" sz="2000" smtClean="0">
                <a:latin typeface="Arial" charset="0"/>
                <a:cs typeface="Arial" charset="0"/>
              </a:rPr>
              <a:t> created by memory allocation (i.e., 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en-US" sz="2000" smtClean="0">
                <a:latin typeface="Arial" charset="0"/>
                <a:cs typeface="Arial" charset="0"/>
              </a:rPr>
              <a:t>) 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(nothing to do with data structure called a heap)</a:t>
            </a:r>
          </a:p>
          <a:p>
            <a:pPr lvl="1"/>
            <a:r>
              <a:rPr lang="en-US" altLang="en-US" sz="2000" i="1" smtClean="0">
                <a:solidFill>
                  <a:schemeClr val="accent2"/>
                </a:solidFill>
                <a:latin typeface="Arial" charset="0"/>
                <a:cs typeface="Arial" charset="0"/>
              </a:rPr>
              <a:t>Static fields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000" b="1" smtClean="0">
                <a:latin typeface="Arial" charset="0"/>
                <a:cs typeface="Arial" charset="0"/>
              </a:rPr>
              <a:t>New story</a:t>
            </a:r>
            <a:r>
              <a:rPr lang="en-US" altLang="en-US" sz="2000" smtClean="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A set of </a:t>
            </a:r>
            <a:r>
              <a:rPr lang="en-US" altLang="en-US" sz="2000" i="1" smtClean="0">
                <a:solidFill>
                  <a:schemeClr val="accent2"/>
                </a:solidFill>
                <a:latin typeface="Arial" charset="0"/>
                <a:cs typeface="Arial" charset="0"/>
              </a:rPr>
              <a:t>threads</a:t>
            </a:r>
            <a:r>
              <a:rPr lang="en-US" altLang="en-US" sz="2000" smtClean="0">
                <a:latin typeface="Arial" charset="0"/>
                <a:cs typeface="Arial" charset="0"/>
              </a:rPr>
              <a:t>, each with its own program counter &amp; call stack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No access to another thread’s local variables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Threads can share static fields / objects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To </a:t>
            </a:r>
            <a:r>
              <a:rPr lang="en-US" altLang="en-US" i="1" smtClean="0">
                <a:latin typeface="Arial" charset="0"/>
                <a:cs typeface="Arial" charset="0"/>
              </a:rPr>
              <a:t>communicate</a:t>
            </a:r>
            <a:r>
              <a:rPr lang="en-US" altLang="en-US" smtClean="0">
                <a:latin typeface="Arial" charset="0"/>
                <a:cs typeface="Arial" charset="0"/>
              </a:rPr>
              <a:t>, write values to some shared location that  another thread reads from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AE8FA5-E492-4D15-A38F-60EEC48E81A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" charset="0"/>
                <a:cs typeface="Arial" charset="0"/>
              </a:rPr>
              <a:t>Old Story: one call stack, one pc </a:t>
            </a:r>
          </a:p>
        </p:txBody>
      </p:sp>
      <p:sp>
        <p:nvSpPr>
          <p:cNvPr id="14339" name="Slide Number Placeholder 4"/>
          <p:cNvSpPr txBox="1"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EBF9F55-E701-41E4-8584-ED5EA9E41220}" type="slidenum">
              <a:rPr lang="en-US" altLang="en-US" sz="1400">
                <a:latin typeface="Times New Roman" pitchFamily="18" charset="0"/>
              </a:rPr>
              <a:pPr algn="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14340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132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2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656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132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4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656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5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180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6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04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7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228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752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9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324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0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848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1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704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2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228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3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752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4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276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5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06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230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0754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278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865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018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1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70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2" name="Rectangle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22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3" name="Rectangle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75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4" name="Rectangle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27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80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6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32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7" name="Rectangle 3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84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4368" name="Straight Arrow Connector 35"/>
          <p:cNvCxnSpPr>
            <a:cxnSpLocks noChangeShapeType="1"/>
            <a:stCxn id="14354" idx="2"/>
            <a:endCxn id="14349" idx="0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5665788" y="2943225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9" name="Straight Arrow Connector 37"/>
          <p:cNvCxnSpPr>
            <a:cxnSpLocks noChangeShapeType="1"/>
            <a:stCxn id="14342" idx="0"/>
            <a:endCxn id="14347" idx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4999038" y="3305175"/>
            <a:ext cx="2667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0" name="Straight Arrow Connector 39"/>
          <p:cNvCxnSpPr>
            <a:cxnSpLocks noChangeShapeType="1"/>
            <a:stCxn id="14348" idx="3"/>
            <a:endCxn id="14349" idx="1"/>
          </p:cNvCxnSpPr>
          <p:nvPr>
            <p:custDataLst>
              <p:tags r:id="rId33"/>
            </p:custDataLst>
          </p:nvPr>
        </p:nvCxnSpPr>
        <p:spPr bwMode="auto">
          <a:xfrm flipV="1">
            <a:off x="5627688" y="3400425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1" name="Straight Arrow Connector 41"/>
          <p:cNvCxnSpPr>
            <a:cxnSpLocks noChangeShapeType="1"/>
            <a:stCxn id="14359" idx="0"/>
            <a:endCxn id="14343" idx="2"/>
          </p:cNvCxnSpPr>
          <p:nvPr>
            <p:custDataLst>
              <p:tags r:id="rId34"/>
            </p:custDataLst>
          </p:nvPr>
        </p:nvCxnSpPr>
        <p:spPr bwMode="auto">
          <a:xfrm rot="16200000" flipV="1">
            <a:off x="4713288" y="4352925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2" name="Straight Arrow Connector 43"/>
          <p:cNvCxnSpPr>
            <a:cxnSpLocks noChangeShapeType="1"/>
            <a:stCxn id="14361" idx="0"/>
            <a:endCxn id="14347" idx="2"/>
          </p:cNvCxnSpPr>
          <p:nvPr>
            <p:custDataLst>
              <p:tags r:id="rId35"/>
            </p:custDataLst>
          </p:nvPr>
        </p:nvCxnSpPr>
        <p:spPr bwMode="auto">
          <a:xfrm rot="5400000" flipH="1" flipV="1">
            <a:off x="4903788" y="4086225"/>
            <a:ext cx="838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>
            <p:custDataLst>
              <p:tags r:id="rId36"/>
            </p:custDataLst>
          </p:nvPr>
        </p:nvSpPr>
        <p:spPr>
          <a:xfrm>
            <a:off x="6846888" y="4352925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…</a:t>
            </a:r>
          </a:p>
        </p:txBody>
      </p:sp>
      <p:sp>
        <p:nvSpPr>
          <p:cNvPr id="14374" name="TextBox 4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02425" y="1143000"/>
            <a:ext cx="2441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Heap for all objects </a:t>
            </a:r>
            <a:br>
              <a:rPr lang="en-US" altLang="en-US" sz="2000"/>
            </a:br>
            <a:r>
              <a:rPr lang="en-US" altLang="en-US" sz="2000"/>
              <a:t>and static fields</a:t>
            </a:r>
          </a:p>
        </p:txBody>
      </p:sp>
      <p:sp>
        <p:nvSpPr>
          <p:cNvPr id="14375" name="TextBox 48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28600" y="1308100"/>
            <a:ext cx="401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/>
              <a:t> Call stack with local variables</a:t>
            </a:r>
          </a:p>
          <a:p>
            <a:pPr>
              <a:spcBef>
                <a:spcPct val="0"/>
              </a:spcBef>
            </a:pPr>
            <a:r>
              <a:rPr lang="en-US" altLang="en-US" sz="2000"/>
              <a:t> pc determines current statement</a:t>
            </a:r>
          </a:p>
          <a:p>
            <a:pPr>
              <a:spcBef>
                <a:spcPct val="0"/>
              </a:spcBef>
            </a:pPr>
            <a:r>
              <a:rPr lang="en-US" altLang="en-US" sz="2000"/>
              <a:t> local variables are numbers/null </a:t>
            </a:r>
            <a:br>
              <a:rPr lang="en-US" altLang="en-US" sz="2000"/>
            </a:br>
            <a:r>
              <a:rPr lang="en-US" altLang="en-US" sz="2000"/>
              <a:t>  or heap references</a:t>
            </a:r>
          </a:p>
        </p:txBody>
      </p:sp>
      <p:sp>
        <p:nvSpPr>
          <p:cNvPr id="14376" name="Oval 4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2000" y="30480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77" name="Rectangle 5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9144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>
            <p:custDataLst>
              <p:tags r:id="rId41"/>
            </p:custDataLst>
          </p:nvPr>
        </p:nvSpPr>
        <p:spPr>
          <a:xfrm>
            <a:off x="762000" y="32115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4379" name="Rectangle 5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144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80" name="Rectangle 5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3886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81" name="Rectangle 5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>
            <p:custDataLst>
              <p:tags r:id="rId45"/>
            </p:custDataLst>
          </p:nvPr>
        </p:nvSpPr>
        <p:spPr>
          <a:xfrm rot="5400000">
            <a:off x="1027112" y="42116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4383" name="Straight Arrow Connector 58"/>
          <p:cNvCxnSpPr>
            <a:cxnSpLocks noChangeShapeType="1"/>
            <a:stCxn id="14377" idx="0"/>
            <a:endCxn id="14355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3818731" y="905669"/>
            <a:ext cx="276225" cy="5627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4" name="Straight Arrow Connector 60"/>
          <p:cNvCxnSpPr>
            <a:cxnSpLocks noChangeShapeType="1"/>
            <a:endCxn id="14343" idx="1"/>
          </p:cNvCxnSpPr>
          <p:nvPr>
            <p:custDataLst>
              <p:tags r:id="rId47"/>
            </p:custDataLst>
          </p:nvPr>
        </p:nvCxnSpPr>
        <p:spPr bwMode="auto">
          <a:xfrm>
            <a:off x="1143000" y="3990975"/>
            <a:ext cx="3570288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85" name="Rectangle 8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4770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86" name="Rectangle 8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6294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4387" name="Straight Arrow Connector 87"/>
          <p:cNvCxnSpPr>
            <a:cxnSpLocks noChangeShapeType="1"/>
            <a:stCxn id="14350" idx="3"/>
            <a:endCxn id="14385" idx="1"/>
          </p:cNvCxnSpPr>
          <p:nvPr>
            <p:custDataLst>
              <p:tags r:id="rId50"/>
            </p:custDataLst>
          </p:nvPr>
        </p:nvCxnSpPr>
        <p:spPr bwMode="auto">
          <a:xfrm flipV="1">
            <a:off x="6237288" y="3390900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88" name="Rectangle 9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4770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89" name="Rectangle 9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6294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4390" name="Straight Arrow Connector 93"/>
          <p:cNvCxnSpPr>
            <a:cxnSpLocks noChangeShapeType="1"/>
            <a:stCxn id="14385" idx="0"/>
            <a:endCxn id="14388" idx="2"/>
          </p:cNvCxnSpPr>
          <p:nvPr>
            <p:custDataLst>
              <p:tags r:id="rId53"/>
            </p:custDataLst>
          </p:nvPr>
        </p:nvCxnSpPr>
        <p:spPr bwMode="auto">
          <a:xfrm rot="5400000" flipH="1" flipV="1">
            <a:off x="6438901" y="3162300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91" name="Straight Arrow Connector 95"/>
          <p:cNvCxnSpPr>
            <a:cxnSpLocks noChangeShapeType="1"/>
            <a:stCxn id="14388" idx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4800600" y="2933700"/>
            <a:ext cx="167640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92" name="Straight Arrow Connector 97"/>
          <p:cNvCxnSpPr>
            <a:cxnSpLocks noChangeShapeType="1"/>
            <a:stCxn id="14386" idx="2"/>
            <a:endCxn id="14355" idx="0"/>
          </p:cNvCxnSpPr>
          <p:nvPr>
            <p:custDataLst>
              <p:tags r:id="rId55"/>
            </p:custDataLst>
          </p:nvPr>
        </p:nvCxnSpPr>
        <p:spPr bwMode="auto">
          <a:xfrm rot="16200000" flipH="1">
            <a:off x="6657181" y="3553619"/>
            <a:ext cx="238125" cy="14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93" name="Line 76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7010400" y="18288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77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676400" y="25908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Slide Number Placeholder 2"/>
          <p:cNvSpPr>
            <a:spLocks noGrp="1"/>
          </p:cNvSpPr>
          <p:nvPr>
            <p:ph type="sldNum" sz="quarter" idx="11"/>
            <p:custDataLst>
              <p:tags r:id="rId58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8833CB-B800-4CC0-A8E1-088F832C1F9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" charset="0"/>
                <a:cs typeface="Arial" charset="0"/>
              </a:rPr>
              <a:t>New Story: Shared Memory with Threads 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132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5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656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6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132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656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180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9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704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0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228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1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752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2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324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3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848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4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704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5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228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6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752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7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76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8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06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9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9230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0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754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1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2278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2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65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3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18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4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70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5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2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6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75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7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627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8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80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9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932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90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084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391" name="Straight Arrow Connector 35"/>
          <p:cNvCxnSpPr>
            <a:cxnSpLocks noChangeShapeType="1"/>
            <a:stCxn id="15377" idx="2"/>
            <a:endCxn id="15372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5665788" y="2943225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2" name="Straight Arrow Connector 37"/>
          <p:cNvCxnSpPr>
            <a:cxnSpLocks noChangeShapeType="1"/>
            <a:stCxn id="15365" idx="0"/>
            <a:endCxn id="15370" idx="1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4999038" y="3305175"/>
            <a:ext cx="2667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3" name="Straight Arrow Connector 39"/>
          <p:cNvCxnSpPr>
            <a:cxnSpLocks noChangeShapeType="1"/>
            <a:stCxn id="15371" idx="3"/>
            <a:endCxn id="15372" idx="1"/>
          </p:cNvCxnSpPr>
          <p:nvPr>
            <p:custDataLst>
              <p:tags r:id="rId32"/>
            </p:custDataLst>
          </p:nvPr>
        </p:nvCxnSpPr>
        <p:spPr bwMode="auto">
          <a:xfrm flipV="1">
            <a:off x="5627688" y="3400425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Arrow Connector 41"/>
          <p:cNvCxnSpPr>
            <a:cxnSpLocks noChangeShapeType="1"/>
            <a:stCxn id="15382" idx="0"/>
            <a:endCxn id="15366" idx="2"/>
          </p:cNvCxnSpPr>
          <p:nvPr>
            <p:custDataLst>
              <p:tags r:id="rId33"/>
            </p:custDataLst>
          </p:nvPr>
        </p:nvCxnSpPr>
        <p:spPr bwMode="auto">
          <a:xfrm rot="16200000" flipV="1">
            <a:off x="4713288" y="4352925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Arrow Connector 43"/>
          <p:cNvCxnSpPr>
            <a:cxnSpLocks noChangeShapeType="1"/>
            <a:stCxn id="15384" idx="0"/>
            <a:endCxn id="15370" idx="2"/>
          </p:cNvCxnSpPr>
          <p:nvPr>
            <p:custDataLst>
              <p:tags r:id="rId34"/>
            </p:custDataLst>
          </p:nvPr>
        </p:nvCxnSpPr>
        <p:spPr bwMode="auto">
          <a:xfrm rot="5400000" flipH="1" flipV="1">
            <a:off x="4903788" y="4086225"/>
            <a:ext cx="838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>
            <p:custDataLst>
              <p:tags r:id="rId35"/>
            </p:custDataLst>
          </p:nvPr>
        </p:nvSpPr>
        <p:spPr>
          <a:xfrm>
            <a:off x="6846888" y="4352925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…</a:t>
            </a:r>
          </a:p>
        </p:txBody>
      </p:sp>
      <p:sp>
        <p:nvSpPr>
          <p:cNvPr id="15397" name="TextBox 4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94438" y="914400"/>
            <a:ext cx="28495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Heap for all objects </a:t>
            </a:r>
            <a:br>
              <a:rPr lang="en-US" altLang="en-US" sz="2000"/>
            </a:br>
            <a:r>
              <a:rPr lang="en-US" altLang="en-US" sz="2000"/>
              <a:t>and static fields, </a:t>
            </a:r>
            <a:r>
              <a:rPr lang="en-US" altLang="en-US" sz="2000" i="1">
                <a:solidFill>
                  <a:schemeClr val="accent2"/>
                </a:solidFill>
              </a:rPr>
              <a:t>shared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/>
              <a:t>by all threads</a:t>
            </a:r>
          </a:p>
        </p:txBody>
      </p:sp>
      <p:sp>
        <p:nvSpPr>
          <p:cNvPr id="15398" name="TextBox 4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52400" y="1676400"/>
            <a:ext cx="412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Threads, each with own </a:t>
            </a:r>
            <a:r>
              <a:rPr lang="en-US" altLang="en-US" sz="2000" i="1">
                <a:solidFill>
                  <a:schemeClr val="accent2"/>
                </a:solidFill>
              </a:rPr>
              <a:t>unshared</a:t>
            </a:r>
            <a:r>
              <a:rPr lang="en-US" altLang="en-US" sz="2000" i="1"/>
              <a:t> </a:t>
            </a:r>
            <a:br>
              <a:rPr lang="en-US" altLang="en-US" sz="2000" i="1"/>
            </a:br>
            <a:r>
              <a:rPr lang="en-US" altLang="en-US" sz="2000"/>
              <a:t>call stack and “program counter” </a:t>
            </a:r>
          </a:p>
        </p:txBody>
      </p:sp>
      <p:sp>
        <p:nvSpPr>
          <p:cNvPr id="15399" name="Oval 4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62000" y="30480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0" name="Rectangle 5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9144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>
            <p:custDataLst>
              <p:tags r:id="rId40"/>
            </p:custDataLst>
          </p:nvPr>
        </p:nvSpPr>
        <p:spPr>
          <a:xfrm>
            <a:off x="762000" y="32115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02" name="Rectangle 5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144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3" name="Rectangle 5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14400" y="3886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4" name="Rectangle 5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>
            <p:custDataLst>
              <p:tags r:id="rId44"/>
            </p:custDataLst>
          </p:nvPr>
        </p:nvSpPr>
        <p:spPr>
          <a:xfrm rot="5400000">
            <a:off x="1027112" y="42116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5406" name="Straight Arrow Connector 58"/>
          <p:cNvCxnSpPr>
            <a:cxnSpLocks noChangeShapeType="1"/>
            <a:stCxn id="15400" idx="0"/>
            <a:endCxn id="15378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3818731" y="905669"/>
            <a:ext cx="276225" cy="5627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7" name="Straight Arrow Connector 60"/>
          <p:cNvCxnSpPr>
            <a:cxnSpLocks noChangeShapeType="1"/>
            <a:endCxn id="15366" idx="1"/>
          </p:cNvCxnSpPr>
          <p:nvPr>
            <p:custDataLst>
              <p:tags r:id="rId46"/>
            </p:custDataLst>
          </p:nvPr>
        </p:nvCxnSpPr>
        <p:spPr bwMode="auto">
          <a:xfrm>
            <a:off x="1143000" y="3990975"/>
            <a:ext cx="3570288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8" name="Oval 6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476375" y="46482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9" name="Rectangle 6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6287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>
            <p:custDataLst>
              <p:tags r:id="rId49"/>
            </p:custDataLst>
          </p:nvPr>
        </p:nvSpPr>
        <p:spPr>
          <a:xfrm>
            <a:off x="1476375" y="48117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11" name="Rectangle 65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6287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2" name="Rectangle 66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16287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3" name="Rectangle 6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1628775" y="5638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>
            <p:custDataLst>
              <p:tags r:id="rId53"/>
            </p:custDataLst>
          </p:nvPr>
        </p:nvSpPr>
        <p:spPr>
          <a:xfrm rot="5400000">
            <a:off x="1741487" y="58118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sp>
        <p:nvSpPr>
          <p:cNvPr id="15415" name="Oval 69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847975" y="47244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6" name="Rectangle 70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0003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56"/>
            </p:custDataLst>
          </p:nvPr>
        </p:nvSpPr>
        <p:spPr>
          <a:xfrm>
            <a:off x="2847975" y="48879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18" name="Rectangle 7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0003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9" name="Rectangle 73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0003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20" name="Rectangle 7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0003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>
            <p:custDataLst>
              <p:tags r:id="rId60"/>
            </p:custDataLst>
          </p:nvPr>
        </p:nvSpPr>
        <p:spPr>
          <a:xfrm rot="5400000">
            <a:off x="3113087" y="58880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5422" name="Straight Arrow Connector 77"/>
          <p:cNvCxnSpPr>
            <a:cxnSpLocks noChangeShapeType="1"/>
            <a:stCxn id="15409" idx="3"/>
            <a:endCxn id="15366" idx="1"/>
          </p:cNvCxnSpPr>
          <p:nvPr>
            <p:custDataLst>
              <p:tags r:id="rId61"/>
            </p:custDataLst>
          </p:nvPr>
        </p:nvCxnSpPr>
        <p:spPr bwMode="auto">
          <a:xfrm flipV="1">
            <a:off x="2085975" y="4162425"/>
            <a:ext cx="2627313" cy="1095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3" name="Straight Arrow Connector 79"/>
          <p:cNvCxnSpPr>
            <a:cxnSpLocks noChangeShapeType="1"/>
            <a:stCxn id="15418" idx="3"/>
            <a:endCxn id="15382" idx="2"/>
          </p:cNvCxnSpPr>
          <p:nvPr>
            <p:custDataLst>
              <p:tags r:id="rId62"/>
            </p:custDataLst>
          </p:nvPr>
        </p:nvCxnSpPr>
        <p:spPr bwMode="auto">
          <a:xfrm flipV="1">
            <a:off x="3457575" y="4810125"/>
            <a:ext cx="1484313" cy="676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4" name="Straight Arrow Connector 81"/>
          <p:cNvCxnSpPr>
            <a:cxnSpLocks noChangeShapeType="1"/>
            <a:stCxn id="15420" idx="3"/>
            <a:endCxn id="15364" idx="1"/>
          </p:cNvCxnSpPr>
          <p:nvPr>
            <p:custDataLst>
              <p:tags r:id="rId63"/>
            </p:custDataLst>
          </p:nvPr>
        </p:nvCxnSpPr>
        <p:spPr bwMode="auto">
          <a:xfrm flipV="1">
            <a:off x="3457575" y="3476625"/>
            <a:ext cx="1255713" cy="2314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5" name="Straight Arrow Connector 83"/>
          <p:cNvCxnSpPr>
            <a:cxnSpLocks noChangeShapeType="1"/>
            <a:stCxn id="15419" idx="3"/>
            <a:endCxn id="15378" idx="1"/>
          </p:cNvCxnSpPr>
          <p:nvPr>
            <p:custDataLst>
              <p:tags r:id="rId64"/>
            </p:custDataLst>
          </p:nvPr>
        </p:nvCxnSpPr>
        <p:spPr bwMode="auto">
          <a:xfrm flipV="1">
            <a:off x="3457575" y="3857625"/>
            <a:ext cx="3313113" cy="178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6" name="Rectangle 8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4770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27" name="Rectangle 85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6294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428" name="Straight Arrow Connector 87"/>
          <p:cNvCxnSpPr>
            <a:cxnSpLocks noChangeShapeType="1"/>
            <a:stCxn id="15373" idx="3"/>
            <a:endCxn id="15426" idx="1"/>
          </p:cNvCxnSpPr>
          <p:nvPr>
            <p:custDataLst>
              <p:tags r:id="rId67"/>
            </p:custDataLst>
          </p:nvPr>
        </p:nvCxnSpPr>
        <p:spPr bwMode="auto">
          <a:xfrm flipV="1">
            <a:off x="6237288" y="3390900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9" name="Rectangle 9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4770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30" name="Rectangle 9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66294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431" name="Straight Arrow Connector 93"/>
          <p:cNvCxnSpPr>
            <a:cxnSpLocks noChangeShapeType="1"/>
            <a:stCxn id="15426" idx="0"/>
            <a:endCxn id="15429" idx="2"/>
          </p:cNvCxnSpPr>
          <p:nvPr>
            <p:custDataLst>
              <p:tags r:id="rId70"/>
            </p:custDataLst>
          </p:nvPr>
        </p:nvCxnSpPr>
        <p:spPr bwMode="auto">
          <a:xfrm rot="5400000" flipH="1" flipV="1">
            <a:off x="6438901" y="3162300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2" name="Straight Arrow Connector 95"/>
          <p:cNvCxnSpPr>
            <a:cxnSpLocks noChangeShapeType="1"/>
            <a:stCxn id="15429" idx="1"/>
          </p:cNvCxnSpPr>
          <p:nvPr>
            <p:custDataLst>
              <p:tags r:id="rId71"/>
            </p:custDataLst>
          </p:nvPr>
        </p:nvCxnSpPr>
        <p:spPr bwMode="auto">
          <a:xfrm rot="10800000" flipV="1">
            <a:off x="4800600" y="2933700"/>
            <a:ext cx="167640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3" name="Straight Arrow Connector 97"/>
          <p:cNvCxnSpPr>
            <a:cxnSpLocks noChangeShapeType="1"/>
            <a:stCxn id="15427" idx="2"/>
            <a:endCxn id="15378" idx="0"/>
          </p:cNvCxnSpPr>
          <p:nvPr>
            <p:custDataLst>
              <p:tags r:id="rId72"/>
            </p:custDataLst>
          </p:nvPr>
        </p:nvCxnSpPr>
        <p:spPr bwMode="auto">
          <a:xfrm rot="16200000" flipH="1">
            <a:off x="6657181" y="3553619"/>
            <a:ext cx="238125" cy="14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34" name="Line 7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7010400" y="18288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5" name="Line 7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1371600" y="23622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6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2133600" y="2362200"/>
            <a:ext cx="304800" cy="1981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7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3200400" y="2362200"/>
            <a:ext cx="76200" cy="2209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8" name="Slide Number Placeholder 2"/>
          <p:cNvSpPr>
            <a:spLocks noGrp="1"/>
          </p:cNvSpPr>
          <p:nvPr>
            <p:ph type="sldNum" sz="quarter" idx="11"/>
            <p:custDataLst>
              <p:tags r:id="rId77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539DF9-146F-4987-B073-55CC1344E1E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Other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dirty="0" smtClean="0"/>
              <a:t>We will focus on shared memory, but you should know several other models exist and have their own advantages </a:t>
            </a:r>
            <a:r>
              <a:rPr lang="en-US" sz="2000" b="1" dirty="0" smtClean="0"/>
              <a:t>(see notes)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Message-passing:</a:t>
            </a:r>
            <a:r>
              <a:rPr lang="en-US" sz="2000" dirty="0" smtClean="0"/>
              <a:t> Each thread has its own collection of objects.  Communication is via explicitly sending/receiving messages</a:t>
            </a:r>
          </a:p>
          <a:p>
            <a:pPr lvl="1">
              <a:defRPr/>
            </a:pPr>
            <a:r>
              <a:rPr lang="en-US" sz="2000" dirty="0" smtClean="0"/>
              <a:t>Cooks working in separate kitchens, mail around ingredients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Dataflow:</a:t>
            </a:r>
            <a:r>
              <a:rPr lang="en-US" sz="2000" dirty="0" smtClean="0"/>
              <a:t> Programmers write programs in terms of a DAG. </a:t>
            </a:r>
          </a:p>
          <a:p>
            <a:pPr marL="0" indent="0"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A node executes after all of its predecessors in the graph</a:t>
            </a:r>
          </a:p>
          <a:p>
            <a:pPr lvl="1">
              <a:defRPr/>
            </a:pPr>
            <a:r>
              <a:rPr lang="en-US" sz="2000" dirty="0" smtClean="0"/>
              <a:t>Cooks wait to be handed results of previous steps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Data parallelism: </a:t>
            </a:r>
            <a:r>
              <a:rPr lang="en-US" sz="2000" dirty="0" smtClean="0"/>
              <a:t>Have primitives for things like “apply function to every element of an array in parallel”</a:t>
            </a:r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F37347-69B6-43DC-88F8-8BE2EDA5BD1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Our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 smtClean="0"/>
              <a:t>To write a shared-memory parallel program, need new primitives from a programming language or library</a:t>
            </a:r>
          </a:p>
          <a:p>
            <a:pPr marL="0" indent="0">
              <a:buFontTx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smtClean="0"/>
              <a:t>Ways to create and </a:t>
            </a:r>
            <a:r>
              <a:rPr lang="en-US" sz="2000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>
              <a:defRPr/>
            </a:pPr>
            <a:r>
              <a:rPr lang="en-US" sz="2000" dirty="0" smtClean="0"/>
              <a:t>Let’s call these things </a:t>
            </a:r>
            <a:r>
              <a:rPr lang="en-US" sz="2000" b="1" dirty="0" smtClean="0"/>
              <a:t>threads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smtClean="0"/>
              <a:t>Ways for threads to </a:t>
            </a:r>
            <a:r>
              <a:rPr lang="en-US" sz="2000" i="1" dirty="0" smtClean="0">
                <a:solidFill>
                  <a:schemeClr val="accent2"/>
                </a:solidFill>
              </a:rPr>
              <a:t>share memory</a:t>
            </a:r>
            <a:r>
              <a:rPr lang="en-US" sz="2000" dirty="0" smtClean="0"/>
              <a:t> </a:t>
            </a:r>
          </a:p>
          <a:p>
            <a:pPr lvl="1">
              <a:defRPr/>
            </a:pPr>
            <a:r>
              <a:rPr lang="en-US" sz="2000" dirty="0" smtClean="0"/>
              <a:t>Often just have threads with references to the same objects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smtClean="0"/>
              <a:t>Ways for threads to </a:t>
            </a:r>
            <a:r>
              <a:rPr lang="en-US" sz="2000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>
              <a:defRPr/>
            </a:pPr>
            <a:r>
              <a:rPr lang="en-US" sz="2000" dirty="0" smtClean="0"/>
              <a:t>For now, a way for one thread to wait for another to finish</a:t>
            </a:r>
          </a:p>
          <a:p>
            <a:pPr lvl="1">
              <a:defRPr/>
            </a:pPr>
            <a:r>
              <a:rPr lang="en-US" sz="2000" dirty="0" smtClean="0"/>
              <a:t>Other primitives when we study concurrency</a:t>
            </a:r>
            <a:endParaRPr lang="en-US" sz="20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E853CD-E306-4536-93C6-4001197E02A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Threads vs. 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/>
              <a:t>What happens if you start 5 threads on a machine with only 4 processors?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664D9E-C7C0-47EE-A346-2ED601DF1AA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Threads vs. 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/>
              <a:t>For sum operation:  </a:t>
            </a:r>
          </a:p>
          <a:p>
            <a:pPr lvl="1">
              <a:defRPr/>
            </a:pPr>
            <a:r>
              <a:rPr lang="en-US" sz="2000" dirty="0" smtClean="0"/>
              <a:t>with 3 processors available, </a:t>
            </a:r>
            <a:br>
              <a:rPr lang="en-US" sz="2000" dirty="0" smtClean="0"/>
            </a:br>
            <a:r>
              <a:rPr lang="en-US" sz="2000" dirty="0" smtClean="0"/>
              <a:t>using 4 threads would take 50% more time than 3 threads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385265-6B08-444E-A72A-19AFC3628E9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Fork-Join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</a:rPr>
              <a:t>Define thread</a:t>
            </a:r>
          </a:p>
          <a:p>
            <a:pPr lvl="1">
              <a:defRPr/>
            </a:pPr>
            <a:r>
              <a:rPr lang="en-US" sz="2000" dirty="0" smtClean="0"/>
              <a:t>Java:  define subclass of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/>
              <a:t>, override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run</a:t>
            </a:r>
            <a:b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</a:rPr>
              <a:t>Fork</a:t>
            </a:r>
            <a:r>
              <a:rPr lang="en-US" dirty="0" smtClean="0"/>
              <a:t>:  </a:t>
            </a:r>
            <a:r>
              <a:rPr lang="en-US" sz="2400" dirty="0" smtClean="0"/>
              <a:t>instantiate a thread and start executing</a:t>
            </a:r>
          </a:p>
          <a:p>
            <a:pPr lvl="1">
              <a:defRPr/>
            </a:pPr>
            <a:r>
              <a:rPr lang="en-US" sz="2000" dirty="0" smtClean="0"/>
              <a:t>Java:  create thread object, call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start()</a:t>
            </a:r>
            <a:b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</a:rPr>
              <a:t>Join</a:t>
            </a:r>
            <a:r>
              <a:rPr lang="en-US" dirty="0" smtClean="0"/>
              <a:t>:  </a:t>
            </a:r>
            <a:r>
              <a:rPr lang="en-US" sz="2400" dirty="0" smtClean="0"/>
              <a:t>wait for thread to terminate</a:t>
            </a:r>
          </a:p>
          <a:p>
            <a:pPr lvl="1">
              <a:defRPr/>
            </a:pPr>
            <a:r>
              <a:rPr lang="en-US" sz="2000" dirty="0" smtClean="0"/>
              <a:t>Java:  call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sz="2000" dirty="0" smtClean="0"/>
              <a:t> method, which returns when thread finishes</a:t>
            </a:r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Above uses basic thread library build into Java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Later we’ll introduce a better </a:t>
            </a:r>
            <a:r>
              <a:rPr lang="en-US" sz="2000" dirty="0" err="1" smtClean="0">
                <a:solidFill>
                  <a:schemeClr val="accent2"/>
                </a:solidFill>
              </a:rPr>
              <a:t>ForkJoin</a:t>
            </a:r>
            <a:r>
              <a:rPr lang="en-US" sz="2000" dirty="0" smtClean="0">
                <a:solidFill>
                  <a:schemeClr val="accent2"/>
                </a:solidFill>
              </a:rPr>
              <a:t> Java library</a:t>
            </a:r>
            <a:r>
              <a:rPr lang="en-US" sz="2000" dirty="0" smtClean="0"/>
              <a:t> designed for  parallel programming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20EFDE-2C54-4CF0-B5F7-85508CB9DDB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11A65B-96D9-435B-B512-4EBA05D1AE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Announcements 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Read parallel computing notes by Dan Grossman 2.1-3.4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Homework 5 – available Wednesday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Exams – not graded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Sum with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 smtClean="0"/>
              <a:t>For starters:  have 4 threads</a:t>
            </a:r>
            <a:r>
              <a:rPr lang="en-US" sz="2000" dirty="0"/>
              <a:t> </a:t>
            </a:r>
            <a:r>
              <a:rPr lang="en-US" sz="2000" dirty="0" smtClean="0"/>
              <a:t>simultaneously sum ¼ of the array</a:t>
            </a:r>
          </a:p>
          <a:p>
            <a:pPr>
              <a:defRPr/>
            </a:pPr>
            <a:endParaRPr lang="en-US" sz="2000" dirty="0" smtClean="0"/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>
              <a:buFontTx/>
              <a:buNone/>
              <a:defRPr/>
            </a:pPr>
            <a:r>
              <a:rPr lang="en-US" sz="2000" dirty="0" smtClean="0"/>
              <a:t>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                                                       +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                                        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US" sz="2000" dirty="0" smtClean="0"/>
              <a:t>Create 4 </a:t>
            </a:r>
            <a:r>
              <a:rPr lang="en-US" sz="2000" i="1" dirty="0" smtClean="0">
                <a:solidFill>
                  <a:schemeClr val="accent2"/>
                </a:solidFill>
              </a:rPr>
              <a:t>thread objects</a:t>
            </a:r>
            <a:r>
              <a:rPr lang="en-US" sz="2000" dirty="0" smtClean="0"/>
              <a:t>, each given ¼ of the array</a:t>
            </a:r>
          </a:p>
          <a:p>
            <a:pPr lvl="1">
              <a:defRPr/>
            </a:pPr>
            <a:r>
              <a:rPr lang="en-US" sz="2000" dirty="0" smtClean="0"/>
              <a:t>Call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sz="2000" dirty="0" smtClean="0"/>
              <a:t> on each thread object to run it in parallel</a:t>
            </a:r>
          </a:p>
          <a:p>
            <a:pPr lvl="1">
              <a:defRPr/>
            </a:pPr>
            <a:r>
              <a:rPr lang="en-US" sz="2000" dirty="0" smtClean="0"/>
              <a:t>Wait for threads to finish using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>
              <a:defRPr/>
            </a:pPr>
            <a:r>
              <a:rPr lang="en-US" sz="2000" dirty="0" smtClean="0"/>
              <a:t>Add together their 4 answers for the final result</a:t>
            </a:r>
          </a:p>
          <a:p>
            <a:pPr lvl="1">
              <a:defRPr/>
            </a:pPr>
            <a:endParaRPr lang="en-US" sz="2000" dirty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41E5B2-6DD6-4F6C-83D8-F2FD53D015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1509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0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1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2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4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76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5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6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28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7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8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9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0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1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43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2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895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3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4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048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5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2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6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05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7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10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8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57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9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62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0" name="Rectangle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1" name="Rectangle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2" name="Rectangle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67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3" name="Rectangle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4" name="Rectangle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24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5" name="Rectangle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029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6" name="Rectangle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76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7" name="Rectangle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181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8" name="Rectangle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9" name="Rectangle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38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0" name="Rectangle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486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1" name="Rectangle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791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2" name="Rectangle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943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3" name="Rectangle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4" name="Rectangle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96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5" name="Rectangle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00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6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553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7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858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8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9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010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0" name="Rectangle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1" name="Rectangle 4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467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2" name="Rectangle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315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3" name="Rectangle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20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4" name="Rectangle 5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7772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5" name="Rectangle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077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6" name="Rectangle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924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7" name="Left Brace 54"/>
          <p:cNvSpPr>
            <a:spLocks/>
          </p:cNvSpPr>
          <p:nvPr>
            <p:custDataLst>
              <p:tags r:id="rId52"/>
            </p:custDataLst>
          </p:nvPr>
        </p:nvSpPr>
        <p:spPr bwMode="auto">
          <a:xfrm rot="-5400000">
            <a:off x="1676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8" name="Left Brace 60"/>
          <p:cNvSpPr>
            <a:spLocks/>
          </p:cNvSpPr>
          <p:nvPr>
            <p:custDataLst>
              <p:tags r:id="rId53"/>
            </p:custDataLst>
          </p:nvPr>
        </p:nvSpPr>
        <p:spPr bwMode="auto">
          <a:xfrm rot="-5400000">
            <a:off x="3581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9" name="Left Brace 65"/>
          <p:cNvSpPr>
            <a:spLocks/>
          </p:cNvSpPr>
          <p:nvPr>
            <p:custDataLst>
              <p:tags r:id="rId54"/>
            </p:custDataLst>
          </p:nvPr>
        </p:nvSpPr>
        <p:spPr bwMode="auto">
          <a:xfrm rot="-5400000">
            <a:off x="5486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0" name="Left Brace 66"/>
          <p:cNvSpPr>
            <a:spLocks/>
          </p:cNvSpPr>
          <p:nvPr>
            <p:custDataLst>
              <p:tags r:id="rId55"/>
            </p:custDataLst>
          </p:nvPr>
        </p:nvSpPr>
        <p:spPr bwMode="auto">
          <a:xfrm rot="-5400000">
            <a:off x="7391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1" name="Rectangle 6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8229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2" name="Rectangle 6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8382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1563" name="Straight Connector 71"/>
          <p:cNvCxnSpPr>
            <a:cxnSpLocks noChangeShapeType="1"/>
          </p:cNvCxnSpPr>
          <p:nvPr>
            <p:custDataLst>
              <p:tags r:id="rId58"/>
            </p:custDataLst>
          </p:nvPr>
        </p:nvCxnSpPr>
        <p:spPr bwMode="auto">
          <a:xfrm>
            <a:off x="2133600" y="2667000"/>
            <a:ext cx="24384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4" name="Straight Connector 73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3886200" y="2667000"/>
            <a:ext cx="7620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5" name="Straight Connector 76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724400" y="2667000"/>
            <a:ext cx="9144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6" name="Straight Connector 78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rot="10800000" flipV="1">
            <a:off x="4876800" y="2667000"/>
            <a:ext cx="25146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US" altLang="en-US" sz="3200" smtClean="0">
                <a:latin typeface="Arial" charset="0"/>
                <a:cs typeface="Arial" charset="0"/>
              </a:rPr>
              <a:t>Part 1: define thread class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59FE85-F225-4BE0-9D02-6346EE389B6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fields, passed to constructor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so threads know what to do.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22533" name="Down Arrow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2440678">
            <a:off x="5845175" y="26828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2534" name="Down Arrow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2871775">
            <a:off x="3477419" y="3201194"/>
            <a:ext cx="484187" cy="1165225"/>
          </a:xfrm>
          <a:prstGeom prst="downArrow">
            <a:avLst>
              <a:gd name="adj1" fmla="val 50000"/>
              <a:gd name="adj2" fmla="val 5003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6"/>
            </p:custDataLst>
          </p:nvPr>
        </p:nvSpPr>
        <p:spPr>
          <a:xfrm>
            <a:off x="465499" y="5714999"/>
            <a:ext cx="68103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Because we must override a no-arguments/no-result run,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use fields to communicate across threads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altLang="en-US" smtClean="0">
                <a:latin typeface="Arial" charset="0"/>
                <a:cs typeface="Arial" charset="0"/>
              </a:rPr>
              <a:t>Part 2:  sum routine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E70BDA-B9B2-4C84-ACA7-9C17B7D6FDD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5240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can be a static method</a:t>
            </a:r>
            <a:endParaRPr lang="en-US" sz="2000" b="1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arr.length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0;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[]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4;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++){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arr,i</a:t>
            </a:r>
            <a:r>
              <a:rPr lang="en-US" sz="2000" b="1" kern="0" dirty="0">
                <a:latin typeface="Courier New" pitchFamily="49" charset="0"/>
              </a:rPr>
              <a:t>*</a:t>
            </a:r>
            <a:r>
              <a:rPr lang="en-US" sz="2000" b="1" kern="0" dirty="0" err="1"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/4,(i+1)*</a:t>
            </a:r>
            <a:r>
              <a:rPr lang="en-US" sz="2000" b="1" kern="0" dirty="0" err="1"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].start(); </a:t>
            </a:r>
            <a:endParaRPr lang="en-US" sz="2000" b="1" kern="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4;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 {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+=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 smtClean="0"/>
              <a:t>Parameterizing by number of threads</a:t>
            </a:r>
            <a:endParaRPr lang="en-US" dirty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6F581F-4CEC-4A37-B5FD-7BBFD7C3B3A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19050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0;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[]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,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                         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+=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2458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Recall:  Parallel Sum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Sum up N numbers in an array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Let’s implement this with threads...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1F0A4-11C3-4561-9CF9-B8437EEA17A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grpSp>
        <p:nvGrpSpPr>
          <p:cNvPr id="25605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25683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4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5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6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7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8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9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0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1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2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3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4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5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6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7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8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9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0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1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2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3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4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5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6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7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8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9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0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1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2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3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4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25606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5607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9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0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1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2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3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4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5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6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7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8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9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0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1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2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3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25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6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28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9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1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2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4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5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7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8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0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1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3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4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6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7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9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0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2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3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5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6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8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9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61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2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64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5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610600" cy="1143000"/>
          </a:xfrm>
        </p:spPr>
        <p:txBody>
          <a:bodyPr/>
          <a:lstStyle/>
          <a:p>
            <a:r>
              <a:rPr lang="en-US" altLang="en-US" sz="2800" smtClean="0">
                <a:latin typeface="Arial" charset="0"/>
                <a:cs typeface="Arial" charset="0"/>
              </a:rPr>
              <a:t>Code looks something like this</a:t>
            </a:r>
            <a:r>
              <a:rPr lang="en-US" altLang="en-US" sz="2400" smtClean="0">
                <a:latin typeface="Arial" charset="0"/>
                <a:cs typeface="Arial" charset="0"/>
              </a:rPr>
              <a:t> (using Java Threads)</a:t>
            </a:r>
            <a:endParaRPr lang="en-US" altLang="en-US" sz="2800" smtClean="0">
              <a:latin typeface="Arial" charset="0"/>
              <a:cs typeface="Arial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The key is to do the result-combining in parallel as well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And using recursive divide-and-conquer makes this natural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Easier to write and more efficient asymptotically!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4127AE-EED2-4632-955C-0A1C05BD9C3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fields to know what to do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just make one thread!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t.run</a:t>
            </a:r>
            <a:r>
              <a:rPr lang="en-US" sz="2000" b="1" kern="0" dirty="0">
                <a:latin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62000" y="152400"/>
            <a:ext cx="83820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Thread: sum range [0,10)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Thread: sum range [0,5)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Thread: sum range [0,2) 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[0,1) (return arr[0])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[1,2) (return arr[1])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Thread: sum range [2,5)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[2,3) (return arr[2])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[3,5)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Thread: sum range [3,4) (return arr[3])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Thread: sum range [4,5) (return arr[4])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add results from two helper threads	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Thread: sum range [5,10)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Thread: sum range [5,7)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[5,6) (return arr[5])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[6,7) (return arr[6])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Thread: sum range [7,10)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[7,8) (return arr[7])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[8,10)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Thread: sum range [8,9) (return arr[8])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Thread: sum range [9,10) (return arr[9])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add results from two helper threads</a:t>
            </a:r>
          </a:p>
        </p:txBody>
      </p:sp>
      <p:cxnSp>
        <p:nvCxnSpPr>
          <p:cNvPr id="27652" name="Straight Connector 11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5400000">
            <a:off x="-1770062" y="3390900"/>
            <a:ext cx="5867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3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EAF810-3EAD-44FF-8751-7D04B4E2660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200400" y="-3175"/>
            <a:ext cx="404790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Recursive problem decomposition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Divide-and-conquer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066800"/>
            <a:ext cx="8153400" cy="3048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 smtClean="0"/>
              <a:t>Same approach useful for many problems beyond sum</a:t>
            </a:r>
          </a:p>
          <a:p>
            <a:pPr lvl="1">
              <a:defRPr/>
            </a:pPr>
            <a:r>
              <a:rPr lang="en-US" sz="2000" i="1" dirty="0" smtClean="0"/>
              <a:t>If</a:t>
            </a:r>
            <a:r>
              <a:rPr lang="en-US" sz="2000" dirty="0" smtClean="0"/>
              <a:t> you have enough processors, total time </a:t>
            </a:r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</a:p>
          <a:p>
            <a:pPr lvl="1">
              <a:defRPr/>
            </a:pPr>
            <a:r>
              <a:rPr lang="en-US" sz="2000" dirty="0" smtClean="0"/>
              <a:t>Next lecture: study reality of </a:t>
            </a:r>
            <a:r>
              <a:rPr lang="en-US" sz="2000" b="1" dirty="0" smtClean="0"/>
              <a:t>P</a:t>
            </a:r>
            <a:r>
              <a:rPr lang="en-US" sz="2000" dirty="0" smtClean="0"/>
              <a:t> &lt;&lt; </a:t>
            </a:r>
            <a:r>
              <a:rPr lang="en-US" sz="2000" i="1" dirty="0" smtClean="0"/>
              <a:t>n</a:t>
            </a:r>
            <a:r>
              <a:rPr lang="en-US" sz="2000" dirty="0" smtClean="0"/>
              <a:t> processors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Will write all our parallel algorithms in this style</a:t>
            </a:r>
          </a:p>
          <a:p>
            <a:pPr lvl="1">
              <a:defRPr/>
            </a:pPr>
            <a:r>
              <a:rPr lang="en-US" sz="2000" dirty="0" smtClean="0"/>
              <a:t>But using a special fork-join library engineered for this style</a:t>
            </a:r>
          </a:p>
          <a:p>
            <a:pPr lvl="2">
              <a:defRPr/>
            </a:pPr>
            <a:r>
              <a:rPr lang="en-US" dirty="0" smtClean="0"/>
              <a:t>Takes care of scheduling the computation well</a:t>
            </a:r>
          </a:p>
          <a:p>
            <a:pPr lvl="1">
              <a:defRPr/>
            </a:pPr>
            <a:r>
              <a:rPr lang="en-US" sz="2000" dirty="0" smtClean="0"/>
              <a:t>Often relies on operations being associative (like +)</a:t>
            </a:r>
            <a:endParaRPr lang="en-US" sz="2000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C47C75-7EEA-4EAF-A69C-B4F25097AF4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/>
          </a:p>
        </p:txBody>
      </p:sp>
      <p:sp>
        <p:nvSpPr>
          <p:cNvPr id="28677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78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79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0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1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2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76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3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4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28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5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6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7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8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9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43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0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895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1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2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048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3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2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4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05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5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10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6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57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7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62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8" name="Rectangle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9" name="Rectangle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0" name="Rectangle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67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1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2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24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3" name="Rectangle 3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029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4" name="Rectangle 3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76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5" name="Rectangle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181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6" name="Rectangle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7" name="Rectangle 3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38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8" name="Rectangle 3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486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9" name="Rectangle 3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791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0" name="Rectangle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943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1" name="Rectangle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2" name="Rectangle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96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3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00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4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553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5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858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6" name="Rectangle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7" name="Rectangle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010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8" name="Rectangle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9" name="Rectangle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467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0" name="Rectangle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315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1" name="Rectangle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20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2" name="Rectangle 52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7772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3" name="Rectangle 5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077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4" name="Rectangle 5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924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5" name="Left Brace 55"/>
          <p:cNvSpPr>
            <a:spLocks/>
          </p:cNvSpPr>
          <p:nvPr>
            <p:custDataLst>
              <p:tags r:id="rId52"/>
            </p:custDataLst>
          </p:nvPr>
        </p:nvSpPr>
        <p:spPr bwMode="auto">
          <a:xfrm rot="-5400000">
            <a:off x="952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8726" name="Straight Connector 60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 rot="16200000" flipH="1">
            <a:off x="10287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7" name="Straight Connector 61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5400000">
            <a:off x="1333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8" name="Left Brace 80"/>
          <p:cNvSpPr>
            <a:spLocks/>
          </p:cNvSpPr>
          <p:nvPr>
            <p:custDataLst>
              <p:tags r:id="rId55"/>
            </p:custDataLst>
          </p:nvPr>
        </p:nvSpPr>
        <p:spPr bwMode="auto">
          <a:xfrm rot="-5400000">
            <a:off x="1409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9" name="Left Brace 81"/>
          <p:cNvSpPr>
            <a:spLocks/>
          </p:cNvSpPr>
          <p:nvPr>
            <p:custDataLst>
              <p:tags r:id="rId56"/>
            </p:custDataLst>
          </p:nvPr>
        </p:nvSpPr>
        <p:spPr bwMode="auto">
          <a:xfrm rot="-5400000">
            <a:off x="1866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0" name="Left Brace 82"/>
          <p:cNvSpPr>
            <a:spLocks/>
          </p:cNvSpPr>
          <p:nvPr>
            <p:custDataLst>
              <p:tags r:id="rId57"/>
            </p:custDataLst>
          </p:nvPr>
        </p:nvSpPr>
        <p:spPr bwMode="auto">
          <a:xfrm rot="-5400000">
            <a:off x="2324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1" name="Left Brace 83"/>
          <p:cNvSpPr>
            <a:spLocks/>
          </p:cNvSpPr>
          <p:nvPr>
            <p:custDataLst>
              <p:tags r:id="rId58"/>
            </p:custDataLst>
          </p:nvPr>
        </p:nvSpPr>
        <p:spPr bwMode="auto">
          <a:xfrm rot="-5400000">
            <a:off x="2781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2" name="Left Brace 84"/>
          <p:cNvSpPr>
            <a:spLocks/>
          </p:cNvSpPr>
          <p:nvPr>
            <p:custDataLst>
              <p:tags r:id="rId59"/>
            </p:custDataLst>
          </p:nvPr>
        </p:nvSpPr>
        <p:spPr bwMode="auto">
          <a:xfrm rot="-5400000">
            <a:off x="3238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3" name="Left Brace 85"/>
          <p:cNvSpPr>
            <a:spLocks/>
          </p:cNvSpPr>
          <p:nvPr>
            <p:custDataLst>
              <p:tags r:id="rId60"/>
            </p:custDataLst>
          </p:nvPr>
        </p:nvSpPr>
        <p:spPr bwMode="auto">
          <a:xfrm rot="-5400000">
            <a:off x="3695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4" name="Left Brace 86"/>
          <p:cNvSpPr>
            <a:spLocks/>
          </p:cNvSpPr>
          <p:nvPr>
            <p:custDataLst>
              <p:tags r:id="rId61"/>
            </p:custDataLst>
          </p:nvPr>
        </p:nvSpPr>
        <p:spPr bwMode="auto">
          <a:xfrm rot="-5400000">
            <a:off x="4152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5" name="Left Brace 87"/>
          <p:cNvSpPr>
            <a:spLocks/>
          </p:cNvSpPr>
          <p:nvPr>
            <p:custDataLst>
              <p:tags r:id="rId62"/>
            </p:custDataLst>
          </p:nvPr>
        </p:nvSpPr>
        <p:spPr bwMode="auto">
          <a:xfrm rot="-5400000">
            <a:off x="4610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6" name="Left Brace 88"/>
          <p:cNvSpPr>
            <a:spLocks/>
          </p:cNvSpPr>
          <p:nvPr>
            <p:custDataLst>
              <p:tags r:id="rId63"/>
            </p:custDataLst>
          </p:nvPr>
        </p:nvSpPr>
        <p:spPr bwMode="auto">
          <a:xfrm rot="-5400000">
            <a:off x="5067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7" name="Left Brace 89"/>
          <p:cNvSpPr>
            <a:spLocks/>
          </p:cNvSpPr>
          <p:nvPr>
            <p:custDataLst>
              <p:tags r:id="rId64"/>
            </p:custDataLst>
          </p:nvPr>
        </p:nvSpPr>
        <p:spPr bwMode="auto">
          <a:xfrm rot="-5400000">
            <a:off x="5524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8" name="Left Brace 90"/>
          <p:cNvSpPr>
            <a:spLocks/>
          </p:cNvSpPr>
          <p:nvPr>
            <p:custDataLst>
              <p:tags r:id="rId65"/>
            </p:custDataLst>
          </p:nvPr>
        </p:nvSpPr>
        <p:spPr bwMode="auto">
          <a:xfrm rot="-5400000">
            <a:off x="5981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9" name="Left Brace 91"/>
          <p:cNvSpPr>
            <a:spLocks/>
          </p:cNvSpPr>
          <p:nvPr>
            <p:custDataLst>
              <p:tags r:id="rId66"/>
            </p:custDataLst>
          </p:nvPr>
        </p:nvSpPr>
        <p:spPr bwMode="auto">
          <a:xfrm rot="-5400000">
            <a:off x="6438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0" name="Left Brace 92"/>
          <p:cNvSpPr>
            <a:spLocks/>
          </p:cNvSpPr>
          <p:nvPr>
            <p:custDataLst>
              <p:tags r:id="rId67"/>
            </p:custDataLst>
          </p:nvPr>
        </p:nvSpPr>
        <p:spPr bwMode="auto">
          <a:xfrm rot="-5400000">
            <a:off x="6896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1" name="Left Brace 93"/>
          <p:cNvSpPr>
            <a:spLocks/>
          </p:cNvSpPr>
          <p:nvPr>
            <p:custDataLst>
              <p:tags r:id="rId68"/>
            </p:custDataLst>
          </p:nvPr>
        </p:nvSpPr>
        <p:spPr bwMode="auto">
          <a:xfrm rot="-5400000">
            <a:off x="7353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2" name="Left Brace 94"/>
          <p:cNvSpPr>
            <a:spLocks/>
          </p:cNvSpPr>
          <p:nvPr>
            <p:custDataLst>
              <p:tags r:id="rId69"/>
            </p:custDataLst>
          </p:nvPr>
        </p:nvSpPr>
        <p:spPr bwMode="auto">
          <a:xfrm rot="-5400000">
            <a:off x="7810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>
            <p:custDataLst>
              <p:tags r:id="rId70"/>
            </p:custDataLst>
          </p:nvPr>
        </p:nvSpPr>
        <p:spPr>
          <a:xfrm>
            <a:off x="11430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44" name="Straight Connector 99"/>
          <p:cNvCxnSpPr>
            <a:cxnSpLocks noChangeShapeType="1"/>
          </p:cNvCxnSpPr>
          <p:nvPr>
            <p:custDataLst>
              <p:tags r:id="rId71"/>
            </p:custDataLst>
          </p:nvPr>
        </p:nvCxnSpPr>
        <p:spPr bwMode="auto">
          <a:xfrm rot="16200000" flipH="1">
            <a:off x="1943100" y="49530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5" name="Straight Connector 100"/>
          <p:cNvCxnSpPr>
            <a:cxnSpLocks noChangeShapeType="1"/>
          </p:cNvCxnSpPr>
          <p:nvPr>
            <p:custDataLst>
              <p:tags r:id="rId72"/>
            </p:custDataLst>
          </p:nvPr>
        </p:nvCxnSpPr>
        <p:spPr bwMode="auto">
          <a:xfrm rot="5400000">
            <a:off x="2247900" y="49530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73"/>
            </p:custDataLst>
          </p:nvPr>
        </p:nvSpPr>
        <p:spPr>
          <a:xfrm>
            <a:off x="20574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47" name="Straight Connector 102"/>
          <p:cNvCxnSpPr>
            <a:cxnSpLocks noChangeShapeType="1"/>
          </p:cNvCxnSpPr>
          <p:nvPr>
            <p:custDataLst>
              <p:tags r:id="rId74"/>
            </p:custDataLst>
          </p:nvPr>
        </p:nvCxnSpPr>
        <p:spPr bwMode="auto">
          <a:xfrm rot="16200000" flipH="1">
            <a:off x="29337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8" name="Straight Connector 103"/>
          <p:cNvCxnSpPr>
            <a:cxnSpLocks noChangeShapeType="1"/>
          </p:cNvCxnSpPr>
          <p:nvPr>
            <p:custDataLst>
              <p:tags r:id="rId75"/>
            </p:custDataLst>
          </p:nvPr>
        </p:nvCxnSpPr>
        <p:spPr bwMode="auto">
          <a:xfrm rot="5400000">
            <a:off x="3238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76"/>
            </p:custDataLst>
          </p:nvPr>
        </p:nvSpPr>
        <p:spPr>
          <a:xfrm>
            <a:off x="30480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0" name="Straight Connector 105"/>
          <p:cNvCxnSpPr>
            <a:cxnSpLocks noChangeShapeType="1"/>
          </p:cNvCxnSpPr>
          <p:nvPr>
            <p:custDataLst>
              <p:tags r:id="rId77"/>
            </p:custDataLst>
          </p:nvPr>
        </p:nvCxnSpPr>
        <p:spPr bwMode="auto">
          <a:xfrm rot="16200000" flipH="1">
            <a:off x="38481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1" name="Straight Connector 106"/>
          <p:cNvCxnSpPr>
            <a:cxnSpLocks noChangeShapeType="1"/>
          </p:cNvCxnSpPr>
          <p:nvPr>
            <p:custDataLst>
              <p:tags r:id="rId78"/>
            </p:custDataLst>
          </p:nvPr>
        </p:nvCxnSpPr>
        <p:spPr bwMode="auto">
          <a:xfrm rot="5400000">
            <a:off x="41529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79"/>
            </p:custDataLst>
          </p:nvPr>
        </p:nvSpPr>
        <p:spPr>
          <a:xfrm>
            <a:off x="39624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3" name="Straight Connector 108"/>
          <p:cNvCxnSpPr>
            <a:cxnSpLocks noChangeShapeType="1"/>
          </p:cNvCxnSpPr>
          <p:nvPr>
            <p:custDataLst>
              <p:tags r:id="rId80"/>
            </p:custDataLst>
          </p:nvPr>
        </p:nvCxnSpPr>
        <p:spPr bwMode="auto">
          <a:xfrm rot="16200000" flipH="1">
            <a:off x="4762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4" name="Straight Connector 109"/>
          <p:cNvCxnSpPr>
            <a:cxnSpLocks noChangeShapeType="1"/>
          </p:cNvCxnSpPr>
          <p:nvPr>
            <p:custDataLst>
              <p:tags r:id="rId81"/>
            </p:custDataLst>
          </p:nvPr>
        </p:nvCxnSpPr>
        <p:spPr bwMode="auto">
          <a:xfrm rot="5400000">
            <a:off x="50673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82"/>
            </p:custDataLst>
          </p:nvPr>
        </p:nvSpPr>
        <p:spPr>
          <a:xfrm>
            <a:off x="48768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6" name="Straight Connector 111"/>
          <p:cNvCxnSpPr>
            <a:cxnSpLocks noChangeShapeType="1"/>
          </p:cNvCxnSpPr>
          <p:nvPr>
            <p:custDataLst>
              <p:tags r:id="rId83"/>
            </p:custDataLst>
          </p:nvPr>
        </p:nvCxnSpPr>
        <p:spPr bwMode="auto">
          <a:xfrm rot="16200000" flipH="1">
            <a:off x="56769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7" name="Straight Connector 112"/>
          <p:cNvCxnSpPr>
            <a:cxnSpLocks noChangeShapeType="1"/>
          </p:cNvCxnSpPr>
          <p:nvPr>
            <p:custDataLst>
              <p:tags r:id="rId84"/>
            </p:custDataLst>
          </p:nvPr>
        </p:nvCxnSpPr>
        <p:spPr bwMode="auto">
          <a:xfrm rot="5400000">
            <a:off x="59817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85"/>
            </p:custDataLst>
          </p:nvPr>
        </p:nvSpPr>
        <p:spPr>
          <a:xfrm>
            <a:off x="57912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9" name="Straight Connector 114"/>
          <p:cNvCxnSpPr>
            <a:cxnSpLocks noChangeShapeType="1"/>
          </p:cNvCxnSpPr>
          <p:nvPr>
            <p:custDataLst>
              <p:tags r:id="rId86"/>
            </p:custDataLst>
          </p:nvPr>
        </p:nvCxnSpPr>
        <p:spPr bwMode="auto">
          <a:xfrm rot="16200000" flipH="1">
            <a:off x="65913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0" name="Straight Connector 115"/>
          <p:cNvCxnSpPr>
            <a:cxnSpLocks noChangeShapeType="1"/>
          </p:cNvCxnSpPr>
          <p:nvPr>
            <p:custDataLst>
              <p:tags r:id="rId87"/>
            </p:custDataLst>
          </p:nvPr>
        </p:nvCxnSpPr>
        <p:spPr bwMode="auto">
          <a:xfrm rot="5400000">
            <a:off x="68961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Box 116"/>
          <p:cNvSpPr txBox="1"/>
          <p:nvPr>
            <p:custDataLst>
              <p:tags r:id="rId88"/>
            </p:custDataLst>
          </p:nvPr>
        </p:nvSpPr>
        <p:spPr>
          <a:xfrm>
            <a:off x="67056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2" name="Straight Connector 117"/>
          <p:cNvCxnSpPr>
            <a:cxnSpLocks noChangeShapeType="1"/>
          </p:cNvCxnSpPr>
          <p:nvPr>
            <p:custDataLst>
              <p:tags r:id="rId89"/>
            </p:custDataLst>
          </p:nvPr>
        </p:nvCxnSpPr>
        <p:spPr bwMode="auto">
          <a:xfrm rot="16200000" flipH="1">
            <a:off x="75057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3" name="Straight Connector 118"/>
          <p:cNvCxnSpPr>
            <a:cxnSpLocks noChangeShapeType="1"/>
          </p:cNvCxnSpPr>
          <p:nvPr>
            <p:custDataLst>
              <p:tags r:id="rId90"/>
            </p:custDataLst>
          </p:nvPr>
        </p:nvCxnSpPr>
        <p:spPr bwMode="auto">
          <a:xfrm rot="5400000">
            <a:off x="78105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" name="TextBox 119"/>
          <p:cNvSpPr txBox="1"/>
          <p:nvPr>
            <p:custDataLst>
              <p:tags r:id="rId91"/>
            </p:custDataLst>
          </p:nvPr>
        </p:nvSpPr>
        <p:spPr>
          <a:xfrm>
            <a:off x="76200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5" name="Straight Connector 120"/>
          <p:cNvCxnSpPr>
            <a:cxnSpLocks noChangeShapeType="1"/>
            <a:stCxn id="99" idx="2"/>
          </p:cNvCxnSpPr>
          <p:nvPr>
            <p:custDataLst>
              <p:tags r:id="rId92"/>
            </p:custDataLst>
          </p:nvPr>
        </p:nvCxnSpPr>
        <p:spPr bwMode="auto">
          <a:xfrm rot="16200000" flipH="1">
            <a:off x="1416844" y="528399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6" name="Straight Connector 121"/>
          <p:cNvCxnSpPr>
            <a:cxnSpLocks noChangeShapeType="1"/>
            <a:stCxn id="102" idx="2"/>
          </p:cNvCxnSpPr>
          <p:nvPr>
            <p:custDataLst>
              <p:tags r:id="rId93"/>
            </p:custDataLst>
          </p:nvPr>
        </p:nvCxnSpPr>
        <p:spPr bwMode="auto">
          <a:xfrm rot="5400000">
            <a:off x="1950244" y="526970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TextBox 122"/>
          <p:cNvSpPr txBox="1"/>
          <p:nvPr>
            <p:custDataLst>
              <p:tags r:id="rId94"/>
            </p:custDataLst>
          </p:nvPr>
        </p:nvSpPr>
        <p:spPr>
          <a:xfrm>
            <a:off x="1600200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8" name="Straight Connector 126"/>
          <p:cNvCxnSpPr>
            <a:cxnSpLocks noChangeShapeType="1"/>
          </p:cNvCxnSpPr>
          <p:nvPr>
            <p:custDataLst>
              <p:tags r:id="rId95"/>
            </p:custDataLst>
          </p:nvPr>
        </p:nvCxnSpPr>
        <p:spPr bwMode="auto">
          <a:xfrm rot="16200000" flipH="1">
            <a:off x="3307557" y="52649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9" name="Straight Connector 127"/>
          <p:cNvCxnSpPr>
            <a:cxnSpLocks noChangeShapeType="1"/>
          </p:cNvCxnSpPr>
          <p:nvPr>
            <p:custDataLst>
              <p:tags r:id="rId96"/>
            </p:custDataLst>
          </p:nvPr>
        </p:nvCxnSpPr>
        <p:spPr bwMode="auto">
          <a:xfrm rot="5400000">
            <a:off x="3840957" y="52506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TextBox 128"/>
          <p:cNvSpPr txBox="1"/>
          <p:nvPr>
            <p:custDataLst>
              <p:tags r:id="rId97"/>
            </p:custDataLst>
          </p:nvPr>
        </p:nvSpPr>
        <p:spPr>
          <a:xfrm>
            <a:off x="3476625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1" name="Straight Connector 129"/>
          <p:cNvCxnSpPr>
            <a:cxnSpLocks noChangeShapeType="1"/>
          </p:cNvCxnSpPr>
          <p:nvPr>
            <p:custDataLst>
              <p:tags r:id="rId98"/>
            </p:custDataLst>
          </p:nvPr>
        </p:nvCxnSpPr>
        <p:spPr bwMode="auto">
          <a:xfrm rot="16200000" flipH="1">
            <a:off x="5136357" y="52649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2" name="Straight Connector 130"/>
          <p:cNvCxnSpPr>
            <a:cxnSpLocks noChangeShapeType="1"/>
          </p:cNvCxnSpPr>
          <p:nvPr>
            <p:custDataLst>
              <p:tags r:id="rId99"/>
            </p:custDataLst>
          </p:nvPr>
        </p:nvCxnSpPr>
        <p:spPr bwMode="auto">
          <a:xfrm rot="5400000">
            <a:off x="5669757" y="52506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TextBox 131"/>
          <p:cNvSpPr txBox="1"/>
          <p:nvPr>
            <p:custDataLst>
              <p:tags r:id="rId100"/>
            </p:custDataLst>
          </p:nvPr>
        </p:nvSpPr>
        <p:spPr>
          <a:xfrm>
            <a:off x="5305425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4" name="Straight Connector 132"/>
          <p:cNvCxnSpPr>
            <a:cxnSpLocks noChangeShapeType="1"/>
          </p:cNvCxnSpPr>
          <p:nvPr>
            <p:custDataLst>
              <p:tags r:id="rId101"/>
            </p:custDataLst>
          </p:nvPr>
        </p:nvCxnSpPr>
        <p:spPr bwMode="auto">
          <a:xfrm rot="16200000" flipH="1">
            <a:off x="6965157" y="51887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5" name="Straight Connector 133"/>
          <p:cNvCxnSpPr>
            <a:cxnSpLocks noChangeShapeType="1"/>
          </p:cNvCxnSpPr>
          <p:nvPr>
            <p:custDataLst>
              <p:tags r:id="rId102"/>
            </p:custDataLst>
          </p:nvPr>
        </p:nvCxnSpPr>
        <p:spPr bwMode="auto">
          <a:xfrm rot="5400000">
            <a:off x="7498557" y="51744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" name="TextBox 134"/>
          <p:cNvSpPr txBox="1"/>
          <p:nvPr>
            <p:custDataLst>
              <p:tags r:id="rId103"/>
            </p:custDataLst>
          </p:nvPr>
        </p:nvSpPr>
        <p:spPr>
          <a:xfrm>
            <a:off x="7134225" y="5295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7" name="Straight Connector 135"/>
          <p:cNvCxnSpPr>
            <a:cxnSpLocks noChangeShapeType="1"/>
          </p:cNvCxnSpPr>
          <p:nvPr>
            <p:custDataLst>
              <p:tags r:id="rId104"/>
            </p:custDataLst>
          </p:nvPr>
        </p:nvCxnSpPr>
        <p:spPr bwMode="auto">
          <a:xfrm>
            <a:off x="1905000" y="5695950"/>
            <a:ext cx="6715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8" name="Straight Connector 136"/>
          <p:cNvCxnSpPr>
            <a:cxnSpLocks noChangeShapeType="1"/>
          </p:cNvCxnSpPr>
          <p:nvPr>
            <p:custDataLst>
              <p:tags r:id="rId105"/>
            </p:custDataLst>
          </p:nvPr>
        </p:nvCxnSpPr>
        <p:spPr bwMode="auto">
          <a:xfrm rot="10800000" flipV="1">
            <a:off x="2728913" y="5695950"/>
            <a:ext cx="7762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8" name="TextBox 137"/>
          <p:cNvSpPr txBox="1"/>
          <p:nvPr>
            <p:custDataLst>
              <p:tags r:id="rId106"/>
            </p:custDataLst>
          </p:nvPr>
        </p:nvSpPr>
        <p:spPr>
          <a:xfrm>
            <a:off x="2486025" y="58293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80" name="Straight Connector 142"/>
          <p:cNvCxnSpPr>
            <a:cxnSpLocks noChangeShapeType="1"/>
          </p:cNvCxnSpPr>
          <p:nvPr>
            <p:custDataLst>
              <p:tags r:id="rId107"/>
            </p:custDataLst>
          </p:nvPr>
        </p:nvCxnSpPr>
        <p:spPr bwMode="auto">
          <a:xfrm>
            <a:off x="5638800" y="5695950"/>
            <a:ext cx="6715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1" name="Straight Connector 143"/>
          <p:cNvCxnSpPr>
            <a:cxnSpLocks noChangeShapeType="1"/>
          </p:cNvCxnSpPr>
          <p:nvPr>
            <p:custDataLst>
              <p:tags r:id="rId108"/>
            </p:custDataLst>
          </p:nvPr>
        </p:nvCxnSpPr>
        <p:spPr bwMode="auto">
          <a:xfrm rot="10800000" flipV="1">
            <a:off x="6462713" y="5695950"/>
            <a:ext cx="7762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" name="TextBox 144"/>
          <p:cNvSpPr txBox="1"/>
          <p:nvPr>
            <p:custDataLst>
              <p:tags r:id="rId109"/>
            </p:custDataLst>
          </p:nvPr>
        </p:nvSpPr>
        <p:spPr>
          <a:xfrm>
            <a:off x="6219825" y="58293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83" name="Straight Connector 145"/>
          <p:cNvCxnSpPr>
            <a:cxnSpLocks noChangeShapeType="1"/>
          </p:cNvCxnSpPr>
          <p:nvPr>
            <p:custDataLst>
              <p:tags r:id="rId110"/>
            </p:custDataLst>
          </p:nvPr>
        </p:nvCxnSpPr>
        <p:spPr bwMode="auto">
          <a:xfrm>
            <a:off x="2819400" y="6153150"/>
            <a:ext cx="15859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4" name="Straight Connector 146"/>
          <p:cNvCxnSpPr>
            <a:cxnSpLocks noChangeShapeType="1"/>
          </p:cNvCxnSpPr>
          <p:nvPr>
            <p:custDataLst>
              <p:tags r:id="rId111"/>
            </p:custDataLst>
          </p:nvPr>
        </p:nvCxnSpPr>
        <p:spPr bwMode="auto">
          <a:xfrm rot="10800000" flipV="1">
            <a:off x="4557713" y="6153150"/>
            <a:ext cx="16906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8" name="TextBox 147"/>
          <p:cNvSpPr txBox="1"/>
          <p:nvPr>
            <p:custDataLst>
              <p:tags r:id="rId112"/>
            </p:custDataLst>
          </p:nvPr>
        </p:nvSpPr>
        <p:spPr>
          <a:xfrm>
            <a:off x="4343400" y="61531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Thread Overhead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Creating and managing threads incurs cost  </a:t>
            </a:r>
          </a:p>
          <a:p>
            <a:pPr marL="0" indent="0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Two optimizations: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altLang="en-US" sz="2000" smtClean="0">
                <a:latin typeface="Arial" charset="0"/>
                <a:cs typeface="Arial" charset="0"/>
              </a:rPr>
              <a:t>Use a </a:t>
            </a:r>
            <a:r>
              <a:rPr lang="en-US" altLang="en-US" sz="2000" i="1" smtClean="0">
                <a:solidFill>
                  <a:schemeClr val="accent2"/>
                </a:solidFill>
                <a:latin typeface="Arial" charset="0"/>
                <a:cs typeface="Arial" charset="0"/>
              </a:rPr>
              <a:t>sequential cutoff</a:t>
            </a:r>
            <a:r>
              <a:rPr lang="en-US" altLang="en-US" sz="2000" smtClean="0">
                <a:latin typeface="Arial" charset="0"/>
                <a:cs typeface="Arial" charset="0"/>
              </a:rPr>
              <a:t>, typically around 500-1000</a:t>
            </a:r>
          </a:p>
          <a:p>
            <a:pPr marL="1257300" lvl="2" indent="-457200"/>
            <a:r>
              <a:rPr lang="en-US" altLang="en-US" smtClean="0">
                <a:latin typeface="Arial" charset="0"/>
                <a:cs typeface="Arial" charset="0"/>
              </a:rPr>
              <a:t>Eliminates lots of tiny threads</a:t>
            </a:r>
            <a:br>
              <a:rPr lang="en-US" altLang="en-US" smtClean="0">
                <a:latin typeface="Arial" charset="0"/>
                <a:cs typeface="Arial" charset="0"/>
              </a:rPr>
            </a:br>
            <a:endParaRPr lang="en-US" altLang="en-US" smtClean="0">
              <a:latin typeface="Arial" charset="0"/>
              <a:cs typeface="Arial" charset="0"/>
            </a:endParaRP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altLang="en-US" sz="2000" smtClean="0">
                <a:latin typeface="Arial" charset="0"/>
                <a:cs typeface="Arial" charset="0"/>
              </a:rPr>
              <a:t>Do not create two recursive threads; create one thread and do the other piece of work “yourself”</a:t>
            </a:r>
          </a:p>
          <a:p>
            <a:pPr marL="1257300" lvl="2" indent="-457200"/>
            <a:r>
              <a:rPr lang="en-US" altLang="en-US" smtClean="0">
                <a:latin typeface="Arial" charset="0"/>
                <a:cs typeface="Arial" charset="0"/>
              </a:rPr>
              <a:t>Cuts the number of threads created by another 2x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750A9C-1021-412D-9706-8553C1346DC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latin typeface="Arial" charset="0"/>
                <a:cs typeface="Arial" charset="0"/>
              </a:rPr>
              <a:t>Half the threads!</a:t>
            </a:r>
          </a:p>
        </p:txBody>
      </p:sp>
      <p:sp>
        <p:nvSpPr>
          <p:cNvPr id="3072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524000"/>
            <a:ext cx="37338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0724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1524000"/>
            <a:ext cx="43434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do!!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 </a:t>
            </a:r>
            <a:r>
              <a:rPr lang="en-US" alt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needed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5410200" y="762000"/>
            <a:ext cx="2349500" cy="554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</a:rPr>
              <a:t>order of last 4 lines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</a:rPr>
              <a:t>Is critical – why?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86600" y="2362200"/>
            <a:ext cx="1828800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z="1400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Note: run </a:t>
            </a: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is a normal function call!</a:t>
            </a:r>
            <a:b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</a:b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execution won’t </a:t>
            </a:r>
            <a:b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</a:b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continue until </a:t>
            </a:r>
            <a:r>
              <a:rPr lang="en-US" sz="1400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we </a:t>
            </a:r>
          </a:p>
          <a:p>
            <a:pPr>
              <a:lnSpc>
                <a:spcPts val="1800"/>
              </a:lnSpc>
              <a:defRPr/>
            </a:pPr>
            <a:r>
              <a:rPr lang="en-US" sz="1400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are done with </a:t>
            </a:r>
            <a:r>
              <a:rPr lang="en-US" sz="14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run</a:t>
            </a:r>
            <a:endParaRPr lang="en-US" sz="1400" dirty="0">
              <a:latin typeface="+mn-lt"/>
            </a:endParaRPr>
          </a:p>
        </p:txBody>
      </p:sp>
      <p:sp>
        <p:nvSpPr>
          <p:cNvPr id="30727" name="Slide Number Placeholder 1"/>
          <p:cNvSpPr>
            <a:spLocks noGrp="1"/>
          </p:cNvSpPr>
          <p:nvPr>
            <p:ph type="sldNum" sz="quarter" idx="11"/>
            <p:custDataLst>
              <p:tags r:id="rId6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C9CAB-067F-45CB-9B62-28C2FC56B6D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Sequential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Sum up N numbers in an array</a:t>
            </a:r>
            <a:endParaRPr lang="en-US" altLang="en-US" sz="240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Complexity?  </a:t>
            </a:r>
          </a:p>
          <a:p>
            <a:pPr lvl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173946-25A6-4BCC-987B-2F7F1CD98EB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Better Java Thread Library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altLang="en-US" sz="2000" smtClean="0">
                <a:latin typeface="Arial" charset="0"/>
                <a:cs typeface="Arial" charset="0"/>
              </a:rPr>
              <a:t>Even with all this care, Java’s threads are too “heavyweight”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Constant factors, especially space overhead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Creating 20,000 Java threads just a bad idea </a:t>
            </a:r>
            <a:r>
              <a:rPr lang="en-US" altLang="en-US" sz="2000" smtClean="0">
                <a:latin typeface="Arial" charset="0"/>
                <a:cs typeface="Arial" charset="0"/>
                <a:sym typeface="Wingdings" pitchFamily="2" charset="2"/>
              </a:rPr>
              <a:t></a:t>
            </a:r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r>
              <a:rPr lang="en-US" altLang="en-US" sz="2000" smtClean="0">
                <a:latin typeface="Arial" charset="0"/>
                <a:cs typeface="Arial" charset="0"/>
              </a:rPr>
              <a:t>The 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ForkJoin Framework</a:t>
            </a:r>
            <a:r>
              <a:rPr lang="en-US" altLang="en-US" sz="2000" smtClean="0">
                <a:latin typeface="Arial" charset="0"/>
                <a:cs typeface="Arial" charset="0"/>
              </a:rPr>
              <a:t> is designed to meet the needs of divide-and-conquer fork-join parallelism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In the Java 7 standard libraries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(Also available for Java 6 as a downloaded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.jar </a:t>
            </a:r>
            <a:r>
              <a:rPr lang="en-US" altLang="en-US" smtClean="0">
                <a:latin typeface="Arial" charset="0"/>
                <a:cs typeface="Arial" charset="0"/>
              </a:rPr>
              <a:t>file)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Section will focus on pragmatics/logistics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Similar libraries available for other languages 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C/C++: Cilk (inventors), Intel’s Thread Building Blocks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C#: Task Parallel Library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5C55ED-2907-46F2-BFE1-C0623EB965C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>
                <a:latin typeface="Arial" charset="0"/>
                <a:cs typeface="Arial" charset="0"/>
              </a:rPr>
              <a:t>Different terms, same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229600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dirty="0" smtClean="0"/>
              <a:t>To use the </a:t>
            </a:r>
            <a:r>
              <a:rPr lang="en-US" sz="2000" dirty="0" err="1" smtClean="0"/>
              <a:t>ForkJoin</a:t>
            </a:r>
            <a:r>
              <a:rPr lang="en-US" sz="2000" dirty="0" smtClean="0"/>
              <a:t> Framework:</a:t>
            </a:r>
          </a:p>
          <a:p>
            <a:pPr>
              <a:defRPr/>
            </a:pPr>
            <a:r>
              <a:rPr lang="en-US" sz="2000" dirty="0" smtClean="0"/>
              <a:t>A little standard set-up code (e.g., create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/>
              <a:t>)</a:t>
            </a:r>
          </a:p>
          <a:p>
            <a:pPr>
              <a:defRPr/>
            </a:pPr>
            <a:endParaRPr lang="en-US" sz="2000" dirty="0" smtClean="0"/>
          </a:p>
          <a:p>
            <a:pPr>
              <a:buFontTx/>
              <a:buNone/>
              <a:defRPr/>
            </a:pPr>
            <a:r>
              <a:rPr lang="en-US" sz="2000" dirty="0" smtClean="0"/>
              <a:t>Don’t subclass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z="2000" dirty="0" smtClean="0"/>
              <a:t> 	    	  Do subclass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&lt;V&gt;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override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/>
              <a:t>	    	  Do override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 not use an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/>
              <a:t> field	    	  Do return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dirty="0" smtClean="0"/>
              <a:t> from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000" dirty="0" smtClean="0"/>
              <a:t>	    	  Do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</a:t>
            </a:r>
            <a:r>
              <a:rPr lang="en-US" sz="2000" i="1" dirty="0" smtClean="0"/>
              <a:t>just</a:t>
            </a:r>
            <a:r>
              <a:rPr lang="en-US" sz="2000" dirty="0" smtClean="0"/>
              <a:t>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000" dirty="0" smtClean="0"/>
              <a:t>		  Do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000" dirty="0" smtClean="0"/>
              <a:t> (which returns answer)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/>
              <a:t> to hand-optimize 	  Do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/>
              <a:t> to hand-optimize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have a topmost call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run </a:t>
            </a:r>
            <a:r>
              <a:rPr lang="en-US" sz="2000" dirty="0" smtClean="0">
                <a:latin typeface="+mj-lt"/>
                <a:cs typeface="Courier New" pitchFamily="49" charset="0"/>
              </a:rPr>
              <a:t>Do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create a pool and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invoke</a:t>
            </a:r>
          </a:p>
          <a:p>
            <a:pPr>
              <a:buFontTx/>
              <a:buNone/>
              <a:defRPr/>
            </a:pPr>
            <a:endParaRPr lang="en-US" sz="2000" dirty="0">
              <a:latin typeface="+mj-lt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2000" dirty="0" smtClean="0"/>
              <a:t>See the web page for (linked in to project 3 description):</a:t>
            </a:r>
          </a:p>
          <a:p>
            <a:pP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“A Beginner’s Introduction to the </a:t>
            </a:r>
            <a:r>
              <a:rPr lang="en-US" sz="2000" dirty="0" err="1" smtClean="0"/>
              <a:t>ForkJoin</a:t>
            </a:r>
            <a:r>
              <a:rPr lang="en-US" sz="2000" dirty="0" smtClean="0"/>
              <a:t> Framework”</a:t>
            </a:r>
          </a:p>
          <a:p>
            <a:pPr>
              <a:buFontTx/>
              <a:buNone/>
              <a:defRPr/>
            </a:pPr>
            <a:endParaRPr lang="en-US" sz="2000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69D944-9F2B-48E8-B630-239618A304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Fork Join Framework Version: </a:t>
            </a:r>
            <a:r>
              <a:rPr lang="en-US" altLang="en-US" sz="2400" smtClean="0">
                <a:latin typeface="Arial" charset="0"/>
                <a:cs typeface="Arial" charset="0"/>
              </a:rPr>
              <a:t>(missing imports)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8C53CB-A8E3-4D15-8BD9-7CA127CD5CE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838200"/>
            <a:ext cx="8839200" cy="563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fields to know what to do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 answer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local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not a field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fork a thread and calls compute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call compute directly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get result from left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fjPool.invoke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SumArray</a:t>
            </a:r>
            <a:r>
              <a:rPr lang="en-US" sz="2000" b="1" kern="0" dirty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invoke returns the value compute returns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Parallel Sum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Sum up N numbers in an array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with two processors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C79BDF-D027-4E95-B74E-DBA38D01266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Parallel Sum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Sum up N numbers in an array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with N processors?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D3A051-7539-46E7-AD30-34E66139F15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Parallel Sum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Sum up N numbers in an array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Complexity?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How many processors?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Faster with infinite processors?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741739-5A23-4713-99B7-9F8F7B92837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grpSp>
        <p:nvGrpSpPr>
          <p:cNvPr id="7173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7251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2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3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4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5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6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7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8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9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0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1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2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3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4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5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6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7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8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9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0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1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2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3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4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5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6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7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8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9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80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81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82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7174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7175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78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79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0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1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2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3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4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5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6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7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8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9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90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91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193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4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196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7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199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0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02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3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05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6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08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9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11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2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14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5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17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8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20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21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23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24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26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27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29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0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32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3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Changing a Major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 far, we have assumed: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 smtClean="0">
                <a:solidFill>
                  <a:srgbClr val="0070C0"/>
                </a:solidFill>
              </a:rPr>
              <a:t/>
            </a:r>
            <a:br>
              <a:rPr lang="en-US" sz="1800" dirty="0" smtClean="0">
                <a:solidFill>
                  <a:srgbClr val="0070C0"/>
                </a:solidFill>
              </a:rPr>
            </a:br>
            <a:r>
              <a:rPr lang="en-US" sz="3600" i="1" dirty="0" smtClean="0">
                <a:solidFill>
                  <a:srgbClr val="0070C0"/>
                </a:solidFill>
              </a:rPr>
              <a:t>One thing happens at a time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dirty="0" smtClean="0"/>
              <a:t>Called sequential programming</a:t>
            </a:r>
          </a:p>
          <a:p>
            <a:pPr>
              <a:defRPr/>
            </a:pPr>
            <a:r>
              <a:rPr lang="en-US" dirty="0" smtClean="0"/>
              <a:t>Dominated until roughly 2005</a:t>
            </a:r>
          </a:p>
          <a:p>
            <a:pPr lvl="1">
              <a:defRPr/>
            </a:pPr>
            <a:r>
              <a:rPr lang="en-US" dirty="0" smtClean="0"/>
              <a:t>what changed?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80CF7-86A0-4015-88DA-D68EA6DF9B2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 Simplified History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Arial" charset="0"/>
                <a:cs typeface="Arial" charset="0"/>
              </a:rPr>
              <a:t>From roughly 1980-2005, desktop computers got exponentially faster at running sequential programs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About twice as fast every couple years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Arial" charset="0"/>
                <a:cs typeface="Arial" charset="0"/>
              </a:rPr>
              <a:t>Writing parallel (multi-threaded) code is harder than sequential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Especially in common languages like Java and C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Arial" charset="0"/>
                <a:cs typeface="Arial" charset="0"/>
              </a:rPr>
              <a:t>But nobody knows how to continue this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Increasing clock rate generates too much heat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Relative cost of memory access is too high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But we can keep making “wires exponentially smaller” (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Moore’s “Law”</a:t>
            </a:r>
            <a:r>
              <a:rPr lang="en-US" altLang="en-US" sz="2000" smtClean="0">
                <a:latin typeface="Arial" charset="0"/>
                <a:cs typeface="Arial" charset="0"/>
              </a:rPr>
              <a:t>), so put multiple processors on the same chip (“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multicore</a:t>
            </a:r>
            <a:r>
              <a:rPr lang="en-US" altLang="en-US" sz="2000" smtClean="0">
                <a:latin typeface="Arial" charset="0"/>
                <a:cs typeface="Arial" charset="0"/>
              </a:rPr>
              <a:t>”)</a:t>
            </a:r>
          </a:p>
          <a:p>
            <a:endParaRPr lang="en-US" altLang="en-US" sz="2000" smtClean="0">
              <a:latin typeface="Arial" charset="0"/>
              <a:cs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6EF74B-59E5-4F9B-AA05-EA1C6D54957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Who Implements Parallelism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latin typeface="Arial" charset="0"/>
                <a:cs typeface="Arial" charset="0"/>
              </a:rPr>
              <a:t>User</a:t>
            </a:r>
          </a:p>
          <a:p>
            <a:endParaRPr lang="en-US" altLang="en-US" sz="2400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Application</a:t>
            </a:r>
          </a:p>
          <a:p>
            <a:endParaRPr lang="en-US" altLang="en-US" sz="2400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Operating System</a:t>
            </a:r>
          </a:p>
          <a:p>
            <a:endParaRPr lang="en-US" altLang="en-US" sz="2400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Programming Language, Compiler</a:t>
            </a:r>
          </a:p>
          <a:p>
            <a:endParaRPr lang="en-US" altLang="en-US" sz="2400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Algorithm</a:t>
            </a:r>
          </a:p>
          <a:p>
            <a:endParaRPr lang="en-US" altLang="en-US" sz="2400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Processor Hardware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9EBFCE-04F7-41BA-A4B3-6A7DB5C9329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SO8REZEVADHINSP6" val="3298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ectur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lec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Office\Templates\lecture.pot</Template>
  <TotalTime>9855</TotalTime>
  <Words>2015</Words>
  <Application>Microsoft Office PowerPoint</Application>
  <PresentationFormat>On-screen Show (4:3)</PresentationFormat>
  <Paragraphs>529</Paragraphs>
  <Slides>32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lecture</vt:lpstr>
      <vt:lpstr>CSE 332:  Intro to Parallelism: Multithreading and Fork-Join</vt:lpstr>
      <vt:lpstr>Announcements  </vt:lpstr>
      <vt:lpstr>Sequential</vt:lpstr>
      <vt:lpstr>Parallel Sum</vt:lpstr>
      <vt:lpstr>Parallel Sum</vt:lpstr>
      <vt:lpstr>Parallel Sum</vt:lpstr>
      <vt:lpstr>Changing a Major Assumption</vt:lpstr>
      <vt:lpstr>A Simplified History</vt:lpstr>
      <vt:lpstr>Who Implements Parallelism</vt:lpstr>
      <vt:lpstr>Parallelism vs. Concurrency</vt:lpstr>
      <vt:lpstr>An analogy</vt:lpstr>
      <vt:lpstr>Shared Memory with Threads</vt:lpstr>
      <vt:lpstr>Old Story: one call stack, one pc </vt:lpstr>
      <vt:lpstr>New Story: Shared Memory with Threads </vt:lpstr>
      <vt:lpstr>Other models</vt:lpstr>
      <vt:lpstr>Our Needs</vt:lpstr>
      <vt:lpstr>Threads vs. Processors</vt:lpstr>
      <vt:lpstr>Threads vs. Processors</vt:lpstr>
      <vt:lpstr>Fork-Join Parallelism</vt:lpstr>
      <vt:lpstr>Sum with Threads</vt:lpstr>
      <vt:lpstr>Part 1: define thread class</vt:lpstr>
      <vt:lpstr>Part 2:  sum routine</vt:lpstr>
      <vt:lpstr>Parameterizing by number of threads</vt:lpstr>
      <vt:lpstr>Recall:  Parallel Sum</vt:lpstr>
      <vt:lpstr>Code looks something like this (using Java Threads)</vt:lpstr>
      <vt:lpstr>PowerPoint Presentation</vt:lpstr>
      <vt:lpstr>Divide-and-conquer</vt:lpstr>
      <vt:lpstr>Thread Overhead</vt:lpstr>
      <vt:lpstr>Half the threads!</vt:lpstr>
      <vt:lpstr>Better Java Thread Library</vt:lpstr>
      <vt:lpstr>Different terms, same basic idea</vt:lpstr>
      <vt:lpstr>Fork Join Framework Version: (missing imports)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Parallelism</dc:title>
  <dc:creator>Richard Anderson</dc:creator>
  <cp:lastModifiedBy>Richard Anderson</cp:lastModifiedBy>
  <cp:revision>242</cp:revision>
  <cp:lastPrinted>2000-01-24T19:15:12Z</cp:lastPrinted>
  <dcterms:created xsi:type="dcterms:W3CDTF">2000-01-21T01:42:32Z</dcterms:created>
  <dcterms:modified xsi:type="dcterms:W3CDTF">2016-05-01T22:18:25Z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owner-cse326@cs.washington.edu</vt:lpwstr>
  </property>
  <property fmtid="{D5CDD505-2E9C-101B-9397-08002B2CF9AE}" pid="8" name="HomePage">
    <vt:lpwstr>http://www.cs.washington.edu/326/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\\june\wolf\cse326\lectures</vt:lpwstr>
  </property>
</Properties>
</file>