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8.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9.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notesSlides/notesSlide10.xml" ContentType="application/vnd.openxmlformats-officedocument.presentationml.notesSlid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1.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notesSlides/notesSlide12.xml" ContentType="application/vnd.openxmlformats-officedocument.presentationml.notesSlide+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notesSlides/notesSlide13.xml" ContentType="application/vnd.openxmlformats-officedocument.presentationml.notesSlide+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notesSlides/notesSlide14.xml" ContentType="application/vnd.openxmlformats-officedocument.presentationml.notesSlide+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notesSlides/notesSlide15.xml" ContentType="application/vnd.openxmlformats-officedocument.presentationml.notesSlide+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notesSlides/notesSlide16.xml" ContentType="application/vnd.openxmlformats-officedocument.presentationml.notesSlide+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notesSlides/notesSlide17.xml" ContentType="application/vnd.openxmlformats-officedocument.presentationml.notesSlide+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notesSlides/notesSlide18.xml" ContentType="application/vnd.openxmlformats-officedocument.presentationml.notesSlide+xml"/>
  <Override PartName="/ppt/tags/tag348.xml" ContentType="application/vnd.openxmlformats-officedocument.presentationml.tags+xml"/>
  <Override PartName="/ppt/tags/tag349.xml" ContentType="application/vnd.openxmlformats-officedocument.presentationml.tags+xml"/>
  <Override PartName="/ppt/notesSlides/notesSlide19.xml" ContentType="application/vnd.openxmlformats-officedocument.presentationml.notesSlide+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notesSlides/notesSlide20.xml" ContentType="application/vnd.openxmlformats-officedocument.presentationml.notesSlide+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notesSlides/notesSlide21.xml" ContentType="application/vnd.openxmlformats-officedocument.presentationml.notesSlide+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notesSlides/notesSlide22.xml" ContentType="application/vnd.openxmlformats-officedocument.presentationml.notesSlide+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notesSlides/notesSlide23.xml" ContentType="application/vnd.openxmlformats-officedocument.presentationml.notesSlide+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notesSlides/notesSlide24.xml" ContentType="application/vnd.openxmlformats-officedocument.presentationml.notesSlide+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notesSlides/notesSlide25.xml" ContentType="application/vnd.openxmlformats-officedocument.presentationml.notesSlide+xml"/>
  <Override PartName="/ppt/tags/tag592.xml" ContentType="application/vnd.openxmlformats-officedocument.presentationml.tags+xml"/>
  <Override PartName="/ppt/tags/tag593.xml" ContentType="application/vnd.openxmlformats-officedocument.presentationml.tags+xml"/>
  <Override PartName="/ppt/notesSlides/notesSlide26.xml" ContentType="application/vnd.openxmlformats-officedocument.presentationml.notesSlide+xml"/>
  <Override PartName="/ppt/tags/tag59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1"/>
  </p:notesMasterIdLst>
  <p:handoutMasterIdLst>
    <p:handoutMasterId r:id="rId32"/>
  </p:handoutMasterIdLst>
  <p:sldIdLst>
    <p:sldId id="467" r:id="rId2"/>
    <p:sldId id="543" r:id="rId3"/>
    <p:sldId id="541" r:id="rId4"/>
    <p:sldId id="516" r:id="rId5"/>
    <p:sldId id="544" r:id="rId6"/>
    <p:sldId id="546" r:id="rId7"/>
    <p:sldId id="519" r:id="rId8"/>
    <p:sldId id="520" r:id="rId9"/>
    <p:sldId id="521" r:id="rId10"/>
    <p:sldId id="522" r:id="rId11"/>
    <p:sldId id="523" r:id="rId12"/>
    <p:sldId id="524" r:id="rId13"/>
    <p:sldId id="525" r:id="rId14"/>
    <p:sldId id="526" r:id="rId15"/>
    <p:sldId id="527" r:id="rId16"/>
    <p:sldId id="528" r:id="rId17"/>
    <p:sldId id="529" r:id="rId18"/>
    <p:sldId id="530" r:id="rId19"/>
    <p:sldId id="531" r:id="rId20"/>
    <p:sldId id="532" r:id="rId21"/>
    <p:sldId id="533" r:id="rId22"/>
    <p:sldId id="534" r:id="rId23"/>
    <p:sldId id="535" r:id="rId24"/>
    <p:sldId id="536" r:id="rId25"/>
    <p:sldId id="537" r:id="rId26"/>
    <p:sldId id="538" r:id="rId27"/>
    <p:sldId id="539" r:id="rId28"/>
    <p:sldId id="545" r:id="rId29"/>
    <p:sldId id="547" r:id="rId30"/>
  </p:sldIdLst>
  <p:sldSz cx="9144000" cy="6858000" type="screen4x3"/>
  <p:notesSz cx="7315200" cy="9601200"/>
  <p:custDataLst>
    <p:tags r:id="rId34"/>
  </p:custDataLst>
  <p:defaultTextStyle>
    <a:defPPr>
      <a:defRPr lang="en-US"/>
    </a:defPPr>
    <a:lvl1pPr algn="l" rtl="0" eaLnBrk="0" fontAlgn="base" hangingPunct="0">
      <a:spcBef>
        <a:spcPct val="0"/>
      </a:spcBef>
      <a:spcAft>
        <a:spcPct val="0"/>
      </a:spcAft>
      <a:defRPr sz="20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6410" autoAdjust="0"/>
  </p:normalViewPr>
  <p:slideViewPr>
    <p:cSldViewPr>
      <p:cViewPr varScale="1">
        <p:scale>
          <a:sx n="92" d="100"/>
          <a:sy n="92" d="100"/>
        </p:scale>
        <p:origin x="-1376" y="-112"/>
      </p:cViewPr>
      <p:guideLst>
        <p:guide orient="horz" pos="240"/>
        <p:guide pos="1488"/>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09"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205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9" tIns="45374" rIns="90749" bIns="45374" numCol="1" anchor="t" anchorCtr="0" compatLnSpc="1">
            <a:prstTxWarp prst="textNoShape">
              <a:avLst/>
            </a:prstTxWarp>
          </a:bodyPr>
          <a:lstStyle>
            <a:lvl1pPr defTabSz="908050">
              <a:defRPr sz="1100">
                <a:latin typeface="Times New Roman" pitchFamily="18" charset="0"/>
              </a:defRPr>
            </a:lvl1pPr>
          </a:lstStyle>
          <a:p>
            <a:pPr>
              <a:defRPr/>
            </a:pPr>
            <a:endParaRPr lang="en-US" altLang="en-US"/>
          </a:p>
        </p:txBody>
      </p:sp>
      <p:sp>
        <p:nvSpPr>
          <p:cNvPr id="129027" name="Rectangle 3"/>
          <p:cNvSpPr>
            <a:spLocks noGrp="1" noChangeArrowheads="1"/>
          </p:cNvSpPr>
          <p:nvPr>
            <p:ph type="dt" sz="quarter" idx="1"/>
          </p:nvPr>
        </p:nvSpPr>
        <p:spPr bwMode="auto">
          <a:xfrm>
            <a:off x="4121150" y="0"/>
            <a:ext cx="320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9" tIns="45374" rIns="90749" bIns="45374" numCol="1" anchor="t" anchorCtr="0" compatLnSpc="1">
            <a:prstTxWarp prst="textNoShape">
              <a:avLst/>
            </a:prstTxWarp>
          </a:bodyPr>
          <a:lstStyle>
            <a:lvl1pPr algn="r" defTabSz="908050">
              <a:defRPr sz="1100">
                <a:latin typeface="Times New Roman" pitchFamily="18" charset="0"/>
              </a:defRPr>
            </a:lvl1pPr>
          </a:lstStyle>
          <a:p>
            <a:pPr>
              <a:defRPr/>
            </a:pPr>
            <a:endParaRPr lang="en-US" altLang="en-US"/>
          </a:p>
        </p:txBody>
      </p:sp>
      <p:sp>
        <p:nvSpPr>
          <p:cNvPr id="129028" name="Rectangle 4"/>
          <p:cNvSpPr>
            <a:spLocks noGrp="1" noChangeArrowheads="1"/>
          </p:cNvSpPr>
          <p:nvPr>
            <p:ph type="ftr" sz="quarter" idx="2"/>
          </p:nvPr>
        </p:nvSpPr>
        <p:spPr bwMode="auto">
          <a:xfrm>
            <a:off x="0" y="9156700"/>
            <a:ext cx="3205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9" tIns="45374" rIns="90749" bIns="45374" numCol="1" anchor="b" anchorCtr="0" compatLnSpc="1">
            <a:prstTxWarp prst="textNoShape">
              <a:avLst/>
            </a:prstTxWarp>
          </a:bodyPr>
          <a:lstStyle>
            <a:lvl1pPr defTabSz="908050">
              <a:defRPr sz="1100">
                <a:latin typeface="Times New Roman" pitchFamily="18" charset="0"/>
              </a:defRPr>
            </a:lvl1pPr>
          </a:lstStyle>
          <a:p>
            <a:pPr>
              <a:defRPr/>
            </a:pPr>
            <a:endParaRPr lang="en-US" altLang="en-US"/>
          </a:p>
        </p:txBody>
      </p:sp>
      <p:sp>
        <p:nvSpPr>
          <p:cNvPr id="129029" name="Rectangle 5"/>
          <p:cNvSpPr>
            <a:spLocks noGrp="1" noChangeArrowheads="1"/>
          </p:cNvSpPr>
          <p:nvPr>
            <p:ph type="sldNum" sz="quarter" idx="3"/>
          </p:nvPr>
        </p:nvSpPr>
        <p:spPr bwMode="auto">
          <a:xfrm>
            <a:off x="4121150" y="9156700"/>
            <a:ext cx="3206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49" tIns="45374" rIns="90749" bIns="45374" numCol="1" anchor="b" anchorCtr="0" compatLnSpc="1">
            <a:prstTxWarp prst="textNoShape">
              <a:avLst/>
            </a:prstTxWarp>
          </a:bodyPr>
          <a:lstStyle>
            <a:lvl1pPr algn="r" defTabSz="908050">
              <a:defRPr sz="1100">
                <a:latin typeface="Times New Roman" pitchFamily="18" charset="0"/>
              </a:defRPr>
            </a:lvl1pPr>
          </a:lstStyle>
          <a:p>
            <a:pPr>
              <a:defRPr/>
            </a:pPr>
            <a:fld id="{3DFF9BB3-2A93-4768-9573-DB803CEB984A}" type="slidenum">
              <a:rPr lang="en-US" altLang="en-US"/>
              <a:pPr>
                <a:defRPr/>
              </a:pPr>
              <a:t>‹#›</a:t>
            </a:fld>
            <a:endParaRPr lang="en-US" altLang="en-US"/>
          </a:p>
        </p:txBody>
      </p:sp>
    </p:spTree>
    <p:extLst>
      <p:ext uri="{BB962C8B-B14F-4D97-AF65-F5344CB8AC3E}">
        <p14:creationId xmlns:p14="http://schemas.microsoft.com/office/powerpoint/2010/main" val="3236474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7" tIns="47888" rIns="95777" bIns="47888" numCol="1" anchor="t" anchorCtr="0" compatLnSpc="1">
            <a:prstTxWarp prst="textNoShape">
              <a:avLst/>
            </a:prstTxWarp>
          </a:bodyPr>
          <a:lstStyle>
            <a:lvl1pPr defTabSz="957263">
              <a:defRPr sz="1200">
                <a:latin typeface="Times New Roman" pitchFamily="18" charset="0"/>
              </a:defRPr>
            </a:lvl1pPr>
          </a:lstStyle>
          <a:p>
            <a:pPr>
              <a:defRPr/>
            </a:pPr>
            <a:endParaRPr lang="en-US" altLang="en-US"/>
          </a:p>
        </p:txBody>
      </p:sp>
      <p:sp>
        <p:nvSpPr>
          <p:cNvPr id="4099" name="Rectangle 3"/>
          <p:cNvSpPr>
            <a:spLocks noGrp="1" noChangeArrowheads="1"/>
          </p:cNvSpPr>
          <p:nvPr>
            <p:ph type="dt"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7" tIns="47888" rIns="95777" bIns="47888" numCol="1" anchor="t" anchorCtr="0" compatLnSpc="1">
            <a:prstTxWarp prst="textNoShape">
              <a:avLst/>
            </a:prstTxWarp>
          </a:bodyPr>
          <a:lstStyle>
            <a:lvl1pPr algn="r" defTabSz="957263">
              <a:defRPr sz="1200">
                <a:latin typeface="Times New Roman" pitchFamily="18" charset="0"/>
              </a:defRPr>
            </a:lvl1pPr>
          </a:lstStyle>
          <a:p>
            <a:pPr>
              <a:defRPr/>
            </a:pPr>
            <a:endParaRPr lang="en-US" altLang="en-US"/>
          </a:p>
        </p:txBody>
      </p:sp>
      <p:sp>
        <p:nvSpPr>
          <p:cNvPr id="44036" name="Rectangle 4"/>
          <p:cNvSpPr>
            <a:spLocks noGrp="1" noRot="1" noChangeAspect="1" noChangeArrowheads="1" noTextEdit="1"/>
          </p:cNvSpPr>
          <p:nvPr>
            <p:ph type="sldImg" idx="2"/>
          </p:nvPr>
        </p:nvSpPr>
        <p:spPr bwMode="auto">
          <a:xfrm>
            <a:off x="-203200" y="0"/>
            <a:ext cx="7721600" cy="5791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52400" y="5791200"/>
            <a:ext cx="7010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7" tIns="47888" rIns="95777" bIns="4788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7" tIns="47888" rIns="95777" bIns="47888" numCol="1" anchor="b" anchorCtr="0" compatLnSpc="1">
            <a:prstTxWarp prst="textNoShape">
              <a:avLst/>
            </a:prstTxWarp>
          </a:bodyPr>
          <a:lstStyle>
            <a:lvl1pPr defTabSz="957263">
              <a:defRPr sz="1200">
                <a:latin typeface="Times New Roman" pitchFamily="18" charset="0"/>
              </a:defRPr>
            </a:lvl1pPr>
          </a:lstStyle>
          <a:p>
            <a:pPr>
              <a:defRPr/>
            </a:pPr>
            <a:endParaRPr lang="en-US" altLang="en-US"/>
          </a:p>
        </p:txBody>
      </p:sp>
      <p:sp>
        <p:nvSpPr>
          <p:cNvPr id="4103" name="Rectangle 7"/>
          <p:cNvSpPr>
            <a:spLocks noGrp="1" noChangeArrowheads="1"/>
          </p:cNvSpPr>
          <p:nvPr>
            <p:ph type="sldNum" sz="quarter" idx="5"/>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7" tIns="47888" rIns="95777" bIns="47888" numCol="1" anchor="b" anchorCtr="0" compatLnSpc="1">
            <a:prstTxWarp prst="textNoShape">
              <a:avLst/>
            </a:prstTxWarp>
          </a:bodyPr>
          <a:lstStyle>
            <a:lvl1pPr algn="r" defTabSz="957263">
              <a:defRPr sz="1200">
                <a:latin typeface="Times New Roman" pitchFamily="18" charset="0"/>
              </a:defRPr>
            </a:lvl1pPr>
          </a:lstStyle>
          <a:p>
            <a:pPr>
              <a:defRPr/>
            </a:pPr>
            <a:fld id="{975CCB5F-882F-46B0-9CAC-AA0453BB6E6F}" type="slidenum">
              <a:rPr lang="en-US" altLang="en-US"/>
              <a:pPr>
                <a:defRPr/>
              </a:pPr>
              <a:t>‹#›</a:t>
            </a:fld>
            <a:endParaRPr lang="en-US" altLang="en-US"/>
          </a:p>
        </p:txBody>
      </p:sp>
    </p:spTree>
    <p:extLst>
      <p:ext uri="{BB962C8B-B14F-4D97-AF65-F5344CB8AC3E}">
        <p14:creationId xmlns:p14="http://schemas.microsoft.com/office/powerpoint/2010/main" val="1485493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7723BA65-CB21-4C17-AD5D-4B5563FAE2B8}" type="slidenum">
              <a:rPr lang="en-US" altLang="en-US" sz="1200" smtClean="0">
                <a:latin typeface="Times New Roman" pitchFamily="18" charset="0"/>
              </a:rPr>
              <a:pPr/>
              <a:t>1</a:t>
            </a:fld>
            <a:endParaRPr lang="en-US" altLang="en-US" sz="1200"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9D881FCA-3609-47B0-90B3-D950DC9985CC}" type="slidenum">
              <a:rPr lang="en-US" altLang="en-US" sz="1200" smtClean="0">
                <a:latin typeface="Times New Roman" pitchFamily="18" charset="0"/>
              </a:rPr>
              <a:pPr/>
              <a:t>11</a:t>
            </a:fld>
            <a:endParaRPr lang="en-US" alt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3F252768-4975-493C-B0E0-602A5171FB19}" type="slidenum">
              <a:rPr lang="en-US" altLang="en-US" sz="1200" smtClean="0">
                <a:latin typeface="Times New Roman" pitchFamily="18" charset="0"/>
              </a:rPr>
              <a:pPr/>
              <a:t>12</a:t>
            </a:fld>
            <a:endParaRPr lang="en-US" altLang="en-US" sz="1200" smtClean="0">
              <a:latin typeface="Times New Roman" pitchFamily="18" charset="0"/>
            </a:endParaRPr>
          </a:p>
        </p:txBody>
      </p:sp>
      <p:sp>
        <p:nvSpPr>
          <p:cNvPr id="70659" name="Rectangle 2"/>
          <p:cNvSpPr>
            <a:spLocks noGrp="1" noRot="1" noChangeAspect="1" noChangeArrowheads="1" noTextEdit="1"/>
          </p:cNvSpPr>
          <p:nvPr>
            <p:ph type="sldImg"/>
          </p:nvPr>
        </p:nvSpPr>
        <p:spPr>
          <a:xfrm>
            <a:off x="152400" y="152400"/>
            <a:ext cx="7010400" cy="5257800"/>
          </a:xfrm>
          <a:ln/>
        </p:spPr>
      </p:sp>
      <p:sp>
        <p:nvSpPr>
          <p:cNvPr id="70660"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DCACE7E5-1404-46D0-B79C-CF9F805FA434}" type="slidenum">
              <a:rPr lang="en-US" altLang="en-US" sz="1200" smtClean="0">
                <a:latin typeface="Times New Roman" pitchFamily="18" charset="0"/>
              </a:rPr>
              <a:pPr/>
              <a:t>13</a:t>
            </a:fld>
            <a:endParaRPr lang="en-US" altLang="en-US" sz="1200" smtClean="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87FCEF23-F55C-4172-BFB5-1095ED201E74}" type="slidenum">
              <a:rPr lang="en-US" altLang="en-US" sz="1200" smtClean="0">
                <a:latin typeface="Times New Roman" pitchFamily="18" charset="0"/>
              </a:rPr>
              <a:pPr/>
              <a:t>14</a:t>
            </a:fld>
            <a:endParaRPr lang="en-US" altLang="en-US" sz="1200" smtClean="0">
              <a:latin typeface="Times New Roman" pitchFamily="18" charset="0"/>
            </a:endParaRPr>
          </a:p>
        </p:txBody>
      </p:sp>
      <p:sp>
        <p:nvSpPr>
          <p:cNvPr id="72707" name="Rectangle 2"/>
          <p:cNvSpPr>
            <a:spLocks noGrp="1" noRot="1" noChangeAspect="1" noChangeArrowheads="1" noTextEdit="1"/>
          </p:cNvSpPr>
          <p:nvPr>
            <p:ph type="sldImg"/>
          </p:nvPr>
        </p:nvSpPr>
        <p:spPr>
          <a:xfrm>
            <a:off x="152400" y="152400"/>
            <a:ext cx="7010400" cy="5257800"/>
          </a:xfrm>
          <a:ln/>
        </p:spPr>
      </p:sp>
      <p:sp>
        <p:nvSpPr>
          <p:cNvPr id="72708"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0D976179-80C9-4B9D-A593-19330E270E01}" type="slidenum">
              <a:rPr lang="en-US" altLang="en-US" sz="1200" smtClean="0">
                <a:latin typeface="Times New Roman" pitchFamily="18" charset="0"/>
              </a:rPr>
              <a:pPr/>
              <a:t>15</a:t>
            </a:fld>
            <a:endParaRPr lang="en-US" altLang="en-US" sz="1200" smtClean="0">
              <a:latin typeface="Times New Roman" pitchFamily="18" charset="0"/>
            </a:endParaRPr>
          </a:p>
        </p:txBody>
      </p:sp>
      <p:sp>
        <p:nvSpPr>
          <p:cNvPr id="73731" name="Rectangle 2"/>
          <p:cNvSpPr>
            <a:spLocks noGrp="1" noRot="1" noChangeAspect="1" noChangeArrowheads="1" noTextEdit="1"/>
          </p:cNvSpPr>
          <p:nvPr>
            <p:ph type="sldImg"/>
          </p:nvPr>
        </p:nvSpPr>
        <p:spPr>
          <a:xfrm>
            <a:off x="152400" y="152400"/>
            <a:ext cx="7010400" cy="5257800"/>
          </a:xfrm>
          <a:ln/>
        </p:spPr>
      </p:sp>
      <p:sp>
        <p:nvSpPr>
          <p:cNvPr id="73732"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6C8D79AF-08F3-43E0-9899-78DE82755C85}" type="slidenum">
              <a:rPr lang="en-US" altLang="en-US" sz="1200" smtClean="0">
                <a:latin typeface="Times New Roman" pitchFamily="18" charset="0"/>
              </a:rPr>
              <a:pPr/>
              <a:t>16</a:t>
            </a:fld>
            <a:endParaRPr lang="en-US" altLang="en-US" sz="1200" smtClean="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r>
              <a:rPr lang="en-US" altLang="en-US" dirty="0" smtClean="0"/>
              <a:t>O(n),</a:t>
            </a:r>
            <a:r>
              <a:rPr lang="en-US" altLang="en-US" baseline="0" dirty="0" smtClean="0"/>
              <a:t> right? Just iterating over elements in the array.</a:t>
            </a:r>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6BCB046A-95F0-4EEA-97A3-C31E584DB95A}" type="slidenum">
              <a:rPr lang="en-US" altLang="en-US" sz="1200" smtClean="0">
                <a:latin typeface="Times New Roman" pitchFamily="18" charset="0"/>
              </a:rPr>
              <a:pPr/>
              <a:t>17</a:t>
            </a:fld>
            <a:endParaRPr lang="en-US" altLang="en-US" sz="1200" smtClean="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0864FEA7-2CB6-49C9-B771-8AFEB377E200}" type="slidenum">
              <a:rPr lang="en-US" altLang="en-US" sz="1200" smtClean="0">
                <a:latin typeface="Times New Roman" pitchFamily="18" charset="0"/>
              </a:rPr>
              <a:pPr/>
              <a:t>18</a:t>
            </a:fld>
            <a:endParaRPr lang="en-US" altLang="en-US" sz="1200" smtClean="0">
              <a:latin typeface="Times New Roman" pitchFamily="18" charset="0"/>
            </a:endParaRPr>
          </a:p>
        </p:txBody>
      </p:sp>
      <p:sp>
        <p:nvSpPr>
          <p:cNvPr id="76803" name="Rectangle 2"/>
          <p:cNvSpPr>
            <a:spLocks noGrp="1" noRot="1" noChangeAspect="1" noChangeArrowheads="1" noTextEdit="1"/>
          </p:cNvSpPr>
          <p:nvPr>
            <p:ph type="sldImg"/>
          </p:nvPr>
        </p:nvSpPr>
        <p:spPr>
          <a:xfrm>
            <a:off x="152400" y="152400"/>
            <a:ext cx="7010400" cy="5257800"/>
          </a:xfrm>
          <a:ln/>
        </p:spPr>
      </p:sp>
      <p:sp>
        <p:nvSpPr>
          <p:cNvPr id="76804"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9921EF91-B381-4F40-908C-365DCFDC092E}" type="slidenum">
              <a:rPr lang="en-US" altLang="en-US" sz="1200" smtClean="0">
                <a:latin typeface="Times New Roman" pitchFamily="18" charset="0"/>
              </a:rPr>
              <a:pPr/>
              <a:t>19</a:t>
            </a:fld>
            <a:endParaRPr lang="en-US" altLang="en-US" sz="1200" smtClean="0">
              <a:latin typeface="Times New Roman" pitchFamily="18" charset="0"/>
            </a:endParaRPr>
          </a:p>
        </p:txBody>
      </p:sp>
      <p:sp>
        <p:nvSpPr>
          <p:cNvPr id="77827" name="Rectangle 2"/>
          <p:cNvSpPr>
            <a:spLocks noGrp="1" noRot="1" noChangeAspect="1" noChangeArrowheads="1" noTextEdit="1"/>
          </p:cNvSpPr>
          <p:nvPr>
            <p:ph type="sldImg"/>
          </p:nvPr>
        </p:nvSpPr>
        <p:spPr>
          <a:xfrm>
            <a:off x="152400" y="152400"/>
            <a:ext cx="7010400" cy="5257800"/>
          </a:xfrm>
          <a:ln/>
        </p:spPr>
      </p:sp>
      <p:sp>
        <p:nvSpPr>
          <p:cNvPr id="77828"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22B2EB78-12E3-40FF-ABB6-445267806174}" type="slidenum">
              <a:rPr lang="en-US" altLang="en-US" sz="1200" smtClean="0">
                <a:latin typeface="Times New Roman" pitchFamily="18" charset="0"/>
              </a:rPr>
              <a:pPr/>
              <a:t>20</a:t>
            </a:fld>
            <a:endParaRPr lang="en-US" altLang="en-US" sz="1200" smtClean="0">
              <a:latin typeface="Times New Roman" pitchFamily="18" charset="0"/>
            </a:endParaRPr>
          </a:p>
        </p:txBody>
      </p:sp>
      <p:sp>
        <p:nvSpPr>
          <p:cNvPr id="78851" name="Rectangle 2"/>
          <p:cNvSpPr>
            <a:spLocks noGrp="1" noRot="1" noChangeAspect="1" noChangeArrowheads="1" noTextEdit="1"/>
          </p:cNvSpPr>
          <p:nvPr>
            <p:ph type="sldImg"/>
          </p:nvPr>
        </p:nvSpPr>
        <p:spPr>
          <a:xfrm>
            <a:off x="152400" y="152400"/>
            <a:ext cx="7010400" cy="5257800"/>
          </a:xfrm>
          <a:ln/>
        </p:spPr>
      </p:sp>
      <p:sp>
        <p:nvSpPr>
          <p:cNvPr id="78852"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61DF431F-F668-4446-B376-79DE22690F16}" type="slidenum">
              <a:rPr lang="en-US" altLang="en-US" sz="1200" smtClean="0">
                <a:latin typeface="Times New Roman" pitchFamily="18" charset="0"/>
              </a:rPr>
              <a:pPr/>
              <a:t>3</a:t>
            </a:fld>
            <a:endParaRPr lang="en-US" altLang="en-US" sz="1200" smtClean="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2903E0FC-A7ED-445B-B3BE-E4028705A417}" type="slidenum">
              <a:rPr lang="en-US" altLang="en-US" sz="1200" smtClean="0">
                <a:latin typeface="Times New Roman" pitchFamily="18" charset="0"/>
              </a:rPr>
              <a:pPr/>
              <a:t>21</a:t>
            </a:fld>
            <a:endParaRPr lang="en-US" altLang="en-US" sz="1200" smtClean="0">
              <a:latin typeface="Times New Roman" pitchFamily="18" charset="0"/>
            </a:endParaRPr>
          </a:p>
        </p:txBody>
      </p:sp>
      <p:sp>
        <p:nvSpPr>
          <p:cNvPr id="79875" name="Rectangle 2"/>
          <p:cNvSpPr>
            <a:spLocks noGrp="1" noRot="1" noChangeAspect="1" noChangeArrowheads="1" noTextEdit="1"/>
          </p:cNvSpPr>
          <p:nvPr>
            <p:ph type="sldImg"/>
          </p:nvPr>
        </p:nvSpPr>
        <p:spPr>
          <a:xfrm>
            <a:off x="152400" y="152400"/>
            <a:ext cx="7010400" cy="5257800"/>
          </a:xfrm>
          <a:ln/>
        </p:spPr>
      </p:sp>
      <p:sp>
        <p:nvSpPr>
          <p:cNvPr id="79876"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5CC0AEC2-0E5A-4872-BBC0-BE745F5C84D4}" type="slidenum">
              <a:rPr lang="en-US" altLang="en-US" sz="1200" smtClean="0">
                <a:latin typeface="Times New Roman" pitchFamily="18" charset="0"/>
              </a:rPr>
              <a:pPr/>
              <a:t>22</a:t>
            </a:fld>
            <a:endParaRPr lang="en-US" altLang="en-US" sz="1200" smtClean="0">
              <a:latin typeface="Times New Roman" pitchFamily="18" charset="0"/>
            </a:endParaRPr>
          </a:p>
        </p:txBody>
      </p:sp>
      <p:sp>
        <p:nvSpPr>
          <p:cNvPr id="80899" name="Rectangle 2"/>
          <p:cNvSpPr>
            <a:spLocks noGrp="1" noRot="1" noChangeAspect="1" noChangeArrowheads="1" noTextEdit="1"/>
          </p:cNvSpPr>
          <p:nvPr>
            <p:ph type="sldImg"/>
          </p:nvPr>
        </p:nvSpPr>
        <p:spPr>
          <a:xfrm>
            <a:off x="152400" y="152400"/>
            <a:ext cx="7010400" cy="5257800"/>
          </a:xfrm>
          <a:ln/>
        </p:spPr>
      </p:sp>
      <p:sp>
        <p:nvSpPr>
          <p:cNvPr id="80900"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29721014-7DD4-4A71-A27B-D74AD65C717A}" type="slidenum">
              <a:rPr lang="en-US" altLang="en-US" sz="1200" smtClean="0">
                <a:latin typeface="Times New Roman" pitchFamily="18" charset="0"/>
              </a:rPr>
              <a:pPr/>
              <a:t>23</a:t>
            </a:fld>
            <a:endParaRPr lang="en-US" altLang="en-US" sz="1200" smtClean="0">
              <a:latin typeface="Times New Roman" pitchFamily="18" charset="0"/>
            </a:endParaRPr>
          </a:p>
        </p:txBody>
      </p:sp>
      <p:sp>
        <p:nvSpPr>
          <p:cNvPr id="81923" name="Rectangle 2"/>
          <p:cNvSpPr>
            <a:spLocks noGrp="1" noRot="1" noChangeAspect="1" noChangeArrowheads="1" noTextEdit="1"/>
          </p:cNvSpPr>
          <p:nvPr>
            <p:ph type="sldImg"/>
          </p:nvPr>
        </p:nvSpPr>
        <p:spPr>
          <a:xfrm>
            <a:off x="152400" y="152400"/>
            <a:ext cx="7010400" cy="5257800"/>
          </a:xfrm>
          <a:ln/>
        </p:spPr>
      </p:sp>
      <p:sp>
        <p:nvSpPr>
          <p:cNvPr id="81924"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8A556E77-79F2-4CA2-AF4E-0A9792DD70E0}" type="slidenum">
              <a:rPr lang="en-US" altLang="en-US" sz="1200" smtClean="0">
                <a:latin typeface="Times New Roman" pitchFamily="18" charset="0"/>
              </a:rPr>
              <a:pPr/>
              <a:t>24</a:t>
            </a:fld>
            <a:endParaRPr lang="en-US" altLang="en-US" sz="1200" smtClean="0">
              <a:latin typeface="Times New Roman" pitchFamily="18" charset="0"/>
            </a:endParaRPr>
          </a:p>
        </p:txBody>
      </p:sp>
      <p:sp>
        <p:nvSpPr>
          <p:cNvPr id="82947" name="Rectangle 2"/>
          <p:cNvSpPr>
            <a:spLocks noGrp="1" noRot="1" noChangeAspect="1" noChangeArrowheads="1" noTextEdit="1"/>
          </p:cNvSpPr>
          <p:nvPr>
            <p:ph type="sldImg"/>
          </p:nvPr>
        </p:nvSpPr>
        <p:spPr>
          <a:xfrm>
            <a:off x="152400" y="152400"/>
            <a:ext cx="7010400" cy="5257800"/>
          </a:xfrm>
          <a:ln/>
        </p:spPr>
      </p:sp>
      <p:sp>
        <p:nvSpPr>
          <p:cNvPr id="82948" name="Rectangle 3"/>
          <p:cNvSpPr>
            <a:spLocks noGrp="1" noChangeArrowheads="1"/>
          </p:cNvSpPr>
          <p:nvPr>
            <p:ph type="body" idx="1"/>
          </p:nvPr>
        </p:nvSpPr>
        <p:spPr>
          <a:xfrm>
            <a:off x="152400" y="5486400"/>
            <a:ext cx="7010400" cy="3505200"/>
          </a:xfrm>
          <a:noFill/>
        </p:spPr>
        <p:txBody>
          <a:bodyPr/>
          <a:lstStyle/>
          <a:p>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75F5EE0A-AB73-4718-A657-1EBAFCA398E0}" type="slidenum">
              <a:rPr lang="en-US" altLang="en-US" sz="1200" smtClean="0">
                <a:latin typeface="Times New Roman" pitchFamily="18" charset="0"/>
              </a:rPr>
              <a:pPr/>
              <a:t>25</a:t>
            </a:fld>
            <a:endParaRPr lang="en-US" altLang="en-US" sz="1200" smtClean="0">
              <a:latin typeface="Times New Roman" pitchFamily="18" charset="0"/>
            </a:endParaRPr>
          </a:p>
        </p:txBody>
      </p:sp>
      <p:sp>
        <p:nvSpPr>
          <p:cNvPr id="83971" name="Rectangle 2"/>
          <p:cNvSpPr>
            <a:spLocks noGrp="1" noRot="1" noChangeAspect="1" noChangeArrowheads="1" noTextEdit="1"/>
          </p:cNvSpPr>
          <p:nvPr>
            <p:ph type="sldImg"/>
          </p:nvPr>
        </p:nvSpPr>
        <p:spPr>
          <a:xfrm>
            <a:off x="152400" y="152400"/>
            <a:ext cx="7010400" cy="5257800"/>
          </a:xfrm>
          <a:ln/>
        </p:spPr>
      </p:sp>
      <p:sp>
        <p:nvSpPr>
          <p:cNvPr id="83972" name="Rectangle 3"/>
          <p:cNvSpPr>
            <a:spLocks noGrp="1" noChangeArrowheads="1"/>
          </p:cNvSpPr>
          <p:nvPr>
            <p:ph type="body" idx="1"/>
          </p:nvPr>
        </p:nvSpPr>
        <p:spPr>
          <a:xfrm>
            <a:off x="152400" y="5486400"/>
            <a:ext cx="7010400" cy="3505200"/>
          </a:xfrm>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D7E4F72C-10E2-46C0-ACBD-8E24A6B8E020}" type="slidenum">
              <a:rPr lang="en-US" altLang="en-US" sz="1200" smtClean="0">
                <a:latin typeface="Times New Roman" pitchFamily="18" charset="0"/>
              </a:rPr>
              <a:pPr/>
              <a:t>26</a:t>
            </a:fld>
            <a:endParaRPr lang="en-US" altLang="en-US" sz="1200" smtClean="0">
              <a:latin typeface="Times New Roman"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r>
              <a:rPr lang="en-US" altLang="en-US" dirty="0" smtClean="0"/>
              <a:t>Knuth gave 9</a:t>
            </a:r>
            <a:r>
              <a:rPr lang="en-US" altLang="en-US" baseline="0" dirty="0" smtClean="0"/>
              <a:t>, the internet gives various results. Lectures like this keep these weird numbers around. The important thing to know is just that you can do this.</a:t>
            </a:r>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DA8307D5-C2BF-4D82-9CE9-D5625DB4A193}" type="slidenum">
              <a:rPr lang="en-US" altLang="en-US" sz="1200" smtClean="0">
                <a:latin typeface="Times New Roman" pitchFamily="18" charset="0"/>
              </a:rPr>
              <a:pPr/>
              <a:t>27</a:t>
            </a:fld>
            <a:endParaRPr lang="en-US" altLang="en-US" sz="1200" smtClean="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5127C3AE-1A80-422B-8455-C7CBC1380F5A}" type="slidenum">
              <a:rPr lang="en-US" altLang="en-US" sz="1200" smtClean="0">
                <a:latin typeface="Times New Roman" pitchFamily="18" charset="0"/>
              </a:rPr>
              <a:pPr/>
              <a:t>4</a:t>
            </a:fld>
            <a:endParaRPr lang="en-US" altLang="en-US" sz="1200" smtClean="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E6B861AA-8CA4-406E-AB02-1CC5D0245B20}" type="slidenum">
              <a:rPr lang="en-US" altLang="en-US" sz="1200" smtClean="0">
                <a:latin typeface="Times New Roman" pitchFamily="18" charset="0"/>
              </a:rPr>
              <a:pPr/>
              <a:t>5</a:t>
            </a:fld>
            <a:endParaRPr lang="en-US" alt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E6B861AA-8CA4-406E-AB02-1CC5D0245B20}" type="slidenum">
              <a:rPr lang="en-US" altLang="en-US" sz="1200" smtClean="0">
                <a:latin typeface="Times New Roman" pitchFamily="18" charset="0"/>
              </a:rPr>
              <a:pPr/>
              <a:t>6</a:t>
            </a:fld>
            <a:endParaRPr lang="en-US" alt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E6B861AA-8CA4-406E-AB02-1CC5D0245B20}" type="slidenum">
              <a:rPr lang="en-US" altLang="en-US" sz="1200" smtClean="0">
                <a:latin typeface="Times New Roman" pitchFamily="18" charset="0"/>
              </a:rPr>
              <a:pPr/>
              <a:t>7</a:t>
            </a:fld>
            <a:endParaRPr lang="en-US" alt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41F802F3-FD48-4CE9-991D-0720877AA8E0}" type="slidenum">
              <a:rPr lang="en-US" altLang="en-US" sz="1200" smtClean="0">
                <a:latin typeface="Times New Roman" pitchFamily="18" charset="0"/>
              </a:rPr>
              <a:pPr/>
              <a:t>8</a:t>
            </a:fld>
            <a:endParaRPr lang="en-US" altLang="en-US" sz="120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2E8C4640-6656-4618-B8AA-9586B854CDFD}" type="slidenum">
              <a:rPr lang="en-US" altLang="en-US" sz="1200" smtClean="0">
                <a:latin typeface="Times New Roman" pitchFamily="18" charset="0"/>
              </a:rPr>
              <a:pPr/>
              <a:t>9</a:t>
            </a:fld>
            <a:endParaRPr lang="en-US" alt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57263">
              <a:defRPr sz="2000">
                <a:solidFill>
                  <a:schemeClr val="tx1"/>
                </a:solidFill>
                <a:latin typeface="Arial" pitchFamily="34" charset="0"/>
              </a:defRPr>
            </a:lvl1pPr>
            <a:lvl2pPr marL="742950" indent="-285750" defTabSz="957263">
              <a:defRPr sz="2000">
                <a:solidFill>
                  <a:schemeClr val="tx1"/>
                </a:solidFill>
                <a:latin typeface="Arial" pitchFamily="34" charset="0"/>
              </a:defRPr>
            </a:lvl2pPr>
            <a:lvl3pPr marL="1143000" indent="-228600" defTabSz="957263">
              <a:defRPr sz="2000">
                <a:solidFill>
                  <a:schemeClr val="tx1"/>
                </a:solidFill>
                <a:latin typeface="Arial" pitchFamily="34" charset="0"/>
              </a:defRPr>
            </a:lvl3pPr>
            <a:lvl4pPr marL="1600200" indent="-228600" defTabSz="957263">
              <a:defRPr sz="2000">
                <a:solidFill>
                  <a:schemeClr val="tx1"/>
                </a:solidFill>
                <a:latin typeface="Arial" pitchFamily="34" charset="0"/>
              </a:defRPr>
            </a:lvl4pPr>
            <a:lvl5pPr marL="2057400" indent="-228600" defTabSz="957263">
              <a:defRPr sz="2000">
                <a:solidFill>
                  <a:schemeClr val="tx1"/>
                </a:solidFill>
                <a:latin typeface="Arial" pitchFamily="34" charset="0"/>
              </a:defRPr>
            </a:lvl5pPr>
            <a:lvl6pPr marL="2514600" indent="-228600" defTabSz="957263" eaLnBrk="0" fontAlgn="base" hangingPunct="0">
              <a:spcBef>
                <a:spcPct val="0"/>
              </a:spcBef>
              <a:spcAft>
                <a:spcPct val="0"/>
              </a:spcAft>
              <a:defRPr sz="2000">
                <a:solidFill>
                  <a:schemeClr val="tx1"/>
                </a:solidFill>
                <a:latin typeface="Arial" pitchFamily="34" charset="0"/>
              </a:defRPr>
            </a:lvl6pPr>
            <a:lvl7pPr marL="2971800" indent="-228600" defTabSz="957263" eaLnBrk="0" fontAlgn="base" hangingPunct="0">
              <a:spcBef>
                <a:spcPct val="0"/>
              </a:spcBef>
              <a:spcAft>
                <a:spcPct val="0"/>
              </a:spcAft>
              <a:defRPr sz="2000">
                <a:solidFill>
                  <a:schemeClr val="tx1"/>
                </a:solidFill>
                <a:latin typeface="Arial" pitchFamily="34" charset="0"/>
              </a:defRPr>
            </a:lvl7pPr>
            <a:lvl8pPr marL="3429000" indent="-228600" defTabSz="957263" eaLnBrk="0" fontAlgn="base" hangingPunct="0">
              <a:spcBef>
                <a:spcPct val="0"/>
              </a:spcBef>
              <a:spcAft>
                <a:spcPct val="0"/>
              </a:spcAft>
              <a:defRPr sz="2000">
                <a:solidFill>
                  <a:schemeClr val="tx1"/>
                </a:solidFill>
                <a:latin typeface="Arial" pitchFamily="34" charset="0"/>
              </a:defRPr>
            </a:lvl8pPr>
            <a:lvl9pPr marL="3886200" indent="-228600" defTabSz="957263" eaLnBrk="0" fontAlgn="base" hangingPunct="0">
              <a:spcBef>
                <a:spcPct val="0"/>
              </a:spcBef>
              <a:spcAft>
                <a:spcPct val="0"/>
              </a:spcAft>
              <a:defRPr sz="2000">
                <a:solidFill>
                  <a:schemeClr val="tx1"/>
                </a:solidFill>
                <a:latin typeface="Arial" pitchFamily="34" charset="0"/>
              </a:defRPr>
            </a:lvl9pPr>
          </a:lstStyle>
          <a:p>
            <a:fld id="{284D86E8-7B0B-4425-B63C-10DBFB8BCFC1}" type="slidenum">
              <a:rPr lang="en-US" altLang="en-US" sz="1200" smtClean="0">
                <a:latin typeface="Times New Roman" pitchFamily="18" charset="0"/>
              </a:rPr>
              <a:pPr/>
              <a:t>10</a:t>
            </a:fld>
            <a:endParaRPr lang="en-US" altLang="en-US" sz="1200"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6" name="Rectangle 6"/>
          <p:cNvSpPr>
            <a:spLocks noGrp="1" noChangeArrowheads="1"/>
          </p:cNvSpPr>
          <p:nvPr>
            <p:ph type="sldNum" sz="quarter" idx="12"/>
          </p:nvPr>
        </p:nvSpPr>
        <p:spPr>
          <a:ln/>
        </p:spPr>
        <p:txBody>
          <a:bodyPr/>
          <a:lstStyle>
            <a:lvl1pPr>
              <a:defRPr/>
            </a:lvl1pPr>
          </a:lstStyle>
          <a:p>
            <a:pPr>
              <a:defRPr/>
            </a:pPr>
            <a:fld id="{C4B906C2-AD61-4C6C-B57F-E6EE568C83AD}" type="slidenum">
              <a:rPr lang="en-US" altLang="en-US"/>
              <a:pPr>
                <a:defRPr/>
              </a:pPr>
              <a:t>‹#›</a:t>
            </a:fld>
            <a:endParaRPr lang="en-US" altLang="en-US"/>
          </a:p>
        </p:txBody>
      </p:sp>
    </p:spTree>
    <p:extLst>
      <p:ext uri="{BB962C8B-B14F-4D97-AF65-F5344CB8AC3E}">
        <p14:creationId xmlns:p14="http://schemas.microsoft.com/office/powerpoint/2010/main" val="278723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6" name="Rectangle 6"/>
          <p:cNvSpPr>
            <a:spLocks noGrp="1" noChangeArrowheads="1"/>
          </p:cNvSpPr>
          <p:nvPr>
            <p:ph type="sldNum" sz="quarter" idx="12"/>
          </p:nvPr>
        </p:nvSpPr>
        <p:spPr>
          <a:ln/>
        </p:spPr>
        <p:txBody>
          <a:bodyPr/>
          <a:lstStyle>
            <a:lvl1pPr>
              <a:defRPr/>
            </a:lvl1pPr>
          </a:lstStyle>
          <a:p>
            <a:pPr>
              <a:defRPr/>
            </a:pPr>
            <a:fld id="{2DFE6EAF-0478-4E3A-88E5-1E058F7B8AEA}" type="slidenum">
              <a:rPr lang="en-US" altLang="en-US"/>
              <a:pPr>
                <a:defRPr/>
              </a:pPr>
              <a:t>‹#›</a:t>
            </a:fld>
            <a:endParaRPr lang="en-US" altLang="en-US"/>
          </a:p>
        </p:txBody>
      </p:sp>
    </p:spTree>
    <p:extLst>
      <p:ext uri="{BB962C8B-B14F-4D97-AF65-F5344CB8AC3E}">
        <p14:creationId xmlns:p14="http://schemas.microsoft.com/office/powerpoint/2010/main" val="79772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6" name="Rectangle 6"/>
          <p:cNvSpPr>
            <a:spLocks noGrp="1" noChangeArrowheads="1"/>
          </p:cNvSpPr>
          <p:nvPr>
            <p:ph type="sldNum" sz="quarter" idx="12"/>
          </p:nvPr>
        </p:nvSpPr>
        <p:spPr>
          <a:ln/>
        </p:spPr>
        <p:txBody>
          <a:bodyPr/>
          <a:lstStyle>
            <a:lvl1pPr>
              <a:defRPr/>
            </a:lvl1pPr>
          </a:lstStyle>
          <a:p>
            <a:pPr>
              <a:defRPr/>
            </a:pPr>
            <a:fld id="{CE26F367-98DC-4FAF-AEC7-352868C28A77}" type="slidenum">
              <a:rPr lang="en-US" altLang="en-US"/>
              <a:pPr>
                <a:defRPr/>
              </a:pPr>
              <a:t>‹#›</a:t>
            </a:fld>
            <a:endParaRPr lang="en-US" altLang="en-US"/>
          </a:p>
        </p:txBody>
      </p:sp>
    </p:spTree>
    <p:extLst>
      <p:ext uri="{BB962C8B-B14F-4D97-AF65-F5344CB8AC3E}">
        <p14:creationId xmlns:p14="http://schemas.microsoft.com/office/powerpoint/2010/main" val="54137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6" name="Rectangle 6"/>
          <p:cNvSpPr>
            <a:spLocks noGrp="1" noChangeArrowheads="1"/>
          </p:cNvSpPr>
          <p:nvPr>
            <p:ph type="sldNum" sz="quarter" idx="12"/>
          </p:nvPr>
        </p:nvSpPr>
        <p:spPr>
          <a:ln/>
        </p:spPr>
        <p:txBody>
          <a:bodyPr/>
          <a:lstStyle>
            <a:lvl1pPr>
              <a:defRPr/>
            </a:lvl1pPr>
          </a:lstStyle>
          <a:p>
            <a:pPr>
              <a:defRPr/>
            </a:pPr>
            <a:fld id="{CD13DB4B-DC89-4E41-8000-42F17A7EAB14}" type="slidenum">
              <a:rPr lang="en-US" altLang="en-US"/>
              <a:pPr>
                <a:defRPr/>
              </a:pPr>
              <a:t>‹#›</a:t>
            </a:fld>
            <a:endParaRPr lang="en-US" altLang="en-US"/>
          </a:p>
        </p:txBody>
      </p:sp>
    </p:spTree>
    <p:extLst>
      <p:ext uri="{BB962C8B-B14F-4D97-AF65-F5344CB8AC3E}">
        <p14:creationId xmlns:p14="http://schemas.microsoft.com/office/powerpoint/2010/main" val="264489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6" name="Rectangle 6"/>
          <p:cNvSpPr>
            <a:spLocks noGrp="1" noChangeArrowheads="1"/>
          </p:cNvSpPr>
          <p:nvPr>
            <p:ph type="sldNum" sz="quarter" idx="12"/>
          </p:nvPr>
        </p:nvSpPr>
        <p:spPr>
          <a:ln/>
        </p:spPr>
        <p:txBody>
          <a:bodyPr/>
          <a:lstStyle>
            <a:lvl1pPr>
              <a:defRPr/>
            </a:lvl1pPr>
          </a:lstStyle>
          <a:p>
            <a:pPr>
              <a:defRPr/>
            </a:pPr>
            <a:fld id="{B57FEA35-1906-415F-A63D-221390E2A362}" type="slidenum">
              <a:rPr lang="en-US" altLang="en-US"/>
              <a:pPr>
                <a:defRPr/>
              </a:pPr>
              <a:t>‹#›</a:t>
            </a:fld>
            <a:endParaRPr lang="en-US" altLang="en-US"/>
          </a:p>
        </p:txBody>
      </p:sp>
    </p:spTree>
    <p:extLst>
      <p:ext uri="{BB962C8B-B14F-4D97-AF65-F5344CB8AC3E}">
        <p14:creationId xmlns:p14="http://schemas.microsoft.com/office/powerpoint/2010/main" val="311250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7" name="Rectangle 6"/>
          <p:cNvSpPr>
            <a:spLocks noGrp="1" noChangeArrowheads="1"/>
          </p:cNvSpPr>
          <p:nvPr>
            <p:ph type="sldNum" sz="quarter" idx="12"/>
          </p:nvPr>
        </p:nvSpPr>
        <p:spPr>
          <a:ln/>
        </p:spPr>
        <p:txBody>
          <a:bodyPr/>
          <a:lstStyle>
            <a:lvl1pPr>
              <a:defRPr/>
            </a:lvl1pPr>
          </a:lstStyle>
          <a:p>
            <a:pPr>
              <a:defRPr/>
            </a:pPr>
            <a:fld id="{27893F13-52DF-4AB6-8759-22043E2C8358}" type="slidenum">
              <a:rPr lang="en-US" altLang="en-US"/>
              <a:pPr>
                <a:defRPr/>
              </a:pPr>
              <a:t>‹#›</a:t>
            </a:fld>
            <a:endParaRPr lang="en-US" altLang="en-US"/>
          </a:p>
        </p:txBody>
      </p:sp>
    </p:spTree>
    <p:extLst>
      <p:ext uri="{BB962C8B-B14F-4D97-AF65-F5344CB8AC3E}">
        <p14:creationId xmlns:p14="http://schemas.microsoft.com/office/powerpoint/2010/main" val="124487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9" name="Rectangle 6"/>
          <p:cNvSpPr>
            <a:spLocks noGrp="1" noChangeArrowheads="1"/>
          </p:cNvSpPr>
          <p:nvPr>
            <p:ph type="sldNum" sz="quarter" idx="12"/>
          </p:nvPr>
        </p:nvSpPr>
        <p:spPr>
          <a:ln/>
        </p:spPr>
        <p:txBody>
          <a:bodyPr/>
          <a:lstStyle>
            <a:lvl1pPr>
              <a:defRPr/>
            </a:lvl1pPr>
          </a:lstStyle>
          <a:p>
            <a:pPr>
              <a:defRPr/>
            </a:pPr>
            <a:fld id="{39B8C11E-B619-4B2E-A7A4-769E4C277D9E}" type="slidenum">
              <a:rPr lang="en-US" altLang="en-US"/>
              <a:pPr>
                <a:defRPr/>
              </a:pPr>
              <a:t>‹#›</a:t>
            </a:fld>
            <a:endParaRPr lang="en-US" altLang="en-US"/>
          </a:p>
        </p:txBody>
      </p:sp>
    </p:spTree>
    <p:extLst>
      <p:ext uri="{BB962C8B-B14F-4D97-AF65-F5344CB8AC3E}">
        <p14:creationId xmlns:p14="http://schemas.microsoft.com/office/powerpoint/2010/main" val="254079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5" name="Rectangle 6"/>
          <p:cNvSpPr>
            <a:spLocks noGrp="1" noChangeArrowheads="1"/>
          </p:cNvSpPr>
          <p:nvPr>
            <p:ph type="sldNum" sz="quarter" idx="12"/>
          </p:nvPr>
        </p:nvSpPr>
        <p:spPr>
          <a:ln/>
        </p:spPr>
        <p:txBody>
          <a:bodyPr/>
          <a:lstStyle>
            <a:lvl1pPr>
              <a:defRPr/>
            </a:lvl1pPr>
          </a:lstStyle>
          <a:p>
            <a:pPr>
              <a:defRPr/>
            </a:pPr>
            <a:fld id="{5B2B1689-CE85-4D22-ABE2-19555E6A5895}" type="slidenum">
              <a:rPr lang="en-US" altLang="en-US"/>
              <a:pPr>
                <a:defRPr/>
              </a:pPr>
              <a:t>‹#›</a:t>
            </a:fld>
            <a:endParaRPr lang="en-US" altLang="en-US"/>
          </a:p>
        </p:txBody>
      </p:sp>
    </p:spTree>
    <p:extLst>
      <p:ext uri="{BB962C8B-B14F-4D97-AF65-F5344CB8AC3E}">
        <p14:creationId xmlns:p14="http://schemas.microsoft.com/office/powerpoint/2010/main" val="384988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4" name="Rectangle 6"/>
          <p:cNvSpPr>
            <a:spLocks noGrp="1" noChangeArrowheads="1"/>
          </p:cNvSpPr>
          <p:nvPr>
            <p:ph type="sldNum" sz="quarter" idx="12"/>
          </p:nvPr>
        </p:nvSpPr>
        <p:spPr>
          <a:ln/>
        </p:spPr>
        <p:txBody>
          <a:bodyPr/>
          <a:lstStyle>
            <a:lvl1pPr>
              <a:defRPr/>
            </a:lvl1pPr>
          </a:lstStyle>
          <a:p>
            <a:pPr>
              <a:defRPr/>
            </a:pPr>
            <a:fld id="{9FB2164E-E588-4173-925B-D67E94F05168}" type="slidenum">
              <a:rPr lang="en-US" altLang="en-US"/>
              <a:pPr>
                <a:defRPr/>
              </a:pPr>
              <a:t>‹#›</a:t>
            </a:fld>
            <a:endParaRPr lang="en-US" altLang="en-US"/>
          </a:p>
        </p:txBody>
      </p:sp>
    </p:spTree>
    <p:extLst>
      <p:ext uri="{BB962C8B-B14F-4D97-AF65-F5344CB8AC3E}">
        <p14:creationId xmlns:p14="http://schemas.microsoft.com/office/powerpoint/2010/main" val="202593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7" name="Rectangle 6"/>
          <p:cNvSpPr>
            <a:spLocks noGrp="1" noChangeArrowheads="1"/>
          </p:cNvSpPr>
          <p:nvPr>
            <p:ph type="sldNum" sz="quarter" idx="12"/>
          </p:nvPr>
        </p:nvSpPr>
        <p:spPr>
          <a:ln/>
        </p:spPr>
        <p:txBody>
          <a:bodyPr/>
          <a:lstStyle>
            <a:lvl1pPr>
              <a:defRPr/>
            </a:lvl1pPr>
          </a:lstStyle>
          <a:p>
            <a:pPr>
              <a:defRPr/>
            </a:pPr>
            <a:fld id="{98E57FB4-1E8F-49BE-BD50-3B592B692437}" type="slidenum">
              <a:rPr lang="en-US" altLang="en-US"/>
              <a:pPr>
                <a:defRPr/>
              </a:pPr>
              <a:t>‹#›</a:t>
            </a:fld>
            <a:endParaRPr lang="en-US" altLang="en-US"/>
          </a:p>
        </p:txBody>
      </p:sp>
    </p:spTree>
    <p:extLst>
      <p:ext uri="{BB962C8B-B14F-4D97-AF65-F5344CB8AC3E}">
        <p14:creationId xmlns:p14="http://schemas.microsoft.com/office/powerpoint/2010/main" val="410226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Binomial Queues - Lecture 12</a:t>
            </a:r>
          </a:p>
        </p:txBody>
      </p:sp>
      <p:sp>
        <p:nvSpPr>
          <p:cNvPr id="7" name="Rectangle 6"/>
          <p:cNvSpPr>
            <a:spLocks noGrp="1" noChangeArrowheads="1"/>
          </p:cNvSpPr>
          <p:nvPr>
            <p:ph type="sldNum" sz="quarter" idx="12"/>
          </p:nvPr>
        </p:nvSpPr>
        <p:spPr>
          <a:ln/>
        </p:spPr>
        <p:txBody>
          <a:bodyPr/>
          <a:lstStyle>
            <a:lvl1pPr>
              <a:defRPr/>
            </a:lvl1pPr>
          </a:lstStyle>
          <a:p>
            <a:pPr>
              <a:defRPr/>
            </a:pPr>
            <a:fld id="{98ED4AF9-5EA4-48ED-B24D-04A233187767}" type="slidenum">
              <a:rPr lang="en-US" altLang="en-US"/>
              <a:pPr>
                <a:defRPr/>
              </a:pPr>
              <a:t>‹#›</a:t>
            </a:fld>
            <a:endParaRPr lang="en-US" altLang="en-US"/>
          </a:p>
        </p:txBody>
      </p:sp>
    </p:spTree>
    <p:extLst>
      <p:ext uri="{BB962C8B-B14F-4D97-AF65-F5344CB8AC3E}">
        <p14:creationId xmlns:p14="http://schemas.microsoft.com/office/powerpoint/2010/main" val="2110521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1638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ltLang="en-US"/>
              <a:t>Binomial Queues - Lecture 12</a:t>
            </a:r>
          </a:p>
        </p:txBody>
      </p:sp>
      <p:sp>
        <p:nvSpPr>
          <p:cNvPr id="1638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A8205C29-77AC-478B-BDEB-A9A5B14D3D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1" Type="http://schemas.openxmlformats.org/officeDocument/2006/relationships/tags" Target="../tags/tag2.xml"/><Relationship Id="rId2"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9.xml"/><Relationship Id="rId1" Type="http://schemas.openxmlformats.org/officeDocument/2006/relationships/tags" Target="../tags/tag140.xml"/><Relationship Id="rId2" Type="http://schemas.openxmlformats.org/officeDocument/2006/relationships/tags" Target="../tags/tag14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0.xml"/><Relationship Id="rId1" Type="http://schemas.openxmlformats.org/officeDocument/2006/relationships/tags" Target="../tags/tag142.xml"/><Relationship Id="rId2" Type="http://schemas.openxmlformats.org/officeDocument/2006/relationships/tags" Target="../tags/tag143.xml"/></Relationships>
</file>

<file path=ppt/slides/_rels/slide12.xml.rels><?xml version="1.0" encoding="UTF-8" standalone="yes"?>
<Relationships xmlns="http://schemas.openxmlformats.org/package/2006/relationships"><Relationship Id="rId20" Type="http://schemas.openxmlformats.org/officeDocument/2006/relationships/tags" Target="../tags/tag163.xml"/><Relationship Id="rId21" Type="http://schemas.openxmlformats.org/officeDocument/2006/relationships/tags" Target="../tags/tag164.xml"/><Relationship Id="rId22" Type="http://schemas.openxmlformats.org/officeDocument/2006/relationships/tags" Target="../tags/tag165.xml"/><Relationship Id="rId23" Type="http://schemas.openxmlformats.org/officeDocument/2006/relationships/tags" Target="../tags/tag166.xml"/><Relationship Id="rId24" Type="http://schemas.openxmlformats.org/officeDocument/2006/relationships/tags" Target="../tags/tag167.xml"/><Relationship Id="rId25" Type="http://schemas.openxmlformats.org/officeDocument/2006/relationships/tags" Target="../tags/tag168.xml"/><Relationship Id="rId26" Type="http://schemas.openxmlformats.org/officeDocument/2006/relationships/tags" Target="../tags/tag169.xml"/><Relationship Id="rId27" Type="http://schemas.openxmlformats.org/officeDocument/2006/relationships/tags" Target="../tags/tag170.xml"/><Relationship Id="rId28" Type="http://schemas.openxmlformats.org/officeDocument/2006/relationships/tags" Target="../tags/tag171.xml"/><Relationship Id="rId29" Type="http://schemas.openxmlformats.org/officeDocument/2006/relationships/tags" Target="../tags/tag172.xml"/><Relationship Id="rId1" Type="http://schemas.openxmlformats.org/officeDocument/2006/relationships/tags" Target="../tags/tag144.xml"/><Relationship Id="rId2" Type="http://schemas.openxmlformats.org/officeDocument/2006/relationships/tags" Target="../tags/tag145.xml"/><Relationship Id="rId3" Type="http://schemas.openxmlformats.org/officeDocument/2006/relationships/tags" Target="../tags/tag146.xml"/><Relationship Id="rId4" Type="http://schemas.openxmlformats.org/officeDocument/2006/relationships/tags" Target="../tags/tag147.xml"/><Relationship Id="rId5" Type="http://schemas.openxmlformats.org/officeDocument/2006/relationships/tags" Target="../tags/tag148.xml"/><Relationship Id="rId30" Type="http://schemas.openxmlformats.org/officeDocument/2006/relationships/tags" Target="../tags/tag173.xml"/><Relationship Id="rId31" Type="http://schemas.openxmlformats.org/officeDocument/2006/relationships/tags" Target="../tags/tag174.xml"/><Relationship Id="rId32" Type="http://schemas.openxmlformats.org/officeDocument/2006/relationships/tags" Target="../tags/tag175.xml"/><Relationship Id="rId9" Type="http://schemas.openxmlformats.org/officeDocument/2006/relationships/tags" Target="../tags/tag152.xml"/><Relationship Id="rId6" Type="http://schemas.openxmlformats.org/officeDocument/2006/relationships/tags" Target="../tags/tag149.xml"/><Relationship Id="rId7" Type="http://schemas.openxmlformats.org/officeDocument/2006/relationships/tags" Target="../tags/tag150.xml"/><Relationship Id="rId8" Type="http://schemas.openxmlformats.org/officeDocument/2006/relationships/tags" Target="../tags/tag151.xml"/><Relationship Id="rId33" Type="http://schemas.openxmlformats.org/officeDocument/2006/relationships/tags" Target="../tags/tag176.xml"/><Relationship Id="rId34" Type="http://schemas.openxmlformats.org/officeDocument/2006/relationships/tags" Target="../tags/tag177.xml"/><Relationship Id="rId35" Type="http://schemas.openxmlformats.org/officeDocument/2006/relationships/tags" Target="../tags/tag178.xml"/><Relationship Id="rId36" Type="http://schemas.openxmlformats.org/officeDocument/2006/relationships/slideLayout" Target="../slideLayouts/slideLayout7.xml"/><Relationship Id="rId10" Type="http://schemas.openxmlformats.org/officeDocument/2006/relationships/tags" Target="../tags/tag153.xml"/><Relationship Id="rId11" Type="http://schemas.openxmlformats.org/officeDocument/2006/relationships/tags" Target="../tags/tag154.xml"/><Relationship Id="rId12" Type="http://schemas.openxmlformats.org/officeDocument/2006/relationships/tags" Target="../tags/tag155.xml"/><Relationship Id="rId13" Type="http://schemas.openxmlformats.org/officeDocument/2006/relationships/tags" Target="../tags/tag156.xml"/><Relationship Id="rId14" Type="http://schemas.openxmlformats.org/officeDocument/2006/relationships/tags" Target="../tags/tag157.xml"/><Relationship Id="rId15" Type="http://schemas.openxmlformats.org/officeDocument/2006/relationships/tags" Target="../tags/tag158.xml"/><Relationship Id="rId16" Type="http://schemas.openxmlformats.org/officeDocument/2006/relationships/tags" Target="../tags/tag159.xml"/><Relationship Id="rId17" Type="http://schemas.openxmlformats.org/officeDocument/2006/relationships/tags" Target="../tags/tag160.xml"/><Relationship Id="rId18" Type="http://schemas.openxmlformats.org/officeDocument/2006/relationships/tags" Target="../tags/tag161.xml"/><Relationship Id="rId19" Type="http://schemas.openxmlformats.org/officeDocument/2006/relationships/tags" Target="../tags/tag162.xml"/><Relationship Id="rId37"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2.xml"/><Relationship Id="rId1" Type="http://schemas.openxmlformats.org/officeDocument/2006/relationships/tags" Target="../tags/tag179.xml"/><Relationship Id="rId2" Type="http://schemas.openxmlformats.org/officeDocument/2006/relationships/tags" Target="../tags/tag180.xml"/></Relationships>
</file>

<file path=ppt/slides/_rels/slide14.xml.rels><?xml version="1.0" encoding="UTF-8" standalone="yes"?>
<Relationships xmlns="http://schemas.openxmlformats.org/package/2006/relationships"><Relationship Id="rId13" Type="http://schemas.openxmlformats.org/officeDocument/2006/relationships/tags" Target="../tags/tag193.xml"/><Relationship Id="rId14" Type="http://schemas.openxmlformats.org/officeDocument/2006/relationships/tags" Target="../tags/tag194.xml"/><Relationship Id="rId15" Type="http://schemas.openxmlformats.org/officeDocument/2006/relationships/tags" Target="../tags/tag195.xml"/><Relationship Id="rId16" Type="http://schemas.openxmlformats.org/officeDocument/2006/relationships/tags" Target="../tags/tag196.xml"/><Relationship Id="rId17" Type="http://schemas.openxmlformats.org/officeDocument/2006/relationships/tags" Target="../tags/tag197.xml"/><Relationship Id="rId18" Type="http://schemas.openxmlformats.org/officeDocument/2006/relationships/tags" Target="../tags/tag198.xml"/><Relationship Id="rId19" Type="http://schemas.openxmlformats.org/officeDocument/2006/relationships/tags" Target="../tags/tag199.xml"/><Relationship Id="rId63" Type="http://schemas.openxmlformats.org/officeDocument/2006/relationships/notesSlide" Target="../notesSlides/notesSlide13.xml"/><Relationship Id="rId50" Type="http://schemas.openxmlformats.org/officeDocument/2006/relationships/tags" Target="../tags/tag230.xml"/><Relationship Id="rId51" Type="http://schemas.openxmlformats.org/officeDocument/2006/relationships/tags" Target="../tags/tag231.xml"/><Relationship Id="rId52" Type="http://schemas.openxmlformats.org/officeDocument/2006/relationships/tags" Target="../tags/tag232.xml"/><Relationship Id="rId53" Type="http://schemas.openxmlformats.org/officeDocument/2006/relationships/tags" Target="../tags/tag233.xml"/><Relationship Id="rId54" Type="http://schemas.openxmlformats.org/officeDocument/2006/relationships/tags" Target="../tags/tag234.xml"/><Relationship Id="rId55" Type="http://schemas.openxmlformats.org/officeDocument/2006/relationships/tags" Target="../tags/tag235.xml"/><Relationship Id="rId56" Type="http://schemas.openxmlformats.org/officeDocument/2006/relationships/tags" Target="../tags/tag236.xml"/><Relationship Id="rId57" Type="http://schemas.openxmlformats.org/officeDocument/2006/relationships/tags" Target="../tags/tag237.xml"/><Relationship Id="rId58" Type="http://schemas.openxmlformats.org/officeDocument/2006/relationships/tags" Target="../tags/tag238.xml"/><Relationship Id="rId59" Type="http://schemas.openxmlformats.org/officeDocument/2006/relationships/tags" Target="../tags/tag239.xml"/><Relationship Id="rId40" Type="http://schemas.openxmlformats.org/officeDocument/2006/relationships/tags" Target="../tags/tag220.xml"/><Relationship Id="rId41" Type="http://schemas.openxmlformats.org/officeDocument/2006/relationships/tags" Target="../tags/tag221.xml"/><Relationship Id="rId42" Type="http://schemas.openxmlformats.org/officeDocument/2006/relationships/tags" Target="../tags/tag222.xml"/><Relationship Id="rId43" Type="http://schemas.openxmlformats.org/officeDocument/2006/relationships/tags" Target="../tags/tag223.xml"/><Relationship Id="rId44" Type="http://schemas.openxmlformats.org/officeDocument/2006/relationships/tags" Target="../tags/tag224.xml"/><Relationship Id="rId45" Type="http://schemas.openxmlformats.org/officeDocument/2006/relationships/tags" Target="../tags/tag225.xml"/><Relationship Id="rId46" Type="http://schemas.openxmlformats.org/officeDocument/2006/relationships/tags" Target="../tags/tag226.xml"/><Relationship Id="rId47" Type="http://schemas.openxmlformats.org/officeDocument/2006/relationships/tags" Target="../tags/tag227.xml"/><Relationship Id="rId48" Type="http://schemas.openxmlformats.org/officeDocument/2006/relationships/tags" Target="../tags/tag228.xml"/><Relationship Id="rId49" Type="http://schemas.openxmlformats.org/officeDocument/2006/relationships/tags" Target="../tags/tag229.xml"/><Relationship Id="rId1" Type="http://schemas.openxmlformats.org/officeDocument/2006/relationships/tags" Target="../tags/tag181.xml"/><Relationship Id="rId2" Type="http://schemas.openxmlformats.org/officeDocument/2006/relationships/tags" Target="../tags/tag182.xml"/><Relationship Id="rId3" Type="http://schemas.openxmlformats.org/officeDocument/2006/relationships/tags" Target="../tags/tag183.xml"/><Relationship Id="rId4" Type="http://schemas.openxmlformats.org/officeDocument/2006/relationships/tags" Target="../tags/tag184.xml"/><Relationship Id="rId5" Type="http://schemas.openxmlformats.org/officeDocument/2006/relationships/tags" Target="../tags/tag185.xml"/><Relationship Id="rId6" Type="http://schemas.openxmlformats.org/officeDocument/2006/relationships/tags" Target="../tags/tag186.xml"/><Relationship Id="rId7" Type="http://schemas.openxmlformats.org/officeDocument/2006/relationships/tags" Target="../tags/tag187.xml"/><Relationship Id="rId8" Type="http://schemas.openxmlformats.org/officeDocument/2006/relationships/tags" Target="../tags/tag188.xml"/><Relationship Id="rId9" Type="http://schemas.openxmlformats.org/officeDocument/2006/relationships/tags" Target="../tags/tag189.xml"/><Relationship Id="rId30" Type="http://schemas.openxmlformats.org/officeDocument/2006/relationships/tags" Target="../tags/tag210.xml"/><Relationship Id="rId31" Type="http://schemas.openxmlformats.org/officeDocument/2006/relationships/tags" Target="../tags/tag211.xml"/><Relationship Id="rId32" Type="http://schemas.openxmlformats.org/officeDocument/2006/relationships/tags" Target="../tags/tag212.xml"/><Relationship Id="rId33" Type="http://schemas.openxmlformats.org/officeDocument/2006/relationships/tags" Target="../tags/tag213.xml"/><Relationship Id="rId34" Type="http://schemas.openxmlformats.org/officeDocument/2006/relationships/tags" Target="../tags/tag214.xml"/><Relationship Id="rId35" Type="http://schemas.openxmlformats.org/officeDocument/2006/relationships/tags" Target="../tags/tag215.xml"/><Relationship Id="rId36" Type="http://schemas.openxmlformats.org/officeDocument/2006/relationships/tags" Target="../tags/tag216.xml"/><Relationship Id="rId37" Type="http://schemas.openxmlformats.org/officeDocument/2006/relationships/tags" Target="../tags/tag217.xml"/><Relationship Id="rId38" Type="http://schemas.openxmlformats.org/officeDocument/2006/relationships/tags" Target="../tags/tag218.xml"/><Relationship Id="rId39" Type="http://schemas.openxmlformats.org/officeDocument/2006/relationships/tags" Target="../tags/tag219.xml"/><Relationship Id="rId20" Type="http://schemas.openxmlformats.org/officeDocument/2006/relationships/tags" Target="../tags/tag200.xml"/><Relationship Id="rId21" Type="http://schemas.openxmlformats.org/officeDocument/2006/relationships/tags" Target="../tags/tag201.xml"/><Relationship Id="rId22" Type="http://schemas.openxmlformats.org/officeDocument/2006/relationships/tags" Target="../tags/tag202.xml"/><Relationship Id="rId23" Type="http://schemas.openxmlformats.org/officeDocument/2006/relationships/tags" Target="../tags/tag203.xml"/><Relationship Id="rId24" Type="http://schemas.openxmlformats.org/officeDocument/2006/relationships/tags" Target="../tags/tag204.xml"/><Relationship Id="rId25" Type="http://schemas.openxmlformats.org/officeDocument/2006/relationships/tags" Target="../tags/tag205.xml"/><Relationship Id="rId26" Type="http://schemas.openxmlformats.org/officeDocument/2006/relationships/tags" Target="../tags/tag206.xml"/><Relationship Id="rId27" Type="http://schemas.openxmlformats.org/officeDocument/2006/relationships/tags" Target="../tags/tag207.xml"/><Relationship Id="rId28" Type="http://schemas.openxmlformats.org/officeDocument/2006/relationships/tags" Target="../tags/tag208.xml"/><Relationship Id="rId29" Type="http://schemas.openxmlformats.org/officeDocument/2006/relationships/tags" Target="../tags/tag209.xml"/><Relationship Id="rId60" Type="http://schemas.openxmlformats.org/officeDocument/2006/relationships/tags" Target="../tags/tag240.xml"/><Relationship Id="rId61" Type="http://schemas.openxmlformats.org/officeDocument/2006/relationships/tags" Target="../tags/tag241.xml"/><Relationship Id="rId62" Type="http://schemas.openxmlformats.org/officeDocument/2006/relationships/slideLayout" Target="../slideLayouts/slideLayout7.xml"/><Relationship Id="rId10" Type="http://schemas.openxmlformats.org/officeDocument/2006/relationships/tags" Target="../tags/tag190.xml"/><Relationship Id="rId11" Type="http://schemas.openxmlformats.org/officeDocument/2006/relationships/tags" Target="../tags/tag191.xml"/><Relationship Id="rId12" Type="http://schemas.openxmlformats.org/officeDocument/2006/relationships/tags" Target="../tags/tag192.xml"/></Relationships>
</file>

<file path=ppt/slides/_rels/slide15.xml.rels><?xml version="1.0" encoding="UTF-8" standalone="yes"?>
<Relationships xmlns="http://schemas.openxmlformats.org/package/2006/relationships"><Relationship Id="rId1" Type="http://schemas.openxmlformats.org/officeDocument/2006/relationships/tags" Target="../tags/tag242.xml"/><Relationship Id="rId2" Type="http://schemas.openxmlformats.org/officeDocument/2006/relationships/tags" Target="../tags/tag243.xml"/><Relationship Id="rId3" Type="http://schemas.openxmlformats.org/officeDocument/2006/relationships/tags" Target="../tags/tag244.xml"/><Relationship Id="rId4" Type="http://schemas.openxmlformats.org/officeDocument/2006/relationships/tags" Target="../tags/tag245.xml"/><Relationship Id="rId5" Type="http://schemas.openxmlformats.org/officeDocument/2006/relationships/tags" Target="../tags/tag246.xml"/><Relationship Id="rId6" Type="http://schemas.openxmlformats.org/officeDocument/2006/relationships/tags" Target="../tags/tag247.xml"/><Relationship Id="rId7" Type="http://schemas.openxmlformats.org/officeDocument/2006/relationships/tags" Target="../tags/tag248.xml"/><Relationship Id="rId8" Type="http://schemas.openxmlformats.org/officeDocument/2006/relationships/tags" Target="../tags/tag249.xml"/><Relationship Id="rId9" Type="http://schemas.openxmlformats.org/officeDocument/2006/relationships/tags" Target="../tags/tag250.xml"/><Relationship Id="rId10" Type="http://schemas.openxmlformats.org/officeDocument/2006/relationships/tags" Target="../tags/tag251.xml"/><Relationship Id="rId11" Type="http://schemas.openxmlformats.org/officeDocument/2006/relationships/tags" Target="../tags/tag252.xml"/><Relationship Id="rId12" Type="http://schemas.openxmlformats.org/officeDocument/2006/relationships/tags" Target="../tags/tag253.xml"/><Relationship Id="rId13" Type="http://schemas.openxmlformats.org/officeDocument/2006/relationships/tags" Target="../tags/tag254.xml"/><Relationship Id="rId14" Type="http://schemas.openxmlformats.org/officeDocument/2006/relationships/tags" Target="../tags/tag255.xml"/><Relationship Id="rId15" Type="http://schemas.openxmlformats.org/officeDocument/2006/relationships/tags" Target="../tags/tag256.xml"/><Relationship Id="rId16" Type="http://schemas.openxmlformats.org/officeDocument/2006/relationships/tags" Target="../tags/tag257.xml"/><Relationship Id="rId17" Type="http://schemas.openxmlformats.org/officeDocument/2006/relationships/tags" Target="../tags/tag258.xml"/><Relationship Id="rId18" Type="http://schemas.openxmlformats.org/officeDocument/2006/relationships/tags" Target="../tags/tag259.xml"/><Relationship Id="rId19" Type="http://schemas.openxmlformats.org/officeDocument/2006/relationships/tags" Target="../tags/tag260.xml"/><Relationship Id="rId30" Type="http://schemas.openxmlformats.org/officeDocument/2006/relationships/tags" Target="../tags/tag271.xml"/><Relationship Id="rId31" Type="http://schemas.openxmlformats.org/officeDocument/2006/relationships/tags" Target="../tags/tag272.xml"/><Relationship Id="rId32" Type="http://schemas.openxmlformats.org/officeDocument/2006/relationships/tags" Target="../tags/tag273.xml"/><Relationship Id="rId33" Type="http://schemas.openxmlformats.org/officeDocument/2006/relationships/tags" Target="../tags/tag274.xml"/><Relationship Id="rId34" Type="http://schemas.openxmlformats.org/officeDocument/2006/relationships/tags" Target="../tags/tag275.xml"/><Relationship Id="rId35" Type="http://schemas.openxmlformats.org/officeDocument/2006/relationships/tags" Target="../tags/tag276.xml"/><Relationship Id="rId36" Type="http://schemas.openxmlformats.org/officeDocument/2006/relationships/tags" Target="../tags/tag277.xml"/><Relationship Id="rId37" Type="http://schemas.openxmlformats.org/officeDocument/2006/relationships/tags" Target="../tags/tag278.xml"/><Relationship Id="rId38" Type="http://schemas.openxmlformats.org/officeDocument/2006/relationships/tags" Target="../tags/tag279.xml"/><Relationship Id="rId39" Type="http://schemas.openxmlformats.org/officeDocument/2006/relationships/tags" Target="../tags/tag280.xml"/><Relationship Id="rId50" Type="http://schemas.openxmlformats.org/officeDocument/2006/relationships/tags" Target="../tags/tag291.xml"/><Relationship Id="rId51" Type="http://schemas.openxmlformats.org/officeDocument/2006/relationships/tags" Target="../tags/tag292.xml"/><Relationship Id="rId52" Type="http://schemas.openxmlformats.org/officeDocument/2006/relationships/tags" Target="../tags/tag293.xml"/><Relationship Id="rId53" Type="http://schemas.openxmlformats.org/officeDocument/2006/relationships/tags" Target="../tags/tag294.xml"/><Relationship Id="rId54" Type="http://schemas.openxmlformats.org/officeDocument/2006/relationships/tags" Target="../tags/tag295.xml"/><Relationship Id="rId55" Type="http://schemas.openxmlformats.org/officeDocument/2006/relationships/tags" Target="../tags/tag296.xml"/><Relationship Id="rId56" Type="http://schemas.openxmlformats.org/officeDocument/2006/relationships/tags" Target="../tags/tag297.xml"/><Relationship Id="rId57" Type="http://schemas.openxmlformats.org/officeDocument/2006/relationships/tags" Target="../tags/tag298.xml"/><Relationship Id="rId58" Type="http://schemas.openxmlformats.org/officeDocument/2006/relationships/tags" Target="../tags/tag299.xml"/><Relationship Id="rId59" Type="http://schemas.openxmlformats.org/officeDocument/2006/relationships/tags" Target="../tags/tag300.xml"/><Relationship Id="rId70" Type="http://schemas.openxmlformats.org/officeDocument/2006/relationships/tags" Target="../tags/tag311.xml"/><Relationship Id="rId71" Type="http://schemas.openxmlformats.org/officeDocument/2006/relationships/tags" Target="../tags/tag312.xml"/><Relationship Id="rId72" Type="http://schemas.openxmlformats.org/officeDocument/2006/relationships/tags" Target="../tags/tag313.xml"/><Relationship Id="rId73" Type="http://schemas.openxmlformats.org/officeDocument/2006/relationships/tags" Target="../tags/tag314.xml"/><Relationship Id="rId74" Type="http://schemas.openxmlformats.org/officeDocument/2006/relationships/tags" Target="../tags/tag315.xml"/><Relationship Id="rId75" Type="http://schemas.openxmlformats.org/officeDocument/2006/relationships/tags" Target="../tags/tag316.xml"/><Relationship Id="rId76" Type="http://schemas.openxmlformats.org/officeDocument/2006/relationships/tags" Target="../tags/tag317.xml"/><Relationship Id="rId77" Type="http://schemas.openxmlformats.org/officeDocument/2006/relationships/tags" Target="../tags/tag318.xml"/><Relationship Id="rId78" Type="http://schemas.openxmlformats.org/officeDocument/2006/relationships/tags" Target="../tags/tag319.xml"/><Relationship Id="rId79" Type="http://schemas.openxmlformats.org/officeDocument/2006/relationships/tags" Target="../tags/tag320.xml"/><Relationship Id="rId90" Type="http://schemas.openxmlformats.org/officeDocument/2006/relationships/tags" Target="../tags/tag331.xml"/><Relationship Id="rId91" Type="http://schemas.openxmlformats.org/officeDocument/2006/relationships/slideLayout" Target="../slideLayouts/slideLayout7.xml"/><Relationship Id="rId92" Type="http://schemas.openxmlformats.org/officeDocument/2006/relationships/notesSlide" Target="../notesSlides/notesSlide14.xml"/><Relationship Id="rId20" Type="http://schemas.openxmlformats.org/officeDocument/2006/relationships/tags" Target="../tags/tag261.xml"/><Relationship Id="rId21" Type="http://schemas.openxmlformats.org/officeDocument/2006/relationships/tags" Target="../tags/tag262.xml"/><Relationship Id="rId22" Type="http://schemas.openxmlformats.org/officeDocument/2006/relationships/tags" Target="../tags/tag263.xml"/><Relationship Id="rId23" Type="http://schemas.openxmlformats.org/officeDocument/2006/relationships/tags" Target="../tags/tag264.xml"/><Relationship Id="rId24" Type="http://schemas.openxmlformats.org/officeDocument/2006/relationships/tags" Target="../tags/tag265.xml"/><Relationship Id="rId25" Type="http://schemas.openxmlformats.org/officeDocument/2006/relationships/tags" Target="../tags/tag266.xml"/><Relationship Id="rId26" Type="http://schemas.openxmlformats.org/officeDocument/2006/relationships/tags" Target="../tags/tag267.xml"/><Relationship Id="rId27" Type="http://schemas.openxmlformats.org/officeDocument/2006/relationships/tags" Target="../tags/tag268.xml"/><Relationship Id="rId28" Type="http://schemas.openxmlformats.org/officeDocument/2006/relationships/tags" Target="../tags/tag269.xml"/><Relationship Id="rId29" Type="http://schemas.openxmlformats.org/officeDocument/2006/relationships/tags" Target="../tags/tag270.xml"/><Relationship Id="rId40" Type="http://schemas.openxmlformats.org/officeDocument/2006/relationships/tags" Target="../tags/tag281.xml"/><Relationship Id="rId41" Type="http://schemas.openxmlformats.org/officeDocument/2006/relationships/tags" Target="../tags/tag282.xml"/><Relationship Id="rId42" Type="http://schemas.openxmlformats.org/officeDocument/2006/relationships/tags" Target="../tags/tag283.xml"/><Relationship Id="rId43" Type="http://schemas.openxmlformats.org/officeDocument/2006/relationships/tags" Target="../tags/tag284.xml"/><Relationship Id="rId44" Type="http://schemas.openxmlformats.org/officeDocument/2006/relationships/tags" Target="../tags/tag285.xml"/><Relationship Id="rId45" Type="http://schemas.openxmlformats.org/officeDocument/2006/relationships/tags" Target="../tags/tag286.xml"/><Relationship Id="rId46" Type="http://schemas.openxmlformats.org/officeDocument/2006/relationships/tags" Target="../tags/tag287.xml"/><Relationship Id="rId47" Type="http://schemas.openxmlformats.org/officeDocument/2006/relationships/tags" Target="../tags/tag288.xml"/><Relationship Id="rId48" Type="http://schemas.openxmlformats.org/officeDocument/2006/relationships/tags" Target="../tags/tag289.xml"/><Relationship Id="rId49" Type="http://schemas.openxmlformats.org/officeDocument/2006/relationships/tags" Target="../tags/tag290.xml"/><Relationship Id="rId60" Type="http://schemas.openxmlformats.org/officeDocument/2006/relationships/tags" Target="../tags/tag301.xml"/><Relationship Id="rId61" Type="http://schemas.openxmlformats.org/officeDocument/2006/relationships/tags" Target="../tags/tag302.xml"/><Relationship Id="rId62" Type="http://schemas.openxmlformats.org/officeDocument/2006/relationships/tags" Target="../tags/tag303.xml"/><Relationship Id="rId63" Type="http://schemas.openxmlformats.org/officeDocument/2006/relationships/tags" Target="../tags/tag304.xml"/><Relationship Id="rId64" Type="http://schemas.openxmlformats.org/officeDocument/2006/relationships/tags" Target="../tags/tag305.xml"/><Relationship Id="rId65" Type="http://schemas.openxmlformats.org/officeDocument/2006/relationships/tags" Target="../tags/tag306.xml"/><Relationship Id="rId66" Type="http://schemas.openxmlformats.org/officeDocument/2006/relationships/tags" Target="../tags/tag307.xml"/><Relationship Id="rId67" Type="http://schemas.openxmlformats.org/officeDocument/2006/relationships/tags" Target="../tags/tag308.xml"/><Relationship Id="rId68" Type="http://schemas.openxmlformats.org/officeDocument/2006/relationships/tags" Target="../tags/tag309.xml"/><Relationship Id="rId69" Type="http://schemas.openxmlformats.org/officeDocument/2006/relationships/tags" Target="../tags/tag310.xml"/><Relationship Id="rId80" Type="http://schemas.openxmlformats.org/officeDocument/2006/relationships/tags" Target="../tags/tag321.xml"/><Relationship Id="rId81" Type="http://schemas.openxmlformats.org/officeDocument/2006/relationships/tags" Target="../tags/tag322.xml"/><Relationship Id="rId82" Type="http://schemas.openxmlformats.org/officeDocument/2006/relationships/tags" Target="../tags/tag323.xml"/><Relationship Id="rId83" Type="http://schemas.openxmlformats.org/officeDocument/2006/relationships/tags" Target="../tags/tag324.xml"/><Relationship Id="rId84" Type="http://schemas.openxmlformats.org/officeDocument/2006/relationships/tags" Target="../tags/tag325.xml"/><Relationship Id="rId85" Type="http://schemas.openxmlformats.org/officeDocument/2006/relationships/tags" Target="../tags/tag326.xml"/><Relationship Id="rId86" Type="http://schemas.openxmlformats.org/officeDocument/2006/relationships/tags" Target="../tags/tag327.xml"/><Relationship Id="rId87" Type="http://schemas.openxmlformats.org/officeDocument/2006/relationships/tags" Target="../tags/tag328.xml"/><Relationship Id="rId88" Type="http://schemas.openxmlformats.org/officeDocument/2006/relationships/tags" Target="../tags/tag329.xml"/><Relationship Id="rId89" Type="http://schemas.openxmlformats.org/officeDocument/2006/relationships/tags" Target="../tags/tag330.xml"/></Relationships>
</file>

<file path=ppt/slides/_rels/slide16.xml.rels><?xml version="1.0" encoding="UTF-8" standalone="yes"?>
<Relationships xmlns="http://schemas.openxmlformats.org/package/2006/relationships"><Relationship Id="rId3" Type="http://schemas.openxmlformats.org/officeDocument/2006/relationships/tags" Target="../tags/tag334.xml"/><Relationship Id="rId4" Type="http://schemas.openxmlformats.org/officeDocument/2006/relationships/slideLayout" Target="../slideLayouts/slideLayout6.xml"/><Relationship Id="rId5" Type="http://schemas.openxmlformats.org/officeDocument/2006/relationships/notesSlide" Target="../notesSlides/notesSlide15.xml"/><Relationship Id="rId1" Type="http://schemas.openxmlformats.org/officeDocument/2006/relationships/tags" Target="../tags/tag332.xml"/><Relationship Id="rId2" Type="http://schemas.openxmlformats.org/officeDocument/2006/relationships/tags" Target="../tags/tag333.xml"/></Relationships>
</file>

<file path=ppt/slides/_rels/slide17.xml.rels><?xml version="1.0" encoding="UTF-8" standalone="yes"?>
<Relationships xmlns="http://schemas.openxmlformats.org/package/2006/relationships"><Relationship Id="rId3" Type="http://schemas.openxmlformats.org/officeDocument/2006/relationships/tags" Target="../tags/tag337.xml"/><Relationship Id="rId4" Type="http://schemas.openxmlformats.org/officeDocument/2006/relationships/slideLayout" Target="../slideLayouts/slideLayout6.xml"/><Relationship Id="rId5" Type="http://schemas.openxmlformats.org/officeDocument/2006/relationships/notesSlide" Target="../notesSlides/notesSlide16.xml"/><Relationship Id="rId1" Type="http://schemas.openxmlformats.org/officeDocument/2006/relationships/tags" Target="../tags/tag335.xml"/><Relationship Id="rId2" Type="http://schemas.openxmlformats.org/officeDocument/2006/relationships/tags" Target="../tags/tag336.xml"/></Relationships>
</file>

<file path=ppt/slides/_rels/slide18.xml.rels><?xml version="1.0" encoding="UTF-8" standalone="yes"?>
<Relationships xmlns="http://schemas.openxmlformats.org/package/2006/relationships"><Relationship Id="rId3" Type="http://schemas.openxmlformats.org/officeDocument/2006/relationships/tags" Target="../tags/tag340.xml"/><Relationship Id="rId4" Type="http://schemas.openxmlformats.org/officeDocument/2006/relationships/tags" Target="../tags/tag341.xml"/><Relationship Id="rId5" Type="http://schemas.openxmlformats.org/officeDocument/2006/relationships/tags" Target="../tags/tag342.xml"/><Relationship Id="rId6" Type="http://schemas.openxmlformats.org/officeDocument/2006/relationships/tags" Target="../tags/tag343.xml"/><Relationship Id="rId7" Type="http://schemas.openxmlformats.org/officeDocument/2006/relationships/slideLayout" Target="../slideLayouts/slideLayout7.xml"/><Relationship Id="rId8" Type="http://schemas.openxmlformats.org/officeDocument/2006/relationships/notesSlide" Target="../notesSlides/notesSlide17.xml"/><Relationship Id="rId1" Type="http://schemas.openxmlformats.org/officeDocument/2006/relationships/tags" Target="../tags/tag338.xml"/><Relationship Id="rId2" Type="http://schemas.openxmlformats.org/officeDocument/2006/relationships/tags" Target="../tags/tag339.xml"/></Relationships>
</file>

<file path=ppt/slides/_rels/slide19.xml.rels><?xml version="1.0" encoding="UTF-8" standalone="yes"?>
<Relationships xmlns="http://schemas.openxmlformats.org/package/2006/relationships"><Relationship Id="rId3" Type="http://schemas.openxmlformats.org/officeDocument/2006/relationships/tags" Target="../tags/tag346.xml"/><Relationship Id="rId4" Type="http://schemas.openxmlformats.org/officeDocument/2006/relationships/tags" Target="../tags/tag347.xml"/><Relationship Id="rId5" Type="http://schemas.openxmlformats.org/officeDocument/2006/relationships/slideLayout" Target="../slideLayouts/slideLayout7.xml"/><Relationship Id="rId6" Type="http://schemas.openxmlformats.org/officeDocument/2006/relationships/notesSlide" Target="../notesSlides/notesSlide18.xml"/><Relationship Id="rId1" Type="http://schemas.openxmlformats.org/officeDocument/2006/relationships/tags" Target="../tags/tag344.xml"/><Relationship Id="rId2" Type="http://schemas.openxmlformats.org/officeDocument/2006/relationships/tags" Target="../tags/tag345.xml"/></Relationships>
</file>

<file path=ppt/slides/_rels/slide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notesSlide" Target="../notesSlides/notesSlide19.xml"/><Relationship Id="rId1" Type="http://schemas.openxmlformats.org/officeDocument/2006/relationships/tags" Target="../tags/tag348.xml"/><Relationship Id="rId2" Type="http://schemas.openxmlformats.org/officeDocument/2006/relationships/tags" Target="../tags/tag349.xml"/></Relationships>
</file>

<file path=ppt/slides/_rels/slide21.xml.rels><?xml version="1.0" encoding="UTF-8" standalone="yes"?>
<Relationships xmlns="http://schemas.openxmlformats.org/package/2006/relationships"><Relationship Id="rId20" Type="http://schemas.openxmlformats.org/officeDocument/2006/relationships/tags" Target="../tags/tag369.xml"/><Relationship Id="rId21" Type="http://schemas.openxmlformats.org/officeDocument/2006/relationships/tags" Target="../tags/tag370.xml"/><Relationship Id="rId22" Type="http://schemas.openxmlformats.org/officeDocument/2006/relationships/tags" Target="../tags/tag371.xml"/><Relationship Id="rId23" Type="http://schemas.openxmlformats.org/officeDocument/2006/relationships/tags" Target="../tags/tag372.xml"/><Relationship Id="rId24" Type="http://schemas.openxmlformats.org/officeDocument/2006/relationships/tags" Target="../tags/tag373.xml"/><Relationship Id="rId25" Type="http://schemas.openxmlformats.org/officeDocument/2006/relationships/tags" Target="../tags/tag374.xml"/><Relationship Id="rId26" Type="http://schemas.openxmlformats.org/officeDocument/2006/relationships/tags" Target="../tags/tag375.xml"/><Relationship Id="rId27" Type="http://schemas.openxmlformats.org/officeDocument/2006/relationships/tags" Target="../tags/tag376.xml"/><Relationship Id="rId28" Type="http://schemas.openxmlformats.org/officeDocument/2006/relationships/tags" Target="../tags/tag377.xml"/><Relationship Id="rId29" Type="http://schemas.openxmlformats.org/officeDocument/2006/relationships/tags" Target="../tags/tag378.xml"/><Relationship Id="rId1" Type="http://schemas.openxmlformats.org/officeDocument/2006/relationships/tags" Target="../tags/tag350.xml"/><Relationship Id="rId2" Type="http://schemas.openxmlformats.org/officeDocument/2006/relationships/tags" Target="../tags/tag351.xml"/><Relationship Id="rId3" Type="http://schemas.openxmlformats.org/officeDocument/2006/relationships/tags" Target="../tags/tag352.xml"/><Relationship Id="rId4" Type="http://schemas.openxmlformats.org/officeDocument/2006/relationships/tags" Target="../tags/tag353.xml"/><Relationship Id="rId5" Type="http://schemas.openxmlformats.org/officeDocument/2006/relationships/tags" Target="../tags/tag354.xml"/><Relationship Id="rId30" Type="http://schemas.openxmlformats.org/officeDocument/2006/relationships/tags" Target="../tags/tag379.xml"/><Relationship Id="rId31" Type="http://schemas.openxmlformats.org/officeDocument/2006/relationships/tags" Target="../tags/tag380.xml"/><Relationship Id="rId32" Type="http://schemas.openxmlformats.org/officeDocument/2006/relationships/tags" Target="../tags/tag381.xml"/><Relationship Id="rId9" Type="http://schemas.openxmlformats.org/officeDocument/2006/relationships/tags" Target="../tags/tag358.xml"/><Relationship Id="rId6" Type="http://schemas.openxmlformats.org/officeDocument/2006/relationships/tags" Target="../tags/tag355.xml"/><Relationship Id="rId7" Type="http://schemas.openxmlformats.org/officeDocument/2006/relationships/tags" Target="../tags/tag356.xml"/><Relationship Id="rId8" Type="http://schemas.openxmlformats.org/officeDocument/2006/relationships/tags" Target="../tags/tag357.xml"/><Relationship Id="rId33" Type="http://schemas.openxmlformats.org/officeDocument/2006/relationships/tags" Target="../tags/tag382.xml"/><Relationship Id="rId34" Type="http://schemas.openxmlformats.org/officeDocument/2006/relationships/tags" Target="../tags/tag383.xml"/><Relationship Id="rId35" Type="http://schemas.openxmlformats.org/officeDocument/2006/relationships/tags" Target="../tags/tag384.xml"/><Relationship Id="rId36" Type="http://schemas.openxmlformats.org/officeDocument/2006/relationships/slideLayout" Target="../slideLayouts/slideLayout7.xml"/><Relationship Id="rId10" Type="http://schemas.openxmlformats.org/officeDocument/2006/relationships/tags" Target="../tags/tag359.xml"/><Relationship Id="rId11" Type="http://schemas.openxmlformats.org/officeDocument/2006/relationships/tags" Target="../tags/tag360.xml"/><Relationship Id="rId12" Type="http://schemas.openxmlformats.org/officeDocument/2006/relationships/tags" Target="../tags/tag361.xml"/><Relationship Id="rId13" Type="http://schemas.openxmlformats.org/officeDocument/2006/relationships/tags" Target="../tags/tag362.xml"/><Relationship Id="rId14" Type="http://schemas.openxmlformats.org/officeDocument/2006/relationships/tags" Target="../tags/tag363.xml"/><Relationship Id="rId15" Type="http://schemas.openxmlformats.org/officeDocument/2006/relationships/tags" Target="../tags/tag364.xml"/><Relationship Id="rId16" Type="http://schemas.openxmlformats.org/officeDocument/2006/relationships/tags" Target="../tags/tag365.xml"/><Relationship Id="rId17" Type="http://schemas.openxmlformats.org/officeDocument/2006/relationships/tags" Target="../tags/tag366.xml"/><Relationship Id="rId18" Type="http://schemas.openxmlformats.org/officeDocument/2006/relationships/tags" Target="../tags/tag367.xml"/><Relationship Id="rId19" Type="http://schemas.openxmlformats.org/officeDocument/2006/relationships/tags" Target="../tags/tag368.xml"/><Relationship Id="rId37"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3" Type="http://schemas.openxmlformats.org/officeDocument/2006/relationships/tags" Target="../tags/tag397.xml"/><Relationship Id="rId14" Type="http://schemas.openxmlformats.org/officeDocument/2006/relationships/tags" Target="../tags/tag398.xml"/><Relationship Id="rId15" Type="http://schemas.openxmlformats.org/officeDocument/2006/relationships/tags" Target="../tags/tag399.xml"/><Relationship Id="rId16" Type="http://schemas.openxmlformats.org/officeDocument/2006/relationships/tags" Target="../tags/tag400.xml"/><Relationship Id="rId17" Type="http://schemas.openxmlformats.org/officeDocument/2006/relationships/tags" Target="../tags/tag401.xml"/><Relationship Id="rId18" Type="http://schemas.openxmlformats.org/officeDocument/2006/relationships/tags" Target="../tags/tag402.xml"/><Relationship Id="rId19" Type="http://schemas.openxmlformats.org/officeDocument/2006/relationships/tags" Target="../tags/tag403.xml"/><Relationship Id="rId50" Type="http://schemas.openxmlformats.org/officeDocument/2006/relationships/tags" Target="../tags/tag434.xml"/><Relationship Id="rId51" Type="http://schemas.openxmlformats.org/officeDocument/2006/relationships/tags" Target="../tags/tag435.xml"/><Relationship Id="rId52" Type="http://schemas.openxmlformats.org/officeDocument/2006/relationships/tags" Target="../tags/tag436.xml"/><Relationship Id="rId53" Type="http://schemas.openxmlformats.org/officeDocument/2006/relationships/tags" Target="../tags/tag437.xml"/><Relationship Id="rId54" Type="http://schemas.openxmlformats.org/officeDocument/2006/relationships/tags" Target="../tags/tag438.xml"/><Relationship Id="rId55" Type="http://schemas.openxmlformats.org/officeDocument/2006/relationships/tags" Target="../tags/tag439.xml"/><Relationship Id="rId56" Type="http://schemas.openxmlformats.org/officeDocument/2006/relationships/tags" Target="../tags/tag440.xml"/><Relationship Id="rId57" Type="http://schemas.openxmlformats.org/officeDocument/2006/relationships/tags" Target="../tags/tag441.xml"/><Relationship Id="rId58" Type="http://schemas.openxmlformats.org/officeDocument/2006/relationships/tags" Target="../tags/tag442.xml"/><Relationship Id="rId59" Type="http://schemas.openxmlformats.org/officeDocument/2006/relationships/slideLayout" Target="../slideLayouts/slideLayout7.xml"/><Relationship Id="rId40" Type="http://schemas.openxmlformats.org/officeDocument/2006/relationships/tags" Target="../tags/tag424.xml"/><Relationship Id="rId41" Type="http://schemas.openxmlformats.org/officeDocument/2006/relationships/tags" Target="../tags/tag425.xml"/><Relationship Id="rId42" Type="http://schemas.openxmlformats.org/officeDocument/2006/relationships/tags" Target="../tags/tag426.xml"/><Relationship Id="rId43" Type="http://schemas.openxmlformats.org/officeDocument/2006/relationships/tags" Target="../tags/tag427.xml"/><Relationship Id="rId44" Type="http://schemas.openxmlformats.org/officeDocument/2006/relationships/tags" Target="../tags/tag428.xml"/><Relationship Id="rId45" Type="http://schemas.openxmlformats.org/officeDocument/2006/relationships/tags" Target="../tags/tag429.xml"/><Relationship Id="rId46" Type="http://schemas.openxmlformats.org/officeDocument/2006/relationships/tags" Target="../tags/tag430.xml"/><Relationship Id="rId47" Type="http://schemas.openxmlformats.org/officeDocument/2006/relationships/tags" Target="../tags/tag431.xml"/><Relationship Id="rId48" Type="http://schemas.openxmlformats.org/officeDocument/2006/relationships/tags" Target="../tags/tag432.xml"/><Relationship Id="rId49" Type="http://schemas.openxmlformats.org/officeDocument/2006/relationships/tags" Target="../tags/tag433.xml"/><Relationship Id="rId1" Type="http://schemas.openxmlformats.org/officeDocument/2006/relationships/tags" Target="../tags/tag385.xml"/><Relationship Id="rId2" Type="http://schemas.openxmlformats.org/officeDocument/2006/relationships/tags" Target="../tags/tag386.xml"/><Relationship Id="rId3" Type="http://schemas.openxmlformats.org/officeDocument/2006/relationships/tags" Target="../tags/tag387.xml"/><Relationship Id="rId4" Type="http://schemas.openxmlformats.org/officeDocument/2006/relationships/tags" Target="../tags/tag388.xml"/><Relationship Id="rId5" Type="http://schemas.openxmlformats.org/officeDocument/2006/relationships/tags" Target="../tags/tag389.xml"/><Relationship Id="rId6" Type="http://schemas.openxmlformats.org/officeDocument/2006/relationships/tags" Target="../tags/tag390.xml"/><Relationship Id="rId7" Type="http://schemas.openxmlformats.org/officeDocument/2006/relationships/tags" Target="../tags/tag391.xml"/><Relationship Id="rId8" Type="http://schemas.openxmlformats.org/officeDocument/2006/relationships/tags" Target="../tags/tag392.xml"/><Relationship Id="rId9" Type="http://schemas.openxmlformats.org/officeDocument/2006/relationships/tags" Target="../tags/tag393.xml"/><Relationship Id="rId30" Type="http://schemas.openxmlformats.org/officeDocument/2006/relationships/tags" Target="../tags/tag414.xml"/><Relationship Id="rId31" Type="http://schemas.openxmlformats.org/officeDocument/2006/relationships/tags" Target="../tags/tag415.xml"/><Relationship Id="rId32" Type="http://schemas.openxmlformats.org/officeDocument/2006/relationships/tags" Target="../tags/tag416.xml"/><Relationship Id="rId33" Type="http://schemas.openxmlformats.org/officeDocument/2006/relationships/tags" Target="../tags/tag417.xml"/><Relationship Id="rId34" Type="http://schemas.openxmlformats.org/officeDocument/2006/relationships/tags" Target="../tags/tag418.xml"/><Relationship Id="rId35" Type="http://schemas.openxmlformats.org/officeDocument/2006/relationships/tags" Target="../tags/tag419.xml"/><Relationship Id="rId36" Type="http://schemas.openxmlformats.org/officeDocument/2006/relationships/tags" Target="../tags/tag420.xml"/><Relationship Id="rId37" Type="http://schemas.openxmlformats.org/officeDocument/2006/relationships/tags" Target="../tags/tag421.xml"/><Relationship Id="rId38" Type="http://schemas.openxmlformats.org/officeDocument/2006/relationships/tags" Target="../tags/tag422.xml"/><Relationship Id="rId39" Type="http://schemas.openxmlformats.org/officeDocument/2006/relationships/tags" Target="../tags/tag423.xml"/><Relationship Id="rId20" Type="http://schemas.openxmlformats.org/officeDocument/2006/relationships/tags" Target="../tags/tag404.xml"/><Relationship Id="rId21" Type="http://schemas.openxmlformats.org/officeDocument/2006/relationships/tags" Target="../tags/tag405.xml"/><Relationship Id="rId22" Type="http://schemas.openxmlformats.org/officeDocument/2006/relationships/tags" Target="../tags/tag406.xml"/><Relationship Id="rId23" Type="http://schemas.openxmlformats.org/officeDocument/2006/relationships/tags" Target="../tags/tag407.xml"/><Relationship Id="rId24" Type="http://schemas.openxmlformats.org/officeDocument/2006/relationships/tags" Target="../tags/tag408.xml"/><Relationship Id="rId25" Type="http://schemas.openxmlformats.org/officeDocument/2006/relationships/tags" Target="../tags/tag409.xml"/><Relationship Id="rId26" Type="http://schemas.openxmlformats.org/officeDocument/2006/relationships/tags" Target="../tags/tag410.xml"/><Relationship Id="rId27" Type="http://schemas.openxmlformats.org/officeDocument/2006/relationships/tags" Target="../tags/tag411.xml"/><Relationship Id="rId28" Type="http://schemas.openxmlformats.org/officeDocument/2006/relationships/tags" Target="../tags/tag412.xml"/><Relationship Id="rId29" Type="http://schemas.openxmlformats.org/officeDocument/2006/relationships/tags" Target="../tags/tag413.xml"/><Relationship Id="rId60" Type="http://schemas.openxmlformats.org/officeDocument/2006/relationships/notesSlide" Target="../notesSlides/notesSlide21.xml"/><Relationship Id="rId10" Type="http://schemas.openxmlformats.org/officeDocument/2006/relationships/tags" Target="../tags/tag394.xml"/><Relationship Id="rId11" Type="http://schemas.openxmlformats.org/officeDocument/2006/relationships/tags" Target="../tags/tag395.xml"/><Relationship Id="rId12" Type="http://schemas.openxmlformats.org/officeDocument/2006/relationships/tags" Target="../tags/tag396.xml"/></Relationships>
</file>

<file path=ppt/slides/_rels/slide23.xml.rels><?xml version="1.0" encoding="UTF-8" standalone="yes"?>
<Relationships xmlns="http://schemas.openxmlformats.org/package/2006/relationships"><Relationship Id="rId1" Type="http://schemas.openxmlformats.org/officeDocument/2006/relationships/tags" Target="../tags/tag443.xml"/><Relationship Id="rId2" Type="http://schemas.openxmlformats.org/officeDocument/2006/relationships/tags" Target="../tags/tag444.xml"/><Relationship Id="rId3" Type="http://schemas.openxmlformats.org/officeDocument/2006/relationships/tags" Target="../tags/tag445.xml"/><Relationship Id="rId4" Type="http://schemas.openxmlformats.org/officeDocument/2006/relationships/tags" Target="../tags/tag446.xml"/><Relationship Id="rId5" Type="http://schemas.openxmlformats.org/officeDocument/2006/relationships/tags" Target="../tags/tag447.xml"/><Relationship Id="rId6" Type="http://schemas.openxmlformats.org/officeDocument/2006/relationships/tags" Target="../tags/tag448.xml"/><Relationship Id="rId7" Type="http://schemas.openxmlformats.org/officeDocument/2006/relationships/tags" Target="../tags/tag449.xml"/><Relationship Id="rId8" Type="http://schemas.openxmlformats.org/officeDocument/2006/relationships/tags" Target="../tags/tag450.xml"/><Relationship Id="rId9" Type="http://schemas.openxmlformats.org/officeDocument/2006/relationships/tags" Target="../tags/tag451.xml"/><Relationship Id="rId10" Type="http://schemas.openxmlformats.org/officeDocument/2006/relationships/tags" Target="../tags/tag452.xml"/><Relationship Id="rId11" Type="http://schemas.openxmlformats.org/officeDocument/2006/relationships/tags" Target="../tags/tag453.xml"/><Relationship Id="rId12" Type="http://schemas.openxmlformats.org/officeDocument/2006/relationships/tags" Target="../tags/tag454.xml"/><Relationship Id="rId13" Type="http://schemas.openxmlformats.org/officeDocument/2006/relationships/tags" Target="../tags/tag455.xml"/><Relationship Id="rId14" Type="http://schemas.openxmlformats.org/officeDocument/2006/relationships/tags" Target="../tags/tag456.xml"/><Relationship Id="rId15" Type="http://schemas.openxmlformats.org/officeDocument/2006/relationships/tags" Target="../tags/tag457.xml"/><Relationship Id="rId16" Type="http://schemas.openxmlformats.org/officeDocument/2006/relationships/tags" Target="../tags/tag458.xml"/><Relationship Id="rId17" Type="http://schemas.openxmlformats.org/officeDocument/2006/relationships/tags" Target="../tags/tag459.xml"/><Relationship Id="rId18" Type="http://schemas.openxmlformats.org/officeDocument/2006/relationships/tags" Target="../tags/tag460.xml"/><Relationship Id="rId19" Type="http://schemas.openxmlformats.org/officeDocument/2006/relationships/tags" Target="../tags/tag461.xml"/><Relationship Id="rId30" Type="http://schemas.openxmlformats.org/officeDocument/2006/relationships/tags" Target="../tags/tag472.xml"/><Relationship Id="rId31" Type="http://schemas.openxmlformats.org/officeDocument/2006/relationships/tags" Target="../tags/tag473.xml"/><Relationship Id="rId32" Type="http://schemas.openxmlformats.org/officeDocument/2006/relationships/tags" Target="../tags/tag474.xml"/><Relationship Id="rId33" Type="http://schemas.openxmlformats.org/officeDocument/2006/relationships/tags" Target="../tags/tag475.xml"/><Relationship Id="rId34" Type="http://schemas.openxmlformats.org/officeDocument/2006/relationships/tags" Target="../tags/tag476.xml"/><Relationship Id="rId35" Type="http://schemas.openxmlformats.org/officeDocument/2006/relationships/tags" Target="../tags/tag477.xml"/><Relationship Id="rId36" Type="http://schemas.openxmlformats.org/officeDocument/2006/relationships/tags" Target="../tags/tag478.xml"/><Relationship Id="rId37" Type="http://schemas.openxmlformats.org/officeDocument/2006/relationships/tags" Target="../tags/tag479.xml"/><Relationship Id="rId38" Type="http://schemas.openxmlformats.org/officeDocument/2006/relationships/tags" Target="../tags/tag480.xml"/><Relationship Id="rId39" Type="http://schemas.openxmlformats.org/officeDocument/2006/relationships/tags" Target="../tags/tag481.xml"/><Relationship Id="rId50" Type="http://schemas.openxmlformats.org/officeDocument/2006/relationships/tags" Target="../tags/tag492.xml"/><Relationship Id="rId51" Type="http://schemas.openxmlformats.org/officeDocument/2006/relationships/tags" Target="../tags/tag493.xml"/><Relationship Id="rId52" Type="http://schemas.openxmlformats.org/officeDocument/2006/relationships/tags" Target="../tags/tag494.xml"/><Relationship Id="rId53" Type="http://schemas.openxmlformats.org/officeDocument/2006/relationships/tags" Target="../tags/tag495.xml"/><Relationship Id="rId54" Type="http://schemas.openxmlformats.org/officeDocument/2006/relationships/tags" Target="../tags/tag496.xml"/><Relationship Id="rId55" Type="http://schemas.openxmlformats.org/officeDocument/2006/relationships/tags" Target="../tags/tag497.xml"/><Relationship Id="rId56" Type="http://schemas.openxmlformats.org/officeDocument/2006/relationships/tags" Target="../tags/tag498.xml"/><Relationship Id="rId57" Type="http://schemas.openxmlformats.org/officeDocument/2006/relationships/tags" Target="../tags/tag499.xml"/><Relationship Id="rId58" Type="http://schemas.openxmlformats.org/officeDocument/2006/relationships/tags" Target="../tags/tag500.xml"/><Relationship Id="rId59" Type="http://schemas.openxmlformats.org/officeDocument/2006/relationships/tags" Target="../tags/tag501.xml"/><Relationship Id="rId70" Type="http://schemas.openxmlformats.org/officeDocument/2006/relationships/tags" Target="../tags/tag512.xml"/><Relationship Id="rId71" Type="http://schemas.openxmlformats.org/officeDocument/2006/relationships/tags" Target="../tags/tag513.xml"/><Relationship Id="rId72" Type="http://schemas.openxmlformats.org/officeDocument/2006/relationships/tags" Target="../tags/tag514.xml"/><Relationship Id="rId73" Type="http://schemas.openxmlformats.org/officeDocument/2006/relationships/tags" Target="../tags/tag515.xml"/><Relationship Id="rId74" Type="http://schemas.openxmlformats.org/officeDocument/2006/relationships/tags" Target="../tags/tag516.xml"/><Relationship Id="rId75" Type="http://schemas.openxmlformats.org/officeDocument/2006/relationships/tags" Target="../tags/tag517.xml"/><Relationship Id="rId76" Type="http://schemas.openxmlformats.org/officeDocument/2006/relationships/tags" Target="../tags/tag518.xml"/><Relationship Id="rId77" Type="http://schemas.openxmlformats.org/officeDocument/2006/relationships/tags" Target="../tags/tag519.xml"/><Relationship Id="rId78" Type="http://schemas.openxmlformats.org/officeDocument/2006/relationships/tags" Target="../tags/tag520.xml"/><Relationship Id="rId79" Type="http://schemas.openxmlformats.org/officeDocument/2006/relationships/tags" Target="../tags/tag521.xml"/><Relationship Id="rId20" Type="http://schemas.openxmlformats.org/officeDocument/2006/relationships/tags" Target="../tags/tag462.xml"/><Relationship Id="rId21" Type="http://schemas.openxmlformats.org/officeDocument/2006/relationships/tags" Target="../tags/tag463.xml"/><Relationship Id="rId22" Type="http://schemas.openxmlformats.org/officeDocument/2006/relationships/tags" Target="../tags/tag464.xml"/><Relationship Id="rId23" Type="http://schemas.openxmlformats.org/officeDocument/2006/relationships/tags" Target="../tags/tag465.xml"/><Relationship Id="rId24" Type="http://schemas.openxmlformats.org/officeDocument/2006/relationships/tags" Target="../tags/tag466.xml"/><Relationship Id="rId25" Type="http://schemas.openxmlformats.org/officeDocument/2006/relationships/tags" Target="../tags/tag467.xml"/><Relationship Id="rId26" Type="http://schemas.openxmlformats.org/officeDocument/2006/relationships/tags" Target="../tags/tag468.xml"/><Relationship Id="rId27" Type="http://schemas.openxmlformats.org/officeDocument/2006/relationships/tags" Target="../tags/tag469.xml"/><Relationship Id="rId28" Type="http://schemas.openxmlformats.org/officeDocument/2006/relationships/tags" Target="../tags/tag470.xml"/><Relationship Id="rId29" Type="http://schemas.openxmlformats.org/officeDocument/2006/relationships/tags" Target="../tags/tag471.xml"/><Relationship Id="rId40" Type="http://schemas.openxmlformats.org/officeDocument/2006/relationships/tags" Target="../tags/tag482.xml"/><Relationship Id="rId41" Type="http://schemas.openxmlformats.org/officeDocument/2006/relationships/tags" Target="../tags/tag483.xml"/><Relationship Id="rId42" Type="http://schemas.openxmlformats.org/officeDocument/2006/relationships/tags" Target="../tags/tag484.xml"/><Relationship Id="rId43" Type="http://schemas.openxmlformats.org/officeDocument/2006/relationships/tags" Target="../tags/tag485.xml"/><Relationship Id="rId44" Type="http://schemas.openxmlformats.org/officeDocument/2006/relationships/tags" Target="../tags/tag486.xml"/><Relationship Id="rId45" Type="http://schemas.openxmlformats.org/officeDocument/2006/relationships/tags" Target="../tags/tag487.xml"/><Relationship Id="rId46" Type="http://schemas.openxmlformats.org/officeDocument/2006/relationships/tags" Target="../tags/tag488.xml"/><Relationship Id="rId47" Type="http://schemas.openxmlformats.org/officeDocument/2006/relationships/tags" Target="../tags/tag489.xml"/><Relationship Id="rId48" Type="http://schemas.openxmlformats.org/officeDocument/2006/relationships/tags" Target="../tags/tag490.xml"/><Relationship Id="rId49" Type="http://schemas.openxmlformats.org/officeDocument/2006/relationships/tags" Target="../tags/tag491.xml"/><Relationship Id="rId60" Type="http://schemas.openxmlformats.org/officeDocument/2006/relationships/tags" Target="../tags/tag502.xml"/><Relationship Id="rId61" Type="http://schemas.openxmlformats.org/officeDocument/2006/relationships/tags" Target="../tags/tag503.xml"/><Relationship Id="rId62" Type="http://schemas.openxmlformats.org/officeDocument/2006/relationships/tags" Target="../tags/tag504.xml"/><Relationship Id="rId63" Type="http://schemas.openxmlformats.org/officeDocument/2006/relationships/tags" Target="../tags/tag505.xml"/><Relationship Id="rId64" Type="http://schemas.openxmlformats.org/officeDocument/2006/relationships/tags" Target="../tags/tag506.xml"/><Relationship Id="rId65" Type="http://schemas.openxmlformats.org/officeDocument/2006/relationships/tags" Target="../tags/tag507.xml"/><Relationship Id="rId66" Type="http://schemas.openxmlformats.org/officeDocument/2006/relationships/tags" Target="../tags/tag508.xml"/><Relationship Id="rId67" Type="http://schemas.openxmlformats.org/officeDocument/2006/relationships/tags" Target="../tags/tag509.xml"/><Relationship Id="rId68" Type="http://schemas.openxmlformats.org/officeDocument/2006/relationships/tags" Target="../tags/tag510.xml"/><Relationship Id="rId69" Type="http://schemas.openxmlformats.org/officeDocument/2006/relationships/tags" Target="../tags/tag511.xml"/><Relationship Id="rId80" Type="http://schemas.openxmlformats.org/officeDocument/2006/relationships/tags" Target="../tags/tag522.xml"/><Relationship Id="rId81" Type="http://schemas.openxmlformats.org/officeDocument/2006/relationships/tags" Target="../tags/tag523.xml"/><Relationship Id="rId82" Type="http://schemas.openxmlformats.org/officeDocument/2006/relationships/tags" Target="../tags/tag524.xml"/><Relationship Id="rId83" Type="http://schemas.openxmlformats.org/officeDocument/2006/relationships/tags" Target="../tags/tag525.xml"/><Relationship Id="rId84" Type="http://schemas.openxmlformats.org/officeDocument/2006/relationships/tags" Target="../tags/tag526.xml"/><Relationship Id="rId85" Type="http://schemas.openxmlformats.org/officeDocument/2006/relationships/slideLayout" Target="../slideLayouts/slideLayout7.xml"/><Relationship Id="rId86"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3" Type="http://schemas.openxmlformats.org/officeDocument/2006/relationships/tags" Target="../tags/tag539.xml"/><Relationship Id="rId14" Type="http://schemas.openxmlformats.org/officeDocument/2006/relationships/tags" Target="../tags/tag540.xml"/><Relationship Id="rId15" Type="http://schemas.openxmlformats.org/officeDocument/2006/relationships/tags" Target="../tags/tag541.xml"/><Relationship Id="rId16" Type="http://schemas.openxmlformats.org/officeDocument/2006/relationships/tags" Target="../tags/tag542.xml"/><Relationship Id="rId17" Type="http://schemas.openxmlformats.org/officeDocument/2006/relationships/tags" Target="../tags/tag543.xml"/><Relationship Id="rId18" Type="http://schemas.openxmlformats.org/officeDocument/2006/relationships/tags" Target="../tags/tag544.xml"/><Relationship Id="rId19" Type="http://schemas.openxmlformats.org/officeDocument/2006/relationships/tags" Target="../tags/tag545.xml"/><Relationship Id="rId50" Type="http://schemas.openxmlformats.org/officeDocument/2006/relationships/tags" Target="../tags/tag576.xml"/><Relationship Id="rId51" Type="http://schemas.openxmlformats.org/officeDocument/2006/relationships/tags" Target="../tags/tag577.xml"/><Relationship Id="rId52" Type="http://schemas.openxmlformats.org/officeDocument/2006/relationships/tags" Target="../tags/tag578.xml"/><Relationship Id="rId53" Type="http://schemas.openxmlformats.org/officeDocument/2006/relationships/tags" Target="../tags/tag579.xml"/><Relationship Id="rId54" Type="http://schemas.openxmlformats.org/officeDocument/2006/relationships/tags" Target="../tags/tag580.xml"/><Relationship Id="rId55" Type="http://schemas.openxmlformats.org/officeDocument/2006/relationships/tags" Target="../tags/tag581.xml"/><Relationship Id="rId56" Type="http://schemas.openxmlformats.org/officeDocument/2006/relationships/tags" Target="../tags/tag582.xml"/><Relationship Id="rId57" Type="http://schemas.openxmlformats.org/officeDocument/2006/relationships/tags" Target="../tags/tag583.xml"/><Relationship Id="rId58" Type="http://schemas.openxmlformats.org/officeDocument/2006/relationships/tags" Target="../tags/tag584.xml"/><Relationship Id="rId59" Type="http://schemas.openxmlformats.org/officeDocument/2006/relationships/slideLayout" Target="../slideLayouts/slideLayout7.xml"/><Relationship Id="rId40" Type="http://schemas.openxmlformats.org/officeDocument/2006/relationships/tags" Target="../tags/tag566.xml"/><Relationship Id="rId41" Type="http://schemas.openxmlformats.org/officeDocument/2006/relationships/tags" Target="../tags/tag567.xml"/><Relationship Id="rId42" Type="http://schemas.openxmlformats.org/officeDocument/2006/relationships/tags" Target="../tags/tag568.xml"/><Relationship Id="rId43" Type="http://schemas.openxmlformats.org/officeDocument/2006/relationships/tags" Target="../tags/tag569.xml"/><Relationship Id="rId44" Type="http://schemas.openxmlformats.org/officeDocument/2006/relationships/tags" Target="../tags/tag570.xml"/><Relationship Id="rId45" Type="http://schemas.openxmlformats.org/officeDocument/2006/relationships/tags" Target="../tags/tag571.xml"/><Relationship Id="rId46" Type="http://schemas.openxmlformats.org/officeDocument/2006/relationships/tags" Target="../tags/tag572.xml"/><Relationship Id="rId47" Type="http://schemas.openxmlformats.org/officeDocument/2006/relationships/tags" Target="../tags/tag573.xml"/><Relationship Id="rId48" Type="http://schemas.openxmlformats.org/officeDocument/2006/relationships/tags" Target="../tags/tag574.xml"/><Relationship Id="rId49" Type="http://schemas.openxmlformats.org/officeDocument/2006/relationships/tags" Target="../tags/tag575.xml"/><Relationship Id="rId1" Type="http://schemas.openxmlformats.org/officeDocument/2006/relationships/tags" Target="../tags/tag527.xml"/><Relationship Id="rId2" Type="http://schemas.openxmlformats.org/officeDocument/2006/relationships/tags" Target="../tags/tag528.xml"/><Relationship Id="rId3" Type="http://schemas.openxmlformats.org/officeDocument/2006/relationships/tags" Target="../tags/tag529.xml"/><Relationship Id="rId4" Type="http://schemas.openxmlformats.org/officeDocument/2006/relationships/tags" Target="../tags/tag530.xml"/><Relationship Id="rId5" Type="http://schemas.openxmlformats.org/officeDocument/2006/relationships/tags" Target="../tags/tag531.xml"/><Relationship Id="rId6" Type="http://schemas.openxmlformats.org/officeDocument/2006/relationships/tags" Target="../tags/tag532.xml"/><Relationship Id="rId7" Type="http://schemas.openxmlformats.org/officeDocument/2006/relationships/tags" Target="../tags/tag533.xml"/><Relationship Id="rId8" Type="http://schemas.openxmlformats.org/officeDocument/2006/relationships/tags" Target="../tags/tag534.xml"/><Relationship Id="rId9" Type="http://schemas.openxmlformats.org/officeDocument/2006/relationships/tags" Target="../tags/tag535.xml"/><Relationship Id="rId30" Type="http://schemas.openxmlformats.org/officeDocument/2006/relationships/tags" Target="../tags/tag556.xml"/><Relationship Id="rId31" Type="http://schemas.openxmlformats.org/officeDocument/2006/relationships/tags" Target="../tags/tag557.xml"/><Relationship Id="rId32" Type="http://schemas.openxmlformats.org/officeDocument/2006/relationships/tags" Target="../tags/tag558.xml"/><Relationship Id="rId33" Type="http://schemas.openxmlformats.org/officeDocument/2006/relationships/tags" Target="../tags/tag559.xml"/><Relationship Id="rId34" Type="http://schemas.openxmlformats.org/officeDocument/2006/relationships/tags" Target="../tags/tag560.xml"/><Relationship Id="rId35" Type="http://schemas.openxmlformats.org/officeDocument/2006/relationships/tags" Target="../tags/tag561.xml"/><Relationship Id="rId36" Type="http://schemas.openxmlformats.org/officeDocument/2006/relationships/tags" Target="../tags/tag562.xml"/><Relationship Id="rId37" Type="http://schemas.openxmlformats.org/officeDocument/2006/relationships/tags" Target="../tags/tag563.xml"/><Relationship Id="rId38" Type="http://schemas.openxmlformats.org/officeDocument/2006/relationships/tags" Target="../tags/tag564.xml"/><Relationship Id="rId39" Type="http://schemas.openxmlformats.org/officeDocument/2006/relationships/tags" Target="../tags/tag565.xml"/><Relationship Id="rId20" Type="http://schemas.openxmlformats.org/officeDocument/2006/relationships/tags" Target="../tags/tag546.xml"/><Relationship Id="rId21" Type="http://schemas.openxmlformats.org/officeDocument/2006/relationships/tags" Target="../tags/tag547.xml"/><Relationship Id="rId22" Type="http://schemas.openxmlformats.org/officeDocument/2006/relationships/tags" Target="../tags/tag548.xml"/><Relationship Id="rId23" Type="http://schemas.openxmlformats.org/officeDocument/2006/relationships/tags" Target="../tags/tag549.xml"/><Relationship Id="rId24" Type="http://schemas.openxmlformats.org/officeDocument/2006/relationships/tags" Target="../tags/tag550.xml"/><Relationship Id="rId25" Type="http://schemas.openxmlformats.org/officeDocument/2006/relationships/tags" Target="../tags/tag551.xml"/><Relationship Id="rId26" Type="http://schemas.openxmlformats.org/officeDocument/2006/relationships/tags" Target="../tags/tag552.xml"/><Relationship Id="rId27" Type="http://schemas.openxmlformats.org/officeDocument/2006/relationships/tags" Target="../tags/tag553.xml"/><Relationship Id="rId28" Type="http://schemas.openxmlformats.org/officeDocument/2006/relationships/tags" Target="../tags/tag554.xml"/><Relationship Id="rId29" Type="http://schemas.openxmlformats.org/officeDocument/2006/relationships/tags" Target="../tags/tag555.xml"/><Relationship Id="rId60" Type="http://schemas.openxmlformats.org/officeDocument/2006/relationships/notesSlide" Target="../notesSlides/notesSlide23.xml"/><Relationship Id="rId10" Type="http://schemas.openxmlformats.org/officeDocument/2006/relationships/tags" Target="../tags/tag536.xml"/><Relationship Id="rId11" Type="http://schemas.openxmlformats.org/officeDocument/2006/relationships/tags" Target="../tags/tag537.xml"/><Relationship Id="rId12" Type="http://schemas.openxmlformats.org/officeDocument/2006/relationships/tags" Target="../tags/tag538.xml"/></Relationships>
</file>

<file path=ppt/slides/_rels/slide25.xml.rels><?xml version="1.0" encoding="UTF-8" standalone="yes"?>
<Relationships xmlns="http://schemas.openxmlformats.org/package/2006/relationships"><Relationship Id="rId3" Type="http://schemas.openxmlformats.org/officeDocument/2006/relationships/tags" Target="../tags/tag587.xml"/><Relationship Id="rId4" Type="http://schemas.openxmlformats.org/officeDocument/2006/relationships/slideLayout" Target="../slideLayouts/slideLayout7.xml"/><Relationship Id="rId5" Type="http://schemas.openxmlformats.org/officeDocument/2006/relationships/notesSlide" Target="../notesSlides/notesSlide24.xml"/><Relationship Id="rId1" Type="http://schemas.openxmlformats.org/officeDocument/2006/relationships/tags" Target="../tags/tag585.xml"/><Relationship Id="rId2" Type="http://schemas.openxmlformats.org/officeDocument/2006/relationships/tags" Target="../tags/tag586.xml"/></Relationships>
</file>

<file path=ppt/slides/_rels/slide26.xml.rels><?xml version="1.0" encoding="UTF-8" standalone="yes"?>
<Relationships xmlns="http://schemas.openxmlformats.org/package/2006/relationships"><Relationship Id="rId3" Type="http://schemas.openxmlformats.org/officeDocument/2006/relationships/tags" Target="../tags/tag590.xml"/><Relationship Id="rId4" Type="http://schemas.openxmlformats.org/officeDocument/2006/relationships/tags" Target="../tags/tag591.xml"/><Relationship Id="rId5" Type="http://schemas.openxmlformats.org/officeDocument/2006/relationships/slideLayout" Target="../slideLayouts/slideLayout6.xml"/><Relationship Id="rId6" Type="http://schemas.openxmlformats.org/officeDocument/2006/relationships/notesSlide" Target="../notesSlides/notesSlide25.xml"/><Relationship Id="rId1" Type="http://schemas.openxmlformats.org/officeDocument/2006/relationships/tags" Target="../tags/tag588.xml"/><Relationship Id="rId2" Type="http://schemas.openxmlformats.org/officeDocument/2006/relationships/tags" Target="../tags/tag58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6.xml"/><Relationship Id="rId1" Type="http://schemas.openxmlformats.org/officeDocument/2006/relationships/tags" Target="../tags/tag592.xml"/><Relationship Id="rId2" Type="http://schemas.openxmlformats.org/officeDocument/2006/relationships/tags" Target="../tags/tag593.xml"/></Relationships>
</file>

<file path=ppt/slides/_rels/slide28.xml.rels><?xml version="1.0" encoding="UTF-8" standalone="yes"?>
<Relationships xmlns="http://schemas.openxmlformats.org/package/2006/relationships"><Relationship Id="rId1" Type="http://schemas.openxmlformats.org/officeDocument/2006/relationships/tags" Target="../tags/tag594.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orting-algorithms.com/quick-sort"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ags" Target="../tags/tag5.xml"/><Relationship Id="rId2" Type="http://schemas.openxmlformats.org/officeDocument/2006/relationships/tags" Target="../tags/tag6.xml"/></Relationships>
</file>

<file path=ppt/slides/_rels/slide4.xml.rels><?xml version="1.0" encoding="UTF-8" standalone="yes"?>
<Relationships xmlns="http://schemas.openxmlformats.org/package/2006/relationships"><Relationship Id="rId11" Type="http://schemas.openxmlformats.org/officeDocument/2006/relationships/tags" Target="../tags/tag17.xml"/><Relationship Id="rId12" Type="http://schemas.openxmlformats.org/officeDocument/2006/relationships/tags" Target="../tags/tag18.xml"/><Relationship Id="rId13" Type="http://schemas.openxmlformats.org/officeDocument/2006/relationships/tags" Target="../tags/tag19.xml"/><Relationship Id="rId14" Type="http://schemas.openxmlformats.org/officeDocument/2006/relationships/tags" Target="../tags/tag20.xml"/><Relationship Id="rId15" Type="http://schemas.openxmlformats.org/officeDocument/2006/relationships/slideLayout" Target="../slideLayouts/slideLayout2.xml"/><Relationship Id="rId16" Type="http://schemas.openxmlformats.org/officeDocument/2006/relationships/notesSlide" Target="../notesSlides/notesSlide3.xml"/><Relationship Id="rId1" Type="http://schemas.openxmlformats.org/officeDocument/2006/relationships/tags" Target="../tags/tag7.xml"/><Relationship Id="rId2" Type="http://schemas.openxmlformats.org/officeDocument/2006/relationships/tags" Target="../tags/tag8.xml"/><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tags" Target="../tags/tag12.xml"/><Relationship Id="rId7" Type="http://schemas.openxmlformats.org/officeDocument/2006/relationships/tags" Target="../tags/tag13.xml"/><Relationship Id="rId8" Type="http://schemas.openxmlformats.org/officeDocument/2006/relationships/tags" Target="../tags/tag14.xml"/><Relationship Id="rId9" Type="http://schemas.openxmlformats.org/officeDocument/2006/relationships/tags" Target="../tags/tag15.xml"/><Relationship Id="rId10"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1" Type="http://schemas.openxmlformats.org/officeDocument/2006/relationships/tags" Target="../tags/tag21.xml"/><Relationship Id="rId2" Type="http://schemas.openxmlformats.org/officeDocument/2006/relationships/tags" Target="../tags/tag2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xml"/><Relationship Id="rId5" Type="http://schemas.openxmlformats.org/officeDocument/2006/relationships/image" Target="../media/image1.gif"/><Relationship Id="rId1" Type="http://schemas.openxmlformats.org/officeDocument/2006/relationships/tags" Target="../tags/tag23.xml"/><Relationship Id="rId2"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1" Type="http://schemas.openxmlformats.org/officeDocument/2006/relationships/tags" Target="../tags/tag25.xml"/><Relationship Id="rId2" Type="http://schemas.openxmlformats.org/officeDocument/2006/relationships/tags" Target="../tags/tag26.xml"/></Relationships>
</file>

<file path=ppt/slides/_rels/slide8.xml.rels><?xml version="1.0" encoding="UTF-8" standalone="yes"?>
<Relationships xmlns="http://schemas.openxmlformats.org/package/2006/relationships"><Relationship Id="rId13" Type="http://schemas.openxmlformats.org/officeDocument/2006/relationships/tags" Target="../tags/tag39.xml"/><Relationship Id="rId14" Type="http://schemas.openxmlformats.org/officeDocument/2006/relationships/tags" Target="../tags/tag40.xml"/><Relationship Id="rId15" Type="http://schemas.openxmlformats.org/officeDocument/2006/relationships/tags" Target="../tags/tag41.xml"/><Relationship Id="rId16" Type="http://schemas.openxmlformats.org/officeDocument/2006/relationships/tags" Target="../tags/tag42.xml"/><Relationship Id="rId17" Type="http://schemas.openxmlformats.org/officeDocument/2006/relationships/tags" Target="../tags/tag43.xml"/><Relationship Id="rId18" Type="http://schemas.openxmlformats.org/officeDocument/2006/relationships/tags" Target="../tags/tag44.xml"/><Relationship Id="rId19" Type="http://schemas.openxmlformats.org/officeDocument/2006/relationships/tags" Target="../tags/tag45.xml"/><Relationship Id="rId63" Type="http://schemas.openxmlformats.org/officeDocument/2006/relationships/tags" Target="../tags/tag89.xml"/><Relationship Id="rId64" Type="http://schemas.openxmlformats.org/officeDocument/2006/relationships/tags" Target="../tags/tag90.xml"/><Relationship Id="rId65" Type="http://schemas.openxmlformats.org/officeDocument/2006/relationships/tags" Target="../tags/tag91.xml"/><Relationship Id="rId66" Type="http://schemas.openxmlformats.org/officeDocument/2006/relationships/slideLayout" Target="../slideLayouts/slideLayout2.xml"/><Relationship Id="rId67" Type="http://schemas.openxmlformats.org/officeDocument/2006/relationships/notesSlide" Target="../notesSlides/notesSlide7.xml"/><Relationship Id="rId50" Type="http://schemas.openxmlformats.org/officeDocument/2006/relationships/tags" Target="../tags/tag76.xml"/><Relationship Id="rId51" Type="http://schemas.openxmlformats.org/officeDocument/2006/relationships/tags" Target="../tags/tag77.xml"/><Relationship Id="rId52" Type="http://schemas.openxmlformats.org/officeDocument/2006/relationships/tags" Target="../tags/tag78.xml"/><Relationship Id="rId53" Type="http://schemas.openxmlformats.org/officeDocument/2006/relationships/tags" Target="../tags/tag79.xml"/><Relationship Id="rId54" Type="http://schemas.openxmlformats.org/officeDocument/2006/relationships/tags" Target="../tags/tag80.xml"/><Relationship Id="rId55" Type="http://schemas.openxmlformats.org/officeDocument/2006/relationships/tags" Target="../tags/tag81.xml"/><Relationship Id="rId56" Type="http://schemas.openxmlformats.org/officeDocument/2006/relationships/tags" Target="../tags/tag82.xml"/><Relationship Id="rId57" Type="http://schemas.openxmlformats.org/officeDocument/2006/relationships/tags" Target="../tags/tag83.xml"/><Relationship Id="rId58" Type="http://schemas.openxmlformats.org/officeDocument/2006/relationships/tags" Target="../tags/tag84.xml"/><Relationship Id="rId59" Type="http://schemas.openxmlformats.org/officeDocument/2006/relationships/tags" Target="../tags/tag85.xml"/><Relationship Id="rId40" Type="http://schemas.openxmlformats.org/officeDocument/2006/relationships/tags" Target="../tags/tag66.xml"/><Relationship Id="rId41" Type="http://schemas.openxmlformats.org/officeDocument/2006/relationships/tags" Target="../tags/tag67.xml"/><Relationship Id="rId42" Type="http://schemas.openxmlformats.org/officeDocument/2006/relationships/tags" Target="../tags/tag68.xml"/><Relationship Id="rId43" Type="http://schemas.openxmlformats.org/officeDocument/2006/relationships/tags" Target="../tags/tag69.xml"/><Relationship Id="rId44" Type="http://schemas.openxmlformats.org/officeDocument/2006/relationships/tags" Target="../tags/tag70.xml"/><Relationship Id="rId45" Type="http://schemas.openxmlformats.org/officeDocument/2006/relationships/tags" Target="../tags/tag71.xml"/><Relationship Id="rId46" Type="http://schemas.openxmlformats.org/officeDocument/2006/relationships/tags" Target="../tags/tag72.xml"/><Relationship Id="rId47" Type="http://schemas.openxmlformats.org/officeDocument/2006/relationships/tags" Target="../tags/tag73.xml"/><Relationship Id="rId48" Type="http://schemas.openxmlformats.org/officeDocument/2006/relationships/tags" Target="../tags/tag74.xml"/><Relationship Id="rId49" Type="http://schemas.openxmlformats.org/officeDocument/2006/relationships/tags" Target="../tags/tag75.xml"/><Relationship Id="rId1" Type="http://schemas.openxmlformats.org/officeDocument/2006/relationships/tags" Target="../tags/tag27.xml"/><Relationship Id="rId2" Type="http://schemas.openxmlformats.org/officeDocument/2006/relationships/tags" Target="../tags/tag28.xml"/><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tags" Target="../tags/tag31.xml"/><Relationship Id="rId6" Type="http://schemas.openxmlformats.org/officeDocument/2006/relationships/tags" Target="../tags/tag32.xml"/><Relationship Id="rId7" Type="http://schemas.openxmlformats.org/officeDocument/2006/relationships/tags" Target="../tags/tag33.xml"/><Relationship Id="rId8" Type="http://schemas.openxmlformats.org/officeDocument/2006/relationships/tags" Target="../tags/tag34.xml"/><Relationship Id="rId9" Type="http://schemas.openxmlformats.org/officeDocument/2006/relationships/tags" Target="../tags/tag35.xml"/><Relationship Id="rId30" Type="http://schemas.openxmlformats.org/officeDocument/2006/relationships/tags" Target="../tags/tag56.xml"/><Relationship Id="rId31" Type="http://schemas.openxmlformats.org/officeDocument/2006/relationships/tags" Target="../tags/tag57.xml"/><Relationship Id="rId32" Type="http://schemas.openxmlformats.org/officeDocument/2006/relationships/tags" Target="../tags/tag58.xml"/><Relationship Id="rId33" Type="http://schemas.openxmlformats.org/officeDocument/2006/relationships/tags" Target="../tags/tag59.xml"/><Relationship Id="rId34" Type="http://schemas.openxmlformats.org/officeDocument/2006/relationships/tags" Target="../tags/tag60.xml"/><Relationship Id="rId35" Type="http://schemas.openxmlformats.org/officeDocument/2006/relationships/tags" Target="../tags/tag61.xml"/><Relationship Id="rId36" Type="http://schemas.openxmlformats.org/officeDocument/2006/relationships/tags" Target="../tags/tag62.xml"/><Relationship Id="rId37" Type="http://schemas.openxmlformats.org/officeDocument/2006/relationships/tags" Target="../tags/tag63.xml"/><Relationship Id="rId38" Type="http://schemas.openxmlformats.org/officeDocument/2006/relationships/tags" Target="../tags/tag64.xml"/><Relationship Id="rId39" Type="http://schemas.openxmlformats.org/officeDocument/2006/relationships/tags" Target="../tags/tag65.xml"/><Relationship Id="rId20" Type="http://schemas.openxmlformats.org/officeDocument/2006/relationships/tags" Target="../tags/tag46.xml"/><Relationship Id="rId21" Type="http://schemas.openxmlformats.org/officeDocument/2006/relationships/tags" Target="../tags/tag47.xml"/><Relationship Id="rId22" Type="http://schemas.openxmlformats.org/officeDocument/2006/relationships/tags" Target="../tags/tag48.xml"/><Relationship Id="rId23" Type="http://schemas.openxmlformats.org/officeDocument/2006/relationships/tags" Target="../tags/tag49.xml"/><Relationship Id="rId24" Type="http://schemas.openxmlformats.org/officeDocument/2006/relationships/tags" Target="../tags/tag50.xml"/><Relationship Id="rId25" Type="http://schemas.openxmlformats.org/officeDocument/2006/relationships/tags" Target="../tags/tag51.xml"/><Relationship Id="rId26" Type="http://schemas.openxmlformats.org/officeDocument/2006/relationships/tags" Target="../tags/tag52.xml"/><Relationship Id="rId27" Type="http://schemas.openxmlformats.org/officeDocument/2006/relationships/tags" Target="../tags/tag53.xml"/><Relationship Id="rId28" Type="http://schemas.openxmlformats.org/officeDocument/2006/relationships/tags" Target="../tags/tag54.xml"/><Relationship Id="rId29" Type="http://schemas.openxmlformats.org/officeDocument/2006/relationships/tags" Target="../tags/tag55.xml"/><Relationship Id="rId60" Type="http://schemas.openxmlformats.org/officeDocument/2006/relationships/tags" Target="../tags/tag86.xml"/><Relationship Id="rId61" Type="http://schemas.openxmlformats.org/officeDocument/2006/relationships/tags" Target="../tags/tag87.xml"/><Relationship Id="rId62" Type="http://schemas.openxmlformats.org/officeDocument/2006/relationships/tags" Target="../tags/tag88.xml"/><Relationship Id="rId10" Type="http://schemas.openxmlformats.org/officeDocument/2006/relationships/tags" Target="../tags/tag36.xml"/><Relationship Id="rId11" Type="http://schemas.openxmlformats.org/officeDocument/2006/relationships/tags" Target="../tags/tag37.xml"/><Relationship Id="rId12" Type="http://schemas.openxmlformats.org/officeDocument/2006/relationships/tags" Target="../tags/tag38.xml"/></Relationships>
</file>

<file path=ppt/slides/_rels/slide9.xml.rels><?xml version="1.0" encoding="UTF-8" standalone="yes"?>
<Relationships xmlns="http://schemas.openxmlformats.org/package/2006/relationships"><Relationship Id="rId46" Type="http://schemas.openxmlformats.org/officeDocument/2006/relationships/tags" Target="../tags/tag137.xml"/><Relationship Id="rId47" Type="http://schemas.openxmlformats.org/officeDocument/2006/relationships/tags" Target="../tags/tag138.xml"/><Relationship Id="rId48" Type="http://schemas.openxmlformats.org/officeDocument/2006/relationships/tags" Target="../tags/tag139.xml"/><Relationship Id="rId49" Type="http://schemas.openxmlformats.org/officeDocument/2006/relationships/slideLayout" Target="../slideLayouts/slideLayout2.xml"/><Relationship Id="rId20" Type="http://schemas.openxmlformats.org/officeDocument/2006/relationships/tags" Target="../tags/tag111.xml"/><Relationship Id="rId21" Type="http://schemas.openxmlformats.org/officeDocument/2006/relationships/tags" Target="../tags/tag112.xml"/><Relationship Id="rId22" Type="http://schemas.openxmlformats.org/officeDocument/2006/relationships/tags" Target="../tags/tag113.xml"/><Relationship Id="rId23" Type="http://schemas.openxmlformats.org/officeDocument/2006/relationships/tags" Target="../tags/tag114.xml"/><Relationship Id="rId24" Type="http://schemas.openxmlformats.org/officeDocument/2006/relationships/tags" Target="../tags/tag115.xml"/><Relationship Id="rId25" Type="http://schemas.openxmlformats.org/officeDocument/2006/relationships/tags" Target="../tags/tag116.xml"/><Relationship Id="rId26" Type="http://schemas.openxmlformats.org/officeDocument/2006/relationships/tags" Target="../tags/tag117.xml"/><Relationship Id="rId27" Type="http://schemas.openxmlformats.org/officeDocument/2006/relationships/tags" Target="../tags/tag118.xml"/><Relationship Id="rId28" Type="http://schemas.openxmlformats.org/officeDocument/2006/relationships/tags" Target="../tags/tag119.xml"/><Relationship Id="rId29" Type="http://schemas.openxmlformats.org/officeDocument/2006/relationships/tags" Target="../tags/tag120.xml"/><Relationship Id="rId50" Type="http://schemas.openxmlformats.org/officeDocument/2006/relationships/notesSlide" Target="../notesSlides/notesSlide8.xml"/><Relationship Id="rId1" Type="http://schemas.openxmlformats.org/officeDocument/2006/relationships/tags" Target="../tags/tag92.xml"/><Relationship Id="rId2" Type="http://schemas.openxmlformats.org/officeDocument/2006/relationships/tags" Target="../tags/tag93.xml"/><Relationship Id="rId3" Type="http://schemas.openxmlformats.org/officeDocument/2006/relationships/tags" Target="../tags/tag94.xml"/><Relationship Id="rId4" Type="http://schemas.openxmlformats.org/officeDocument/2006/relationships/tags" Target="../tags/tag95.xml"/><Relationship Id="rId5" Type="http://schemas.openxmlformats.org/officeDocument/2006/relationships/tags" Target="../tags/tag96.xml"/><Relationship Id="rId30" Type="http://schemas.openxmlformats.org/officeDocument/2006/relationships/tags" Target="../tags/tag121.xml"/><Relationship Id="rId31" Type="http://schemas.openxmlformats.org/officeDocument/2006/relationships/tags" Target="../tags/tag122.xml"/><Relationship Id="rId32" Type="http://schemas.openxmlformats.org/officeDocument/2006/relationships/tags" Target="../tags/tag123.xml"/><Relationship Id="rId9" Type="http://schemas.openxmlformats.org/officeDocument/2006/relationships/tags" Target="../tags/tag100.xml"/><Relationship Id="rId6" Type="http://schemas.openxmlformats.org/officeDocument/2006/relationships/tags" Target="../tags/tag97.xml"/><Relationship Id="rId7" Type="http://schemas.openxmlformats.org/officeDocument/2006/relationships/tags" Target="../tags/tag98.xml"/><Relationship Id="rId8" Type="http://schemas.openxmlformats.org/officeDocument/2006/relationships/tags" Target="../tags/tag99.xml"/><Relationship Id="rId33" Type="http://schemas.openxmlformats.org/officeDocument/2006/relationships/tags" Target="../tags/tag124.xml"/><Relationship Id="rId34" Type="http://schemas.openxmlformats.org/officeDocument/2006/relationships/tags" Target="../tags/tag125.xml"/><Relationship Id="rId35" Type="http://schemas.openxmlformats.org/officeDocument/2006/relationships/tags" Target="../tags/tag126.xml"/><Relationship Id="rId36" Type="http://schemas.openxmlformats.org/officeDocument/2006/relationships/tags" Target="../tags/tag127.xml"/><Relationship Id="rId10" Type="http://schemas.openxmlformats.org/officeDocument/2006/relationships/tags" Target="../tags/tag101.xml"/><Relationship Id="rId11" Type="http://schemas.openxmlformats.org/officeDocument/2006/relationships/tags" Target="../tags/tag102.xml"/><Relationship Id="rId12" Type="http://schemas.openxmlformats.org/officeDocument/2006/relationships/tags" Target="../tags/tag103.xml"/><Relationship Id="rId13" Type="http://schemas.openxmlformats.org/officeDocument/2006/relationships/tags" Target="../tags/tag104.xml"/><Relationship Id="rId14" Type="http://schemas.openxmlformats.org/officeDocument/2006/relationships/tags" Target="../tags/tag105.xml"/><Relationship Id="rId15" Type="http://schemas.openxmlformats.org/officeDocument/2006/relationships/tags" Target="../tags/tag106.xml"/><Relationship Id="rId16" Type="http://schemas.openxmlformats.org/officeDocument/2006/relationships/tags" Target="../tags/tag107.xml"/><Relationship Id="rId17" Type="http://schemas.openxmlformats.org/officeDocument/2006/relationships/tags" Target="../tags/tag108.xml"/><Relationship Id="rId18" Type="http://schemas.openxmlformats.org/officeDocument/2006/relationships/tags" Target="../tags/tag109.xml"/><Relationship Id="rId19" Type="http://schemas.openxmlformats.org/officeDocument/2006/relationships/tags" Target="../tags/tag110.xml"/><Relationship Id="rId37" Type="http://schemas.openxmlformats.org/officeDocument/2006/relationships/tags" Target="../tags/tag128.xml"/><Relationship Id="rId38" Type="http://schemas.openxmlformats.org/officeDocument/2006/relationships/tags" Target="../tags/tag129.xml"/><Relationship Id="rId39" Type="http://schemas.openxmlformats.org/officeDocument/2006/relationships/tags" Target="../tags/tag130.xml"/><Relationship Id="rId40" Type="http://schemas.openxmlformats.org/officeDocument/2006/relationships/tags" Target="../tags/tag131.xml"/><Relationship Id="rId41" Type="http://schemas.openxmlformats.org/officeDocument/2006/relationships/tags" Target="../tags/tag132.xml"/><Relationship Id="rId42" Type="http://schemas.openxmlformats.org/officeDocument/2006/relationships/tags" Target="../tags/tag133.xml"/><Relationship Id="rId43" Type="http://schemas.openxmlformats.org/officeDocument/2006/relationships/tags" Target="../tags/tag134.xml"/><Relationship Id="rId44" Type="http://schemas.openxmlformats.org/officeDocument/2006/relationships/tags" Target="../tags/tag135.xml"/><Relationship Id="rId45" Type="http://schemas.openxmlformats.org/officeDocument/2006/relationships/tags" Target="../tags/tag1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noFill/>
        </p:spPr>
        <p:txBody>
          <a:bodyPr/>
          <a:lstStyle/>
          <a:p>
            <a:pPr eaLnBrk="1" hangingPunct="1"/>
            <a:r>
              <a:rPr lang="en-US" altLang="en-US" sz="4800" dirty="0" smtClean="0"/>
              <a:t>CSE 332:  </a:t>
            </a:r>
            <a:r>
              <a:rPr lang="en-US" altLang="en-US" sz="4800" dirty="0" smtClean="0"/>
              <a:t>Sorting II</a:t>
            </a:r>
            <a:br>
              <a:rPr lang="en-US" altLang="en-US" sz="4800" dirty="0" smtClean="0"/>
            </a:br>
            <a:r>
              <a:rPr lang="en-US" altLang="en-US" sz="4800" dirty="0" smtClean="0"/>
              <a:t>(q</a:t>
            </a:r>
            <a:r>
              <a:rPr lang="en-US" altLang="en-US" sz="4800" dirty="0" smtClean="0"/>
              <a:t>uicksort)</a:t>
            </a:r>
            <a:endParaRPr lang="en-US" altLang="en-US" sz="3600" dirty="0" smtClean="0"/>
          </a:p>
        </p:txBody>
      </p:sp>
      <p:sp>
        <p:nvSpPr>
          <p:cNvPr id="2051" name="Rectangle 3"/>
          <p:cNvSpPr>
            <a:spLocks noGrp="1" noChangeArrowheads="1"/>
          </p:cNvSpPr>
          <p:nvPr>
            <p:ph type="subTitle" idx="1"/>
            <p:custDataLst>
              <p:tags r:id="rId2"/>
            </p:custDataLst>
          </p:nvPr>
        </p:nvSpPr>
        <p:spPr>
          <a:xfrm>
            <a:off x="304800" y="3886200"/>
            <a:ext cx="8458200" cy="1752600"/>
          </a:xfrm>
        </p:spPr>
        <p:txBody>
          <a:bodyPr/>
          <a:lstStyle/>
          <a:p>
            <a:pPr eaLnBrk="1" hangingPunct="1"/>
            <a:r>
              <a:rPr lang="en-US" altLang="en-US" dirty="0" smtClean="0"/>
              <a:t>Spring 2016</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2FD51FAF-739D-43E7-971F-D27EEB1CEFD7}" type="slidenum">
              <a:rPr lang="en-US" altLang="en-US" sz="1400" smtClean="0"/>
              <a:pPr>
                <a:spcBef>
                  <a:spcPct val="0"/>
                </a:spcBef>
                <a:buFontTx/>
                <a:buNone/>
              </a:pPr>
              <a:t>10</a:t>
            </a:fld>
            <a:endParaRPr lang="en-US" altLang="en-US" sz="1400" smtClean="0"/>
          </a:p>
        </p:txBody>
      </p:sp>
      <p:sp>
        <p:nvSpPr>
          <p:cNvPr id="25603" name="Rectangle 2"/>
          <p:cNvSpPr>
            <a:spLocks noGrp="1" noChangeArrowheads="1"/>
          </p:cNvSpPr>
          <p:nvPr>
            <p:ph type="title"/>
            <p:custDataLst>
              <p:tags r:id="rId1"/>
            </p:custDataLst>
          </p:nvPr>
        </p:nvSpPr>
        <p:spPr>
          <a:noFill/>
        </p:spPr>
        <p:txBody>
          <a:bodyPr/>
          <a:lstStyle/>
          <a:p>
            <a:pPr eaLnBrk="1" hangingPunct="1"/>
            <a:r>
              <a:rPr lang="en-US" altLang="en-US" smtClean="0"/>
              <a:t>Pivot Picking and Partitioning</a:t>
            </a:r>
          </a:p>
        </p:txBody>
      </p:sp>
      <p:sp>
        <p:nvSpPr>
          <p:cNvPr id="25604" name="Rectangle 3"/>
          <p:cNvSpPr>
            <a:spLocks noGrp="1" noChangeArrowheads="1"/>
          </p:cNvSpPr>
          <p:nvPr>
            <p:ph type="body" idx="1"/>
            <p:custDataLst>
              <p:tags r:id="rId2"/>
            </p:custDataLst>
          </p:nvPr>
        </p:nvSpPr>
        <p:spPr>
          <a:xfrm>
            <a:off x="685800" y="1828800"/>
            <a:ext cx="7772400" cy="4267200"/>
          </a:xfrm>
        </p:spPr>
        <p:txBody>
          <a:bodyPr/>
          <a:lstStyle/>
          <a:p>
            <a:pPr eaLnBrk="1" hangingPunct="1">
              <a:lnSpc>
                <a:spcPct val="90000"/>
              </a:lnSpc>
              <a:buFontTx/>
              <a:buNone/>
            </a:pPr>
            <a:r>
              <a:rPr lang="en-US" altLang="en-US" smtClean="0"/>
              <a:t>The tricky parts are:</a:t>
            </a:r>
          </a:p>
          <a:p>
            <a:pPr eaLnBrk="1" hangingPunct="1">
              <a:lnSpc>
                <a:spcPct val="90000"/>
              </a:lnSpc>
              <a:buFontTx/>
              <a:buNone/>
            </a:pPr>
            <a:endParaRPr lang="en-US" altLang="en-US" smtClean="0"/>
          </a:p>
          <a:p>
            <a:pPr eaLnBrk="1" hangingPunct="1">
              <a:lnSpc>
                <a:spcPct val="90000"/>
              </a:lnSpc>
            </a:pPr>
            <a:r>
              <a:rPr lang="en-US" altLang="en-US" b="1" smtClean="0"/>
              <a:t>Picking the pivot</a:t>
            </a:r>
          </a:p>
          <a:p>
            <a:pPr lvl="1" eaLnBrk="1" hangingPunct="1">
              <a:lnSpc>
                <a:spcPct val="90000"/>
              </a:lnSpc>
            </a:pPr>
            <a:r>
              <a:rPr lang="en-US" altLang="en-US" sz="2400" smtClean="0"/>
              <a:t>Goal: pick a pivot value so that |S</a:t>
            </a:r>
            <a:r>
              <a:rPr lang="en-US" altLang="en-US" sz="2400" baseline="-25000" smtClean="0"/>
              <a:t>1</a:t>
            </a:r>
            <a:r>
              <a:rPr lang="en-US" altLang="en-US" sz="2400" smtClean="0"/>
              <a:t>| and |S</a:t>
            </a:r>
            <a:r>
              <a:rPr lang="en-US" altLang="en-US" sz="2400" baseline="-25000" smtClean="0"/>
              <a:t>2</a:t>
            </a:r>
            <a:r>
              <a:rPr lang="en-US" altLang="en-US" sz="2400" smtClean="0"/>
              <a:t>| are roughly equal in size.</a:t>
            </a:r>
            <a:br>
              <a:rPr lang="en-US" altLang="en-US" sz="2400" smtClean="0"/>
            </a:br>
            <a:endParaRPr lang="en-US" altLang="en-US" sz="2400" smtClean="0"/>
          </a:p>
          <a:p>
            <a:pPr eaLnBrk="1" hangingPunct="1">
              <a:lnSpc>
                <a:spcPct val="90000"/>
              </a:lnSpc>
            </a:pPr>
            <a:r>
              <a:rPr lang="en-US" altLang="en-US" b="1" smtClean="0"/>
              <a:t>Partitioning</a:t>
            </a:r>
          </a:p>
          <a:p>
            <a:pPr lvl="1" eaLnBrk="1" hangingPunct="1">
              <a:lnSpc>
                <a:spcPct val="90000"/>
              </a:lnSpc>
            </a:pPr>
            <a:r>
              <a:rPr lang="en-US" altLang="en-US" sz="2400" smtClean="0"/>
              <a:t>Preferably in-place</a:t>
            </a:r>
          </a:p>
          <a:p>
            <a:pPr lvl="1" eaLnBrk="1" hangingPunct="1">
              <a:lnSpc>
                <a:spcPct val="90000"/>
              </a:lnSpc>
            </a:pPr>
            <a:r>
              <a:rPr lang="en-US" altLang="en-US" sz="2400" smtClean="0"/>
              <a:t>Dealing with duplicates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A0840DCD-1B69-4566-BCE3-A5884006D074}" type="slidenum">
              <a:rPr lang="en-US" altLang="en-US" sz="1400" smtClean="0"/>
              <a:pPr>
                <a:spcBef>
                  <a:spcPct val="0"/>
                </a:spcBef>
                <a:buFontTx/>
                <a:buNone/>
              </a:pPr>
              <a:t>11</a:t>
            </a:fld>
            <a:endParaRPr lang="en-US" altLang="en-US" sz="1400" smtClean="0"/>
          </a:p>
        </p:txBody>
      </p:sp>
      <p:sp>
        <p:nvSpPr>
          <p:cNvPr id="26627" name="Rectangle 2"/>
          <p:cNvSpPr>
            <a:spLocks noGrp="1" noChangeArrowheads="1"/>
          </p:cNvSpPr>
          <p:nvPr>
            <p:ph type="title"/>
            <p:custDataLst>
              <p:tags r:id="rId1"/>
            </p:custDataLst>
          </p:nvPr>
        </p:nvSpPr>
        <p:spPr>
          <a:noFill/>
        </p:spPr>
        <p:txBody>
          <a:bodyPr/>
          <a:lstStyle/>
          <a:p>
            <a:pPr eaLnBrk="1" hangingPunct="1"/>
            <a:r>
              <a:rPr lang="en-US" altLang="en-US" smtClean="0"/>
              <a:t>Picking the Pivot</a:t>
            </a:r>
          </a:p>
        </p:txBody>
      </p:sp>
      <p:sp>
        <p:nvSpPr>
          <p:cNvPr id="26628" name="Rectangle 3" hidden="1"/>
          <p:cNvSpPr>
            <a:spLocks noGrp="1" noChangeArrowheads="1"/>
          </p:cNvSpPr>
          <p:nvPr>
            <p:ph type="body" idx="1"/>
            <p:custDataLst>
              <p:tags r:id="rId2"/>
            </p:custDataLst>
          </p:nvPr>
        </p:nvSpPr>
        <p:spPr>
          <a:xfrm>
            <a:off x="5562600" y="1295400"/>
            <a:ext cx="3581400" cy="4525963"/>
          </a:xfrm>
        </p:spPr>
        <p:txBody>
          <a:bodyPr/>
          <a:lstStyle/>
          <a:p>
            <a:pPr eaLnBrk="1" hangingPunct="1">
              <a:buFontTx/>
              <a:buNone/>
            </a:pPr>
            <a:r>
              <a:rPr lang="en-US" altLang="en-US" sz="2000" smtClean="0">
                <a:solidFill>
                  <a:schemeClr val="hlink"/>
                </a:solidFill>
              </a:rPr>
              <a:t>Choose median</a:t>
            </a:r>
          </a:p>
          <a:p>
            <a:pPr lvl="1" eaLnBrk="1" hangingPunct="1"/>
            <a:r>
              <a:rPr lang="en-US" altLang="en-US" sz="1800" smtClean="0">
                <a:solidFill>
                  <a:schemeClr val="hlink"/>
                </a:solidFill>
              </a:rPr>
              <a:t>Requires some sorting…which we’re trying to do!</a:t>
            </a:r>
          </a:p>
          <a:p>
            <a:pPr eaLnBrk="1" hangingPunct="1">
              <a:buFontTx/>
              <a:buNone/>
            </a:pPr>
            <a:r>
              <a:rPr lang="en-US" altLang="en-US" sz="2000" smtClean="0">
                <a:solidFill>
                  <a:schemeClr val="hlink"/>
                </a:solidFill>
              </a:rPr>
              <a:t>Choose A[left]</a:t>
            </a:r>
          </a:p>
          <a:p>
            <a:pPr lvl="1" eaLnBrk="1" hangingPunct="1"/>
            <a:r>
              <a:rPr lang="en-US" altLang="en-US" sz="2000" smtClean="0">
                <a:solidFill>
                  <a:schemeClr val="hlink"/>
                </a:solidFill>
              </a:rPr>
              <a:t>Fast, biased, worst-case</a:t>
            </a:r>
          </a:p>
          <a:p>
            <a:pPr eaLnBrk="1" hangingPunct="1">
              <a:buFontTx/>
              <a:buNone/>
            </a:pPr>
            <a:r>
              <a:rPr lang="en-US" altLang="en-US" sz="2000" smtClean="0">
                <a:solidFill>
                  <a:schemeClr val="hlink"/>
                </a:solidFill>
              </a:rPr>
              <a:t>Choose A[random], left </a:t>
            </a:r>
            <a:r>
              <a:rPr lang="en-US" altLang="en-US" sz="2000" u="sng" smtClean="0">
                <a:solidFill>
                  <a:schemeClr val="hlink"/>
                </a:solidFill>
              </a:rPr>
              <a:t>&lt;</a:t>
            </a:r>
            <a:r>
              <a:rPr lang="en-US" altLang="en-US" sz="2000" smtClean="0">
                <a:solidFill>
                  <a:schemeClr val="hlink"/>
                </a:solidFill>
              </a:rPr>
              <a:t> random </a:t>
            </a:r>
            <a:r>
              <a:rPr lang="en-US" altLang="en-US" sz="2000" u="sng" smtClean="0">
                <a:solidFill>
                  <a:schemeClr val="hlink"/>
                </a:solidFill>
              </a:rPr>
              <a:t>&lt;</a:t>
            </a:r>
            <a:r>
              <a:rPr lang="en-US" altLang="en-US" sz="2000" smtClean="0">
                <a:solidFill>
                  <a:schemeClr val="hlink"/>
                </a:solidFill>
              </a:rPr>
              <a:t> right</a:t>
            </a:r>
          </a:p>
          <a:p>
            <a:pPr lvl="1" eaLnBrk="1" hangingPunct="1"/>
            <a:r>
              <a:rPr lang="en-US" altLang="en-US" sz="2000" smtClean="0">
                <a:solidFill>
                  <a:schemeClr val="hlink"/>
                </a:solidFill>
              </a:rPr>
              <a:t>Unbiased, even splits, slow</a:t>
            </a:r>
          </a:p>
          <a:p>
            <a:pPr eaLnBrk="1" hangingPunct="1">
              <a:buFontTx/>
              <a:buNone/>
            </a:pPr>
            <a:r>
              <a:rPr lang="en-US" altLang="en-US" sz="2000" smtClean="0">
                <a:solidFill>
                  <a:schemeClr val="hlink"/>
                </a:solidFill>
              </a:rPr>
              <a:t>Median of three, A[left], A[right], A[(left+right)/2]</a:t>
            </a:r>
          </a:p>
          <a:p>
            <a:pPr lvl="1" eaLnBrk="1" hangingPunct="1"/>
            <a:r>
              <a:rPr lang="en-US" altLang="en-US" sz="2000" smtClean="0">
                <a:solidFill>
                  <a:schemeClr val="hlink"/>
                </a:solidFill>
              </a:rPr>
              <a:t>standard, unbiased, and does a little sorting on the side.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338C1455-A737-47DB-9F4C-8448F80C7305}" type="slidenum">
              <a:rPr lang="en-US" altLang="en-US" sz="1400" smtClean="0"/>
              <a:pPr>
                <a:spcBef>
                  <a:spcPct val="0"/>
                </a:spcBef>
                <a:buFontTx/>
                <a:buNone/>
              </a:pPr>
              <a:t>12</a:t>
            </a:fld>
            <a:endParaRPr lang="en-US" altLang="en-US" sz="1400" smtClean="0"/>
          </a:p>
        </p:txBody>
      </p:sp>
      <p:sp>
        <p:nvSpPr>
          <p:cNvPr id="27651" name="Text Box 2"/>
          <p:cNvSpPr txBox="1">
            <a:spLocks noChangeArrowheads="1"/>
          </p:cNvSpPr>
          <p:nvPr>
            <p:custDataLst>
              <p:tags r:id="rId1"/>
            </p:custDataLst>
          </p:nvPr>
        </p:nvSpPr>
        <p:spPr bwMode="auto">
          <a:xfrm>
            <a:off x="838200" y="1920875"/>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8</a:t>
            </a:r>
            <a:endParaRPr lang="en-US" altLang="en-US" sz="2400">
              <a:latin typeface="Times New Roman" pitchFamily="18" charset="0"/>
            </a:endParaRPr>
          </a:p>
        </p:txBody>
      </p:sp>
      <p:sp>
        <p:nvSpPr>
          <p:cNvPr id="27652" name="Text Box 3"/>
          <p:cNvSpPr txBox="1">
            <a:spLocks noChangeArrowheads="1"/>
          </p:cNvSpPr>
          <p:nvPr>
            <p:custDataLst>
              <p:tags r:id="rId2"/>
            </p:custDataLst>
          </p:nvPr>
        </p:nvSpPr>
        <p:spPr bwMode="auto">
          <a:xfrm>
            <a:off x="1592263" y="1920875"/>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1</a:t>
            </a:r>
            <a:endParaRPr lang="en-US" altLang="en-US" sz="2400">
              <a:latin typeface="Times New Roman" pitchFamily="18" charset="0"/>
            </a:endParaRPr>
          </a:p>
        </p:txBody>
      </p:sp>
      <p:sp>
        <p:nvSpPr>
          <p:cNvPr id="27653" name="Text Box 4"/>
          <p:cNvSpPr txBox="1">
            <a:spLocks noChangeArrowheads="1"/>
          </p:cNvSpPr>
          <p:nvPr>
            <p:custDataLst>
              <p:tags r:id="rId3"/>
            </p:custDataLst>
          </p:nvPr>
        </p:nvSpPr>
        <p:spPr bwMode="auto">
          <a:xfrm>
            <a:off x="2346325" y="1920875"/>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4</a:t>
            </a:r>
            <a:endParaRPr lang="en-US" altLang="en-US" sz="2400">
              <a:latin typeface="Times New Roman" pitchFamily="18" charset="0"/>
            </a:endParaRPr>
          </a:p>
        </p:txBody>
      </p:sp>
      <p:sp>
        <p:nvSpPr>
          <p:cNvPr id="27654" name="Text Box 5"/>
          <p:cNvSpPr txBox="1">
            <a:spLocks noChangeArrowheads="1"/>
          </p:cNvSpPr>
          <p:nvPr>
            <p:custDataLst>
              <p:tags r:id="rId4"/>
            </p:custDataLst>
          </p:nvPr>
        </p:nvSpPr>
        <p:spPr bwMode="auto">
          <a:xfrm>
            <a:off x="3101975" y="19208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9</a:t>
            </a:r>
            <a:endParaRPr lang="en-US" altLang="en-US" sz="2400">
              <a:latin typeface="Times New Roman" pitchFamily="18" charset="0"/>
            </a:endParaRPr>
          </a:p>
        </p:txBody>
      </p:sp>
      <p:sp>
        <p:nvSpPr>
          <p:cNvPr id="27655" name="Text Box 6"/>
          <p:cNvSpPr txBox="1">
            <a:spLocks noChangeArrowheads="1"/>
          </p:cNvSpPr>
          <p:nvPr>
            <p:custDataLst>
              <p:tags r:id="rId5"/>
            </p:custDataLst>
          </p:nvPr>
        </p:nvSpPr>
        <p:spPr bwMode="auto">
          <a:xfrm>
            <a:off x="3856038" y="1920875"/>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6</a:t>
            </a:r>
            <a:endParaRPr lang="en-US" altLang="en-US" sz="2400">
              <a:latin typeface="Times New Roman" pitchFamily="18" charset="0"/>
            </a:endParaRPr>
          </a:p>
        </p:txBody>
      </p:sp>
      <p:sp>
        <p:nvSpPr>
          <p:cNvPr id="27656" name="Text Box 7"/>
          <p:cNvSpPr txBox="1">
            <a:spLocks noChangeArrowheads="1"/>
          </p:cNvSpPr>
          <p:nvPr>
            <p:custDataLst>
              <p:tags r:id="rId6"/>
            </p:custDataLst>
          </p:nvPr>
        </p:nvSpPr>
        <p:spPr bwMode="auto">
          <a:xfrm>
            <a:off x="4610100" y="19208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3</a:t>
            </a:r>
            <a:endParaRPr lang="en-US" altLang="en-US" sz="2400">
              <a:latin typeface="Times New Roman" pitchFamily="18" charset="0"/>
            </a:endParaRPr>
          </a:p>
        </p:txBody>
      </p:sp>
      <p:sp>
        <p:nvSpPr>
          <p:cNvPr id="27657" name="Text Box 8"/>
          <p:cNvSpPr txBox="1">
            <a:spLocks noChangeArrowheads="1"/>
          </p:cNvSpPr>
          <p:nvPr>
            <p:custDataLst>
              <p:tags r:id="rId7"/>
            </p:custDataLst>
          </p:nvPr>
        </p:nvSpPr>
        <p:spPr bwMode="auto">
          <a:xfrm>
            <a:off x="5364163" y="1920875"/>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5</a:t>
            </a:r>
            <a:endParaRPr lang="en-US" altLang="en-US" sz="2400">
              <a:latin typeface="Times New Roman" pitchFamily="18" charset="0"/>
            </a:endParaRPr>
          </a:p>
        </p:txBody>
      </p:sp>
      <p:sp>
        <p:nvSpPr>
          <p:cNvPr id="27658" name="Text Box 9"/>
          <p:cNvSpPr txBox="1">
            <a:spLocks noChangeArrowheads="1"/>
          </p:cNvSpPr>
          <p:nvPr>
            <p:custDataLst>
              <p:tags r:id="rId8"/>
            </p:custDataLst>
          </p:nvPr>
        </p:nvSpPr>
        <p:spPr bwMode="auto">
          <a:xfrm>
            <a:off x="6118225" y="1920875"/>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2</a:t>
            </a:r>
            <a:endParaRPr lang="en-US" altLang="en-US" sz="2400">
              <a:latin typeface="Times New Roman" pitchFamily="18" charset="0"/>
            </a:endParaRPr>
          </a:p>
        </p:txBody>
      </p:sp>
      <p:sp>
        <p:nvSpPr>
          <p:cNvPr id="27659" name="Text Box 10"/>
          <p:cNvSpPr txBox="1">
            <a:spLocks noChangeArrowheads="1"/>
          </p:cNvSpPr>
          <p:nvPr>
            <p:custDataLst>
              <p:tags r:id="rId9"/>
            </p:custDataLst>
          </p:nvPr>
        </p:nvSpPr>
        <p:spPr bwMode="auto">
          <a:xfrm>
            <a:off x="6873875" y="19208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7</a:t>
            </a:r>
            <a:endParaRPr lang="en-US" altLang="en-US" sz="2400">
              <a:latin typeface="Times New Roman" pitchFamily="18" charset="0"/>
            </a:endParaRPr>
          </a:p>
        </p:txBody>
      </p:sp>
      <p:sp>
        <p:nvSpPr>
          <p:cNvPr id="27660" name="Text Box 11"/>
          <p:cNvSpPr txBox="1">
            <a:spLocks noChangeArrowheads="1"/>
          </p:cNvSpPr>
          <p:nvPr>
            <p:custDataLst>
              <p:tags r:id="rId10"/>
            </p:custDataLst>
          </p:nvPr>
        </p:nvSpPr>
        <p:spPr bwMode="auto">
          <a:xfrm>
            <a:off x="7627938" y="1920875"/>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0</a:t>
            </a:r>
          </a:p>
        </p:txBody>
      </p:sp>
      <p:sp>
        <p:nvSpPr>
          <p:cNvPr id="27661" name="Text Box 12"/>
          <p:cNvSpPr txBox="1">
            <a:spLocks noChangeArrowheads="1"/>
          </p:cNvSpPr>
          <p:nvPr>
            <p:custDataLst>
              <p:tags r:id="rId11"/>
            </p:custDataLst>
          </p:nvPr>
        </p:nvSpPr>
        <p:spPr bwMode="auto">
          <a:xfrm>
            <a:off x="838200" y="13716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0</a:t>
            </a:r>
            <a:endParaRPr lang="en-US" altLang="en-US" sz="2400">
              <a:latin typeface="Times New Roman" pitchFamily="18" charset="0"/>
            </a:endParaRPr>
          </a:p>
        </p:txBody>
      </p:sp>
      <p:sp>
        <p:nvSpPr>
          <p:cNvPr id="27662" name="Text Box 13"/>
          <p:cNvSpPr txBox="1">
            <a:spLocks noChangeArrowheads="1"/>
          </p:cNvSpPr>
          <p:nvPr>
            <p:custDataLst>
              <p:tags r:id="rId12"/>
            </p:custDataLst>
          </p:nvPr>
        </p:nvSpPr>
        <p:spPr bwMode="auto">
          <a:xfrm>
            <a:off x="1592263" y="13716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1</a:t>
            </a:r>
            <a:endParaRPr lang="en-US" altLang="en-US" sz="2400">
              <a:latin typeface="Times New Roman" pitchFamily="18" charset="0"/>
            </a:endParaRPr>
          </a:p>
        </p:txBody>
      </p:sp>
      <p:sp>
        <p:nvSpPr>
          <p:cNvPr id="27663" name="Text Box 14"/>
          <p:cNvSpPr txBox="1">
            <a:spLocks noChangeArrowheads="1"/>
          </p:cNvSpPr>
          <p:nvPr>
            <p:custDataLst>
              <p:tags r:id="rId13"/>
            </p:custDataLst>
          </p:nvPr>
        </p:nvSpPr>
        <p:spPr bwMode="auto">
          <a:xfrm>
            <a:off x="2346325" y="1371600"/>
            <a:ext cx="755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2</a:t>
            </a:r>
            <a:endParaRPr lang="en-US" altLang="en-US" sz="2400">
              <a:latin typeface="Times New Roman" pitchFamily="18" charset="0"/>
            </a:endParaRPr>
          </a:p>
        </p:txBody>
      </p:sp>
      <p:sp>
        <p:nvSpPr>
          <p:cNvPr id="27664" name="Text Box 15"/>
          <p:cNvSpPr txBox="1">
            <a:spLocks noChangeArrowheads="1"/>
          </p:cNvSpPr>
          <p:nvPr>
            <p:custDataLst>
              <p:tags r:id="rId14"/>
            </p:custDataLst>
          </p:nvPr>
        </p:nvSpPr>
        <p:spPr bwMode="auto">
          <a:xfrm>
            <a:off x="3101975" y="13716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3</a:t>
            </a:r>
            <a:endParaRPr lang="en-US" altLang="en-US" sz="2400">
              <a:latin typeface="Times New Roman" pitchFamily="18" charset="0"/>
            </a:endParaRPr>
          </a:p>
        </p:txBody>
      </p:sp>
      <p:sp>
        <p:nvSpPr>
          <p:cNvPr id="27665" name="Text Box 16"/>
          <p:cNvSpPr txBox="1">
            <a:spLocks noChangeArrowheads="1"/>
          </p:cNvSpPr>
          <p:nvPr>
            <p:custDataLst>
              <p:tags r:id="rId15"/>
            </p:custDataLst>
          </p:nvPr>
        </p:nvSpPr>
        <p:spPr bwMode="auto">
          <a:xfrm>
            <a:off x="3856038" y="13716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4</a:t>
            </a:r>
            <a:endParaRPr lang="en-US" altLang="en-US" sz="2400">
              <a:latin typeface="Times New Roman" pitchFamily="18" charset="0"/>
            </a:endParaRPr>
          </a:p>
        </p:txBody>
      </p:sp>
      <p:sp>
        <p:nvSpPr>
          <p:cNvPr id="27666" name="Text Box 17"/>
          <p:cNvSpPr txBox="1">
            <a:spLocks noChangeArrowheads="1"/>
          </p:cNvSpPr>
          <p:nvPr>
            <p:custDataLst>
              <p:tags r:id="rId16"/>
            </p:custDataLst>
          </p:nvPr>
        </p:nvSpPr>
        <p:spPr bwMode="auto">
          <a:xfrm>
            <a:off x="4610100" y="13716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5</a:t>
            </a:r>
            <a:endParaRPr lang="en-US" altLang="en-US" sz="2400">
              <a:latin typeface="Times New Roman" pitchFamily="18" charset="0"/>
            </a:endParaRPr>
          </a:p>
        </p:txBody>
      </p:sp>
      <p:sp>
        <p:nvSpPr>
          <p:cNvPr id="27667" name="Text Box 18"/>
          <p:cNvSpPr txBox="1">
            <a:spLocks noChangeArrowheads="1"/>
          </p:cNvSpPr>
          <p:nvPr>
            <p:custDataLst>
              <p:tags r:id="rId17"/>
            </p:custDataLst>
          </p:nvPr>
        </p:nvSpPr>
        <p:spPr bwMode="auto">
          <a:xfrm>
            <a:off x="5364163" y="13716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27668" name="Text Box 19"/>
          <p:cNvSpPr txBox="1">
            <a:spLocks noChangeArrowheads="1"/>
          </p:cNvSpPr>
          <p:nvPr>
            <p:custDataLst>
              <p:tags r:id="rId18"/>
            </p:custDataLst>
          </p:nvPr>
        </p:nvSpPr>
        <p:spPr bwMode="auto">
          <a:xfrm>
            <a:off x="6118225" y="1371600"/>
            <a:ext cx="755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7</a:t>
            </a:r>
            <a:endParaRPr lang="en-US" altLang="en-US" sz="2400">
              <a:latin typeface="Times New Roman" pitchFamily="18" charset="0"/>
            </a:endParaRPr>
          </a:p>
        </p:txBody>
      </p:sp>
      <p:sp>
        <p:nvSpPr>
          <p:cNvPr id="27669" name="Text Box 20"/>
          <p:cNvSpPr txBox="1">
            <a:spLocks noChangeArrowheads="1"/>
          </p:cNvSpPr>
          <p:nvPr>
            <p:custDataLst>
              <p:tags r:id="rId19"/>
            </p:custDataLst>
          </p:nvPr>
        </p:nvSpPr>
        <p:spPr bwMode="auto">
          <a:xfrm>
            <a:off x="6873875" y="13716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8</a:t>
            </a:r>
            <a:endParaRPr lang="en-US" altLang="en-US" sz="2400">
              <a:latin typeface="Times New Roman" pitchFamily="18" charset="0"/>
            </a:endParaRPr>
          </a:p>
        </p:txBody>
      </p:sp>
      <p:sp>
        <p:nvSpPr>
          <p:cNvPr id="27670" name="Text Box 21"/>
          <p:cNvSpPr txBox="1">
            <a:spLocks noChangeArrowheads="1"/>
          </p:cNvSpPr>
          <p:nvPr>
            <p:custDataLst>
              <p:tags r:id="rId20"/>
            </p:custDataLst>
          </p:nvPr>
        </p:nvSpPr>
        <p:spPr bwMode="auto">
          <a:xfrm>
            <a:off x="7627938" y="13716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9</a:t>
            </a:r>
            <a:endParaRPr lang="en-US" altLang="en-US" sz="2400">
              <a:latin typeface="Times New Roman" pitchFamily="18" charset="0"/>
            </a:endParaRPr>
          </a:p>
        </p:txBody>
      </p:sp>
      <p:sp>
        <p:nvSpPr>
          <p:cNvPr id="27671" name="Text Box 22"/>
          <p:cNvSpPr txBox="1">
            <a:spLocks noChangeArrowheads="1"/>
          </p:cNvSpPr>
          <p:nvPr>
            <p:custDataLst>
              <p:tags r:id="rId21"/>
            </p:custDataLst>
          </p:nvPr>
        </p:nvSpPr>
        <p:spPr bwMode="auto">
          <a:xfrm>
            <a:off x="838200" y="4038600"/>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0</a:t>
            </a:r>
            <a:endParaRPr lang="en-US" altLang="en-US" sz="2400">
              <a:latin typeface="Times New Roman" pitchFamily="18" charset="0"/>
            </a:endParaRPr>
          </a:p>
        </p:txBody>
      </p:sp>
      <p:sp>
        <p:nvSpPr>
          <p:cNvPr id="27672" name="Text Box 23"/>
          <p:cNvSpPr txBox="1">
            <a:spLocks noChangeArrowheads="1"/>
          </p:cNvSpPr>
          <p:nvPr>
            <p:custDataLst>
              <p:tags r:id="rId22"/>
            </p:custDataLst>
          </p:nvPr>
        </p:nvSpPr>
        <p:spPr bwMode="auto">
          <a:xfrm>
            <a:off x="1592263" y="4038600"/>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1</a:t>
            </a:r>
            <a:endParaRPr lang="en-US" altLang="en-US" sz="2400">
              <a:latin typeface="Times New Roman" pitchFamily="18" charset="0"/>
            </a:endParaRPr>
          </a:p>
        </p:txBody>
      </p:sp>
      <p:sp>
        <p:nvSpPr>
          <p:cNvPr id="27673" name="Text Box 24"/>
          <p:cNvSpPr txBox="1">
            <a:spLocks noChangeArrowheads="1"/>
          </p:cNvSpPr>
          <p:nvPr>
            <p:custDataLst>
              <p:tags r:id="rId23"/>
            </p:custDataLst>
          </p:nvPr>
        </p:nvSpPr>
        <p:spPr bwMode="auto">
          <a:xfrm>
            <a:off x="2346325" y="4038600"/>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4</a:t>
            </a:r>
            <a:endParaRPr lang="en-US" altLang="en-US" sz="2400">
              <a:latin typeface="Times New Roman" pitchFamily="18" charset="0"/>
            </a:endParaRPr>
          </a:p>
        </p:txBody>
      </p:sp>
      <p:sp>
        <p:nvSpPr>
          <p:cNvPr id="27674" name="Text Box 25"/>
          <p:cNvSpPr txBox="1">
            <a:spLocks noChangeArrowheads="1"/>
          </p:cNvSpPr>
          <p:nvPr>
            <p:custDataLst>
              <p:tags r:id="rId24"/>
            </p:custDataLst>
          </p:nvPr>
        </p:nvSpPr>
        <p:spPr bwMode="auto">
          <a:xfrm>
            <a:off x="3101975" y="4038600"/>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9</a:t>
            </a:r>
            <a:endParaRPr lang="en-US" altLang="en-US" sz="2400">
              <a:latin typeface="Times New Roman" pitchFamily="18" charset="0"/>
            </a:endParaRPr>
          </a:p>
        </p:txBody>
      </p:sp>
      <p:sp>
        <p:nvSpPr>
          <p:cNvPr id="27675" name="Text Box 26"/>
          <p:cNvSpPr txBox="1">
            <a:spLocks noChangeArrowheads="1"/>
          </p:cNvSpPr>
          <p:nvPr>
            <p:custDataLst>
              <p:tags r:id="rId25"/>
            </p:custDataLst>
          </p:nvPr>
        </p:nvSpPr>
        <p:spPr bwMode="auto">
          <a:xfrm>
            <a:off x="3856038" y="4038600"/>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7</a:t>
            </a:r>
            <a:endParaRPr lang="en-US" altLang="en-US" sz="2400">
              <a:latin typeface="Times New Roman" pitchFamily="18" charset="0"/>
            </a:endParaRPr>
          </a:p>
        </p:txBody>
      </p:sp>
      <p:sp>
        <p:nvSpPr>
          <p:cNvPr id="27676" name="Text Box 27"/>
          <p:cNvSpPr txBox="1">
            <a:spLocks noChangeArrowheads="1"/>
          </p:cNvSpPr>
          <p:nvPr>
            <p:custDataLst>
              <p:tags r:id="rId26"/>
            </p:custDataLst>
          </p:nvPr>
        </p:nvSpPr>
        <p:spPr bwMode="auto">
          <a:xfrm>
            <a:off x="4610100" y="4038600"/>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3</a:t>
            </a:r>
            <a:endParaRPr lang="en-US" altLang="en-US" sz="2400">
              <a:latin typeface="Times New Roman" pitchFamily="18" charset="0"/>
            </a:endParaRPr>
          </a:p>
        </p:txBody>
      </p:sp>
      <p:sp>
        <p:nvSpPr>
          <p:cNvPr id="27677" name="Text Box 28"/>
          <p:cNvSpPr txBox="1">
            <a:spLocks noChangeArrowheads="1"/>
          </p:cNvSpPr>
          <p:nvPr>
            <p:custDataLst>
              <p:tags r:id="rId27"/>
            </p:custDataLst>
          </p:nvPr>
        </p:nvSpPr>
        <p:spPr bwMode="auto">
          <a:xfrm>
            <a:off x="5364163" y="4038600"/>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5</a:t>
            </a:r>
            <a:endParaRPr lang="en-US" altLang="en-US" sz="2400">
              <a:latin typeface="Times New Roman" pitchFamily="18" charset="0"/>
            </a:endParaRPr>
          </a:p>
        </p:txBody>
      </p:sp>
      <p:sp>
        <p:nvSpPr>
          <p:cNvPr id="27678" name="Text Box 29"/>
          <p:cNvSpPr txBox="1">
            <a:spLocks noChangeArrowheads="1"/>
          </p:cNvSpPr>
          <p:nvPr>
            <p:custDataLst>
              <p:tags r:id="rId28"/>
            </p:custDataLst>
          </p:nvPr>
        </p:nvSpPr>
        <p:spPr bwMode="auto">
          <a:xfrm>
            <a:off x="6118225" y="4038600"/>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2</a:t>
            </a:r>
            <a:endParaRPr lang="en-US" altLang="en-US" sz="2400">
              <a:latin typeface="Times New Roman" pitchFamily="18" charset="0"/>
            </a:endParaRPr>
          </a:p>
        </p:txBody>
      </p:sp>
      <p:sp>
        <p:nvSpPr>
          <p:cNvPr id="27679" name="Text Box 30"/>
          <p:cNvSpPr txBox="1">
            <a:spLocks noChangeArrowheads="1"/>
          </p:cNvSpPr>
          <p:nvPr>
            <p:custDataLst>
              <p:tags r:id="rId29"/>
            </p:custDataLst>
          </p:nvPr>
        </p:nvSpPr>
        <p:spPr bwMode="auto">
          <a:xfrm>
            <a:off x="6873875" y="4038600"/>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27680" name="Text Box 31"/>
          <p:cNvSpPr txBox="1">
            <a:spLocks noChangeArrowheads="1"/>
          </p:cNvSpPr>
          <p:nvPr>
            <p:custDataLst>
              <p:tags r:id="rId30"/>
            </p:custDataLst>
          </p:nvPr>
        </p:nvSpPr>
        <p:spPr bwMode="auto">
          <a:xfrm>
            <a:off x="7627938" y="4038600"/>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8</a:t>
            </a:r>
            <a:endParaRPr lang="en-US" altLang="en-US" sz="2400">
              <a:latin typeface="Times New Roman" pitchFamily="18" charset="0"/>
            </a:endParaRPr>
          </a:p>
        </p:txBody>
      </p:sp>
      <p:sp>
        <p:nvSpPr>
          <p:cNvPr id="27681" name="Oval 32"/>
          <p:cNvSpPr>
            <a:spLocks noChangeArrowheads="1"/>
          </p:cNvSpPr>
          <p:nvPr>
            <p:custDataLst>
              <p:tags r:id="rId31"/>
            </p:custDataLst>
          </p:nvPr>
        </p:nvSpPr>
        <p:spPr bwMode="auto">
          <a:xfrm>
            <a:off x="6873875" y="4038600"/>
            <a:ext cx="754063"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400">
              <a:latin typeface="Times New Roman" pitchFamily="18" charset="0"/>
            </a:endParaRPr>
          </a:p>
        </p:txBody>
      </p:sp>
      <p:sp>
        <p:nvSpPr>
          <p:cNvPr id="27682" name="Rectangle 35"/>
          <p:cNvSpPr>
            <a:spLocks noGrp="1" noChangeArrowheads="1"/>
          </p:cNvSpPr>
          <p:nvPr>
            <p:ph type="title" idx="4294967295"/>
            <p:custDataLst>
              <p:tags r:id="rId32"/>
            </p:custDataLst>
          </p:nvPr>
        </p:nvSpPr>
        <p:spPr>
          <a:xfrm>
            <a:off x="685800" y="228600"/>
            <a:ext cx="7772400" cy="1143000"/>
          </a:xfrm>
          <a:noFill/>
        </p:spPr>
        <p:txBody>
          <a:bodyPr/>
          <a:lstStyle/>
          <a:p>
            <a:pPr eaLnBrk="1" hangingPunct="1"/>
            <a:r>
              <a:rPr lang="en-US" altLang="en-US" smtClean="0"/>
              <a:t>Median of Three Pivot</a:t>
            </a:r>
          </a:p>
        </p:txBody>
      </p:sp>
      <p:sp>
        <p:nvSpPr>
          <p:cNvPr id="27683" name="Text Box 36"/>
          <p:cNvSpPr txBox="1">
            <a:spLocks noChangeArrowheads="1"/>
          </p:cNvSpPr>
          <p:nvPr>
            <p:custDataLst>
              <p:tags r:id="rId33"/>
            </p:custDataLst>
          </p:nvPr>
        </p:nvSpPr>
        <p:spPr bwMode="auto">
          <a:xfrm>
            <a:off x="1905000" y="4953000"/>
            <a:ext cx="58102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Choose the pivot as the median of three.</a:t>
            </a:r>
          </a:p>
          <a:p>
            <a:pPr>
              <a:spcBef>
                <a:spcPct val="0"/>
              </a:spcBef>
            </a:pPr>
            <a:endParaRPr lang="en-US" altLang="en-US" sz="2400"/>
          </a:p>
          <a:p>
            <a:pPr>
              <a:spcBef>
                <a:spcPct val="0"/>
              </a:spcBef>
              <a:buFontTx/>
              <a:buNone/>
            </a:pPr>
            <a:r>
              <a:rPr lang="en-US" altLang="en-US" sz="2400"/>
              <a:t>Place the pivot and the largest at the right</a:t>
            </a:r>
            <a:br>
              <a:rPr lang="en-US" altLang="en-US" sz="2400"/>
            </a:br>
            <a:r>
              <a:rPr lang="en-US" altLang="en-US" sz="2400"/>
              <a:t>and the smallest at the left.</a:t>
            </a:r>
          </a:p>
          <a:p>
            <a:pPr>
              <a:spcBef>
                <a:spcPct val="0"/>
              </a:spcBef>
            </a:pPr>
            <a:endParaRPr lang="en-US" altLang="en-US" sz="2400"/>
          </a:p>
        </p:txBody>
      </p:sp>
      <p:sp>
        <p:nvSpPr>
          <p:cNvPr id="27684" name="Text Box 40"/>
          <p:cNvSpPr txBox="1">
            <a:spLocks noChangeArrowheads="1"/>
          </p:cNvSpPr>
          <p:nvPr>
            <p:custDataLst>
              <p:tags r:id="rId34"/>
            </p:custDataLst>
          </p:nvPr>
        </p:nvSpPr>
        <p:spPr bwMode="auto">
          <a:xfrm>
            <a:off x="4572000" y="3048000"/>
            <a:ext cx="2774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000">
                <a:latin typeface="Courier New" pitchFamily="49" charset="0"/>
                <a:sym typeface="Symbol" pitchFamily="18" charset="2"/>
              </a:rPr>
              <a:t>medianOf3Pivot(…)</a:t>
            </a:r>
          </a:p>
        </p:txBody>
      </p:sp>
      <p:sp>
        <p:nvSpPr>
          <p:cNvPr id="27685" name="Line 41"/>
          <p:cNvSpPr>
            <a:spLocks noChangeShapeType="1"/>
          </p:cNvSpPr>
          <p:nvPr>
            <p:custDataLst>
              <p:tags r:id="rId35"/>
            </p:custDataLst>
          </p:nvPr>
        </p:nvSpPr>
        <p:spPr bwMode="auto">
          <a:xfrm>
            <a:off x="4495800" y="2819400"/>
            <a:ext cx="0" cy="990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093C3DB1-0218-4FBA-8E79-1049E9DC75D9}" type="slidenum">
              <a:rPr lang="en-US" altLang="en-US" sz="1400" smtClean="0"/>
              <a:pPr>
                <a:spcBef>
                  <a:spcPct val="0"/>
                </a:spcBef>
                <a:buFontTx/>
                <a:buNone/>
              </a:pPr>
              <a:t>13</a:t>
            </a:fld>
            <a:endParaRPr lang="en-US" altLang="en-US" sz="1400" smtClean="0"/>
          </a:p>
        </p:txBody>
      </p:sp>
      <p:sp>
        <p:nvSpPr>
          <p:cNvPr id="28675" name="Rectangle 2"/>
          <p:cNvSpPr>
            <a:spLocks noGrp="1" noChangeArrowheads="1"/>
          </p:cNvSpPr>
          <p:nvPr>
            <p:ph type="title"/>
            <p:custDataLst>
              <p:tags r:id="rId1"/>
            </p:custDataLst>
          </p:nvPr>
        </p:nvSpPr>
        <p:spPr>
          <a:noFill/>
        </p:spPr>
        <p:txBody>
          <a:bodyPr/>
          <a:lstStyle/>
          <a:p>
            <a:pPr eaLnBrk="1" hangingPunct="1"/>
            <a:r>
              <a:rPr lang="en-US" altLang="en-US" smtClean="0"/>
              <a:t>Quicksort Partitioning</a:t>
            </a:r>
          </a:p>
        </p:txBody>
      </p:sp>
      <p:sp>
        <p:nvSpPr>
          <p:cNvPr id="28676" name="Rectangle 3"/>
          <p:cNvSpPr>
            <a:spLocks noGrp="1" noChangeArrowheads="1"/>
          </p:cNvSpPr>
          <p:nvPr>
            <p:ph type="body" idx="1"/>
            <p:custDataLst>
              <p:tags r:id="rId2"/>
            </p:custDataLst>
          </p:nvPr>
        </p:nvSpPr>
        <p:spPr>
          <a:xfrm>
            <a:off x="381000" y="1828800"/>
            <a:ext cx="8610600" cy="4648200"/>
          </a:xfrm>
        </p:spPr>
        <p:txBody>
          <a:bodyPr/>
          <a:lstStyle/>
          <a:p>
            <a:pPr marL="457200" indent="-457200" eaLnBrk="1" hangingPunct="1">
              <a:lnSpc>
                <a:spcPct val="90000"/>
              </a:lnSpc>
            </a:pPr>
            <a:r>
              <a:rPr lang="en-US" altLang="en-US" sz="2400" dirty="0" smtClean="0"/>
              <a:t>Partition the array into left and right sub-arrays such that:</a:t>
            </a:r>
          </a:p>
          <a:p>
            <a:pPr marL="838200" lvl="1" indent="-381000" eaLnBrk="1" hangingPunct="1">
              <a:lnSpc>
                <a:spcPct val="90000"/>
              </a:lnSpc>
            </a:pPr>
            <a:r>
              <a:rPr lang="en-US" altLang="en-US" sz="2400" dirty="0" smtClean="0"/>
              <a:t>elements in left sub-array are </a:t>
            </a:r>
            <a:r>
              <a:rPr lang="en-US" altLang="en-US" sz="2400" dirty="0" smtClean="0">
                <a:sym typeface="Symbol" pitchFamily="18" charset="2"/>
              </a:rPr>
              <a:t></a:t>
            </a:r>
            <a:r>
              <a:rPr lang="en-US" altLang="en-US" sz="2400" dirty="0" smtClean="0"/>
              <a:t> pivot</a:t>
            </a:r>
          </a:p>
          <a:p>
            <a:pPr marL="838200" lvl="1" indent="-381000" eaLnBrk="1" hangingPunct="1">
              <a:lnSpc>
                <a:spcPct val="90000"/>
              </a:lnSpc>
            </a:pPr>
            <a:r>
              <a:rPr lang="en-US" altLang="en-US" sz="2400" dirty="0" smtClean="0"/>
              <a:t>elements in right sub-array are </a:t>
            </a:r>
            <a:r>
              <a:rPr lang="en-US" altLang="en-US" sz="2400" dirty="0" smtClean="0">
                <a:sym typeface="Symbol" pitchFamily="18" charset="2"/>
              </a:rPr>
              <a:t></a:t>
            </a:r>
            <a:r>
              <a:rPr lang="en-US" altLang="en-US" sz="2400" dirty="0" smtClean="0"/>
              <a:t> pivot</a:t>
            </a:r>
          </a:p>
          <a:p>
            <a:pPr marL="457200" indent="-457200" eaLnBrk="1" hangingPunct="1">
              <a:lnSpc>
                <a:spcPct val="90000"/>
              </a:lnSpc>
            </a:pPr>
            <a:r>
              <a:rPr lang="en-US" altLang="en-US" sz="2400" dirty="0" smtClean="0"/>
              <a:t>Can be done in-place with another “two pointer method”</a:t>
            </a:r>
          </a:p>
          <a:p>
            <a:pPr marL="838200" lvl="1" indent="-381000" eaLnBrk="1" hangingPunct="1">
              <a:lnSpc>
                <a:spcPct val="90000"/>
              </a:lnSpc>
            </a:pPr>
            <a:r>
              <a:rPr lang="en-US" altLang="en-US" sz="2400" dirty="0" smtClean="0"/>
              <a:t>Sounds like </a:t>
            </a:r>
            <a:r>
              <a:rPr lang="en-US" altLang="en-US" sz="2400" dirty="0" err="1" smtClean="0"/>
              <a:t>mergesort</a:t>
            </a:r>
            <a:r>
              <a:rPr lang="en-US" altLang="en-US" sz="2400" dirty="0" smtClean="0"/>
              <a:t>, but here we are </a:t>
            </a:r>
            <a:r>
              <a:rPr lang="en-US" altLang="en-US" sz="2400" i="1" dirty="0" smtClean="0"/>
              <a:t>partitioning</a:t>
            </a:r>
            <a:r>
              <a:rPr lang="en-US" altLang="en-US" sz="2400" dirty="0" smtClean="0"/>
              <a:t>, not sorting…</a:t>
            </a:r>
          </a:p>
          <a:p>
            <a:pPr marL="838200" lvl="1" indent="-381000" eaLnBrk="1" hangingPunct="1">
              <a:lnSpc>
                <a:spcPct val="90000"/>
              </a:lnSpc>
            </a:pPr>
            <a:r>
              <a:rPr lang="en-US" altLang="en-US" sz="2400" dirty="0" smtClean="0"/>
              <a:t>…and we can do it in-place.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843C4786-C2D2-42D7-AFC6-4EBC02C67CF8}" type="slidenum">
              <a:rPr lang="en-US" altLang="en-US" sz="1400" smtClean="0"/>
              <a:pPr>
                <a:spcBef>
                  <a:spcPct val="0"/>
                </a:spcBef>
                <a:buFontTx/>
                <a:buNone/>
              </a:pPr>
              <a:t>14</a:t>
            </a:fld>
            <a:endParaRPr lang="en-US" altLang="en-US" sz="1400" smtClean="0"/>
          </a:p>
        </p:txBody>
      </p:sp>
      <p:sp>
        <p:nvSpPr>
          <p:cNvPr id="29699" name="Rectangle 2"/>
          <p:cNvSpPr>
            <a:spLocks noGrp="1" noChangeArrowheads="1"/>
          </p:cNvSpPr>
          <p:nvPr>
            <p:ph type="title" idx="4294967295"/>
            <p:custDataLst>
              <p:tags r:id="rId1"/>
            </p:custDataLst>
          </p:nvPr>
        </p:nvSpPr>
        <p:spPr>
          <a:xfrm>
            <a:off x="685800" y="0"/>
            <a:ext cx="77724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Partioning In-place</a:t>
            </a:r>
          </a:p>
        </p:txBody>
      </p:sp>
      <p:grpSp>
        <p:nvGrpSpPr>
          <p:cNvPr id="29700" name="Group 63"/>
          <p:cNvGrpSpPr>
            <a:grpSpLocks/>
          </p:cNvGrpSpPr>
          <p:nvPr>
            <p:custDataLst>
              <p:tags r:id="rId2"/>
            </p:custDataLst>
          </p:nvPr>
        </p:nvGrpSpPr>
        <p:grpSpPr bwMode="auto">
          <a:xfrm>
            <a:off x="2122488" y="2863850"/>
            <a:ext cx="5216525" cy="915988"/>
            <a:chOff x="1130" y="1584"/>
            <a:chExt cx="3718" cy="653"/>
          </a:xfrm>
        </p:grpSpPr>
        <p:sp>
          <p:nvSpPr>
            <p:cNvPr id="29747" name="Text Box 14"/>
            <p:cNvSpPr txBox="1">
              <a:spLocks noChangeArrowheads="1"/>
            </p:cNvSpPr>
            <p:nvPr>
              <p:custDataLst>
                <p:tags r:id="rId49"/>
              </p:custDataLst>
            </p:nvPr>
          </p:nvSpPr>
          <p:spPr bwMode="auto">
            <a:xfrm>
              <a:off x="1130"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29748" name="Text Box 15"/>
            <p:cNvSpPr txBox="1">
              <a:spLocks noChangeArrowheads="1"/>
            </p:cNvSpPr>
            <p:nvPr>
              <p:custDataLst>
                <p:tags r:id="rId50"/>
              </p:custDataLst>
            </p:nvPr>
          </p:nvSpPr>
          <p:spPr bwMode="auto">
            <a:xfrm>
              <a:off x="1502"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1</a:t>
              </a:r>
              <a:endParaRPr lang="en-US" altLang="en-US" sz="2000">
                <a:latin typeface="Times New Roman" pitchFamily="18" charset="0"/>
              </a:endParaRPr>
            </a:p>
          </p:txBody>
        </p:sp>
        <p:sp>
          <p:nvSpPr>
            <p:cNvPr id="29749" name="Text Box 16"/>
            <p:cNvSpPr txBox="1">
              <a:spLocks noChangeArrowheads="1"/>
            </p:cNvSpPr>
            <p:nvPr>
              <p:custDataLst>
                <p:tags r:id="rId51"/>
              </p:custDataLst>
            </p:nvPr>
          </p:nvSpPr>
          <p:spPr bwMode="auto">
            <a:xfrm>
              <a:off x="1874"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4</a:t>
              </a:r>
              <a:endParaRPr lang="en-US" altLang="en-US" sz="2000">
                <a:latin typeface="Times New Roman" pitchFamily="18" charset="0"/>
              </a:endParaRPr>
            </a:p>
          </p:txBody>
        </p:sp>
        <p:sp>
          <p:nvSpPr>
            <p:cNvPr id="29750" name="Text Box 17"/>
            <p:cNvSpPr txBox="1">
              <a:spLocks noChangeArrowheads="1"/>
            </p:cNvSpPr>
            <p:nvPr>
              <p:custDataLst>
                <p:tags r:id="rId52"/>
              </p:custDataLst>
            </p:nvPr>
          </p:nvSpPr>
          <p:spPr bwMode="auto">
            <a:xfrm>
              <a:off x="2246" y="1871"/>
              <a:ext cx="371" cy="366"/>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9</a:t>
              </a:r>
              <a:endParaRPr lang="en-US" altLang="en-US" sz="2000">
                <a:latin typeface="Times New Roman" pitchFamily="18" charset="0"/>
              </a:endParaRPr>
            </a:p>
          </p:txBody>
        </p:sp>
        <p:sp>
          <p:nvSpPr>
            <p:cNvPr id="29751" name="Text Box 18"/>
            <p:cNvSpPr txBox="1">
              <a:spLocks noChangeArrowheads="1"/>
            </p:cNvSpPr>
            <p:nvPr>
              <p:custDataLst>
                <p:tags r:id="rId53"/>
              </p:custDataLst>
            </p:nvPr>
          </p:nvSpPr>
          <p:spPr bwMode="auto">
            <a:xfrm>
              <a:off x="2617"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7</a:t>
              </a:r>
              <a:endParaRPr lang="en-US" altLang="en-US" sz="2000">
                <a:latin typeface="Times New Roman" pitchFamily="18" charset="0"/>
              </a:endParaRPr>
            </a:p>
          </p:txBody>
        </p:sp>
        <p:sp>
          <p:nvSpPr>
            <p:cNvPr id="29752" name="Text Box 19"/>
            <p:cNvSpPr txBox="1">
              <a:spLocks noChangeArrowheads="1"/>
            </p:cNvSpPr>
            <p:nvPr>
              <p:custDataLst>
                <p:tags r:id="rId54"/>
              </p:custDataLst>
            </p:nvPr>
          </p:nvSpPr>
          <p:spPr bwMode="auto">
            <a:xfrm>
              <a:off x="2989"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3</a:t>
              </a:r>
              <a:endParaRPr lang="en-US" altLang="en-US" sz="2000">
                <a:latin typeface="Times New Roman" pitchFamily="18" charset="0"/>
              </a:endParaRPr>
            </a:p>
          </p:txBody>
        </p:sp>
        <p:sp>
          <p:nvSpPr>
            <p:cNvPr id="29753" name="Text Box 20"/>
            <p:cNvSpPr txBox="1">
              <a:spLocks noChangeArrowheads="1"/>
            </p:cNvSpPr>
            <p:nvPr>
              <p:custDataLst>
                <p:tags r:id="rId55"/>
              </p:custDataLst>
            </p:nvPr>
          </p:nvSpPr>
          <p:spPr bwMode="auto">
            <a:xfrm>
              <a:off x="3361"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5</a:t>
              </a:r>
              <a:endParaRPr lang="en-US" altLang="en-US" sz="2000">
                <a:latin typeface="Times New Roman" pitchFamily="18" charset="0"/>
              </a:endParaRPr>
            </a:p>
          </p:txBody>
        </p:sp>
        <p:sp>
          <p:nvSpPr>
            <p:cNvPr id="29754" name="Text Box 21"/>
            <p:cNvSpPr txBox="1">
              <a:spLocks noChangeArrowheads="1"/>
            </p:cNvSpPr>
            <p:nvPr>
              <p:custDataLst>
                <p:tags r:id="rId56"/>
              </p:custDataLst>
            </p:nvPr>
          </p:nvSpPr>
          <p:spPr bwMode="auto">
            <a:xfrm>
              <a:off x="3733" y="1871"/>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2</a:t>
              </a:r>
              <a:endParaRPr lang="en-US" altLang="en-US" sz="2000">
                <a:latin typeface="Times New Roman" pitchFamily="18" charset="0"/>
              </a:endParaRPr>
            </a:p>
          </p:txBody>
        </p:sp>
        <p:sp>
          <p:nvSpPr>
            <p:cNvPr id="29755" name="Text Box 22"/>
            <p:cNvSpPr txBox="1">
              <a:spLocks noChangeArrowheads="1"/>
            </p:cNvSpPr>
            <p:nvPr>
              <p:custDataLst>
                <p:tags r:id="rId57"/>
              </p:custDataLst>
            </p:nvPr>
          </p:nvSpPr>
          <p:spPr bwMode="auto">
            <a:xfrm>
              <a:off x="4104"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29756" name="Text Box 23"/>
            <p:cNvSpPr txBox="1">
              <a:spLocks noChangeArrowheads="1"/>
            </p:cNvSpPr>
            <p:nvPr>
              <p:custDataLst>
                <p:tags r:id="rId58"/>
              </p:custDataLst>
            </p:nvPr>
          </p:nvSpPr>
          <p:spPr bwMode="auto">
            <a:xfrm>
              <a:off x="4476" y="1871"/>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29757" name="Oval 24"/>
            <p:cNvSpPr>
              <a:spLocks noChangeArrowheads="1"/>
            </p:cNvSpPr>
            <p:nvPr>
              <p:custDataLst>
                <p:tags r:id="rId59"/>
              </p:custDataLst>
            </p:nvPr>
          </p:nvSpPr>
          <p:spPr bwMode="auto">
            <a:xfrm>
              <a:off x="4104" y="1871"/>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29758" name="Text Box 25"/>
            <p:cNvSpPr txBox="1">
              <a:spLocks noChangeArrowheads="1"/>
            </p:cNvSpPr>
            <p:nvPr>
              <p:custDataLst>
                <p:tags r:id="rId60"/>
              </p:custDataLst>
            </p:nvPr>
          </p:nvSpPr>
          <p:spPr bwMode="auto">
            <a:xfrm>
              <a:off x="2246" y="1610"/>
              <a:ext cx="3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29759" name="Text Box 26"/>
            <p:cNvSpPr txBox="1">
              <a:spLocks noChangeArrowheads="1"/>
            </p:cNvSpPr>
            <p:nvPr>
              <p:custDataLst>
                <p:tags r:id="rId61"/>
              </p:custDataLst>
            </p:nvPr>
          </p:nvSpPr>
          <p:spPr bwMode="auto">
            <a:xfrm>
              <a:off x="3744" y="1584"/>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j</a:t>
              </a:r>
            </a:p>
          </p:txBody>
        </p:sp>
      </p:grpSp>
      <p:grpSp>
        <p:nvGrpSpPr>
          <p:cNvPr id="29701" name="Group 64"/>
          <p:cNvGrpSpPr>
            <a:grpSpLocks/>
          </p:cNvGrpSpPr>
          <p:nvPr>
            <p:custDataLst>
              <p:tags r:id="rId3"/>
            </p:custDataLst>
          </p:nvPr>
        </p:nvGrpSpPr>
        <p:grpSpPr bwMode="auto">
          <a:xfrm>
            <a:off x="2122488" y="4329113"/>
            <a:ext cx="5216525" cy="928687"/>
            <a:chOff x="1130" y="2506"/>
            <a:chExt cx="3718" cy="662"/>
          </a:xfrm>
        </p:grpSpPr>
        <p:sp>
          <p:nvSpPr>
            <p:cNvPr id="29734" name="Text Box 27"/>
            <p:cNvSpPr txBox="1">
              <a:spLocks noChangeArrowheads="1"/>
            </p:cNvSpPr>
            <p:nvPr>
              <p:custDataLst>
                <p:tags r:id="rId36"/>
              </p:custDataLst>
            </p:nvPr>
          </p:nvSpPr>
          <p:spPr bwMode="auto">
            <a:xfrm>
              <a:off x="1130"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29735" name="Text Box 28"/>
            <p:cNvSpPr txBox="1">
              <a:spLocks noChangeArrowheads="1"/>
            </p:cNvSpPr>
            <p:nvPr>
              <p:custDataLst>
                <p:tags r:id="rId37"/>
              </p:custDataLst>
            </p:nvPr>
          </p:nvSpPr>
          <p:spPr bwMode="auto">
            <a:xfrm>
              <a:off x="1502"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1</a:t>
              </a:r>
              <a:endParaRPr lang="en-US" altLang="en-US" sz="2000">
                <a:latin typeface="Times New Roman" pitchFamily="18" charset="0"/>
              </a:endParaRPr>
            </a:p>
          </p:txBody>
        </p:sp>
        <p:sp>
          <p:nvSpPr>
            <p:cNvPr id="29736" name="Text Box 29"/>
            <p:cNvSpPr txBox="1">
              <a:spLocks noChangeArrowheads="1"/>
            </p:cNvSpPr>
            <p:nvPr>
              <p:custDataLst>
                <p:tags r:id="rId38"/>
              </p:custDataLst>
            </p:nvPr>
          </p:nvSpPr>
          <p:spPr bwMode="auto">
            <a:xfrm>
              <a:off x="1874"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4</a:t>
              </a:r>
              <a:endParaRPr lang="en-US" altLang="en-US" sz="2000">
                <a:latin typeface="Times New Roman" pitchFamily="18" charset="0"/>
              </a:endParaRPr>
            </a:p>
          </p:txBody>
        </p:sp>
        <p:sp>
          <p:nvSpPr>
            <p:cNvPr id="29737" name="Text Box 30"/>
            <p:cNvSpPr txBox="1">
              <a:spLocks noChangeArrowheads="1"/>
            </p:cNvSpPr>
            <p:nvPr>
              <p:custDataLst>
                <p:tags r:id="rId39"/>
              </p:custDataLst>
            </p:nvPr>
          </p:nvSpPr>
          <p:spPr bwMode="auto">
            <a:xfrm>
              <a:off x="2246" y="2802"/>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9</a:t>
              </a:r>
              <a:endParaRPr lang="en-US" altLang="en-US" sz="2000">
                <a:latin typeface="Times New Roman" pitchFamily="18" charset="0"/>
              </a:endParaRPr>
            </a:p>
          </p:txBody>
        </p:sp>
        <p:sp>
          <p:nvSpPr>
            <p:cNvPr id="29738" name="Text Box 31"/>
            <p:cNvSpPr txBox="1">
              <a:spLocks noChangeArrowheads="1"/>
            </p:cNvSpPr>
            <p:nvPr>
              <p:custDataLst>
                <p:tags r:id="rId40"/>
              </p:custDataLst>
            </p:nvPr>
          </p:nvSpPr>
          <p:spPr bwMode="auto">
            <a:xfrm>
              <a:off x="2617"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7</a:t>
              </a:r>
              <a:endParaRPr lang="en-US" altLang="en-US" sz="2000">
                <a:latin typeface="Times New Roman" pitchFamily="18" charset="0"/>
              </a:endParaRPr>
            </a:p>
          </p:txBody>
        </p:sp>
        <p:sp>
          <p:nvSpPr>
            <p:cNvPr id="29739" name="Text Box 32"/>
            <p:cNvSpPr txBox="1">
              <a:spLocks noChangeArrowheads="1"/>
            </p:cNvSpPr>
            <p:nvPr>
              <p:custDataLst>
                <p:tags r:id="rId41"/>
              </p:custDataLst>
            </p:nvPr>
          </p:nvSpPr>
          <p:spPr bwMode="auto">
            <a:xfrm>
              <a:off x="2989"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3</a:t>
              </a:r>
              <a:endParaRPr lang="en-US" altLang="en-US" sz="2000">
                <a:latin typeface="Times New Roman" pitchFamily="18" charset="0"/>
              </a:endParaRPr>
            </a:p>
          </p:txBody>
        </p:sp>
        <p:sp>
          <p:nvSpPr>
            <p:cNvPr id="29740" name="Text Box 33"/>
            <p:cNvSpPr txBox="1">
              <a:spLocks noChangeArrowheads="1"/>
            </p:cNvSpPr>
            <p:nvPr>
              <p:custDataLst>
                <p:tags r:id="rId42"/>
              </p:custDataLst>
            </p:nvPr>
          </p:nvSpPr>
          <p:spPr bwMode="auto">
            <a:xfrm>
              <a:off x="3361"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5</a:t>
              </a:r>
              <a:endParaRPr lang="en-US" altLang="en-US" sz="2000">
                <a:latin typeface="Times New Roman" pitchFamily="18" charset="0"/>
              </a:endParaRPr>
            </a:p>
          </p:txBody>
        </p:sp>
        <p:sp>
          <p:nvSpPr>
            <p:cNvPr id="29741" name="Text Box 34"/>
            <p:cNvSpPr txBox="1">
              <a:spLocks noChangeArrowheads="1"/>
            </p:cNvSpPr>
            <p:nvPr>
              <p:custDataLst>
                <p:tags r:id="rId43"/>
              </p:custDataLst>
            </p:nvPr>
          </p:nvSpPr>
          <p:spPr bwMode="auto">
            <a:xfrm>
              <a:off x="3733" y="2802"/>
              <a:ext cx="371" cy="366"/>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2</a:t>
              </a:r>
              <a:endParaRPr lang="en-US" altLang="en-US" sz="2000">
                <a:latin typeface="Times New Roman" pitchFamily="18" charset="0"/>
              </a:endParaRPr>
            </a:p>
          </p:txBody>
        </p:sp>
        <p:sp>
          <p:nvSpPr>
            <p:cNvPr id="29742" name="Text Box 35"/>
            <p:cNvSpPr txBox="1">
              <a:spLocks noChangeArrowheads="1"/>
            </p:cNvSpPr>
            <p:nvPr>
              <p:custDataLst>
                <p:tags r:id="rId44"/>
              </p:custDataLst>
            </p:nvPr>
          </p:nvSpPr>
          <p:spPr bwMode="auto">
            <a:xfrm>
              <a:off x="4104"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29743" name="Text Box 36"/>
            <p:cNvSpPr txBox="1">
              <a:spLocks noChangeArrowheads="1"/>
            </p:cNvSpPr>
            <p:nvPr>
              <p:custDataLst>
                <p:tags r:id="rId45"/>
              </p:custDataLst>
            </p:nvPr>
          </p:nvSpPr>
          <p:spPr bwMode="auto">
            <a:xfrm>
              <a:off x="4476" y="2802"/>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29744" name="Oval 37"/>
            <p:cNvSpPr>
              <a:spLocks noChangeArrowheads="1"/>
            </p:cNvSpPr>
            <p:nvPr>
              <p:custDataLst>
                <p:tags r:id="rId46"/>
              </p:custDataLst>
            </p:nvPr>
          </p:nvSpPr>
          <p:spPr bwMode="auto">
            <a:xfrm>
              <a:off x="4104" y="2802"/>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29745" name="Text Box 38"/>
            <p:cNvSpPr txBox="1">
              <a:spLocks noChangeArrowheads="1"/>
            </p:cNvSpPr>
            <p:nvPr>
              <p:custDataLst>
                <p:tags r:id="rId47"/>
              </p:custDataLst>
            </p:nvPr>
          </p:nvSpPr>
          <p:spPr bwMode="auto">
            <a:xfrm>
              <a:off x="2246" y="2541"/>
              <a:ext cx="3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i</a:t>
              </a:r>
              <a:endParaRPr lang="en-US" altLang="en-US" sz="2000" b="1">
                <a:latin typeface="Times New Roman" pitchFamily="18" charset="0"/>
              </a:endParaRPr>
            </a:p>
          </p:txBody>
        </p:sp>
        <p:sp>
          <p:nvSpPr>
            <p:cNvPr id="29746" name="Text Box 39"/>
            <p:cNvSpPr txBox="1">
              <a:spLocks noChangeArrowheads="1"/>
            </p:cNvSpPr>
            <p:nvPr>
              <p:custDataLst>
                <p:tags r:id="rId48"/>
              </p:custDataLst>
            </p:nvPr>
          </p:nvSpPr>
          <p:spPr bwMode="auto">
            <a:xfrm>
              <a:off x="3733" y="2506"/>
              <a:ext cx="3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endParaRPr lang="en-US" altLang="en-US" sz="2000" b="1">
                <a:solidFill>
                  <a:srgbClr val="FF0000"/>
                </a:solidFill>
                <a:latin typeface="Times New Roman" pitchFamily="18" charset="0"/>
              </a:endParaRPr>
            </a:p>
          </p:txBody>
        </p:sp>
      </p:grpSp>
      <p:grpSp>
        <p:nvGrpSpPr>
          <p:cNvPr id="29702" name="Group 65"/>
          <p:cNvGrpSpPr>
            <a:grpSpLocks/>
          </p:cNvGrpSpPr>
          <p:nvPr>
            <p:custDataLst>
              <p:tags r:id="rId4"/>
            </p:custDataLst>
          </p:nvPr>
        </p:nvGrpSpPr>
        <p:grpSpPr bwMode="auto">
          <a:xfrm>
            <a:off x="2122488" y="5610225"/>
            <a:ext cx="5216525" cy="942975"/>
            <a:chOff x="1130" y="3312"/>
            <a:chExt cx="3718" cy="672"/>
          </a:xfrm>
        </p:grpSpPr>
        <p:sp>
          <p:nvSpPr>
            <p:cNvPr id="29721" name="Text Box 40"/>
            <p:cNvSpPr txBox="1">
              <a:spLocks noChangeArrowheads="1"/>
            </p:cNvSpPr>
            <p:nvPr>
              <p:custDataLst>
                <p:tags r:id="rId23"/>
              </p:custDataLst>
            </p:nvPr>
          </p:nvSpPr>
          <p:spPr bwMode="auto">
            <a:xfrm>
              <a:off x="1130"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29722" name="Text Box 41"/>
            <p:cNvSpPr txBox="1">
              <a:spLocks noChangeArrowheads="1"/>
            </p:cNvSpPr>
            <p:nvPr>
              <p:custDataLst>
                <p:tags r:id="rId24"/>
              </p:custDataLst>
            </p:nvPr>
          </p:nvSpPr>
          <p:spPr bwMode="auto">
            <a:xfrm>
              <a:off x="1502"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1</a:t>
              </a:r>
              <a:endParaRPr lang="en-US" altLang="en-US" sz="2000">
                <a:latin typeface="Times New Roman" pitchFamily="18" charset="0"/>
              </a:endParaRPr>
            </a:p>
          </p:txBody>
        </p:sp>
        <p:sp>
          <p:nvSpPr>
            <p:cNvPr id="29723" name="Text Box 42"/>
            <p:cNvSpPr txBox="1">
              <a:spLocks noChangeArrowheads="1"/>
            </p:cNvSpPr>
            <p:nvPr>
              <p:custDataLst>
                <p:tags r:id="rId25"/>
              </p:custDataLst>
            </p:nvPr>
          </p:nvSpPr>
          <p:spPr bwMode="auto">
            <a:xfrm>
              <a:off x="1874"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4</a:t>
              </a:r>
              <a:endParaRPr lang="en-US" altLang="en-US" sz="2000">
                <a:latin typeface="Times New Roman" pitchFamily="18" charset="0"/>
              </a:endParaRPr>
            </a:p>
          </p:txBody>
        </p:sp>
        <p:sp>
          <p:nvSpPr>
            <p:cNvPr id="29724" name="Text Box 43"/>
            <p:cNvSpPr txBox="1">
              <a:spLocks noChangeArrowheads="1"/>
            </p:cNvSpPr>
            <p:nvPr>
              <p:custDataLst>
                <p:tags r:id="rId26"/>
              </p:custDataLst>
            </p:nvPr>
          </p:nvSpPr>
          <p:spPr bwMode="auto">
            <a:xfrm>
              <a:off x="2246" y="3618"/>
              <a:ext cx="371" cy="366"/>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2</a:t>
              </a:r>
              <a:endParaRPr lang="en-US" altLang="en-US" sz="2000" b="1">
                <a:latin typeface="Times New Roman" pitchFamily="18" charset="0"/>
              </a:endParaRPr>
            </a:p>
          </p:txBody>
        </p:sp>
        <p:sp>
          <p:nvSpPr>
            <p:cNvPr id="29725" name="Text Box 44"/>
            <p:cNvSpPr txBox="1">
              <a:spLocks noChangeArrowheads="1"/>
            </p:cNvSpPr>
            <p:nvPr>
              <p:custDataLst>
                <p:tags r:id="rId27"/>
              </p:custDataLst>
            </p:nvPr>
          </p:nvSpPr>
          <p:spPr bwMode="auto">
            <a:xfrm>
              <a:off x="2617"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7</a:t>
              </a:r>
              <a:endParaRPr lang="en-US" altLang="en-US" sz="2000">
                <a:latin typeface="Times New Roman" pitchFamily="18" charset="0"/>
              </a:endParaRPr>
            </a:p>
          </p:txBody>
        </p:sp>
        <p:sp>
          <p:nvSpPr>
            <p:cNvPr id="29726" name="Text Box 45"/>
            <p:cNvSpPr txBox="1">
              <a:spLocks noChangeArrowheads="1"/>
            </p:cNvSpPr>
            <p:nvPr>
              <p:custDataLst>
                <p:tags r:id="rId28"/>
              </p:custDataLst>
            </p:nvPr>
          </p:nvSpPr>
          <p:spPr bwMode="auto">
            <a:xfrm>
              <a:off x="2989"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3</a:t>
              </a:r>
              <a:endParaRPr lang="en-US" altLang="en-US" sz="2000">
                <a:latin typeface="Times New Roman" pitchFamily="18" charset="0"/>
              </a:endParaRPr>
            </a:p>
          </p:txBody>
        </p:sp>
        <p:sp>
          <p:nvSpPr>
            <p:cNvPr id="29727" name="Text Box 46"/>
            <p:cNvSpPr txBox="1">
              <a:spLocks noChangeArrowheads="1"/>
            </p:cNvSpPr>
            <p:nvPr>
              <p:custDataLst>
                <p:tags r:id="rId29"/>
              </p:custDataLst>
            </p:nvPr>
          </p:nvSpPr>
          <p:spPr bwMode="auto">
            <a:xfrm>
              <a:off x="3361"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5</a:t>
              </a:r>
              <a:endParaRPr lang="en-US" altLang="en-US" sz="2000">
                <a:latin typeface="Times New Roman" pitchFamily="18" charset="0"/>
              </a:endParaRPr>
            </a:p>
          </p:txBody>
        </p:sp>
        <p:sp>
          <p:nvSpPr>
            <p:cNvPr id="29728" name="Text Box 47"/>
            <p:cNvSpPr txBox="1">
              <a:spLocks noChangeArrowheads="1"/>
            </p:cNvSpPr>
            <p:nvPr>
              <p:custDataLst>
                <p:tags r:id="rId30"/>
              </p:custDataLst>
            </p:nvPr>
          </p:nvSpPr>
          <p:spPr bwMode="auto">
            <a:xfrm>
              <a:off x="3733" y="3618"/>
              <a:ext cx="371" cy="366"/>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9</a:t>
              </a:r>
              <a:endParaRPr lang="en-US" altLang="en-US" sz="2000">
                <a:latin typeface="Times New Roman" pitchFamily="18" charset="0"/>
              </a:endParaRPr>
            </a:p>
          </p:txBody>
        </p:sp>
        <p:sp>
          <p:nvSpPr>
            <p:cNvPr id="29729" name="Text Box 48"/>
            <p:cNvSpPr txBox="1">
              <a:spLocks noChangeArrowheads="1"/>
            </p:cNvSpPr>
            <p:nvPr>
              <p:custDataLst>
                <p:tags r:id="rId31"/>
              </p:custDataLst>
            </p:nvPr>
          </p:nvSpPr>
          <p:spPr bwMode="auto">
            <a:xfrm>
              <a:off x="4104"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29730" name="Text Box 49"/>
            <p:cNvSpPr txBox="1">
              <a:spLocks noChangeArrowheads="1"/>
            </p:cNvSpPr>
            <p:nvPr>
              <p:custDataLst>
                <p:tags r:id="rId32"/>
              </p:custDataLst>
            </p:nvPr>
          </p:nvSpPr>
          <p:spPr bwMode="auto">
            <a:xfrm>
              <a:off x="4476" y="3618"/>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29731" name="Oval 50"/>
            <p:cNvSpPr>
              <a:spLocks noChangeArrowheads="1"/>
            </p:cNvSpPr>
            <p:nvPr>
              <p:custDataLst>
                <p:tags r:id="rId33"/>
              </p:custDataLst>
            </p:nvPr>
          </p:nvSpPr>
          <p:spPr bwMode="auto">
            <a:xfrm>
              <a:off x="4104" y="3618"/>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29732" name="Text Box 51"/>
            <p:cNvSpPr txBox="1">
              <a:spLocks noChangeArrowheads="1"/>
            </p:cNvSpPr>
            <p:nvPr>
              <p:custDataLst>
                <p:tags r:id="rId34"/>
              </p:custDataLst>
            </p:nvPr>
          </p:nvSpPr>
          <p:spPr bwMode="auto">
            <a:xfrm>
              <a:off x="2246" y="3357"/>
              <a:ext cx="3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29733" name="Text Box 52"/>
            <p:cNvSpPr txBox="1">
              <a:spLocks noChangeArrowheads="1"/>
            </p:cNvSpPr>
            <p:nvPr>
              <p:custDataLst>
                <p:tags r:id="rId35"/>
              </p:custDataLst>
            </p:nvPr>
          </p:nvSpPr>
          <p:spPr bwMode="auto">
            <a:xfrm>
              <a:off x="3733" y="3312"/>
              <a:ext cx="3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endParaRPr lang="en-US" altLang="en-US" sz="2000" b="1">
                <a:solidFill>
                  <a:srgbClr val="FF0000"/>
                </a:solidFill>
                <a:latin typeface="Times New Roman" pitchFamily="18" charset="0"/>
              </a:endParaRPr>
            </a:p>
          </p:txBody>
        </p:sp>
      </p:grpSp>
      <p:grpSp>
        <p:nvGrpSpPr>
          <p:cNvPr id="29703" name="Group 62"/>
          <p:cNvGrpSpPr>
            <a:grpSpLocks/>
          </p:cNvGrpSpPr>
          <p:nvPr>
            <p:custDataLst>
              <p:tags r:id="rId5"/>
            </p:custDataLst>
          </p:nvPr>
        </p:nvGrpSpPr>
        <p:grpSpPr bwMode="auto">
          <a:xfrm>
            <a:off x="2122488" y="1417638"/>
            <a:ext cx="5216525" cy="923925"/>
            <a:chOff x="1130" y="672"/>
            <a:chExt cx="3718" cy="659"/>
          </a:xfrm>
        </p:grpSpPr>
        <p:sp>
          <p:nvSpPr>
            <p:cNvPr id="29708" name="Text Box 3"/>
            <p:cNvSpPr txBox="1">
              <a:spLocks noChangeArrowheads="1"/>
            </p:cNvSpPr>
            <p:nvPr>
              <p:custDataLst>
                <p:tags r:id="rId10"/>
              </p:custDataLst>
            </p:nvPr>
          </p:nvSpPr>
          <p:spPr bwMode="auto">
            <a:xfrm>
              <a:off x="1130"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29709" name="Text Box 4"/>
            <p:cNvSpPr txBox="1">
              <a:spLocks noChangeArrowheads="1"/>
            </p:cNvSpPr>
            <p:nvPr>
              <p:custDataLst>
                <p:tags r:id="rId11"/>
              </p:custDataLst>
            </p:nvPr>
          </p:nvSpPr>
          <p:spPr bwMode="auto">
            <a:xfrm>
              <a:off x="1502"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1</a:t>
              </a:r>
              <a:endParaRPr lang="en-US" altLang="en-US" sz="2000">
                <a:latin typeface="Times New Roman" pitchFamily="18" charset="0"/>
              </a:endParaRPr>
            </a:p>
          </p:txBody>
        </p:sp>
        <p:sp>
          <p:nvSpPr>
            <p:cNvPr id="29710" name="Text Box 5"/>
            <p:cNvSpPr txBox="1">
              <a:spLocks noChangeArrowheads="1"/>
            </p:cNvSpPr>
            <p:nvPr>
              <p:custDataLst>
                <p:tags r:id="rId12"/>
              </p:custDataLst>
            </p:nvPr>
          </p:nvSpPr>
          <p:spPr bwMode="auto">
            <a:xfrm>
              <a:off x="187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4</a:t>
              </a:r>
              <a:endParaRPr lang="en-US" altLang="en-US" sz="2000">
                <a:latin typeface="Times New Roman" pitchFamily="18" charset="0"/>
              </a:endParaRPr>
            </a:p>
          </p:txBody>
        </p:sp>
        <p:sp>
          <p:nvSpPr>
            <p:cNvPr id="29711" name="Text Box 6"/>
            <p:cNvSpPr txBox="1">
              <a:spLocks noChangeArrowheads="1"/>
            </p:cNvSpPr>
            <p:nvPr>
              <p:custDataLst>
                <p:tags r:id="rId13"/>
              </p:custDataLst>
            </p:nvPr>
          </p:nvSpPr>
          <p:spPr bwMode="auto">
            <a:xfrm>
              <a:off x="2246"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9</a:t>
              </a:r>
              <a:endParaRPr lang="en-US" altLang="en-US" sz="2000">
                <a:latin typeface="Times New Roman" pitchFamily="18" charset="0"/>
              </a:endParaRPr>
            </a:p>
          </p:txBody>
        </p:sp>
        <p:sp>
          <p:nvSpPr>
            <p:cNvPr id="29712" name="Text Box 7"/>
            <p:cNvSpPr txBox="1">
              <a:spLocks noChangeArrowheads="1"/>
            </p:cNvSpPr>
            <p:nvPr>
              <p:custDataLst>
                <p:tags r:id="rId14"/>
              </p:custDataLst>
            </p:nvPr>
          </p:nvSpPr>
          <p:spPr bwMode="auto">
            <a:xfrm>
              <a:off x="2617"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7</a:t>
              </a:r>
              <a:endParaRPr lang="en-US" altLang="en-US" sz="2000">
                <a:latin typeface="Times New Roman" pitchFamily="18" charset="0"/>
              </a:endParaRPr>
            </a:p>
          </p:txBody>
        </p:sp>
        <p:sp>
          <p:nvSpPr>
            <p:cNvPr id="29713" name="Text Box 8"/>
            <p:cNvSpPr txBox="1">
              <a:spLocks noChangeArrowheads="1"/>
            </p:cNvSpPr>
            <p:nvPr>
              <p:custDataLst>
                <p:tags r:id="rId15"/>
              </p:custDataLst>
            </p:nvPr>
          </p:nvSpPr>
          <p:spPr bwMode="auto">
            <a:xfrm>
              <a:off x="2989"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3</a:t>
              </a:r>
              <a:endParaRPr lang="en-US" altLang="en-US" sz="2000">
                <a:latin typeface="Times New Roman" pitchFamily="18" charset="0"/>
              </a:endParaRPr>
            </a:p>
          </p:txBody>
        </p:sp>
        <p:sp>
          <p:nvSpPr>
            <p:cNvPr id="29714" name="Text Box 9"/>
            <p:cNvSpPr txBox="1">
              <a:spLocks noChangeArrowheads="1"/>
            </p:cNvSpPr>
            <p:nvPr>
              <p:custDataLst>
                <p:tags r:id="rId16"/>
              </p:custDataLst>
            </p:nvPr>
          </p:nvSpPr>
          <p:spPr bwMode="auto">
            <a:xfrm>
              <a:off x="3361"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5</a:t>
              </a:r>
              <a:endParaRPr lang="en-US" altLang="en-US" sz="2000">
                <a:latin typeface="Times New Roman" pitchFamily="18" charset="0"/>
              </a:endParaRPr>
            </a:p>
          </p:txBody>
        </p:sp>
        <p:sp>
          <p:nvSpPr>
            <p:cNvPr id="29715" name="Text Box 10"/>
            <p:cNvSpPr txBox="1">
              <a:spLocks noChangeArrowheads="1"/>
            </p:cNvSpPr>
            <p:nvPr>
              <p:custDataLst>
                <p:tags r:id="rId17"/>
              </p:custDataLst>
            </p:nvPr>
          </p:nvSpPr>
          <p:spPr bwMode="auto">
            <a:xfrm>
              <a:off x="3733"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2</a:t>
              </a:r>
              <a:endParaRPr lang="en-US" altLang="en-US" sz="2000">
                <a:latin typeface="Times New Roman" pitchFamily="18" charset="0"/>
              </a:endParaRPr>
            </a:p>
          </p:txBody>
        </p:sp>
        <p:sp>
          <p:nvSpPr>
            <p:cNvPr id="29716" name="Text Box 11"/>
            <p:cNvSpPr txBox="1">
              <a:spLocks noChangeArrowheads="1"/>
            </p:cNvSpPr>
            <p:nvPr>
              <p:custDataLst>
                <p:tags r:id="rId18"/>
              </p:custDataLst>
            </p:nvPr>
          </p:nvSpPr>
          <p:spPr bwMode="auto">
            <a:xfrm>
              <a:off x="410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29717" name="Text Box 12"/>
            <p:cNvSpPr txBox="1">
              <a:spLocks noChangeArrowheads="1"/>
            </p:cNvSpPr>
            <p:nvPr>
              <p:custDataLst>
                <p:tags r:id="rId19"/>
              </p:custDataLst>
            </p:nvPr>
          </p:nvSpPr>
          <p:spPr bwMode="auto">
            <a:xfrm>
              <a:off x="4476"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29718" name="Oval 13"/>
            <p:cNvSpPr>
              <a:spLocks noChangeArrowheads="1"/>
            </p:cNvSpPr>
            <p:nvPr>
              <p:custDataLst>
                <p:tags r:id="rId20"/>
              </p:custDataLst>
            </p:nvPr>
          </p:nvSpPr>
          <p:spPr bwMode="auto">
            <a:xfrm>
              <a:off x="4104" y="965"/>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29719" name="Text Box 53"/>
            <p:cNvSpPr txBox="1">
              <a:spLocks noChangeArrowheads="1"/>
            </p:cNvSpPr>
            <p:nvPr>
              <p:custDataLst>
                <p:tags r:id="rId21"/>
              </p:custDataLst>
            </p:nvPr>
          </p:nvSpPr>
          <p:spPr bwMode="auto">
            <a:xfrm>
              <a:off x="1488"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29720" name="Text Box 54"/>
            <p:cNvSpPr txBox="1">
              <a:spLocks noChangeArrowheads="1"/>
            </p:cNvSpPr>
            <p:nvPr>
              <p:custDataLst>
                <p:tags r:id="rId22"/>
              </p:custDataLst>
            </p:nvPr>
          </p:nvSpPr>
          <p:spPr bwMode="auto">
            <a:xfrm>
              <a:off x="3744"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grpSp>
      <p:sp>
        <p:nvSpPr>
          <p:cNvPr id="29704" name="Text Box 55"/>
          <p:cNvSpPr txBox="1">
            <a:spLocks noChangeArrowheads="1"/>
          </p:cNvSpPr>
          <p:nvPr>
            <p:custDataLst>
              <p:tags r:id="rId6"/>
            </p:custDataLst>
          </p:nvPr>
        </p:nvSpPr>
        <p:spPr bwMode="auto">
          <a:xfrm>
            <a:off x="481013" y="1066800"/>
            <a:ext cx="7529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Setup: </a:t>
            </a:r>
            <a:r>
              <a:rPr lang="en-US" altLang="en-US" sz="2400">
                <a:latin typeface="Courier New" pitchFamily="49" charset="0"/>
              </a:rPr>
              <a:t>i</a:t>
            </a:r>
            <a:r>
              <a:rPr lang="en-US" altLang="en-US" sz="2400"/>
              <a:t> = start and </a:t>
            </a:r>
            <a:r>
              <a:rPr lang="en-US" altLang="en-US" sz="2400">
                <a:latin typeface="Courier New" pitchFamily="49" charset="0"/>
              </a:rPr>
              <a:t>j</a:t>
            </a:r>
            <a:r>
              <a:rPr lang="en-US" altLang="en-US" sz="2400"/>
              <a:t> = end of un-partioned elements:</a:t>
            </a:r>
          </a:p>
        </p:txBody>
      </p:sp>
      <p:sp>
        <p:nvSpPr>
          <p:cNvPr id="29705" name="Text Box 55"/>
          <p:cNvSpPr txBox="1">
            <a:spLocks noChangeArrowheads="1"/>
          </p:cNvSpPr>
          <p:nvPr>
            <p:custDataLst>
              <p:tags r:id="rId7"/>
            </p:custDataLst>
          </p:nvPr>
        </p:nvSpPr>
        <p:spPr bwMode="auto">
          <a:xfrm>
            <a:off x="481013" y="2590800"/>
            <a:ext cx="451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a:t>
            </a:r>
            <a:r>
              <a:rPr lang="en-US" altLang="en-US" sz="2400"/>
              <a:t> until element </a:t>
            </a:r>
            <a:r>
              <a:rPr lang="en-US" altLang="en-US" sz="2400">
                <a:sym typeface="Symbol" pitchFamily="18" charset="2"/>
              </a:rPr>
              <a:t></a:t>
            </a:r>
            <a:r>
              <a:rPr lang="en-US" altLang="en-US" sz="2400"/>
              <a:t> pivot:</a:t>
            </a:r>
          </a:p>
        </p:txBody>
      </p:sp>
      <p:sp>
        <p:nvSpPr>
          <p:cNvPr id="29706" name="Text Box 55"/>
          <p:cNvSpPr txBox="1">
            <a:spLocks noChangeArrowheads="1"/>
          </p:cNvSpPr>
          <p:nvPr>
            <p:custDataLst>
              <p:tags r:id="rId8"/>
            </p:custDataLst>
          </p:nvPr>
        </p:nvSpPr>
        <p:spPr bwMode="auto">
          <a:xfrm>
            <a:off x="557213" y="4038600"/>
            <a:ext cx="451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j</a:t>
            </a:r>
            <a:r>
              <a:rPr lang="en-US" altLang="en-US" sz="2400"/>
              <a:t> until element </a:t>
            </a:r>
            <a:r>
              <a:rPr lang="en-US" altLang="en-US" sz="2400">
                <a:sym typeface="Symbol" pitchFamily="18" charset="2"/>
              </a:rPr>
              <a:t></a:t>
            </a:r>
            <a:r>
              <a:rPr lang="en-US" altLang="en-US" sz="2400"/>
              <a:t> pivot:</a:t>
            </a:r>
          </a:p>
        </p:txBody>
      </p:sp>
      <p:sp>
        <p:nvSpPr>
          <p:cNvPr id="29707" name="Text Box 55"/>
          <p:cNvSpPr txBox="1">
            <a:spLocks noChangeArrowheads="1"/>
          </p:cNvSpPr>
          <p:nvPr>
            <p:custDataLst>
              <p:tags r:id="rId9"/>
            </p:custDataLst>
          </p:nvPr>
        </p:nvSpPr>
        <p:spPr bwMode="auto">
          <a:xfrm>
            <a:off x="557213" y="5486400"/>
            <a:ext cx="2790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If </a:t>
            </a:r>
            <a:r>
              <a:rPr lang="en-US" altLang="en-US" sz="2400">
                <a:latin typeface="Courier New" pitchFamily="49" charset="0"/>
              </a:rPr>
              <a:t>j</a:t>
            </a:r>
            <a:r>
              <a:rPr lang="en-US" altLang="en-US" sz="2400"/>
              <a:t> &gt; </a:t>
            </a:r>
            <a:r>
              <a:rPr lang="en-US" altLang="en-US" sz="2400">
                <a:latin typeface="Courier New" pitchFamily="49" charset="0"/>
              </a:rPr>
              <a:t>i</a:t>
            </a:r>
            <a:r>
              <a:rPr lang="en-US" altLang="en-US" sz="2400"/>
              <a:t>, then swap:</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15A85143-C7C4-4312-8F45-B098D67D1784}" type="slidenum">
              <a:rPr lang="en-US" altLang="en-US" sz="1400" smtClean="0"/>
              <a:pPr>
                <a:spcBef>
                  <a:spcPct val="0"/>
                </a:spcBef>
                <a:buFontTx/>
                <a:buNone/>
              </a:pPr>
              <a:t>15</a:t>
            </a:fld>
            <a:endParaRPr lang="en-US" altLang="en-US" sz="1400" smtClean="0"/>
          </a:p>
        </p:txBody>
      </p:sp>
      <p:sp>
        <p:nvSpPr>
          <p:cNvPr id="30723" name="Rectangle 85"/>
          <p:cNvSpPr>
            <a:spLocks noGrp="1" noChangeArrowheads="1"/>
          </p:cNvSpPr>
          <p:nvPr>
            <p:ph type="title" idx="4294967295"/>
            <p:custDataLst>
              <p:tags r:id="rId1"/>
            </p:custDataLst>
          </p:nvPr>
        </p:nvSpPr>
        <p:spPr>
          <a:xfrm>
            <a:off x="838200" y="-152400"/>
            <a:ext cx="77724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Partioning In-place</a:t>
            </a:r>
          </a:p>
        </p:txBody>
      </p:sp>
      <p:sp>
        <p:nvSpPr>
          <p:cNvPr id="30724" name="Text Box 2"/>
          <p:cNvSpPr txBox="1">
            <a:spLocks noChangeArrowheads="1"/>
          </p:cNvSpPr>
          <p:nvPr>
            <p:custDataLst>
              <p:tags r:id="rId2"/>
            </p:custDataLst>
          </p:nvPr>
        </p:nvSpPr>
        <p:spPr bwMode="auto">
          <a:xfrm>
            <a:off x="2301875" y="34813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25" name="Text Box 3"/>
          <p:cNvSpPr txBox="1">
            <a:spLocks noChangeArrowheads="1"/>
          </p:cNvSpPr>
          <p:nvPr>
            <p:custDataLst>
              <p:tags r:id="rId3"/>
            </p:custDataLst>
          </p:nvPr>
        </p:nvSpPr>
        <p:spPr bwMode="auto">
          <a:xfrm>
            <a:off x="2862263" y="34813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26" name="Text Box 4"/>
          <p:cNvSpPr txBox="1">
            <a:spLocks noChangeArrowheads="1"/>
          </p:cNvSpPr>
          <p:nvPr>
            <p:custDataLst>
              <p:tags r:id="rId4"/>
            </p:custDataLst>
          </p:nvPr>
        </p:nvSpPr>
        <p:spPr bwMode="auto">
          <a:xfrm>
            <a:off x="3421063" y="34813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27" name="Text Box 5"/>
          <p:cNvSpPr txBox="1">
            <a:spLocks noChangeArrowheads="1"/>
          </p:cNvSpPr>
          <p:nvPr>
            <p:custDataLst>
              <p:tags r:id="rId5"/>
            </p:custDataLst>
          </p:nvPr>
        </p:nvSpPr>
        <p:spPr bwMode="auto">
          <a:xfrm>
            <a:off x="3981450" y="34813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sz="1800">
              <a:latin typeface="Times New Roman" pitchFamily="18" charset="0"/>
            </a:endParaRPr>
          </a:p>
        </p:txBody>
      </p:sp>
      <p:sp>
        <p:nvSpPr>
          <p:cNvPr id="30728" name="Text Box 6"/>
          <p:cNvSpPr txBox="1">
            <a:spLocks noChangeArrowheads="1"/>
          </p:cNvSpPr>
          <p:nvPr>
            <p:custDataLst>
              <p:tags r:id="rId6"/>
            </p:custDataLst>
          </p:nvPr>
        </p:nvSpPr>
        <p:spPr bwMode="auto">
          <a:xfrm>
            <a:off x="4540250" y="34813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5</a:t>
            </a:r>
            <a:endParaRPr lang="en-US" altLang="en-US">
              <a:latin typeface="Times New Roman" pitchFamily="18" charset="0"/>
            </a:endParaRPr>
          </a:p>
        </p:txBody>
      </p:sp>
      <p:sp>
        <p:nvSpPr>
          <p:cNvPr id="30729" name="Text Box 7"/>
          <p:cNvSpPr txBox="1">
            <a:spLocks noChangeArrowheads="1"/>
          </p:cNvSpPr>
          <p:nvPr>
            <p:custDataLst>
              <p:tags r:id="rId7"/>
            </p:custDataLst>
          </p:nvPr>
        </p:nvSpPr>
        <p:spPr bwMode="auto">
          <a:xfrm>
            <a:off x="5100638" y="34813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3</a:t>
            </a:r>
            <a:endParaRPr lang="en-US" altLang="en-US">
              <a:latin typeface="Times New Roman" pitchFamily="18" charset="0"/>
            </a:endParaRPr>
          </a:p>
        </p:txBody>
      </p:sp>
      <p:sp>
        <p:nvSpPr>
          <p:cNvPr id="30730" name="Text Box 8"/>
          <p:cNvSpPr txBox="1">
            <a:spLocks noChangeArrowheads="1"/>
          </p:cNvSpPr>
          <p:nvPr>
            <p:custDataLst>
              <p:tags r:id="rId8"/>
            </p:custDataLst>
          </p:nvPr>
        </p:nvSpPr>
        <p:spPr bwMode="auto">
          <a:xfrm>
            <a:off x="5661025" y="3481388"/>
            <a:ext cx="558800" cy="452437"/>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7</a:t>
            </a:r>
            <a:endParaRPr lang="en-US" altLang="en-US">
              <a:latin typeface="Times New Roman" pitchFamily="18" charset="0"/>
            </a:endParaRPr>
          </a:p>
        </p:txBody>
      </p:sp>
      <p:sp>
        <p:nvSpPr>
          <p:cNvPr id="30731" name="Text Box 9"/>
          <p:cNvSpPr txBox="1">
            <a:spLocks noChangeArrowheads="1"/>
          </p:cNvSpPr>
          <p:nvPr>
            <p:custDataLst>
              <p:tags r:id="rId9"/>
            </p:custDataLst>
          </p:nvPr>
        </p:nvSpPr>
        <p:spPr bwMode="auto">
          <a:xfrm>
            <a:off x="6219825" y="34813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732" name="Text Box 10"/>
          <p:cNvSpPr txBox="1">
            <a:spLocks noChangeArrowheads="1"/>
          </p:cNvSpPr>
          <p:nvPr>
            <p:custDataLst>
              <p:tags r:id="rId10"/>
            </p:custDataLst>
          </p:nvPr>
        </p:nvSpPr>
        <p:spPr bwMode="auto">
          <a:xfrm>
            <a:off x="6780213" y="34813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6</a:t>
            </a:r>
            <a:endParaRPr lang="en-US" altLang="en-US">
              <a:latin typeface="Times New Roman" pitchFamily="18" charset="0"/>
            </a:endParaRPr>
          </a:p>
        </p:txBody>
      </p:sp>
      <p:sp>
        <p:nvSpPr>
          <p:cNvPr id="30733" name="Text Box 11"/>
          <p:cNvSpPr txBox="1">
            <a:spLocks noChangeArrowheads="1"/>
          </p:cNvSpPr>
          <p:nvPr>
            <p:custDataLst>
              <p:tags r:id="rId11"/>
            </p:custDataLst>
          </p:nvPr>
        </p:nvSpPr>
        <p:spPr bwMode="auto">
          <a:xfrm>
            <a:off x="7339013" y="34813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734" name="Oval 12"/>
          <p:cNvSpPr>
            <a:spLocks noChangeArrowheads="1"/>
          </p:cNvSpPr>
          <p:nvPr>
            <p:custDataLst>
              <p:tags r:id="rId12"/>
            </p:custDataLst>
          </p:nvPr>
        </p:nvSpPr>
        <p:spPr bwMode="auto">
          <a:xfrm>
            <a:off x="6780213" y="3481388"/>
            <a:ext cx="558800" cy="4524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35" name="Text Box 13"/>
          <p:cNvSpPr txBox="1">
            <a:spLocks noChangeArrowheads="1"/>
          </p:cNvSpPr>
          <p:nvPr>
            <p:custDataLst>
              <p:tags r:id="rId13"/>
            </p:custDataLst>
          </p:nvPr>
        </p:nvSpPr>
        <p:spPr bwMode="auto">
          <a:xfrm>
            <a:off x="5548313" y="3159125"/>
            <a:ext cx="56038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i</a:t>
            </a:r>
            <a:endParaRPr lang="en-US" altLang="en-US" sz="1600" b="1">
              <a:solidFill>
                <a:srgbClr val="FF0000"/>
              </a:solidFill>
              <a:latin typeface="Times New Roman" pitchFamily="18" charset="0"/>
            </a:endParaRPr>
          </a:p>
        </p:txBody>
      </p:sp>
      <p:sp>
        <p:nvSpPr>
          <p:cNvPr id="30736" name="Text Box 14"/>
          <p:cNvSpPr txBox="1">
            <a:spLocks noChangeArrowheads="1"/>
          </p:cNvSpPr>
          <p:nvPr>
            <p:custDataLst>
              <p:tags r:id="rId14"/>
            </p:custDataLst>
          </p:nvPr>
        </p:nvSpPr>
        <p:spPr bwMode="auto">
          <a:xfrm>
            <a:off x="5924550" y="3125788"/>
            <a:ext cx="32385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latin typeface="Courier New" pitchFamily="49" charset="0"/>
              </a:rPr>
              <a:t>j</a:t>
            </a:r>
          </a:p>
        </p:txBody>
      </p:sp>
      <p:sp>
        <p:nvSpPr>
          <p:cNvPr id="30737" name="Text Box 15"/>
          <p:cNvSpPr txBox="1">
            <a:spLocks noChangeArrowheads="1"/>
          </p:cNvSpPr>
          <p:nvPr>
            <p:custDataLst>
              <p:tags r:id="rId15"/>
            </p:custDataLst>
          </p:nvPr>
        </p:nvSpPr>
        <p:spPr bwMode="auto">
          <a:xfrm>
            <a:off x="2301875" y="4289425"/>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38" name="Text Box 16"/>
          <p:cNvSpPr txBox="1">
            <a:spLocks noChangeArrowheads="1"/>
          </p:cNvSpPr>
          <p:nvPr>
            <p:custDataLst>
              <p:tags r:id="rId16"/>
            </p:custDataLst>
          </p:nvPr>
        </p:nvSpPr>
        <p:spPr bwMode="auto">
          <a:xfrm>
            <a:off x="2862263" y="428942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39" name="Text Box 17"/>
          <p:cNvSpPr txBox="1">
            <a:spLocks noChangeArrowheads="1"/>
          </p:cNvSpPr>
          <p:nvPr>
            <p:custDataLst>
              <p:tags r:id="rId17"/>
            </p:custDataLst>
          </p:nvPr>
        </p:nvSpPr>
        <p:spPr bwMode="auto">
          <a:xfrm>
            <a:off x="3421063" y="4289425"/>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40" name="Text Box 18"/>
          <p:cNvSpPr txBox="1">
            <a:spLocks noChangeArrowheads="1"/>
          </p:cNvSpPr>
          <p:nvPr>
            <p:custDataLst>
              <p:tags r:id="rId18"/>
            </p:custDataLst>
          </p:nvPr>
        </p:nvSpPr>
        <p:spPr bwMode="auto">
          <a:xfrm>
            <a:off x="3981450" y="428942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a:latin typeface="Times New Roman" pitchFamily="18" charset="0"/>
            </a:endParaRPr>
          </a:p>
        </p:txBody>
      </p:sp>
      <p:sp>
        <p:nvSpPr>
          <p:cNvPr id="30741" name="Text Box 19"/>
          <p:cNvSpPr txBox="1">
            <a:spLocks noChangeArrowheads="1"/>
          </p:cNvSpPr>
          <p:nvPr>
            <p:custDataLst>
              <p:tags r:id="rId19"/>
            </p:custDataLst>
          </p:nvPr>
        </p:nvSpPr>
        <p:spPr bwMode="auto">
          <a:xfrm>
            <a:off x="4540250" y="4289425"/>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5</a:t>
            </a:r>
            <a:endParaRPr lang="en-US" altLang="en-US">
              <a:latin typeface="Times New Roman" pitchFamily="18" charset="0"/>
            </a:endParaRPr>
          </a:p>
        </p:txBody>
      </p:sp>
      <p:sp>
        <p:nvSpPr>
          <p:cNvPr id="30742" name="Text Box 20"/>
          <p:cNvSpPr txBox="1">
            <a:spLocks noChangeArrowheads="1"/>
          </p:cNvSpPr>
          <p:nvPr>
            <p:custDataLst>
              <p:tags r:id="rId20"/>
            </p:custDataLst>
          </p:nvPr>
        </p:nvSpPr>
        <p:spPr bwMode="auto">
          <a:xfrm>
            <a:off x="5100638" y="4289425"/>
            <a:ext cx="560387" cy="4508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3</a:t>
            </a:r>
            <a:endParaRPr lang="en-US" altLang="en-US">
              <a:latin typeface="Times New Roman" pitchFamily="18" charset="0"/>
            </a:endParaRPr>
          </a:p>
        </p:txBody>
      </p:sp>
      <p:sp>
        <p:nvSpPr>
          <p:cNvPr id="30743" name="Text Box 21"/>
          <p:cNvSpPr txBox="1">
            <a:spLocks noChangeArrowheads="1"/>
          </p:cNvSpPr>
          <p:nvPr>
            <p:custDataLst>
              <p:tags r:id="rId21"/>
            </p:custDataLst>
          </p:nvPr>
        </p:nvSpPr>
        <p:spPr bwMode="auto">
          <a:xfrm>
            <a:off x="5661025" y="428942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7</a:t>
            </a:r>
            <a:endParaRPr lang="en-US" altLang="en-US">
              <a:latin typeface="Times New Roman" pitchFamily="18" charset="0"/>
            </a:endParaRPr>
          </a:p>
        </p:txBody>
      </p:sp>
      <p:sp>
        <p:nvSpPr>
          <p:cNvPr id="30744" name="Text Box 22"/>
          <p:cNvSpPr txBox="1">
            <a:spLocks noChangeArrowheads="1"/>
          </p:cNvSpPr>
          <p:nvPr>
            <p:custDataLst>
              <p:tags r:id="rId22"/>
            </p:custDataLst>
          </p:nvPr>
        </p:nvSpPr>
        <p:spPr bwMode="auto">
          <a:xfrm>
            <a:off x="6219825" y="4289425"/>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745" name="Text Box 23"/>
          <p:cNvSpPr txBox="1">
            <a:spLocks noChangeArrowheads="1"/>
          </p:cNvSpPr>
          <p:nvPr>
            <p:custDataLst>
              <p:tags r:id="rId23"/>
            </p:custDataLst>
          </p:nvPr>
        </p:nvSpPr>
        <p:spPr bwMode="auto">
          <a:xfrm>
            <a:off x="6780213" y="428942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6</a:t>
            </a:r>
            <a:endParaRPr lang="en-US" altLang="en-US">
              <a:latin typeface="Times New Roman" pitchFamily="18" charset="0"/>
            </a:endParaRPr>
          </a:p>
        </p:txBody>
      </p:sp>
      <p:sp>
        <p:nvSpPr>
          <p:cNvPr id="30746" name="Text Box 24"/>
          <p:cNvSpPr txBox="1">
            <a:spLocks noChangeArrowheads="1"/>
          </p:cNvSpPr>
          <p:nvPr>
            <p:custDataLst>
              <p:tags r:id="rId24"/>
            </p:custDataLst>
          </p:nvPr>
        </p:nvSpPr>
        <p:spPr bwMode="auto">
          <a:xfrm>
            <a:off x="7339013" y="4289425"/>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747" name="Oval 25"/>
          <p:cNvSpPr>
            <a:spLocks noChangeArrowheads="1"/>
          </p:cNvSpPr>
          <p:nvPr>
            <p:custDataLst>
              <p:tags r:id="rId25"/>
            </p:custDataLst>
          </p:nvPr>
        </p:nvSpPr>
        <p:spPr bwMode="auto">
          <a:xfrm>
            <a:off x="6780213" y="4289425"/>
            <a:ext cx="558800" cy="450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48" name="Text Box 26"/>
          <p:cNvSpPr txBox="1">
            <a:spLocks noChangeArrowheads="1"/>
          </p:cNvSpPr>
          <p:nvPr>
            <p:custDataLst>
              <p:tags r:id="rId26"/>
            </p:custDataLst>
          </p:nvPr>
        </p:nvSpPr>
        <p:spPr bwMode="auto">
          <a:xfrm>
            <a:off x="5661025" y="3941763"/>
            <a:ext cx="5588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latin typeface="Courier New" pitchFamily="49" charset="0"/>
              </a:rPr>
              <a:t>i</a:t>
            </a:r>
            <a:endParaRPr lang="en-US" altLang="en-US" sz="1600" b="1">
              <a:latin typeface="Times New Roman" pitchFamily="18" charset="0"/>
            </a:endParaRPr>
          </a:p>
        </p:txBody>
      </p:sp>
      <p:sp>
        <p:nvSpPr>
          <p:cNvPr id="30749" name="Text Box 27"/>
          <p:cNvSpPr txBox="1">
            <a:spLocks noChangeArrowheads="1"/>
          </p:cNvSpPr>
          <p:nvPr>
            <p:custDataLst>
              <p:tags r:id="rId27"/>
            </p:custDataLst>
          </p:nvPr>
        </p:nvSpPr>
        <p:spPr bwMode="auto">
          <a:xfrm>
            <a:off x="5100638" y="3908425"/>
            <a:ext cx="560387"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j</a:t>
            </a:r>
            <a:endParaRPr lang="en-US" altLang="en-US" sz="1600" b="1">
              <a:solidFill>
                <a:srgbClr val="FF0000"/>
              </a:solidFill>
              <a:latin typeface="Times New Roman" pitchFamily="18" charset="0"/>
            </a:endParaRPr>
          </a:p>
        </p:txBody>
      </p:sp>
      <p:sp>
        <p:nvSpPr>
          <p:cNvPr id="30750" name="Text Box 28"/>
          <p:cNvSpPr txBox="1">
            <a:spLocks noChangeArrowheads="1"/>
          </p:cNvSpPr>
          <p:nvPr>
            <p:custDataLst>
              <p:tags r:id="rId28"/>
            </p:custDataLst>
          </p:nvPr>
        </p:nvSpPr>
        <p:spPr bwMode="auto">
          <a:xfrm>
            <a:off x="2301875" y="5192713"/>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51" name="Text Box 29"/>
          <p:cNvSpPr txBox="1">
            <a:spLocks noChangeArrowheads="1"/>
          </p:cNvSpPr>
          <p:nvPr>
            <p:custDataLst>
              <p:tags r:id="rId29"/>
            </p:custDataLst>
          </p:nvPr>
        </p:nvSpPr>
        <p:spPr bwMode="auto">
          <a:xfrm>
            <a:off x="2862263" y="5192713"/>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52" name="Text Box 30"/>
          <p:cNvSpPr txBox="1">
            <a:spLocks noChangeArrowheads="1"/>
          </p:cNvSpPr>
          <p:nvPr>
            <p:custDataLst>
              <p:tags r:id="rId30"/>
            </p:custDataLst>
          </p:nvPr>
        </p:nvSpPr>
        <p:spPr bwMode="auto">
          <a:xfrm>
            <a:off x="3421063" y="5192713"/>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53" name="Text Box 31"/>
          <p:cNvSpPr txBox="1">
            <a:spLocks noChangeArrowheads="1"/>
          </p:cNvSpPr>
          <p:nvPr>
            <p:custDataLst>
              <p:tags r:id="rId31"/>
            </p:custDataLst>
          </p:nvPr>
        </p:nvSpPr>
        <p:spPr bwMode="auto">
          <a:xfrm>
            <a:off x="3981450" y="5192713"/>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b="1">
              <a:latin typeface="Times New Roman" pitchFamily="18" charset="0"/>
            </a:endParaRPr>
          </a:p>
        </p:txBody>
      </p:sp>
      <p:sp>
        <p:nvSpPr>
          <p:cNvPr id="30754" name="Text Box 32"/>
          <p:cNvSpPr txBox="1">
            <a:spLocks noChangeArrowheads="1"/>
          </p:cNvSpPr>
          <p:nvPr>
            <p:custDataLst>
              <p:tags r:id="rId32"/>
            </p:custDataLst>
          </p:nvPr>
        </p:nvSpPr>
        <p:spPr bwMode="auto">
          <a:xfrm>
            <a:off x="4540250" y="5192713"/>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5</a:t>
            </a:r>
            <a:endParaRPr lang="en-US" altLang="en-US">
              <a:latin typeface="Times New Roman" pitchFamily="18" charset="0"/>
            </a:endParaRPr>
          </a:p>
        </p:txBody>
      </p:sp>
      <p:sp>
        <p:nvSpPr>
          <p:cNvPr id="30755" name="Text Box 33"/>
          <p:cNvSpPr txBox="1">
            <a:spLocks noChangeArrowheads="1"/>
          </p:cNvSpPr>
          <p:nvPr>
            <p:custDataLst>
              <p:tags r:id="rId33"/>
            </p:custDataLst>
          </p:nvPr>
        </p:nvSpPr>
        <p:spPr bwMode="auto">
          <a:xfrm>
            <a:off x="5100638" y="5192713"/>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3</a:t>
            </a:r>
            <a:endParaRPr lang="en-US" altLang="en-US">
              <a:latin typeface="Times New Roman" pitchFamily="18" charset="0"/>
            </a:endParaRPr>
          </a:p>
        </p:txBody>
      </p:sp>
      <p:sp>
        <p:nvSpPr>
          <p:cNvPr id="30756" name="Text Box 34"/>
          <p:cNvSpPr txBox="1">
            <a:spLocks noChangeArrowheads="1"/>
          </p:cNvSpPr>
          <p:nvPr>
            <p:custDataLst>
              <p:tags r:id="rId34"/>
            </p:custDataLst>
          </p:nvPr>
        </p:nvSpPr>
        <p:spPr bwMode="auto">
          <a:xfrm>
            <a:off x="5661025" y="5192713"/>
            <a:ext cx="558800" cy="452437"/>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6</a:t>
            </a:r>
            <a:endParaRPr lang="en-US" altLang="en-US">
              <a:latin typeface="Times New Roman" pitchFamily="18" charset="0"/>
            </a:endParaRPr>
          </a:p>
        </p:txBody>
      </p:sp>
      <p:sp>
        <p:nvSpPr>
          <p:cNvPr id="30757" name="Text Box 35"/>
          <p:cNvSpPr txBox="1">
            <a:spLocks noChangeArrowheads="1"/>
          </p:cNvSpPr>
          <p:nvPr>
            <p:custDataLst>
              <p:tags r:id="rId35"/>
            </p:custDataLst>
          </p:nvPr>
        </p:nvSpPr>
        <p:spPr bwMode="auto">
          <a:xfrm>
            <a:off x="6219825" y="5192713"/>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758" name="Text Box 36"/>
          <p:cNvSpPr txBox="1">
            <a:spLocks noChangeArrowheads="1"/>
          </p:cNvSpPr>
          <p:nvPr>
            <p:custDataLst>
              <p:tags r:id="rId36"/>
            </p:custDataLst>
          </p:nvPr>
        </p:nvSpPr>
        <p:spPr bwMode="auto">
          <a:xfrm>
            <a:off x="6780213" y="5192713"/>
            <a:ext cx="558800" cy="452437"/>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7</a:t>
            </a:r>
            <a:endParaRPr lang="en-US" altLang="en-US">
              <a:latin typeface="Times New Roman" pitchFamily="18" charset="0"/>
            </a:endParaRPr>
          </a:p>
        </p:txBody>
      </p:sp>
      <p:sp>
        <p:nvSpPr>
          <p:cNvPr id="30759" name="Text Box 37"/>
          <p:cNvSpPr txBox="1">
            <a:spLocks noChangeArrowheads="1"/>
          </p:cNvSpPr>
          <p:nvPr>
            <p:custDataLst>
              <p:tags r:id="rId37"/>
            </p:custDataLst>
          </p:nvPr>
        </p:nvSpPr>
        <p:spPr bwMode="auto">
          <a:xfrm>
            <a:off x="7339013" y="5192713"/>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760" name="Text Box 38"/>
          <p:cNvSpPr txBox="1">
            <a:spLocks noChangeArrowheads="1"/>
          </p:cNvSpPr>
          <p:nvPr>
            <p:custDataLst>
              <p:tags r:id="rId38"/>
            </p:custDataLst>
          </p:nvPr>
        </p:nvSpPr>
        <p:spPr bwMode="auto">
          <a:xfrm>
            <a:off x="5661025" y="4870450"/>
            <a:ext cx="558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i</a:t>
            </a:r>
            <a:endParaRPr lang="en-US" altLang="en-US" sz="1600" b="1">
              <a:solidFill>
                <a:srgbClr val="FF0000"/>
              </a:solidFill>
              <a:latin typeface="Times New Roman" pitchFamily="18" charset="0"/>
            </a:endParaRPr>
          </a:p>
        </p:txBody>
      </p:sp>
      <p:sp>
        <p:nvSpPr>
          <p:cNvPr id="30761" name="Text Box 39"/>
          <p:cNvSpPr txBox="1">
            <a:spLocks noChangeArrowheads="1"/>
          </p:cNvSpPr>
          <p:nvPr>
            <p:custDataLst>
              <p:tags r:id="rId39"/>
            </p:custDataLst>
          </p:nvPr>
        </p:nvSpPr>
        <p:spPr bwMode="auto">
          <a:xfrm>
            <a:off x="5100638" y="4837113"/>
            <a:ext cx="56038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latin typeface="Courier New" pitchFamily="49" charset="0"/>
              </a:rPr>
              <a:t>j</a:t>
            </a:r>
            <a:endParaRPr lang="en-US" altLang="en-US" sz="1600" b="1">
              <a:latin typeface="Times New Roman" pitchFamily="18" charset="0"/>
            </a:endParaRPr>
          </a:p>
        </p:txBody>
      </p:sp>
      <p:sp>
        <p:nvSpPr>
          <p:cNvPr id="30762" name="Text Box 40"/>
          <p:cNvSpPr txBox="1">
            <a:spLocks noChangeArrowheads="1"/>
          </p:cNvSpPr>
          <p:nvPr>
            <p:custDataLst>
              <p:tags r:id="rId40"/>
            </p:custDataLst>
          </p:nvPr>
        </p:nvSpPr>
        <p:spPr bwMode="auto">
          <a:xfrm>
            <a:off x="3041650" y="6324600"/>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t>S</a:t>
            </a:r>
            <a:r>
              <a:rPr lang="en-US" altLang="en-US" sz="2400" baseline="-25000"/>
              <a:t>1</a:t>
            </a:r>
            <a:r>
              <a:rPr lang="en-US" altLang="en-US" sz="2400"/>
              <a:t> </a:t>
            </a:r>
            <a:r>
              <a:rPr lang="en-US" altLang="en-US" sz="2400">
                <a:sym typeface="Symbol" pitchFamily="18" charset="2"/>
              </a:rPr>
              <a:t></a:t>
            </a:r>
            <a:r>
              <a:rPr lang="en-US" altLang="en-US" sz="2400"/>
              <a:t> pivot</a:t>
            </a:r>
          </a:p>
        </p:txBody>
      </p:sp>
      <p:sp>
        <p:nvSpPr>
          <p:cNvPr id="30763" name="Text Box 41"/>
          <p:cNvSpPr txBox="1">
            <a:spLocks noChangeArrowheads="1"/>
          </p:cNvSpPr>
          <p:nvPr>
            <p:custDataLst>
              <p:tags r:id="rId41"/>
            </p:custDataLst>
          </p:nvPr>
        </p:nvSpPr>
        <p:spPr bwMode="auto">
          <a:xfrm>
            <a:off x="5054600" y="6265863"/>
            <a:ext cx="830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t>pivot</a:t>
            </a:r>
          </a:p>
        </p:txBody>
      </p:sp>
      <p:sp>
        <p:nvSpPr>
          <p:cNvPr id="30764" name="Text Box 42"/>
          <p:cNvSpPr txBox="1">
            <a:spLocks noChangeArrowheads="1"/>
          </p:cNvSpPr>
          <p:nvPr>
            <p:custDataLst>
              <p:tags r:id="rId42"/>
            </p:custDataLst>
          </p:nvPr>
        </p:nvSpPr>
        <p:spPr bwMode="auto">
          <a:xfrm>
            <a:off x="6353175" y="6324600"/>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t>S</a:t>
            </a:r>
            <a:r>
              <a:rPr lang="en-US" altLang="en-US" sz="2400" baseline="-25000"/>
              <a:t>2</a:t>
            </a:r>
            <a:r>
              <a:rPr lang="en-US" altLang="en-US" sz="2400"/>
              <a:t> </a:t>
            </a:r>
            <a:r>
              <a:rPr lang="en-US" altLang="en-US" sz="2400">
                <a:sym typeface="Symbol" pitchFamily="18" charset="2"/>
              </a:rPr>
              <a:t></a:t>
            </a:r>
            <a:r>
              <a:rPr lang="en-US" altLang="en-US" sz="2400"/>
              <a:t> pivot</a:t>
            </a:r>
          </a:p>
        </p:txBody>
      </p:sp>
      <p:sp>
        <p:nvSpPr>
          <p:cNvPr id="30765" name="AutoShape 43"/>
          <p:cNvSpPr>
            <a:spLocks/>
          </p:cNvSpPr>
          <p:nvPr>
            <p:custDataLst>
              <p:tags r:id="rId43"/>
            </p:custDataLst>
          </p:nvPr>
        </p:nvSpPr>
        <p:spPr bwMode="auto">
          <a:xfrm rot="-5400000">
            <a:off x="3709987" y="4275138"/>
            <a:ext cx="542925" cy="3359150"/>
          </a:xfrm>
          <a:prstGeom prst="leftBrace">
            <a:avLst>
              <a:gd name="adj1" fmla="val 51559"/>
              <a:gd name="adj2" fmla="val 5075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66" name="AutoShape 44"/>
          <p:cNvSpPr>
            <a:spLocks/>
          </p:cNvSpPr>
          <p:nvPr>
            <p:custDataLst>
              <p:tags r:id="rId44"/>
            </p:custDataLst>
          </p:nvPr>
        </p:nvSpPr>
        <p:spPr bwMode="auto">
          <a:xfrm rot="-5400000">
            <a:off x="6788150" y="5114925"/>
            <a:ext cx="542925" cy="1679575"/>
          </a:xfrm>
          <a:prstGeom prst="leftBrace">
            <a:avLst>
              <a:gd name="adj1" fmla="val 25780"/>
              <a:gd name="adj2" fmla="val 50759"/>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67" name="Line 45"/>
          <p:cNvSpPr>
            <a:spLocks noChangeShapeType="1"/>
          </p:cNvSpPr>
          <p:nvPr>
            <p:custDataLst>
              <p:tags r:id="rId45"/>
            </p:custDataLst>
          </p:nvPr>
        </p:nvSpPr>
        <p:spPr bwMode="auto">
          <a:xfrm flipV="1">
            <a:off x="5661025" y="5683250"/>
            <a:ext cx="223838" cy="593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68" name="Text Box 46"/>
          <p:cNvSpPr txBox="1">
            <a:spLocks noChangeArrowheads="1"/>
          </p:cNvSpPr>
          <p:nvPr>
            <p:custDataLst>
              <p:tags r:id="rId46"/>
            </p:custDataLst>
          </p:nvPr>
        </p:nvSpPr>
        <p:spPr bwMode="auto">
          <a:xfrm>
            <a:off x="2301875" y="1069975"/>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69" name="Text Box 47"/>
          <p:cNvSpPr txBox="1">
            <a:spLocks noChangeArrowheads="1"/>
          </p:cNvSpPr>
          <p:nvPr>
            <p:custDataLst>
              <p:tags r:id="rId47"/>
            </p:custDataLst>
          </p:nvPr>
        </p:nvSpPr>
        <p:spPr bwMode="auto">
          <a:xfrm>
            <a:off x="2862263" y="106997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70" name="Text Box 48"/>
          <p:cNvSpPr txBox="1">
            <a:spLocks noChangeArrowheads="1"/>
          </p:cNvSpPr>
          <p:nvPr>
            <p:custDataLst>
              <p:tags r:id="rId48"/>
            </p:custDataLst>
          </p:nvPr>
        </p:nvSpPr>
        <p:spPr bwMode="auto">
          <a:xfrm>
            <a:off x="3421063" y="1069975"/>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71" name="Text Box 49"/>
          <p:cNvSpPr txBox="1">
            <a:spLocks noChangeArrowheads="1"/>
          </p:cNvSpPr>
          <p:nvPr>
            <p:custDataLst>
              <p:tags r:id="rId49"/>
            </p:custDataLst>
          </p:nvPr>
        </p:nvSpPr>
        <p:spPr bwMode="auto">
          <a:xfrm>
            <a:off x="3981450" y="106997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sz="1800">
              <a:latin typeface="Times New Roman" pitchFamily="18" charset="0"/>
            </a:endParaRPr>
          </a:p>
        </p:txBody>
      </p:sp>
      <p:sp>
        <p:nvSpPr>
          <p:cNvPr id="30772" name="Text Box 50"/>
          <p:cNvSpPr txBox="1">
            <a:spLocks noChangeArrowheads="1"/>
          </p:cNvSpPr>
          <p:nvPr>
            <p:custDataLst>
              <p:tags r:id="rId50"/>
            </p:custDataLst>
          </p:nvPr>
        </p:nvSpPr>
        <p:spPr bwMode="auto">
          <a:xfrm>
            <a:off x="4540250" y="1069975"/>
            <a:ext cx="560388" cy="4508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7</a:t>
            </a:r>
            <a:endParaRPr lang="en-US" altLang="en-US">
              <a:latin typeface="Times New Roman" pitchFamily="18" charset="0"/>
            </a:endParaRPr>
          </a:p>
        </p:txBody>
      </p:sp>
      <p:sp>
        <p:nvSpPr>
          <p:cNvPr id="30773" name="Text Box 51"/>
          <p:cNvSpPr txBox="1">
            <a:spLocks noChangeArrowheads="1"/>
          </p:cNvSpPr>
          <p:nvPr>
            <p:custDataLst>
              <p:tags r:id="rId51"/>
            </p:custDataLst>
          </p:nvPr>
        </p:nvSpPr>
        <p:spPr bwMode="auto">
          <a:xfrm>
            <a:off x="5100638" y="1069975"/>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3</a:t>
            </a:r>
            <a:endParaRPr lang="en-US" altLang="en-US">
              <a:latin typeface="Times New Roman" pitchFamily="18" charset="0"/>
            </a:endParaRPr>
          </a:p>
        </p:txBody>
      </p:sp>
      <p:sp>
        <p:nvSpPr>
          <p:cNvPr id="30774" name="Text Box 52"/>
          <p:cNvSpPr txBox="1">
            <a:spLocks noChangeArrowheads="1"/>
          </p:cNvSpPr>
          <p:nvPr>
            <p:custDataLst>
              <p:tags r:id="rId52"/>
            </p:custDataLst>
          </p:nvPr>
        </p:nvSpPr>
        <p:spPr bwMode="auto">
          <a:xfrm>
            <a:off x="5661025" y="106997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5</a:t>
            </a:r>
            <a:endParaRPr lang="en-US" altLang="en-US">
              <a:latin typeface="Times New Roman" pitchFamily="18" charset="0"/>
            </a:endParaRPr>
          </a:p>
        </p:txBody>
      </p:sp>
      <p:sp>
        <p:nvSpPr>
          <p:cNvPr id="30775" name="Text Box 53"/>
          <p:cNvSpPr txBox="1">
            <a:spLocks noChangeArrowheads="1"/>
          </p:cNvSpPr>
          <p:nvPr>
            <p:custDataLst>
              <p:tags r:id="rId53"/>
            </p:custDataLst>
          </p:nvPr>
        </p:nvSpPr>
        <p:spPr bwMode="auto">
          <a:xfrm>
            <a:off x="6219825" y="1069975"/>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776" name="Text Box 54"/>
          <p:cNvSpPr txBox="1">
            <a:spLocks noChangeArrowheads="1"/>
          </p:cNvSpPr>
          <p:nvPr>
            <p:custDataLst>
              <p:tags r:id="rId54"/>
            </p:custDataLst>
          </p:nvPr>
        </p:nvSpPr>
        <p:spPr bwMode="auto">
          <a:xfrm>
            <a:off x="6780213" y="1069975"/>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6</a:t>
            </a:r>
            <a:endParaRPr lang="en-US" altLang="en-US">
              <a:latin typeface="Times New Roman" pitchFamily="18" charset="0"/>
            </a:endParaRPr>
          </a:p>
        </p:txBody>
      </p:sp>
      <p:sp>
        <p:nvSpPr>
          <p:cNvPr id="30777" name="Text Box 55"/>
          <p:cNvSpPr txBox="1">
            <a:spLocks noChangeArrowheads="1"/>
          </p:cNvSpPr>
          <p:nvPr>
            <p:custDataLst>
              <p:tags r:id="rId55"/>
            </p:custDataLst>
          </p:nvPr>
        </p:nvSpPr>
        <p:spPr bwMode="auto">
          <a:xfrm>
            <a:off x="7339013" y="1069975"/>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778" name="Oval 56"/>
          <p:cNvSpPr>
            <a:spLocks noChangeArrowheads="1"/>
          </p:cNvSpPr>
          <p:nvPr>
            <p:custDataLst>
              <p:tags r:id="rId56"/>
            </p:custDataLst>
          </p:nvPr>
        </p:nvSpPr>
        <p:spPr bwMode="auto">
          <a:xfrm>
            <a:off x="6780213" y="1069975"/>
            <a:ext cx="558800" cy="450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79" name="Text Box 57"/>
          <p:cNvSpPr txBox="1">
            <a:spLocks noChangeArrowheads="1"/>
          </p:cNvSpPr>
          <p:nvPr>
            <p:custDataLst>
              <p:tags r:id="rId57"/>
            </p:custDataLst>
          </p:nvPr>
        </p:nvSpPr>
        <p:spPr bwMode="auto">
          <a:xfrm>
            <a:off x="4540250" y="708025"/>
            <a:ext cx="56038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i</a:t>
            </a:r>
            <a:endParaRPr lang="en-US" altLang="en-US" sz="1600" b="1">
              <a:solidFill>
                <a:srgbClr val="FF0000"/>
              </a:solidFill>
              <a:latin typeface="Times New Roman" pitchFamily="18" charset="0"/>
            </a:endParaRPr>
          </a:p>
        </p:txBody>
      </p:sp>
      <p:sp>
        <p:nvSpPr>
          <p:cNvPr id="30780" name="Text Box 58"/>
          <p:cNvSpPr txBox="1">
            <a:spLocks noChangeArrowheads="1"/>
          </p:cNvSpPr>
          <p:nvPr>
            <p:custDataLst>
              <p:tags r:id="rId58"/>
            </p:custDataLst>
          </p:nvPr>
        </p:nvSpPr>
        <p:spPr bwMode="auto">
          <a:xfrm>
            <a:off x="6219825" y="708025"/>
            <a:ext cx="56038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latin typeface="Courier New" pitchFamily="49" charset="0"/>
              </a:rPr>
              <a:t>j</a:t>
            </a:r>
          </a:p>
        </p:txBody>
      </p:sp>
      <p:sp>
        <p:nvSpPr>
          <p:cNvPr id="30781" name="Text Box 59"/>
          <p:cNvSpPr txBox="1">
            <a:spLocks noChangeArrowheads="1"/>
          </p:cNvSpPr>
          <p:nvPr>
            <p:custDataLst>
              <p:tags r:id="rId59"/>
            </p:custDataLst>
          </p:nvPr>
        </p:nvSpPr>
        <p:spPr bwMode="auto">
          <a:xfrm>
            <a:off x="2301875" y="18684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82" name="Text Box 60"/>
          <p:cNvSpPr txBox="1">
            <a:spLocks noChangeArrowheads="1"/>
          </p:cNvSpPr>
          <p:nvPr>
            <p:custDataLst>
              <p:tags r:id="rId60"/>
            </p:custDataLst>
          </p:nvPr>
        </p:nvSpPr>
        <p:spPr bwMode="auto">
          <a:xfrm>
            <a:off x="2862263" y="18684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83" name="Text Box 61"/>
          <p:cNvSpPr txBox="1">
            <a:spLocks noChangeArrowheads="1"/>
          </p:cNvSpPr>
          <p:nvPr>
            <p:custDataLst>
              <p:tags r:id="rId61"/>
            </p:custDataLst>
          </p:nvPr>
        </p:nvSpPr>
        <p:spPr bwMode="auto">
          <a:xfrm>
            <a:off x="3421063" y="18684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84" name="Text Box 62"/>
          <p:cNvSpPr txBox="1">
            <a:spLocks noChangeArrowheads="1"/>
          </p:cNvSpPr>
          <p:nvPr>
            <p:custDataLst>
              <p:tags r:id="rId62"/>
            </p:custDataLst>
          </p:nvPr>
        </p:nvSpPr>
        <p:spPr bwMode="auto">
          <a:xfrm>
            <a:off x="3981450" y="18684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a:latin typeface="Times New Roman" pitchFamily="18" charset="0"/>
            </a:endParaRPr>
          </a:p>
        </p:txBody>
      </p:sp>
      <p:sp>
        <p:nvSpPr>
          <p:cNvPr id="30785" name="Text Box 63"/>
          <p:cNvSpPr txBox="1">
            <a:spLocks noChangeArrowheads="1"/>
          </p:cNvSpPr>
          <p:nvPr>
            <p:custDataLst>
              <p:tags r:id="rId63"/>
            </p:custDataLst>
          </p:nvPr>
        </p:nvSpPr>
        <p:spPr bwMode="auto">
          <a:xfrm>
            <a:off x="4540250" y="18684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7</a:t>
            </a:r>
            <a:endParaRPr lang="en-US" altLang="en-US">
              <a:latin typeface="Times New Roman" pitchFamily="18" charset="0"/>
            </a:endParaRPr>
          </a:p>
        </p:txBody>
      </p:sp>
      <p:sp>
        <p:nvSpPr>
          <p:cNvPr id="30786" name="Text Box 64"/>
          <p:cNvSpPr txBox="1">
            <a:spLocks noChangeArrowheads="1"/>
          </p:cNvSpPr>
          <p:nvPr>
            <p:custDataLst>
              <p:tags r:id="rId64"/>
            </p:custDataLst>
          </p:nvPr>
        </p:nvSpPr>
        <p:spPr bwMode="auto">
          <a:xfrm>
            <a:off x="5100638" y="18684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3</a:t>
            </a:r>
            <a:endParaRPr lang="en-US" altLang="en-US">
              <a:latin typeface="Times New Roman" pitchFamily="18" charset="0"/>
            </a:endParaRPr>
          </a:p>
        </p:txBody>
      </p:sp>
      <p:sp>
        <p:nvSpPr>
          <p:cNvPr id="30787" name="Text Box 65"/>
          <p:cNvSpPr txBox="1">
            <a:spLocks noChangeArrowheads="1"/>
          </p:cNvSpPr>
          <p:nvPr>
            <p:custDataLst>
              <p:tags r:id="rId65"/>
            </p:custDataLst>
          </p:nvPr>
        </p:nvSpPr>
        <p:spPr bwMode="auto">
          <a:xfrm>
            <a:off x="5661025" y="1868488"/>
            <a:ext cx="558800" cy="452437"/>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5</a:t>
            </a:r>
            <a:endParaRPr lang="en-US" altLang="en-US">
              <a:latin typeface="Times New Roman" pitchFamily="18" charset="0"/>
            </a:endParaRPr>
          </a:p>
        </p:txBody>
      </p:sp>
      <p:sp>
        <p:nvSpPr>
          <p:cNvPr id="30788" name="Text Box 66"/>
          <p:cNvSpPr txBox="1">
            <a:spLocks noChangeArrowheads="1"/>
          </p:cNvSpPr>
          <p:nvPr>
            <p:custDataLst>
              <p:tags r:id="rId66"/>
            </p:custDataLst>
          </p:nvPr>
        </p:nvSpPr>
        <p:spPr bwMode="auto">
          <a:xfrm>
            <a:off x="6219825" y="1868488"/>
            <a:ext cx="560388"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789" name="Text Box 67"/>
          <p:cNvSpPr txBox="1">
            <a:spLocks noChangeArrowheads="1"/>
          </p:cNvSpPr>
          <p:nvPr>
            <p:custDataLst>
              <p:tags r:id="rId67"/>
            </p:custDataLst>
          </p:nvPr>
        </p:nvSpPr>
        <p:spPr bwMode="auto">
          <a:xfrm>
            <a:off x="6780213" y="1868488"/>
            <a:ext cx="558800"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6</a:t>
            </a:r>
            <a:endParaRPr lang="en-US" altLang="en-US">
              <a:latin typeface="Times New Roman" pitchFamily="18" charset="0"/>
            </a:endParaRPr>
          </a:p>
        </p:txBody>
      </p:sp>
      <p:sp>
        <p:nvSpPr>
          <p:cNvPr id="30790" name="Text Box 68"/>
          <p:cNvSpPr txBox="1">
            <a:spLocks noChangeArrowheads="1"/>
          </p:cNvSpPr>
          <p:nvPr>
            <p:custDataLst>
              <p:tags r:id="rId68"/>
            </p:custDataLst>
          </p:nvPr>
        </p:nvSpPr>
        <p:spPr bwMode="auto">
          <a:xfrm>
            <a:off x="7339013" y="1868488"/>
            <a:ext cx="560387" cy="452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791" name="Oval 69"/>
          <p:cNvSpPr>
            <a:spLocks noChangeArrowheads="1"/>
          </p:cNvSpPr>
          <p:nvPr>
            <p:custDataLst>
              <p:tags r:id="rId69"/>
            </p:custDataLst>
          </p:nvPr>
        </p:nvSpPr>
        <p:spPr bwMode="auto">
          <a:xfrm>
            <a:off x="6780213" y="1868488"/>
            <a:ext cx="558800" cy="4524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792" name="Text Box 70"/>
          <p:cNvSpPr txBox="1">
            <a:spLocks noChangeArrowheads="1"/>
          </p:cNvSpPr>
          <p:nvPr>
            <p:custDataLst>
              <p:tags r:id="rId70"/>
            </p:custDataLst>
          </p:nvPr>
        </p:nvSpPr>
        <p:spPr bwMode="auto">
          <a:xfrm>
            <a:off x="4540250" y="1546225"/>
            <a:ext cx="56038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latin typeface="Courier New" pitchFamily="49" charset="0"/>
              </a:rPr>
              <a:t>i</a:t>
            </a:r>
            <a:endParaRPr lang="en-US" altLang="en-US" sz="1600" b="1">
              <a:latin typeface="Times New Roman" pitchFamily="18" charset="0"/>
            </a:endParaRPr>
          </a:p>
        </p:txBody>
      </p:sp>
      <p:sp>
        <p:nvSpPr>
          <p:cNvPr id="30793" name="Text Box 71"/>
          <p:cNvSpPr txBox="1">
            <a:spLocks noChangeArrowheads="1"/>
          </p:cNvSpPr>
          <p:nvPr>
            <p:custDataLst>
              <p:tags r:id="rId71"/>
            </p:custDataLst>
          </p:nvPr>
        </p:nvSpPr>
        <p:spPr bwMode="auto">
          <a:xfrm>
            <a:off x="5661025" y="1506538"/>
            <a:ext cx="5588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j</a:t>
            </a:r>
            <a:endParaRPr lang="en-US" altLang="en-US" sz="1600" b="1">
              <a:solidFill>
                <a:srgbClr val="FF0000"/>
              </a:solidFill>
              <a:latin typeface="Times New Roman" pitchFamily="18" charset="0"/>
            </a:endParaRPr>
          </a:p>
        </p:txBody>
      </p:sp>
      <p:sp>
        <p:nvSpPr>
          <p:cNvPr id="30794" name="Text Box 72"/>
          <p:cNvSpPr txBox="1">
            <a:spLocks noChangeArrowheads="1"/>
          </p:cNvSpPr>
          <p:nvPr>
            <p:custDataLst>
              <p:tags r:id="rId72"/>
            </p:custDataLst>
          </p:nvPr>
        </p:nvSpPr>
        <p:spPr bwMode="auto">
          <a:xfrm>
            <a:off x="2301875" y="2668588"/>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0</a:t>
            </a:r>
            <a:endParaRPr lang="en-US" altLang="en-US">
              <a:latin typeface="Times New Roman" pitchFamily="18" charset="0"/>
            </a:endParaRPr>
          </a:p>
        </p:txBody>
      </p:sp>
      <p:sp>
        <p:nvSpPr>
          <p:cNvPr id="30795" name="Text Box 73"/>
          <p:cNvSpPr txBox="1">
            <a:spLocks noChangeArrowheads="1"/>
          </p:cNvSpPr>
          <p:nvPr>
            <p:custDataLst>
              <p:tags r:id="rId73"/>
            </p:custDataLst>
          </p:nvPr>
        </p:nvSpPr>
        <p:spPr bwMode="auto">
          <a:xfrm>
            <a:off x="2862263" y="2668588"/>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1</a:t>
            </a:r>
            <a:endParaRPr lang="en-US" altLang="en-US">
              <a:latin typeface="Times New Roman" pitchFamily="18" charset="0"/>
            </a:endParaRPr>
          </a:p>
        </p:txBody>
      </p:sp>
      <p:sp>
        <p:nvSpPr>
          <p:cNvPr id="30796" name="Text Box 74"/>
          <p:cNvSpPr txBox="1">
            <a:spLocks noChangeArrowheads="1"/>
          </p:cNvSpPr>
          <p:nvPr>
            <p:custDataLst>
              <p:tags r:id="rId74"/>
            </p:custDataLst>
          </p:nvPr>
        </p:nvSpPr>
        <p:spPr bwMode="auto">
          <a:xfrm>
            <a:off x="3421063" y="2668588"/>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4</a:t>
            </a:r>
            <a:endParaRPr lang="en-US" altLang="en-US">
              <a:latin typeface="Times New Roman" pitchFamily="18" charset="0"/>
            </a:endParaRPr>
          </a:p>
        </p:txBody>
      </p:sp>
      <p:sp>
        <p:nvSpPr>
          <p:cNvPr id="30797" name="Text Box 75"/>
          <p:cNvSpPr txBox="1">
            <a:spLocks noChangeArrowheads="1"/>
          </p:cNvSpPr>
          <p:nvPr>
            <p:custDataLst>
              <p:tags r:id="rId75"/>
            </p:custDataLst>
          </p:nvPr>
        </p:nvSpPr>
        <p:spPr bwMode="auto">
          <a:xfrm>
            <a:off x="3981450" y="2668588"/>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2</a:t>
            </a:r>
            <a:endParaRPr lang="en-US" altLang="en-US" b="1">
              <a:latin typeface="Times New Roman" pitchFamily="18" charset="0"/>
            </a:endParaRPr>
          </a:p>
        </p:txBody>
      </p:sp>
      <p:sp>
        <p:nvSpPr>
          <p:cNvPr id="30798" name="Text Box 76"/>
          <p:cNvSpPr txBox="1">
            <a:spLocks noChangeArrowheads="1"/>
          </p:cNvSpPr>
          <p:nvPr>
            <p:custDataLst>
              <p:tags r:id="rId76"/>
            </p:custDataLst>
          </p:nvPr>
        </p:nvSpPr>
        <p:spPr bwMode="auto">
          <a:xfrm>
            <a:off x="4540250" y="2668588"/>
            <a:ext cx="560388" cy="4508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5</a:t>
            </a:r>
            <a:endParaRPr lang="en-US" altLang="en-US">
              <a:latin typeface="Times New Roman" pitchFamily="18" charset="0"/>
            </a:endParaRPr>
          </a:p>
        </p:txBody>
      </p:sp>
      <p:sp>
        <p:nvSpPr>
          <p:cNvPr id="30799" name="Text Box 77"/>
          <p:cNvSpPr txBox="1">
            <a:spLocks noChangeArrowheads="1"/>
          </p:cNvSpPr>
          <p:nvPr>
            <p:custDataLst>
              <p:tags r:id="rId77"/>
            </p:custDataLst>
          </p:nvPr>
        </p:nvSpPr>
        <p:spPr bwMode="auto">
          <a:xfrm>
            <a:off x="5100638" y="2668588"/>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3</a:t>
            </a:r>
            <a:endParaRPr lang="en-US" altLang="en-US">
              <a:latin typeface="Times New Roman" pitchFamily="18" charset="0"/>
            </a:endParaRPr>
          </a:p>
        </p:txBody>
      </p:sp>
      <p:sp>
        <p:nvSpPr>
          <p:cNvPr id="30800" name="Text Box 78"/>
          <p:cNvSpPr txBox="1">
            <a:spLocks noChangeArrowheads="1"/>
          </p:cNvSpPr>
          <p:nvPr>
            <p:custDataLst>
              <p:tags r:id="rId78"/>
            </p:custDataLst>
          </p:nvPr>
        </p:nvSpPr>
        <p:spPr bwMode="auto">
          <a:xfrm>
            <a:off x="5661025" y="2668588"/>
            <a:ext cx="558800" cy="4508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b="1">
                <a:latin typeface="Courier New" pitchFamily="49" charset="0"/>
              </a:rPr>
              <a:t>7</a:t>
            </a:r>
            <a:endParaRPr lang="en-US" altLang="en-US">
              <a:latin typeface="Times New Roman" pitchFamily="18" charset="0"/>
            </a:endParaRPr>
          </a:p>
        </p:txBody>
      </p:sp>
      <p:sp>
        <p:nvSpPr>
          <p:cNvPr id="30801" name="Text Box 79"/>
          <p:cNvSpPr txBox="1">
            <a:spLocks noChangeArrowheads="1"/>
          </p:cNvSpPr>
          <p:nvPr>
            <p:custDataLst>
              <p:tags r:id="rId79"/>
            </p:custDataLst>
          </p:nvPr>
        </p:nvSpPr>
        <p:spPr bwMode="auto">
          <a:xfrm>
            <a:off x="6219825" y="2668588"/>
            <a:ext cx="560388"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9</a:t>
            </a:r>
            <a:endParaRPr lang="en-US" altLang="en-US">
              <a:latin typeface="Times New Roman" pitchFamily="18" charset="0"/>
            </a:endParaRPr>
          </a:p>
        </p:txBody>
      </p:sp>
      <p:sp>
        <p:nvSpPr>
          <p:cNvPr id="30802" name="Text Box 80"/>
          <p:cNvSpPr txBox="1">
            <a:spLocks noChangeArrowheads="1"/>
          </p:cNvSpPr>
          <p:nvPr>
            <p:custDataLst>
              <p:tags r:id="rId80"/>
            </p:custDataLst>
          </p:nvPr>
        </p:nvSpPr>
        <p:spPr bwMode="auto">
          <a:xfrm>
            <a:off x="6780213" y="2668588"/>
            <a:ext cx="558800"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6</a:t>
            </a:r>
            <a:endParaRPr lang="en-US" altLang="en-US">
              <a:latin typeface="Times New Roman" pitchFamily="18" charset="0"/>
            </a:endParaRPr>
          </a:p>
        </p:txBody>
      </p:sp>
      <p:sp>
        <p:nvSpPr>
          <p:cNvPr id="30803" name="Text Box 81"/>
          <p:cNvSpPr txBox="1">
            <a:spLocks noChangeArrowheads="1"/>
          </p:cNvSpPr>
          <p:nvPr>
            <p:custDataLst>
              <p:tags r:id="rId81"/>
            </p:custDataLst>
          </p:nvPr>
        </p:nvSpPr>
        <p:spPr bwMode="auto">
          <a:xfrm>
            <a:off x="7339013" y="2668588"/>
            <a:ext cx="560387" cy="450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800">
                <a:latin typeface="Courier New" pitchFamily="49" charset="0"/>
              </a:rPr>
              <a:t>8</a:t>
            </a:r>
            <a:endParaRPr lang="en-US" altLang="en-US">
              <a:latin typeface="Times New Roman" pitchFamily="18" charset="0"/>
            </a:endParaRPr>
          </a:p>
        </p:txBody>
      </p:sp>
      <p:sp>
        <p:nvSpPr>
          <p:cNvPr id="30804" name="Oval 82"/>
          <p:cNvSpPr>
            <a:spLocks noChangeArrowheads="1"/>
          </p:cNvSpPr>
          <p:nvPr>
            <p:custDataLst>
              <p:tags r:id="rId82"/>
            </p:custDataLst>
          </p:nvPr>
        </p:nvSpPr>
        <p:spPr bwMode="auto">
          <a:xfrm>
            <a:off x="6780213" y="2668588"/>
            <a:ext cx="558800" cy="4508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a:latin typeface="Times New Roman" pitchFamily="18" charset="0"/>
            </a:endParaRPr>
          </a:p>
        </p:txBody>
      </p:sp>
      <p:sp>
        <p:nvSpPr>
          <p:cNvPr id="30805" name="Text Box 83"/>
          <p:cNvSpPr txBox="1">
            <a:spLocks noChangeArrowheads="1"/>
          </p:cNvSpPr>
          <p:nvPr>
            <p:custDataLst>
              <p:tags r:id="rId83"/>
            </p:custDataLst>
          </p:nvPr>
        </p:nvSpPr>
        <p:spPr bwMode="auto">
          <a:xfrm>
            <a:off x="4540250" y="2346325"/>
            <a:ext cx="56038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i</a:t>
            </a:r>
            <a:endParaRPr lang="en-US" altLang="en-US" sz="1600" b="1">
              <a:solidFill>
                <a:srgbClr val="FF0000"/>
              </a:solidFill>
              <a:latin typeface="Times New Roman" pitchFamily="18" charset="0"/>
            </a:endParaRPr>
          </a:p>
        </p:txBody>
      </p:sp>
      <p:sp>
        <p:nvSpPr>
          <p:cNvPr id="30806" name="Text Box 84"/>
          <p:cNvSpPr txBox="1">
            <a:spLocks noChangeArrowheads="1"/>
          </p:cNvSpPr>
          <p:nvPr>
            <p:custDataLst>
              <p:tags r:id="rId84"/>
            </p:custDataLst>
          </p:nvPr>
        </p:nvSpPr>
        <p:spPr bwMode="auto">
          <a:xfrm>
            <a:off x="5661025" y="2312988"/>
            <a:ext cx="5588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b="1">
                <a:solidFill>
                  <a:srgbClr val="FF0000"/>
                </a:solidFill>
                <a:latin typeface="Courier New" pitchFamily="49" charset="0"/>
              </a:rPr>
              <a:t>j</a:t>
            </a:r>
            <a:endParaRPr lang="en-US" altLang="en-US" sz="1600" b="1">
              <a:solidFill>
                <a:srgbClr val="FF0000"/>
              </a:solidFill>
              <a:latin typeface="Times New Roman" pitchFamily="18" charset="0"/>
            </a:endParaRPr>
          </a:p>
        </p:txBody>
      </p:sp>
      <p:sp>
        <p:nvSpPr>
          <p:cNvPr id="30807" name="Text Box 55"/>
          <p:cNvSpPr txBox="1">
            <a:spLocks noChangeArrowheads="1"/>
          </p:cNvSpPr>
          <p:nvPr>
            <p:custDataLst>
              <p:tags r:id="rId85"/>
            </p:custDataLst>
          </p:nvPr>
        </p:nvSpPr>
        <p:spPr bwMode="auto">
          <a:xfrm>
            <a:off x="473075" y="1089025"/>
            <a:ext cx="180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a:t>
            </a:r>
            <a:r>
              <a:rPr lang="en-US" altLang="en-US" sz="2400"/>
              <a:t> :</a:t>
            </a:r>
          </a:p>
        </p:txBody>
      </p:sp>
      <p:sp>
        <p:nvSpPr>
          <p:cNvPr id="30808" name="Text Box 55"/>
          <p:cNvSpPr txBox="1">
            <a:spLocks noChangeArrowheads="1"/>
          </p:cNvSpPr>
          <p:nvPr>
            <p:custDataLst>
              <p:tags r:id="rId86"/>
            </p:custDataLst>
          </p:nvPr>
        </p:nvSpPr>
        <p:spPr bwMode="auto">
          <a:xfrm>
            <a:off x="473075" y="1851025"/>
            <a:ext cx="180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j</a:t>
            </a:r>
            <a:r>
              <a:rPr lang="en-US" altLang="en-US" sz="2400"/>
              <a:t> :</a:t>
            </a:r>
          </a:p>
        </p:txBody>
      </p:sp>
      <p:sp>
        <p:nvSpPr>
          <p:cNvPr id="30809" name="Text Box 55"/>
          <p:cNvSpPr txBox="1">
            <a:spLocks noChangeArrowheads="1"/>
          </p:cNvSpPr>
          <p:nvPr>
            <p:custDataLst>
              <p:tags r:id="rId87"/>
            </p:custDataLst>
          </p:nvPr>
        </p:nvSpPr>
        <p:spPr bwMode="auto">
          <a:xfrm>
            <a:off x="203200" y="4999038"/>
            <a:ext cx="21177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Courier New" pitchFamily="49" charset="0"/>
              </a:rPr>
              <a:t>i</a:t>
            </a:r>
            <a:r>
              <a:rPr lang="en-US" altLang="en-US" sz="2400"/>
              <a:t> &gt; </a:t>
            </a:r>
            <a:r>
              <a:rPr lang="en-US" altLang="en-US" sz="2400">
                <a:latin typeface="Courier New" pitchFamily="49" charset="0"/>
              </a:rPr>
              <a:t>j</a:t>
            </a:r>
            <a:r>
              <a:rPr lang="en-US" altLang="en-US" sz="2400"/>
              <a:t>, swap</a:t>
            </a:r>
          </a:p>
          <a:p>
            <a:pPr>
              <a:spcBef>
                <a:spcPct val="0"/>
              </a:spcBef>
              <a:buFontTx/>
              <a:buNone/>
            </a:pPr>
            <a:r>
              <a:rPr lang="en-US" altLang="en-US" sz="2400"/>
              <a:t>in pivot,</a:t>
            </a:r>
          </a:p>
          <a:p>
            <a:pPr>
              <a:spcBef>
                <a:spcPct val="0"/>
              </a:spcBef>
              <a:buFontTx/>
              <a:buNone/>
            </a:pPr>
            <a:r>
              <a:rPr lang="en-US" altLang="en-US" sz="2400"/>
              <a:t>partition done!</a:t>
            </a:r>
          </a:p>
        </p:txBody>
      </p:sp>
      <p:sp>
        <p:nvSpPr>
          <p:cNvPr id="30810" name="Text Box 55"/>
          <p:cNvSpPr txBox="1">
            <a:spLocks noChangeArrowheads="1"/>
          </p:cNvSpPr>
          <p:nvPr>
            <p:custDataLst>
              <p:tags r:id="rId88"/>
            </p:custDataLst>
          </p:nvPr>
        </p:nvSpPr>
        <p:spPr bwMode="auto">
          <a:xfrm>
            <a:off x="457200" y="3451225"/>
            <a:ext cx="180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a:t>
            </a:r>
            <a:r>
              <a:rPr lang="en-US" altLang="en-US" sz="2400"/>
              <a:t> :</a:t>
            </a:r>
          </a:p>
        </p:txBody>
      </p:sp>
      <p:sp>
        <p:nvSpPr>
          <p:cNvPr id="30811" name="Text Box 55"/>
          <p:cNvSpPr txBox="1">
            <a:spLocks noChangeArrowheads="1"/>
          </p:cNvSpPr>
          <p:nvPr>
            <p:custDataLst>
              <p:tags r:id="rId89"/>
            </p:custDataLst>
          </p:nvPr>
        </p:nvSpPr>
        <p:spPr bwMode="auto">
          <a:xfrm>
            <a:off x="473075" y="4297363"/>
            <a:ext cx="180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j</a:t>
            </a:r>
            <a:r>
              <a:rPr lang="en-US" altLang="en-US" sz="2400"/>
              <a:t> :</a:t>
            </a:r>
          </a:p>
        </p:txBody>
      </p:sp>
      <p:sp>
        <p:nvSpPr>
          <p:cNvPr id="30812" name="Text Box 55"/>
          <p:cNvSpPr txBox="1">
            <a:spLocks noChangeArrowheads="1"/>
          </p:cNvSpPr>
          <p:nvPr>
            <p:custDataLst>
              <p:tags r:id="rId90"/>
            </p:custDataLst>
          </p:nvPr>
        </p:nvSpPr>
        <p:spPr bwMode="auto">
          <a:xfrm>
            <a:off x="1169988" y="2613025"/>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Swap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85395C7D-40C7-4B79-8395-42CD3F69635F}" type="slidenum">
              <a:rPr lang="en-US" altLang="en-US" sz="1400" smtClean="0"/>
              <a:pPr>
                <a:spcBef>
                  <a:spcPct val="0"/>
                </a:spcBef>
                <a:buFontTx/>
                <a:buNone/>
              </a:pPr>
              <a:t>16</a:t>
            </a:fld>
            <a:endParaRPr lang="en-US" altLang="en-US" sz="1400" smtClean="0"/>
          </a:p>
        </p:txBody>
      </p:sp>
      <p:sp>
        <p:nvSpPr>
          <p:cNvPr id="31747" name="Rectangle 2"/>
          <p:cNvSpPr>
            <a:spLocks noGrp="1" noChangeArrowheads="1"/>
          </p:cNvSpPr>
          <p:nvPr>
            <p:ph type="title"/>
            <p:custDataLst>
              <p:tags r:id="rId1"/>
            </p:custDataLst>
          </p:nvPr>
        </p:nvSpPr>
        <p:spPr>
          <a:xfrm>
            <a:off x="685800" y="-152400"/>
            <a:ext cx="82296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Partition Pseudocode</a:t>
            </a:r>
          </a:p>
        </p:txBody>
      </p:sp>
      <p:sp>
        <p:nvSpPr>
          <p:cNvPr id="31748" name="Text Box 3"/>
          <p:cNvSpPr txBox="1">
            <a:spLocks noChangeArrowheads="1"/>
          </p:cNvSpPr>
          <p:nvPr>
            <p:custDataLst>
              <p:tags r:id="rId2"/>
            </p:custDataLst>
          </p:nvPr>
        </p:nvSpPr>
        <p:spPr bwMode="auto">
          <a:xfrm>
            <a:off x="457200" y="892175"/>
            <a:ext cx="8495986" cy="535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800" b="1" dirty="0">
                <a:latin typeface="Courier New" pitchFamily="49" charset="0"/>
              </a:rPr>
              <a:t>Partition(A[], left, right) {</a:t>
            </a:r>
          </a:p>
          <a:p>
            <a:pPr>
              <a:spcBef>
                <a:spcPct val="0"/>
              </a:spcBef>
              <a:buFontTx/>
              <a:buNone/>
            </a:pPr>
            <a:r>
              <a:rPr lang="en-US" altLang="en-US" sz="1800" b="1" dirty="0">
                <a:latin typeface="Courier New" pitchFamily="49" charset="0"/>
                <a:sym typeface="Symbol" pitchFamily="18" charset="2"/>
              </a:rPr>
              <a:t>  v = A[right]; // Assumes pivot value currently at right</a:t>
            </a:r>
          </a:p>
          <a:p>
            <a:pPr>
              <a:spcBef>
                <a:spcPct val="0"/>
              </a:spcBef>
              <a:buFontTx/>
              <a:buNone/>
            </a:pPr>
            <a:r>
              <a:rPr lang="en-US" altLang="en-US" sz="1800" b="1" dirty="0">
                <a:latin typeface="Courier New" pitchFamily="49" charset="0"/>
                <a:sym typeface="Symbol" pitchFamily="18" charset="2"/>
              </a:rPr>
              <a:t>  </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 left;     // Initialize left side, right side pointers</a:t>
            </a:r>
          </a:p>
          <a:p>
            <a:pPr>
              <a:spcBef>
                <a:spcPct val="0"/>
              </a:spcBef>
              <a:buFontTx/>
              <a:buNone/>
            </a:pPr>
            <a:r>
              <a:rPr lang="en-US" altLang="en-US" sz="1800" b="1" dirty="0">
                <a:latin typeface="Courier New" pitchFamily="49" charset="0"/>
                <a:sym typeface="Symbol" pitchFamily="18" charset="2"/>
              </a:rPr>
              <a:t>  j = right-1;</a:t>
            </a:r>
          </a:p>
          <a:p>
            <a:pPr>
              <a:spcBef>
                <a:spcPct val="0"/>
              </a:spcBef>
              <a:buFontTx/>
              <a:buNone/>
            </a:pPr>
            <a:endParaRPr lang="en-US" altLang="en-US" sz="1800" b="1" dirty="0">
              <a:latin typeface="Courier New" pitchFamily="49" charset="0"/>
              <a:sym typeface="Symbol" pitchFamily="18" charset="2"/>
            </a:endParaRPr>
          </a:p>
          <a:p>
            <a:pPr>
              <a:spcBef>
                <a:spcPct val="0"/>
              </a:spcBef>
              <a:buFontTx/>
              <a:buNone/>
            </a:pPr>
            <a:r>
              <a:rPr lang="en-US" altLang="en-US" sz="1800" b="1" dirty="0">
                <a:latin typeface="Courier New" pitchFamily="49" charset="0"/>
                <a:sym typeface="Symbol" pitchFamily="18" charset="2"/>
              </a:rPr>
              <a:t>  // Do </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j-- until they cross, swapping values as needed</a:t>
            </a:r>
          </a:p>
          <a:p>
            <a:pPr>
              <a:spcBef>
                <a:spcPct val="0"/>
              </a:spcBef>
              <a:buFontTx/>
              <a:buNone/>
            </a:pPr>
            <a:r>
              <a:rPr lang="en-US" altLang="en-US" sz="1800" b="1" dirty="0">
                <a:latin typeface="Courier New" pitchFamily="49" charset="0"/>
                <a:sym typeface="Symbol" pitchFamily="18" charset="2"/>
              </a:rPr>
              <a:t>  while (1) </a:t>
            </a:r>
            <a:r>
              <a:rPr lang="en-US" altLang="en-US" sz="1800" b="1" dirty="0" smtClean="0">
                <a:latin typeface="Courier New" pitchFamily="49" charset="0"/>
                <a:sym typeface="Symbol" pitchFamily="18" charset="2"/>
              </a:rPr>
              <a:t>{</a:t>
            </a:r>
          </a:p>
          <a:p>
            <a:pPr>
              <a:spcBef>
                <a:spcPct val="0"/>
              </a:spcBef>
              <a:buFontTx/>
              <a:buNone/>
            </a:pPr>
            <a:r>
              <a:rPr lang="en-US" altLang="en-US" sz="1800" b="1" dirty="0" smtClean="0">
                <a:latin typeface="Courier New" pitchFamily="49" charset="0"/>
                <a:sym typeface="Symbol" pitchFamily="18" charset="2"/>
              </a:rPr>
              <a:t>    while (A[</a:t>
            </a:r>
            <a:r>
              <a:rPr lang="en-US" altLang="en-US" sz="1800" b="1" dirty="0" err="1" smtClean="0">
                <a:latin typeface="Courier New" pitchFamily="49" charset="0"/>
                <a:sym typeface="Symbol" pitchFamily="18" charset="2"/>
              </a:rPr>
              <a:t>i</a:t>
            </a:r>
            <a:r>
              <a:rPr lang="en-US" altLang="en-US" sz="1800" b="1" dirty="0" smtClean="0">
                <a:latin typeface="Courier New" pitchFamily="49" charset="0"/>
                <a:sym typeface="Symbol" pitchFamily="18" charset="2"/>
              </a:rPr>
              <a:t>] &lt; v) </a:t>
            </a:r>
            <a:r>
              <a:rPr lang="en-US" altLang="en-US" sz="1800" b="1" dirty="0" err="1" smtClean="0">
                <a:latin typeface="Courier New" pitchFamily="49" charset="0"/>
                <a:sym typeface="Symbol" pitchFamily="18" charset="2"/>
              </a:rPr>
              <a:t>i</a:t>
            </a:r>
            <a:r>
              <a:rPr lang="en-US" altLang="en-US" sz="1800" b="1" dirty="0" smtClean="0">
                <a:latin typeface="Courier New" pitchFamily="49" charset="0"/>
                <a:sym typeface="Symbol" pitchFamily="18" charset="2"/>
              </a:rPr>
              <a:t>++;</a:t>
            </a:r>
          </a:p>
          <a:p>
            <a:pPr>
              <a:spcBef>
                <a:spcPct val="0"/>
              </a:spcBef>
              <a:buFontTx/>
              <a:buNone/>
            </a:pPr>
            <a:r>
              <a:rPr lang="en-US" altLang="en-US" sz="1800" b="1" dirty="0" smtClean="0">
                <a:latin typeface="Courier New" pitchFamily="49" charset="0"/>
                <a:sym typeface="Symbol" pitchFamily="18" charset="2"/>
              </a:rPr>
              <a:t>    </a:t>
            </a:r>
            <a:r>
              <a:rPr lang="en-US" altLang="en-US" sz="1800" b="1" dirty="0">
                <a:latin typeface="Courier New" pitchFamily="49" charset="0"/>
                <a:sym typeface="Symbol" pitchFamily="18" charset="2"/>
              </a:rPr>
              <a:t>while (A[j] &gt; v) j--;</a:t>
            </a:r>
          </a:p>
          <a:p>
            <a:pPr>
              <a:spcBef>
                <a:spcPct val="0"/>
              </a:spcBef>
              <a:buFontTx/>
              <a:buNone/>
            </a:pPr>
            <a:r>
              <a:rPr lang="en-US" altLang="en-US" sz="1800" b="1" dirty="0">
                <a:latin typeface="Courier New" pitchFamily="49" charset="0"/>
                <a:sym typeface="Symbol" pitchFamily="18" charset="2"/>
              </a:rPr>
              <a:t>    if (</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&lt; j) {</a:t>
            </a:r>
          </a:p>
          <a:p>
            <a:pPr>
              <a:spcBef>
                <a:spcPct val="0"/>
              </a:spcBef>
              <a:buFontTx/>
              <a:buNone/>
            </a:pPr>
            <a:r>
              <a:rPr lang="en-US" altLang="en-US" sz="1800" b="1" dirty="0">
                <a:latin typeface="Courier New" pitchFamily="49" charset="0"/>
                <a:sym typeface="Symbol" pitchFamily="18" charset="2"/>
              </a:rPr>
              <a:t>      Swap(A[</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A[j]);</a:t>
            </a:r>
          </a:p>
          <a:p>
            <a:pPr>
              <a:spcBef>
                <a:spcPct val="0"/>
              </a:spcBef>
              <a:buFontTx/>
              <a:buNone/>
            </a:pPr>
            <a:r>
              <a:rPr lang="en-US" altLang="en-US" sz="1800" b="1" dirty="0">
                <a:latin typeface="Courier New" pitchFamily="49" charset="0"/>
                <a:sym typeface="Symbol" pitchFamily="18" charset="2"/>
              </a:rPr>
              <a:t>      </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j--;</a:t>
            </a:r>
          </a:p>
          <a:p>
            <a:pPr>
              <a:spcBef>
                <a:spcPct val="0"/>
              </a:spcBef>
              <a:buFontTx/>
              <a:buNone/>
            </a:pPr>
            <a:r>
              <a:rPr lang="en-US" altLang="en-US" sz="1800" b="1" dirty="0">
                <a:latin typeface="Courier New" pitchFamily="49" charset="0"/>
                <a:sym typeface="Symbol" pitchFamily="18" charset="2"/>
              </a:rPr>
              <a:t>    }</a:t>
            </a:r>
          </a:p>
          <a:p>
            <a:pPr>
              <a:spcBef>
                <a:spcPct val="0"/>
              </a:spcBef>
              <a:buFontTx/>
              <a:buNone/>
            </a:pPr>
            <a:r>
              <a:rPr lang="en-US" altLang="en-US" sz="1800" b="1" dirty="0">
                <a:latin typeface="Courier New" pitchFamily="49" charset="0"/>
                <a:sym typeface="Symbol" pitchFamily="18" charset="2"/>
              </a:rPr>
              <a:t>    </a:t>
            </a:r>
            <a:r>
              <a:rPr lang="en-US" altLang="en-US" sz="1800" b="1" dirty="0" smtClean="0">
                <a:latin typeface="Courier New" pitchFamily="49" charset="0"/>
                <a:sym typeface="Symbol" pitchFamily="18" charset="2"/>
              </a:rPr>
              <a:t>else // our pointers have crossed. Stop!</a:t>
            </a:r>
            <a:endParaRPr lang="en-US" altLang="en-US" sz="1800" b="1" dirty="0">
              <a:latin typeface="Courier New" pitchFamily="49" charset="0"/>
              <a:sym typeface="Symbol" pitchFamily="18" charset="2"/>
            </a:endParaRPr>
          </a:p>
          <a:p>
            <a:pPr>
              <a:spcBef>
                <a:spcPct val="0"/>
              </a:spcBef>
              <a:buFontTx/>
              <a:buNone/>
            </a:pPr>
            <a:r>
              <a:rPr lang="en-US" altLang="en-US" sz="1800" b="1" dirty="0">
                <a:latin typeface="Courier New" pitchFamily="49" charset="0"/>
                <a:sym typeface="Symbol" pitchFamily="18" charset="2"/>
              </a:rPr>
              <a:t>      break;</a:t>
            </a:r>
          </a:p>
          <a:p>
            <a:pPr>
              <a:spcBef>
                <a:spcPct val="0"/>
              </a:spcBef>
              <a:buFontTx/>
              <a:buNone/>
            </a:pPr>
            <a:r>
              <a:rPr lang="en-US" altLang="en-US" sz="1800" b="1" dirty="0">
                <a:latin typeface="Courier New" pitchFamily="49" charset="0"/>
                <a:sym typeface="Symbol" pitchFamily="18" charset="2"/>
              </a:rPr>
              <a:t>  }</a:t>
            </a:r>
          </a:p>
          <a:p>
            <a:pPr>
              <a:spcBef>
                <a:spcPct val="0"/>
              </a:spcBef>
              <a:buFontTx/>
              <a:buNone/>
            </a:pPr>
            <a:r>
              <a:rPr lang="en-US" altLang="en-US" sz="1800" b="1" dirty="0">
                <a:latin typeface="Courier New" pitchFamily="49" charset="0"/>
                <a:sym typeface="Symbol" pitchFamily="18" charset="2"/>
              </a:rPr>
              <a:t>  Swap(A[</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A[right]); // Swap pivot value into position</a:t>
            </a:r>
          </a:p>
          <a:p>
            <a:pPr>
              <a:spcBef>
                <a:spcPct val="0"/>
              </a:spcBef>
              <a:buFontTx/>
              <a:buNone/>
            </a:pPr>
            <a:r>
              <a:rPr lang="en-US" altLang="en-US" sz="1800" b="1" dirty="0">
                <a:latin typeface="Courier New" pitchFamily="49" charset="0"/>
                <a:sym typeface="Symbol" pitchFamily="18" charset="2"/>
              </a:rPr>
              <a:t>  return </a:t>
            </a:r>
            <a:r>
              <a:rPr lang="en-US" altLang="en-US" sz="1800" b="1" dirty="0" err="1">
                <a:latin typeface="Courier New" pitchFamily="49" charset="0"/>
                <a:sym typeface="Symbol" pitchFamily="18" charset="2"/>
              </a:rPr>
              <a:t>i</a:t>
            </a:r>
            <a:r>
              <a:rPr lang="en-US" altLang="en-US" sz="1800" b="1" dirty="0">
                <a:latin typeface="Courier New" pitchFamily="49" charset="0"/>
                <a:sym typeface="Symbol" pitchFamily="18" charset="2"/>
              </a:rPr>
              <a:t>;             // Return the final pivot position</a:t>
            </a:r>
          </a:p>
          <a:p>
            <a:pPr>
              <a:spcBef>
                <a:spcPct val="0"/>
              </a:spcBef>
              <a:buFontTx/>
              <a:buNone/>
            </a:pPr>
            <a:r>
              <a:rPr lang="en-US" altLang="en-US" sz="1800" b="1" dirty="0">
                <a:latin typeface="Courier New" pitchFamily="49" charset="0"/>
                <a:sym typeface="Symbol" pitchFamily="18" charset="2"/>
              </a:rPr>
              <a:t>}</a:t>
            </a:r>
          </a:p>
        </p:txBody>
      </p:sp>
      <p:sp>
        <p:nvSpPr>
          <p:cNvPr id="31749" name="Text Box 5"/>
          <p:cNvSpPr txBox="1">
            <a:spLocks noChangeArrowheads="1"/>
          </p:cNvSpPr>
          <p:nvPr>
            <p:custDataLst>
              <p:tags r:id="rId3"/>
            </p:custDataLst>
          </p:nvPr>
        </p:nvSpPr>
        <p:spPr bwMode="auto">
          <a:xfrm>
            <a:off x="1219200" y="6186488"/>
            <a:ext cx="4559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800"/>
              <a:t>Complexity for input size </a:t>
            </a:r>
            <a:r>
              <a:rPr lang="en-US" altLang="en-US" sz="2800" i="1"/>
              <a:t>n</a:t>
            </a:r>
            <a:r>
              <a:rPr lang="en-US" altLang="en-US" sz="2800"/>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D60E268D-AC6A-4126-B4C7-C703AA272928}" type="slidenum">
              <a:rPr lang="en-US" altLang="en-US" sz="1400" smtClean="0"/>
              <a:pPr>
                <a:spcBef>
                  <a:spcPct val="0"/>
                </a:spcBef>
                <a:buFontTx/>
                <a:buNone/>
              </a:pPr>
              <a:t>17</a:t>
            </a:fld>
            <a:endParaRPr lang="en-US" altLang="en-US" sz="1400" smtClean="0"/>
          </a:p>
        </p:txBody>
      </p:sp>
      <p:sp>
        <p:nvSpPr>
          <p:cNvPr id="32771" name="Rectangle 2"/>
          <p:cNvSpPr>
            <a:spLocks noGrp="1" noChangeArrowheads="1"/>
          </p:cNvSpPr>
          <p:nvPr>
            <p:ph type="title"/>
            <p:custDataLst>
              <p:tags r:id="rId1"/>
            </p:custDataLst>
          </p:nvPr>
        </p:nvSpPr>
        <p:spPr>
          <a:noFill/>
        </p:spPr>
        <p:txBody>
          <a:bodyPr/>
          <a:lstStyle/>
          <a:p>
            <a:pPr eaLnBrk="1" hangingPunct="1"/>
            <a:r>
              <a:rPr lang="en-US" altLang="en-US" smtClean="0"/>
              <a:t>Quicksort Pseudocode</a:t>
            </a:r>
          </a:p>
        </p:txBody>
      </p:sp>
      <p:sp>
        <p:nvSpPr>
          <p:cNvPr id="32772" name="Text Box 3"/>
          <p:cNvSpPr txBox="1">
            <a:spLocks noChangeArrowheads="1"/>
          </p:cNvSpPr>
          <p:nvPr>
            <p:custDataLst>
              <p:tags r:id="rId2"/>
            </p:custDataLst>
          </p:nvPr>
        </p:nvSpPr>
        <p:spPr bwMode="auto">
          <a:xfrm>
            <a:off x="1447800" y="2339975"/>
            <a:ext cx="734695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000" b="1">
                <a:latin typeface="Courier New" pitchFamily="49" charset="0"/>
              </a:rPr>
              <a:t>Quicksort(A[], left, right) {</a:t>
            </a:r>
          </a:p>
          <a:p>
            <a:pPr>
              <a:spcBef>
                <a:spcPct val="0"/>
              </a:spcBef>
              <a:buFontTx/>
              <a:buNone/>
            </a:pPr>
            <a:r>
              <a:rPr lang="en-US" altLang="en-US" sz="2000" b="1">
                <a:latin typeface="Courier New" pitchFamily="49" charset="0"/>
              </a:rPr>
              <a:t>  if (left </a:t>
            </a:r>
            <a:r>
              <a:rPr lang="en-US" altLang="en-US" sz="2000" b="1">
                <a:latin typeface="Courier New" pitchFamily="49" charset="0"/>
                <a:sym typeface="Symbol" pitchFamily="18" charset="2"/>
              </a:rPr>
              <a:t>&lt; right) {</a:t>
            </a:r>
          </a:p>
          <a:p>
            <a:pPr>
              <a:spcBef>
                <a:spcPct val="0"/>
              </a:spcBef>
              <a:buFontTx/>
              <a:buNone/>
            </a:pPr>
            <a:r>
              <a:rPr lang="en-US" altLang="en-US" sz="2000" b="1">
                <a:latin typeface="Courier New" pitchFamily="49" charset="0"/>
                <a:sym typeface="Symbol" pitchFamily="18" charset="2"/>
              </a:rPr>
              <a:t>    medianOf3Pivot(A, left, right);</a:t>
            </a:r>
          </a:p>
          <a:p>
            <a:pPr>
              <a:spcBef>
                <a:spcPct val="0"/>
              </a:spcBef>
              <a:buFontTx/>
              <a:buNone/>
            </a:pPr>
            <a:r>
              <a:rPr lang="en-US" altLang="en-US" sz="2000" b="1">
                <a:latin typeface="Courier New" pitchFamily="49" charset="0"/>
                <a:sym typeface="Symbol" pitchFamily="18" charset="2"/>
              </a:rPr>
              <a:t>    pivotIndex = Partition(A, left+1, right-1);</a:t>
            </a:r>
          </a:p>
          <a:p>
            <a:pPr>
              <a:spcBef>
                <a:spcPct val="0"/>
              </a:spcBef>
              <a:buFontTx/>
              <a:buNone/>
            </a:pPr>
            <a:endParaRPr lang="en-US" altLang="en-US" sz="2000" b="1">
              <a:latin typeface="Courier New" pitchFamily="49" charset="0"/>
              <a:sym typeface="Symbol" pitchFamily="18" charset="2"/>
            </a:endParaRPr>
          </a:p>
          <a:p>
            <a:pPr>
              <a:spcBef>
                <a:spcPct val="0"/>
              </a:spcBef>
              <a:buFontTx/>
              <a:buNone/>
            </a:pPr>
            <a:r>
              <a:rPr lang="en-US" altLang="en-US" sz="2000" b="1">
                <a:latin typeface="Courier New" pitchFamily="49" charset="0"/>
                <a:sym typeface="Symbol" pitchFamily="18" charset="2"/>
              </a:rPr>
              <a:t>    Quicksort(A, left, pivotIndex – 1);</a:t>
            </a:r>
          </a:p>
          <a:p>
            <a:pPr>
              <a:spcBef>
                <a:spcPct val="0"/>
              </a:spcBef>
              <a:buFontTx/>
              <a:buNone/>
            </a:pPr>
            <a:r>
              <a:rPr lang="en-US" altLang="en-US" sz="2000" b="1">
                <a:latin typeface="Courier New" pitchFamily="49" charset="0"/>
                <a:sym typeface="Symbol" pitchFamily="18" charset="2"/>
              </a:rPr>
              <a:t>    Quicksort(A, pivotIndex + 1, right);</a:t>
            </a:r>
          </a:p>
          <a:p>
            <a:pPr>
              <a:spcBef>
                <a:spcPct val="0"/>
              </a:spcBef>
              <a:buFontTx/>
              <a:buNone/>
            </a:pPr>
            <a:r>
              <a:rPr lang="en-US" altLang="en-US" sz="2000" b="1">
                <a:latin typeface="Courier New" pitchFamily="49" charset="0"/>
                <a:sym typeface="Symbol" pitchFamily="18" charset="2"/>
              </a:rPr>
              <a:t>  }</a:t>
            </a:r>
          </a:p>
          <a:p>
            <a:pPr>
              <a:spcBef>
                <a:spcPct val="0"/>
              </a:spcBef>
              <a:buFontTx/>
              <a:buNone/>
            </a:pPr>
            <a:r>
              <a:rPr lang="en-US" altLang="en-US" sz="2000" b="1">
                <a:latin typeface="Courier New" pitchFamily="49" charset="0"/>
                <a:sym typeface="Symbol" pitchFamily="18" charset="2"/>
              </a:rPr>
              <a:t>}</a:t>
            </a:r>
            <a:endParaRPr lang="en-US" altLang="en-US" sz="2000" b="1">
              <a:latin typeface="Courier New" pitchFamily="49" charset="0"/>
            </a:endParaRPr>
          </a:p>
        </p:txBody>
      </p:sp>
      <p:sp>
        <p:nvSpPr>
          <p:cNvPr id="32773" name="Text Box 6"/>
          <p:cNvSpPr txBox="1">
            <a:spLocks noChangeArrowheads="1"/>
          </p:cNvSpPr>
          <p:nvPr>
            <p:custDataLst>
              <p:tags r:id="rId3"/>
            </p:custDataLst>
          </p:nvPr>
        </p:nvSpPr>
        <p:spPr bwMode="auto">
          <a:xfrm>
            <a:off x="609600" y="1447800"/>
            <a:ext cx="451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800"/>
              <a:t>Putting the pieces together:</a:t>
            </a:r>
            <a:endParaRPr lang="en-US" altLang="en-US" sz="2800" i="1">
              <a:sym typeface="Symbol" pitchFamily="18" charset="2"/>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323A59A3-BAD9-40D3-9B8A-E8ED0F6C869A}" type="slidenum">
              <a:rPr lang="en-US" altLang="en-US" sz="1400" smtClean="0"/>
              <a:pPr>
                <a:spcBef>
                  <a:spcPct val="0"/>
                </a:spcBef>
                <a:buFontTx/>
                <a:buNone/>
              </a:pPr>
              <a:t>18</a:t>
            </a:fld>
            <a:endParaRPr lang="en-US" altLang="en-US" sz="1400" smtClean="0"/>
          </a:p>
        </p:txBody>
      </p:sp>
      <p:sp>
        <p:nvSpPr>
          <p:cNvPr id="33795" name="Rectangle 2"/>
          <p:cNvSpPr>
            <a:spLocks noGrp="1" noChangeArrowheads="1"/>
          </p:cNvSpPr>
          <p:nvPr>
            <p:ph type="title" idx="4294967295"/>
            <p:custDataLst>
              <p:tags r:id="rId1"/>
            </p:custDataLst>
          </p:nvPr>
        </p:nvSpPr>
        <p:spPr>
          <a:xfrm>
            <a:off x="457200" y="152400"/>
            <a:ext cx="7772400" cy="1143000"/>
          </a:xfrm>
          <a:noFill/>
        </p:spPr>
        <p:txBody>
          <a:bodyPr/>
          <a:lstStyle/>
          <a:p>
            <a:pPr eaLnBrk="1" hangingPunct="1"/>
            <a:r>
              <a:rPr lang="en-US" altLang="en-US" smtClean="0"/>
              <a:t>QuickSort:</a:t>
            </a:r>
            <a:br>
              <a:rPr lang="en-US" altLang="en-US" smtClean="0"/>
            </a:br>
            <a:r>
              <a:rPr lang="en-US" altLang="en-US" u="sng" smtClean="0"/>
              <a:t>Best</a:t>
            </a:r>
            <a:r>
              <a:rPr lang="en-US" altLang="en-US" smtClean="0"/>
              <a:t> case complexity</a:t>
            </a:r>
          </a:p>
        </p:txBody>
      </p:sp>
      <p:sp>
        <p:nvSpPr>
          <p:cNvPr id="33796" name="AutoShape 5" hidden="1"/>
          <p:cNvSpPr>
            <a:spLocks noChangeArrowheads="1"/>
          </p:cNvSpPr>
          <p:nvPr>
            <p:custDataLst>
              <p:tags r:id="rId2"/>
            </p:custDataLst>
          </p:nvPr>
        </p:nvSpPr>
        <p:spPr bwMode="auto">
          <a:xfrm>
            <a:off x="6324600" y="1524000"/>
            <a:ext cx="2667000" cy="1219200"/>
          </a:xfrm>
          <a:prstGeom prst="roundRect">
            <a:avLst>
              <a:gd name="adj" fmla="val 16667"/>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400">
                <a:latin typeface="Times New Roman" pitchFamily="18" charset="0"/>
              </a:rPr>
              <a:t>T(</a:t>
            </a:r>
            <a:r>
              <a:rPr lang="en-US" altLang="en-US" sz="2400" i="1">
                <a:latin typeface="Times New Roman" pitchFamily="18" charset="0"/>
              </a:rPr>
              <a:t>n</a:t>
            </a:r>
            <a:r>
              <a:rPr lang="en-US" altLang="en-US" sz="2400">
                <a:latin typeface="Times New Roman" pitchFamily="18" charset="0"/>
              </a:rPr>
              <a:t>) = 2T(</a:t>
            </a:r>
            <a:r>
              <a:rPr lang="en-US" altLang="en-US" sz="2400" i="1">
                <a:latin typeface="Times New Roman" pitchFamily="18" charset="0"/>
              </a:rPr>
              <a:t>n</a:t>
            </a:r>
            <a:r>
              <a:rPr lang="en-US" altLang="en-US" sz="2400">
                <a:latin typeface="Times New Roman" pitchFamily="18" charset="0"/>
              </a:rPr>
              <a:t>/2) + </a:t>
            </a:r>
            <a:r>
              <a:rPr lang="en-US" altLang="en-US" sz="2400" i="1">
                <a:latin typeface="Times New Roman" pitchFamily="18" charset="0"/>
              </a:rPr>
              <a:t>n</a:t>
            </a:r>
          </a:p>
          <a:p>
            <a:pPr algn="ctr" eaLnBrk="1" hangingPunct="1">
              <a:spcBef>
                <a:spcPct val="0"/>
              </a:spcBef>
              <a:buFontTx/>
              <a:buNone/>
            </a:pPr>
            <a:r>
              <a:rPr lang="en-US" altLang="en-US" sz="2400">
                <a:latin typeface="Times New Roman" pitchFamily="18" charset="0"/>
              </a:rPr>
              <a:t>…</a:t>
            </a:r>
          </a:p>
          <a:p>
            <a:pPr algn="ctr" eaLnBrk="1" hangingPunct="1">
              <a:spcBef>
                <a:spcPct val="0"/>
              </a:spcBef>
              <a:buFontTx/>
              <a:buNone/>
            </a:pPr>
            <a:r>
              <a:rPr lang="en-US" altLang="en-US" sz="2400">
                <a:latin typeface="Times New Roman" pitchFamily="18" charset="0"/>
              </a:rPr>
              <a:t>T(</a:t>
            </a:r>
            <a:r>
              <a:rPr lang="en-US" altLang="en-US" sz="2400" i="1">
                <a:latin typeface="Times New Roman" pitchFamily="18" charset="0"/>
              </a:rPr>
              <a:t>n</a:t>
            </a:r>
            <a:r>
              <a:rPr lang="en-US" altLang="en-US" sz="2400">
                <a:latin typeface="Times New Roman" pitchFamily="18" charset="0"/>
              </a:rPr>
              <a:t>) = </a:t>
            </a:r>
            <a:r>
              <a:rPr lang="en-US" altLang="en-US" sz="2400">
                <a:latin typeface="Times New Roman" pitchFamily="18" charset="0"/>
                <a:sym typeface="Symbol" pitchFamily="18" charset="2"/>
              </a:rPr>
              <a:t>O</a:t>
            </a:r>
            <a:r>
              <a:rPr lang="en-US" altLang="en-US" sz="2400">
                <a:latin typeface="Times New Roman" pitchFamily="18" charset="0"/>
              </a:rPr>
              <a:t>(</a:t>
            </a:r>
            <a:r>
              <a:rPr lang="en-US" altLang="en-US" sz="2400" i="1">
                <a:latin typeface="Times New Roman" pitchFamily="18" charset="0"/>
              </a:rPr>
              <a:t>n</a:t>
            </a:r>
            <a:r>
              <a:rPr lang="en-US" altLang="en-US" sz="2400">
                <a:latin typeface="Times New Roman" pitchFamily="18" charset="0"/>
              </a:rPr>
              <a:t> log </a:t>
            </a:r>
            <a:r>
              <a:rPr lang="en-US" altLang="en-US" sz="2400" i="1">
                <a:latin typeface="Times New Roman" pitchFamily="18" charset="0"/>
              </a:rPr>
              <a:t>n</a:t>
            </a:r>
            <a:r>
              <a:rPr lang="en-US" altLang="en-US" sz="2400">
                <a:latin typeface="Times New Roman" pitchFamily="18" charset="0"/>
              </a:rPr>
              <a:t>)</a:t>
            </a:r>
          </a:p>
        </p:txBody>
      </p:sp>
      <p:sp>
        <p:nvSpPr>
          <p:cNvPr id="33797" name="Text Box 6" hidden="1"/>
          <p:cNvSpPr txBox="1">
            <a:spLocks noChangeArrowheads="1"/>
          </p:cNvSpPr>
          <p:nvPr>
            <p:custDataLst>
              <p:tags r:id="rId3"/>
            </p:custDataLst>
          </p:nvPr>
        </p:nvSpPr>
        <p:spPr bwMode="auto">
          <a:xfrm>
            <a:off x="6400800" y="2971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a:solidFill>
                  <a:schemeClr val="hlink"/>
                </a:solidFill>
                <a:latin typeface="Times New Roman" pitchFamily="18" charset="0"/>
              </a:rPr>
              <a:t>Same as Mergesort</a:t>
            </a:r>
          </a:p>
        </p:txBody>
      </p:sp>
      <p:sp>
        <p:nvSpPr>
          <p:cNvPr id="33798" name="Text Box 7" hidden="1"/>
          <p:cNvSpPr txBox="1">
            <a:spLocks noChangeArrowheads="1"/>
          </p:cNvSpPr>
          <p:nvPr>
            <p:custDataLst>
              <p:tags r:id="rId4"/>
            </p:custDataLst>
          </p:nvPr>
        </p:nvSpPr>
        <p:spPr bwMode="auto">
          <a:xfrm>
            <a:off x="0" y="5851525"/>
            <a:ext cx="4191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000">
                <a:solidFill>
                  <a:schemeClr val="hlink"/>
                </a:solidFill>
                <a:latin typeface="Times New Roman" pitchFamily="18" charset="0"/>
              </a:rPr>
              <a:t>What is best case?  Always chooses a pivot that splits array in half at each step</a:t>
            </a:r>
          </a:p>
        </p:txBody>
      </p:sp>
      <p:sp>
        <p:nvSpPr>
          <p:cNvPr id="33799" name="Text Box 8"/>
          <p:cNvSpPr txBox="1">
            <a:spLocks noChangeArrowheads="1"/>
          </p:cNvSpPr>
          <p:nvPr>
            <p:custDataLst>
              <p:tags r:id="rId5"/>
            </p:custDataLst>
          </p:nvPr>
        </p:nvSpPr>
        <p:spPr bwMode="auto">
          <a:xfrm>
            <a:off x="152400" y="1546225"/>
            <a:ext cx="6695199"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800" b="1" dirty="0">
                <a:latin typeface="Courier New" pitchFamily="49" charset="0"/>
              </a:rPr>
              <a:t>Quicksort(A[], left, right) {</a:t>
            </a:r>
          </a:p>
          <a:p>
            <a:pPr>
              <a:spcBef>
                <a:spcPct val="0"/>
              </a:spcBef>
              <a:buFontTx/>
              <a:buNone/>
            </a:pPr>
            <a:r>
              <a:rPr lang="en-US" altLang="en-US" sz="1800" b="1" dirty="0">
                <a:latin typeface="Courier New" pitchFamily="49" charset="0"/>
              </a:rPr>
              <a:t>  if (left </a:t>
            </a:r>
            <a:r>
              <a:rPr lang="en-US" altLang="en-US" sz="1800" b="1" dirty="0">
                <a:latin typeface="Courier New" pitchFamily="49" charset="0"/>
                <a:sym typeface="Symbol" pitchFamily="18" charset="2"/>
              </a:rPr>
              <a:t>&lt; right) {</a:t>
            </a:r>
          </a:p>
          <a:p>
            <a:pPr>
              <a:spcBef>
                <a:spcPct val="0"/>
              </a:spcBef>
              <a:buFontTx/>
              <a:buNone/>
            </a:pPr>
            <a:r>
              <a:rPr lang="en-US" altLang="en-US" sz="1800" b="1" dirty="0">
                <a:latin typeface="Courier New" pitchFamily="49" charset="0"/>
                <a:sym typeface="Symbol" pitchFamily="18" charset="2"/>
              </a:rPr>
              <a:t>    medianOf3Pivot(A, left, right);</a:t>
            </a:r>
          </a:p>
          <a:p>
            <a:pPr>
              <a:spcBef>
                <a:spcPct val="0"/>
              </a:spcBef>
              <a:buFontTx/>
              <a:buNone/>
            </a:pPr>
            <a:r>
              <a:rPr lang="en-US" altLang="en-US" sz="1800" b="1" dirty="0">
                <a:latin typeface="Courier New" pitchFamily="49" charset="0"/>
                <a:sym typeface="Symbol" pitchFamily="18" charset="2"/>
              </a:rPr>
              <a:t>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Partition(A, left+1, right-1);</a:t>
            </a:r>
          </a:p>
          <a:p>
            <a:pPr>
              <a:spcBef>
                <a:spcPct val="0"/>
              </a:spcBef>
              <a:buFontTx/>
              <a:buNone/>
            </a:pPr>
            <a:endParaRPr lang="en-US" altLang="en-US" sz="1800" b="1" dirty="0">
              <a:latin typeface="Courier New" pitchFamily="49" charset="0"/>
              <a:sym typeface="Symbol" pitchFamily="18" charset="2"/>
            </a:endParaRPr>
          </a:p>
          <a:p>
            <a:pPr>
              <a:spcBef>
                <a:spcPct val="0"/>
              </a:spcBef>
              <a:buFontTx/>
              <a:buNone/>
            </a:pPr>
            <a:r>
              <a:rPr lang="en-US" altLang="en-US" sz="1800" b="1" dirty="0">
                <a:latin typeface="Courier New" pitchFamily="49" charset="0"/>
                <a:sym typeface="Symbol" pitchFamily="18" charset="2"/>
              </a:rPr>
              <a:t>    Quicksort(A, left,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1);</a:t>
            </a:r>
          </a:p>
          <a:p>
            <a:pPr>
              <a:spcBef>
                <a:spcPct val="0"/>
              </a:spcBef>
              <a:buFontTx/>
              <a:buNone/>
            </a:pPr>
            <a:r>
              <a:rPr lang="en-US" altLang="en-US" sz="1800" b="1" dirty="0">
                <a:latin typeface="Courier New" pitchFamily="49" charset="0"/>
                <a:sym typeface="Symbol" pitchFamily="18" charset="2"/>
              </a:rPr>
              <a:t>    Quicksort(A,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+ 1, right);</a:t>
            </a:r>
          </a:p>
          <a:p>
            <a:pPr>
              <a:spcBef>
                <a:spcPct val="0"/>
              </a:spcBef>
              <a:buFontTx/>
              <a:buNone/>
            </a:pPr>
            <a:r>
              <a:rPr lang="en-US" altLang="en-US" sz="1800" b="1" dirty="0">
                <a:latin typeface="Courier New" pitchFamily="49" charset="0"/>
                <a:sym typeface="Symbol" pitchFamily="18" charset="2"/>
              </a:rPr>
              <a:t>  }</a:t>
            </a:r>
          </a:p>
          <a:p>
            <a:pPr>
              <a:spcBef>
                <a:spcPct val="0"/>
              </a:spcBef>
              <a:buFontTx/>
              <a:buNone/>
            </a:pPr>
            <a:r>
              <a:rPr lang="en-US" altLang="en-US" sz="1800" b="1" dirty="0" smtClean="0">
                <a:latin typeface="Courier New" pitchFamily="49" charset="0"/>
                <a:sym typeface="Symbol" pitchFamily="18" charset="2"/>
              </a:rPr>
              <a:t>}</a:t>
            </a:r>
          </a:p>
        </p:txBody>
      </p:sp>
      <p:sp>
        <p:nvSpPr>
          <p:cNvPr id="8" name="Rectangle 3"/>
          <p:cNvSpPr txBox="1">
            <a:spLocks noChangeArrowheads="1"/>
          </p:cNvSpPr>
          <p:nvPr>
            <p:custDataLst>
              <p:tags r:id="rId6"/>
            </p:custDataLst>
          </p:nvPr>
        </p:nvSpPr>
        <p:spPr>
          <a:xfrm>
            <a:off x="228600" y="4267200"/>
            <a:ext cx="8610600" cy="2286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pPr>
            <a:r>
              <a:rPr lang="en-US" altLang="en-US" sz="2400" dirty="0" smtClean="0"/>
              <a:t>Partition perfectly each time (equal halves at each step)</a:t>
            </a:r>
          </a:p>
          <a:p>
            <a:pPr marL="457200" indent="-457200" eaLnBrk="1" hangingPunct="1">
              <a:lnSpc>
                <a:spcPct val="90000"/>
              </a:lnSpc>
            </a:pPr>
            <a:r>
              <a:rPr lang="en-US" altLang="en-US" sz="2400" dirty="0" smtClean="0"/>
              <a:t>Therefore log(n) nested calls before reaching base case</a:t>
            </a:r>
          </a:p>
          <a:p>
            <a:pPr marL="457200" indent="-457200" eaLnBrk="1" hangingPunct="1">
              <a:lnSpc>
                <a:spcPct val="90000"/>
              </a:lnSpc>
            </a:pPr>
            <a:r>
              <a:rPr lang="en-US" altLang="en-US" sz="2400" dirty="0" smtClean="0"/>
              <a:t>Each partition step is O(n) scanning and swapping</a:t>
            </a:r>
          </a:p>
          <a:p>
            <a:pPr marL="457200" indent="-457200" eaLnBrk="1" hangingPunct="1">
              <a:lnSpc>
                <a:spcPct val="90000"/>
              </a:lnSpc>
            </a:pPr>
            <a:r>
              <a:rPr lang="en-US" altLang="en-US" sz="2400" dirty="0" smtClean="0"/>
              <a:t>Therefore O(n log 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496AE4D4-EF54-4F14-B899-82282FEE3140}" type="slidenum">
              <a:rPr lang="en-US" altLang="en-US" sz="1400" smtClean="0"/>
              <a:pPr>
                <a:spcBef>
                  <a:spcPct val="0"/>
                </a:spcBef>
                <a:buFontTx/>
                <a:buNone/>
              </a:pPr>
              <a:t>19</a:t>
            </a:fld>
            <a:endParaRPr lang="en-US" altLang="en-US" sz="1400" smtClean="0"/>
          </a:p>
        </p:txBody>
      </p:sp>
      <p:sp>
        <p:nvSpPr>
          <p:cNvPr id="34820" name="Rectangle 2"/>
          <p:cNvSpPr>
            <a:spLocks noGrp="1" noChangeArrowheads="1"/>
          </p:cNvSpPr>
          <p:nvPr>
            <p:ph type="title" idx="4294967295"/>
            <p:custDataLst>
              <p:tags r:id="rId1"/>
            </p:custDataLst>
          </p:nvPr>
        </p:nvSpPr>
        <p:spPr>
          <a:xfrm>
            <a:off x="457200" y="152400"/>
            <a:ext cx="7772400" cy="1143000"/>
          </a:xfrm>
          <a:noFill/>
        </p:spPr>
        <p:txBody>
          <a:bodyPr/>
          <a:lstStyle/>
          <a:p>
            <a:pPr eaLnBrk="1" hangingPunct="1"/>
            <a:r>
              <a:rPr lang="en-US" altLang="en-US" smtClean="0"/>
              <a:t>QuickSort:</a:t>
            </a:r>
            <a:br>
              <a:rPr lang="en-US" altLang="en-US" smtClean="0"/>
            </a:br>
            <a:r>
              <a:rPr lang="en-US" altLang="en-US" u="sng" smtClean="0"/>
              <a:t>Worst</a:t>
            </a:r>
            <a:r>
              <a:rPr lang="en-US" altLang="en-US" smtClean="0"/>
              <a:t> case complexity</a:t>
            </a:r>
          </a:p>
        </p:txBody>
      </p:sp>
      <p:sp>
        <p:nvSpPr>
          <p:cNvPr id="34821" name="Text Box 7" hidden="1"/>
          <p:cNvSpPr txBox="1">
            <a:spLocks noChangeArrowheads="1"/>
          </p:cNvSpPr>
          <p:nvPr>
            <p:custDataLst>
              <p:tags r:id="rId2"/>
            </p:custDataLst>
          </p:nvPr>
        </p:nvSpPr>
        <p:spPr bwMode="auto">
          <a:xfrm>
            <a:off x="0" y="6035675"/>
            <a:ext cx="464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400">
                <a:solidFill>
                  <a:schemeClr val="hlink"/>
                </a:solidFill>
                <a:latin typeface="Times New Roman" pitchFamily="18" charset="0"/>
              </a:rPr>
              <a:t>Always chooses WORST pivot – so that </a:t>
            </a:r>
            <a:r>
              <a:rPr lang="en-US" altLang="en-US" sz="2400" i="1">
                <a:solidFill>
                  <a:schemeClr val="hlink"/>
                </a:solidFill>
                <a:latin typeface="Times New Roman" pitchFamily="18" charset="0"/>
              </a:rPr>
              <a:t>one array is empty</a:t>
            </a:r>
            <a:r>
              <a:rPr lang="en-US" altLang="en-US" sz="2400">
                <a:solidFill>
                  <a:schemeClr val="hlink"/>
                </a:solidFill>
                <a:latin typeface="Times New Roman" pitchFamily="18" charset="0"/>
              </a:rPr>
              <a:t> at each step</a:t>
            </a:r>
          </a:p>
        </p:txBody>
      </p:sp>
      <p:sp>
        <p:nvSpPr>
          <p:cNvPr id="34822" name="AutoShape 6" hidden="1"/>
          <p:cNvSpPr>
            <a:spLocks noChangeArrowheads="1"/>
          </p:cNvSpPr>
          <p:nvPr>
            <p:custDataLst>
              <p:tags r:id="rId3"/>
            </p:custDataLst>
          </p:nvPr>
        </p:nvSpPr>
        <p:spPr bwMode="auto">
          <a:xfrm>
            <a:off x="4876800" y="1447800"/>
            <a:ext cx="4191000" cy="3048000"/>
          </a:xfrm>
          <a:prstGeom prst="roundRect">
            <a:avLst>
              <a:gd name="adj" fmla="val 16667"/>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400">
                <a:latin typeface="Times New Roman" pitchFamily="18" charset="0"/>
              </a:rPr>
              <a:t>T(1) = 1</a:t>
            </a:r>
            <a:br>
              <a:rPr lang="en-US" altLang="en-US" sz="2400">
                <a:latin typeface="Times New Roman" pitchFamily="18" charset="0"/>
              </a:rPr>
            </a:br>
            <a:r>
              <a:rPr lang="en-US" altLang="en-US" sz="2400">
                <a:latin typeface="Times New Roman" pitchFamily="18" charset="0"/>
              </a:rPr>
              <a:t>T(</a:t>
            </a:r>
            <a:r>
              <a:rPr lang="en-US" altLang="en-US" sz="2400" i="1">
                <a:latin typeface="Times New Roman" pitchFamily="18" charset="0"/>
              </a:rPr>
              <a:t>n</a:t>
            </a:r>
            <a:r>
              <a:rPr lang="en-US" altLang="en-US" sz="2400">
                <a:latin typeface="Times New Roman" pitchFamily="18" charset="0"/>
              </a:rPr>
              <a:t>) = </a:t>
            </a:r>
            <a:r>
              <a:rPr lang="en-US" altLang="en-US" sz="2400" i="1">
                <a:latin typeface="Times New Roman" pitchFamily="18" charset="0"/>
              </a:rPr>
              <a:t>n</a:t>
            </a:r>
            <a:r>
              <a:rPr lang="en-US" altLang="en-US" sz="2400">
                <a:latin typeface="Times New Roman" pitchFamily="18" charset="0"/>
              </a:rPr>
              <a:t> + T(</a:t>
            </a:r>
            <a:r>
              <a:rPr lang="en-US" altLang="en-US" sz="2400" i="1">
                <a:latin typeface="Times New Roman" pitchFamily="18" charset="0"/>
              </a:rPr>
              <a:t>n</a:t>
            </a:r>
            <a:r>
              <a:rPr lang="en-US" altLang="en-US" sz="2400">
                <a:latin typeface="Times New Roman" pitchFamily="18" charset="0"/>
              </a:rPr>
              <a:t>-1)</a:t>
            </a:r>
          </a:p>
          <a:p>
            <a:pPr eaLnBrk="1" hangingPunct="1">
              <a:spcBef>
                <a:spcPct val="0"/>
              </a:spcBef>
              <a:buFontTx/>
              <a:buNone/>
            </a:pPr>
            <a:r>
              <a:rPr lang="en-US" altLang="en-US" sz="2400">
                <a:latin typeface="Times New Roman" pitchFamily="18" charset="0"/>
              </a:rPr>
              <a:t/>
            </a:r>
            <a:br>
              <a:rPr lang="en-US" altLang="en-US" sz="2400">
                <a:latin typeface="Times New Roman" pitchFamily="18" charset="0"/>
              </a:rPr>
            </a:br>
            <a:r>
              <a:rPr lang="en-US" altLang="en-US" sz="2400">
                <a:latin typeface="Times New Roman" pitchFamily="18" charset="0"/>
              </a:rPr>
              <a:t>T(n) = n + (n-1) + T(n-2)</a:t>
            </a:r>
            <a:br>
              <a:rPr lang="en-US" altLang="en-US" sz="2400">
                <a:latin typeface="Times New Roman" pitchFamily="18" charset="0"/>
              </a:rPr>
            </a:br>
            <a:r>
              <a:rPr lang="en-US" altLang="en-US" sz="2400">
                <a:latin typeface="Times New Roman" pitchFamily="18" charset="0"/>
              </a:rPr>
              <a:t>T(n) = n + (n-1) + (n-2)+ T(n-3)</a:t>
            </a:r>
            <a:br>
              <a:rPr lang="en-US" altLang="en-US" sz="2400">
                <a:latin typeface="Times New Roman" pitchFamily="18" charset="0"/>
              </a:rPr>
            </a:br>
            <a:r>
              <a:rPr lang="en-US" altLang="en-US" sz="2400">
                <a:latin typeface="Times New Roman" pitchFamily="18" charset="0"/>
              </a:rPr>
              <a:t>T(n) = 1 + 2+ 3+…+N</a:t>
            </a:r>
          </a:p>
          <a:p>
            <a:pPr eaLnBrk="1" hangingPunct="1">
              <a:spcBef>
                <a:spcPct val="0"/>
              </a:spcBef>
              <a:buFontTx/>
              <a:buNone/>
            </a:pPr>
            <a:r>
              <a:rPr lang="en-US" altLang="en-US" sz="2400">
                <a:latin typeface="Times New Roman" pitchFamily="18" charset="0"/>
              </a:rPr>
              <a:t>…</a:t>
            </a:r>
          </a:p>
          <a:p>
            <a:pPr eaLnBrk="1" hangingPunct="1">
              <a:spcBef>
                <a:spcPct val="0"/>
              </a:spcBef>
              <a:buFontTx/>
              <a:buNone/>
            </a:pPr>
            <a:r>
              <a:rPr lang="en-US" altLang="en-US" sz="2400">
                <a:latin typeface="Times New Roman" pitchFamily="18" charset="0"/>
              </a:rPr>
              <a:t>T(</a:t>
            </a:r>
            <a:r>
              <a:rPr lang="en-US" altLang="en-US" sz="2400" i="1">
                <a:latin typeface="Times New Roman" pitchFamily="18" charset="0"/>
              </a:rPr>
              <a:t>n</a:t>
            </a:r>
            <a:r>
              <a:rPr lang="en-US" altLang="en-US" sz="2400">
                <a:latin typeface="Times New Roman" pitchFamily="18" charset="0"/>
              </a:rPr>
              <a:t>) = </a:t>
            </a:r>
            <a:r>
              <a:rPr lang="en-US" altLang="en-US" sz="2400">
                <a:latin typeface="Times New Roman" pitchFamily="18" charset="0"/>
                <a:sym typeface="Symbol" pitchFamily="18" charset="2"/>
              </a:rPr>
              <a:t>O</a:t>
            </a:r>
            <a:r>
              <a:rPr lang="en-US" altLang="en-US" sz="2400">
                <a:latin typeface="Times New Roman" pitchFamily="18" charset="0"/>
              </a:rPr>
              <a:t>(</a:t>
            </a:r>
            <a:r>
              <a:rPr lang="en-US" altLang="en-US" sz="2400" i="1">
                <a:latin typeface="Times New Roman" pitchFamily="18" charset="0"/>
              </a:rPr>
              <a:t>n</a:t>
            </a:r>
            <a:r>
              <a:rPr lang="en-US" altLang="en-US" sz="2400" baseline="30000">
                <a:latin typeface="Times New Roman" pitchFamily="18" charset="0"/>
              </a:rPr>
              <a:t>2</a:t>
            </a:r>
            <a:r>
              <a:rPr lang="en-US" altLang="en-US" sz="2400">
                <a:latin typeface="Times New Roman" pitchFamily="18" charset="0"/>
              </a:rPr>
              <a:t>)</a:t>
            </a:r>
          </a:p>
        </p:txBody>
      </p:sp>
      <p:sp>
        <p:nvSpPr>
          <p:cNvPr id="7" name="Rectangle 3"/>
          <p:cNvSpPr txBox="1">
            <a:spLocks noChangeArrowheads="1"/>
          </p:cNvSpPr>
          <p:nvPr>
            <p:custDataLst>
              <p:tags r:id="rId4"/>
            </p:custDataLst>
          </p:nvPr>
        </p:nvSpPr>
        <p:spPr>
          <a:xfrm>
            <a:off x="228600" y="1752600"/>
            <a:ext cx="8610600" cy="2286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eaLnBrk="1" hangingPunct="1">
              <a:lnSpc>
                <a:spcPct val="90000"/>
              </a:lnSpc>
            </a:pPr>
            <a:r>
              <a:rPr lang="en-US" altLang="en-US" sz="2400" dirty="0" smtClean="0"/>
              <a:t>Choose terrible partitions: arrays size 0 and n-1 at each step</a:t>
            </a:r>
          </a:p>
          <a:p>
            <a:pPr marL="857250" lvl="1" indent="-457200" eaLnBrk="1" hangingPunct="1">
              <a:lnSpc>
                <a:spcPct val="90000"/>
              </a:lnSpc>
            </a:pPr>
            <a:r>
              <a:rPr lang="en-US" altLang="en-US" sz="2000" dirty="0" smtClean="0"/>
              <a:t>Pivot smallest or largest element at each step</a:t>
            </a:r>
          </a:p>
          <a:p>
            <a:pPr marL="457200" indent="-457200" eaLnBrk="1" hangingPunct="1">
              <a:lnSpc>
                <a:spcPct val="90000"/>
              </a:lnSpc>
            </a:pPr>
            <a:r>
              <a:rPr lang="en-US" altLang="en-US" sz="2400" dirty="0" smtClean="0"/>
              <a:t>Each recursive call has size one less than previous step</a:t>
            </a:r>
          </a:p>
          <a:p>
            <a:pPr marL="457200" indent="-457200" eaLnBrk="1" hangingPunct="1">
              <a:lnSpc>
                <a:spcPct val="90000"/>
              </a:lnSpc>
            </a:pPr>
            <a:r>
              <a:rPr lang="en-US" altLang="en-US" sz="2400" dirty="0" smtClean="0"/>
              <a:t>n – 1 nested calls before list of size 1</a:t>
            </a:r>
          </a:p>
          <a:p>
            <a:pPr marL="457200" indent="-457200" eaLnBrk="1" hangingPunct="1">
              <a:lnSpc>
                <a:spcPct val="90000"/>
              </a:lnSpc>
            </a:pPr>
            <a:r>
              <a:rPr lang="en-US" altLang="en-US" sz="2400" dirty="0" smtClean="0"/>
              <a:t>Each partition scans order n elements</a:t>
            </a:r>
          </a:p>
          <a:p>
            <a:pPr marL="857250" lvl="1" indent="-457200" eaLnBrk="1" hangingPunct="1">
              <a:lnSpc>
                <a:spcPct val="90000"/>
              </a:lnSpc>
            </a:pPr>
            <a:r>
              <a:rPr lang="en-US" altLang="en-US" sz="2000" dirty="0" smtClean="0"/>
              <a:t>The </a:t>
            </a:r>
            <a:r>
              <a:rPr lang="en-US" altLang="en-US" sz="2000" dirty="0" err="1" smtClean="0"/>
              <a:t>ith</a:t>
            </a:r>
            <a:r>
              <a:rPr lang="en-US" altLang="en-US" sz="2000" dirty="0" smtClean="0"/>
              <a:t> call does O(n – </a:t>
            </a:r>
            <a:r>
              <a:rPr lang="en-US" altLang="en-US" sz="2000" dirty="0" err="1" smtClean="0"/>
              <a:t>i</a:t>
            </a:r>
            <a:r>
              <a:rPr lang="en-US" altLang="en-US" sz="2000" dirty="0" smtClean="0"/>
              <a:t>) work</a:t>
            </a:r>
          </a:p>
          <a:p>
            <a:pPr marL="457200" indent="-457200" eaLnBrk="1" hangingPunct="1">
              <a:lnSpc>
                <a:spcPct val="90000"/>
              </a:lnSpc>
            </a:pPr>
            <a:r>
              <a:rPr lang="en-US" altLang="en-US" sz="2400" dirty="0" smtClean="0"/>
              <a:t>n calls of O(n – </a:t>
            </a:r>
            <a:r>
              <a:rPr lang="en-US" altLang="en-US" sz="2400" dirty="0" err="1" smtClean="0"/>
              <a:t>i</a:t>
            </a:r>
            <a:r>
              <a:rPr lang="en-US" altLang="en-US" sz="2400" dirty="0" smtClean="0"/>
              <a:t>) is n^2</a:t>
            </a:r>
            <a:endParaRPr lang="en-US"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Undergrad at UW in Neurobiology</a:t>
            </a:r>
          </a:p>
          <a:p>
            <a:r>
              <a:rPr lang="en-US" dirty="0" smtClean="0"/>
              <a:t>Switched </a:t>
            </a:r>
            <a:r>
              <a:rPr lang="en-US" dirty="0"/>
              <a:t>to Computer Science for my PhD</a:t>
            </a:r>
          </a:p>
          <a:p>
            <a:r>
              <a:rPr lang="is-IS" dirty="0" smtClean="0"/>
              <a:t>In </a:t>
            </a:r>
            <a:r>
              <a:rPr lang="is-IS" dirty="0"/>
              <a:t>the </a:t>
            </a:r>
            <a:r>
              <a:rPr lang="is-IS" dirty="0" smtClean="0"/>
              <a:t>ICTD group with Richard</a:t>
            </a:r>
            <a:endParaRPr lang="is-IS" dirty="0"/>
          </a:p>
          <a:p>
            <a:r>
              <a:rPr lang="is-IS" dirty="0"/>
              <a:t>Do some work with the Google Chrome for Emerging Markets team in Fremont</a:t>
            </a:r>
            <a:endParaRPr lang="en-US" dirty="0"/>
          </a:p>
          <a:p>
            <a:r>
              <a:rPr lang="en-US" dirty="0"/>
              <a:t>Work mostly on Android and the web now</a:t>
            </a:r>
          </a:p>
          <a:p>
            <a:endParaRPr lang="en-US" dirty="0"/>
          </a:p>
        </p:txBody>
      </p:sp>
      <p:sp>
        <p:nvSpPr>
          <p:cNvPr id="4" name="Slide Number Placeholder 3"/>
          <p:cNvSpPr>
            <a:spLocks noGrp="1"/>
          </p:cNvSpPr>
          <p:nvPr>
            <p:ph type="sldNum" sz="quarter" idx="12"/>
          </p:nvPr>
        </p:nvSpPr>
        <p:spPr/>
        <p:txBody>
          <a:bodyPr/>
          <a:lstStyle/>
          <a:p>
            <a:pPr>
              <a:defRPr/>
            </a:pPr>
            <a:fld id="{CD13DB4B-DC89-4E41-8000-42F17A7EAB14}" type="slidenum">
              <a:rPr lang="en-US" altLang="en-US" smtClean="0"/>
              <a:pPr>
                <a:defRPr/>
              </a:pPr>
              <a:t>2</a:t>
            </a:fld>
            <a:endParaRPr lang="en-US" altLang="en-US"/>
          </a:p>
        </p:txBody>
      </p:sp>
      <p:sp>
        <p:nvSpPr>
          <p:cNvPr id="6" name="Rectangle 2"/>
          <p:cNvSpPr txBox="1">
            <a:spLocks noChangeArrowheads="1"/>
          </p:cNvSpPr>
          <p:nvPr>
            <p:custDataLst>
              <p:tags r:id="rId1"/>
            </p:custDataLst>
          </p:nvPr>
        </p:nvSpPr>
        <p:spPr bwMode="auto">
          <a:xfrm>
            <a:off x="609600" y="427038"/>
            <a:ext cx="8229600" cy="1143000"/>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00FF"/>
                </a:solidFill>
                <a:latin typeface="+mj-lt"/>
                <a:ea typeface="+mj-ea"/>
                <a:cs typeface="+mj-cs"/>
              </a:defRPr>
            </a:lvl1pPr>
            <a:lvl2pPr algn="ctr" rtl="0" eaLnBrk="0" fontAlgn="base" hangingPunct="0">
              <a:spcBef>
                <a:spcPct val="0"/>
              </a:spcBef>
              <a:spcAft>
                <a:spcPct val="0"/>
              </a:spcAft>
              <a:defRPr sz="4400">
                <a:solidFill>
                  <a:srgbClr val="0000FF"/>
                </a:solidFill>
                <a:latin typeface="Arial" charset="0"/>
              </a:defRPr>
            </a:lvl2pPr>
            <a:lvl3pPr algn="ctr" rtl="0" eaLnBrk="0" fontAlgn="base" hangingPunct="0">
              <a:spcBef>
                <a:spcPct val="0"/>
              </a:spcBef>
              <a:spcAft>
                <a:spcPct val="0"/>
              </a:spcAft>
              <a:defRPr sz="4400">
                <a:solidFill>
                  <a:srgbClr val="0000FF"/>
                </a:solidFill>
                <a:latin typeface="Arial" charset="0"/>
              </a:defRPr>
            </a:lvl3pPr>
            <a:lvl4pPr algn="ctr" rtl="0" eaLnBrk="0" fontAlgn="base" hangingPunct="0">
              <a:spcBef>
                <a:spcPct val="0"/>
              </a:spcBef>
              <a:spcAft>
                <a:spcPct val="0"/>
              </a:spcAft>
              <a:defRPr sz="4400">
                <a:solidFill>
                  <a:srgbClr val="0000FF"/>
                </a:solidFill>
                <a:latin typeface="Arial" charset="0"/>
              </a:defRPr>
            </a:lvl4pPr>
            <a:lvl5pPr algn="ctr" rtl="0" eaLnBrk="0" fontAlgn="base" hangingPunct="0">
              <a:spcBef>
                <a:spcPct val="0"/>
              </a:spcBef>
              <a:spcAft>
                <a:spcPct val="0"/>
              </a:spcAft>
              <a:defRPr sz="4400">
                <a:solidFill>
                  <a:srgbClr val="0000FF"/>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a:lstStyle>
          <a:p>
            <a:pPr eaLnBrk="1" hangingPunct="1"/>
            <a:r>
              <a:rPr lang="en-US" altLang="en-US" dirty="0" smtClean="0"/>
              <a:t>Sam Sudar</a:t>
            </a:r>
            <a:endParaRPr lang="en-US" altLang="en-US" dirty="0" smtClean="0"/>
          </a:p>
        </p:txBody>
      </p:sp>
    </p:spTree>
    <p:extLst>
      <p:ext uri="{BB962C8B-B14F-4D97-AF65-F5344CB8AC3E}">
        <p14:creationId xmlns:p14="http://schemas.microsoft.com/office/powerpoint/2010/main" val="1474229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D9E3E857-D461-4853-84B2-CA6E3076AFF1}" type="slidenum">
              <a:rPr lang="en-US" altLang="en-US" sz="1400" smtClean="0"/>
              <a:pPr>
                <a:spcBef>
                  <a:spcPct val="0"/>
                </a:spcBef>
                <a:buFontTx/>
                <a:buNone/>
              </a:pPr>
              <a:t>20</a:t>
            </a:fld>
            <a:endParaRPr lang="en-US" altLang="en-US" sz="1400" smtClean="0"/>
          </a:p>
        </p:txBody>
      </p:sp>
      <p:sp>
        <p:nvSpPr>
          <p:cNvPr id="35843" name="Rectangle 2"/>
          <p:cNvSpPr>
            <a:spLocks noGrp="1" noChangeArrowheads="1"/>
          </p:cNvSpPr>
          <p:nvPr>
            <p:ph type="title" idx="4294967295"/>
            <p:custDataLst>
              <p:tags r:id="rId1"/>
            </p:custDataLst>
          </p:nvPr>
        </p:nvSpPr>
        <p:spPr>
          <a:xfrm>
            <a:off x="457200" y="152400"/>
            <a:ext cx="7772400" cy="1143000"/>
          </a:xfrm>
          <a:noFill/>
        </p:spPr>
        <p:txBody>
          <a:bodyPr/>
          <a:lstStyle/>
          <a:p>
            <a:pPr eaLnBrk="1" hangingPunct="1"/>
            <a:r>
              <a:rPr lang="en-US" altLang="en-US" dirty="0" err="1" smtClean="0"/>
              <a:t>QuickSort</a:t>
            </a:r>
            <a:r>
              <a:rPr lang="en-US" altLang="en-US" dirty="0" smtClean="0"/>
              <a:t>:</a:t>
            </a:r>
            <a:br>
              <a:rPr lang="en-US" altLang="en-US" dirty="0" smtClean="0"/>
            </a:br>
            <a:r>
              <a:rPr lang="en-US" altLang="en-US" u="sng" dirty="0" smtClean="0"/>
              <a:t>Average</a:t>
            </a:r>
            <a:r>
              <a:rPr lang="en-US" altLang="en-US" dirty="0" smtClean="0"/>
              <a:t> case complexity</a:t>
            </a:r>
          </a:p>
        </p:txBody>
      </p:sp>
      <p:sp>
        <p:nvSpPr>
          <p:cNvPr id="35844" name="Text Box 6"/>
          <p:cNvSpPr txBox="1">
            <a:spLocks noChangeArrowheads="1"/>
          </p:cNvSpPr>
          <p:nvPr>
            <p:custDataLst>
              <p:tags r:id="rId2"/>
            </p:custDataLst>
          </p:nvPr>
        </p:nvSpPr>
        <p:spPr bwMode="auto">
          <a:xfrm>
            <a:off x="669925" y="2505075"/>
            <a:ext cx="7866963" cy="310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2800" dirty="0"/>
              <a:t>Turns out to be </a:t>
            </a:r>
            <a:r>
              <a:rPr lang="en-US" altLang="en-US" sz="2800" b="1" dirty="0">
                <a:sym typeface="Symbol" pitchFamily="18" charset="2"/>
              </a:rPr>
              <a:t>O(</a:t>
            </a:r>
            <a:r>
              <a:rPr lang="en-US" altLang="en-US" sz="2800" b="1" i="1" dirty="0">
                <a:sym typeface="Symbol" pitchFamily="18" charset="2"/>
              </a:rPr>
              <a:t>n</a:t>
            </a:r>
            <a:r>
              <a:rPr lang="en-US" altLang="en-US" sz="2800" b="1" dirty="0">
                <a:sym typeface="Symbol" pitchFamily="18" charset="2"/>
              </a:rPr>
              <a:t> log </a:t>
            </a:r>
            <a:r>
              <a:rPr lang="en-US" altLang="en-US" sz="2800" b="1" i="1" dirty="0">
                <a:sym typeface="Symbol" pitchFamily="18" charset="2"/>
              </a:rPr>
              <a:t>n</a:t>
            </a:r>
            <a:r>
              <a:rPr lang="en-US" altLang="en-US" sz="2800" b="1" dirty="0">
                <a:sym typeface="Symbol" pitchFamily="18" charset="2"/>
              </a:rPr>
              <a:t>)</a:t>
            </a:r>
            <a:r>
              <a:rPr lang="en-US" altLang="en-US" sz="2800" dirty="0" smtClean="0">
                <a:sym typeface="Symbol" pitchFamily="18" charset="2"/>
              </a:rPr>
              <a:t>.</a:t>
            </a:r>
          </a:p>
          <a:p>
            <a:pPr eaLnBrk="1" hangingPunct="1">
              <a:spcBef>
                <a:spcPct val="0"/>
              </a:spcBef>
              <a:buFontTx/>
              <a:buNone/>
            </a:pPr>
            <a:endParaRPr lang="en-US" altLang="en-US" sz="2800" dirty="0">
              <a:sym typeface="Symbol" pitchFamily="18" charset="2"/>
            </a:endParaRPr>
          </a:p>
          <a:p>
            <a:pPr eaLnBrk="1" hangingPunct="1">
              <a:spcBef>
                <a:spcPct val="0"/>
              </a:spcBef>
              <a:buFontTx/>
              <a:buNone/>
            </a:pPr>
            <a:r>
              <a:rPr lang="en-US" altLang="en-US" sz="2800" dirty="0" smtClean="0">
                <a:sym typeface="Symbol" pitchFamily="18" charset="2"/>
              </a:rPr>
              <a:t>This is the complexity everyone always gives for </a:t>
            </a:r>
          </a:p>
          <a:p>
            <a:pPr eaLnBrk="1" hangingPunct="1">
              <a:spcBef>
                <a:spcPct val="0"/>
              </a:spcBef>
              <a:buFontTx/>
              <a:buNone/>
            </a:pPr>
            <a:r>
              <a:rPr lang="en-US" altLang="en-US" sz="2800" dirty="0" smtClean="0">
                <a:sym typeface="Symbol" pitchFamily="18" charset="2"/>
              </a:rPr>
              <a:t>partition exchange sort / quick sort.</a:t>
            </a:r>
            <a:endParaRPr lang="en-US" altLang="en-US" sz="2800" dirty="0">
              <a:sym typeface="Symbol" pitchFamily="18" charset="2"/>
            </a:endParaRPr>
          </a:p>
          <a:p>
            <a:pPr eaLnBrk="1" hangingPunct="1">
              <a:spcBef>
                <a:spcPct val="0"/>
              </a:spcBef>
              <a:buFontTx/>
              <a:buNone/>
            </a:pPr>
            <a:endParaRPr lang="en-US" altLang="en-US" sz="2800" b="1" dirty="0">
              <a:sym typeface="Symbol" pitchFamily="18" charset="2"/>
            </a:endParaRPr>
          </a:p>
          <a:p>
            <a:pPr eaLnBrk="1" hangingPunct="1">
              <a:spcBef>
                <a:spcPct val="0"/>
              </a:spcBef>
              <a:buFontTx/>
              <a:buNone/>
            </a:pPr>
            <a:r>
              <a:rPr lang="en-US" altLang="en-US" sz="2800" dirty="0">
                <a:sym typeface="Symbol" pitchFamily="18" charset="2"/>
              </a:rPr>
              <a:t>See Section 7.7.5 for an idea of the proof.</a:t>
            </a:r>
          </a:p>
          <a:p>
            <a:pPr eaLnBrk="1" hangingPunct="1">
              <a:spcBef>
                <a:spcPct val="0"/>
              </a:spcBef>
              <a:buFontTx/>
              <a:buNone/>
            </a:pPr>
            <a:r>
              <a:rPr lang="en-US" altLang="en-US" sz="2800" i="1" dirty="0">
                <a:sym typeface="Symbol" pitchFamily="18" charset="2"/>
              </a:rPr>
              <a:t>Don’t need to know proof details for this course.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65A81FE0-2388-4E51-AB15-009463FB62F4}" type="slidenum">
              <a:rPr lang="en-US" altLang="en-US" sz="1400" smtClean="0"/>
              <a:pPr>
                <a:spcBef>
                  <a:spcPct val="0"/>
                </a:spcBef>
                <a:buFontTx/>
                <a:buNone/>
              </a:pPr>
              <a:t>21</a:t>
            </a:fld>
            <a:endParaRPr lang="en-US" altLang="en-US" sz="1400" smtClean="0"/>
          </a:p>
        </p:txBody>
      </p:sp>
      <p:sp>
        <p:nvSpPr>
          <p:cNvPr id="36867" name="Text Box 2"/>
          <p:cNvSpPr txBox="1">
            <a:spLocks noChangeArrowheads="1"/>
          </p:cNvSpPr>
          <p:nvPr>
            <p:custDataLst>
              <p:tags r:id="rId1"/>
            </p:custDataLst>
          </p:nvPr>
        </p:nvSpPr>
        <p:spPr bwMode="auto">
          <a:xfrm>
            <a:off x="838200" y="3216275"/>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8</a:t>
            </a:r>
            <a:endParaRPr lang="en-US" altLang="en-US" sz="2400">
              <a:latin typeface="Times New Roman" pitchFamily="18" charset="0"/>
            </a:endParaRPr>
          </a:p>
        </p:txBody>
      </p:sp>
      <p:sp>
        <p:nvSpPr>
          <p:cNvPr id="36868" name="Text Box 3"/>
          <p:cNvSpPr txBox="1">
            <a:spLocks noChangeArrowheads="1"/>
          </p:cNvSpPr>
          <p:nvPr>
            <p:custDataLst>
              <p:tags r:id="rId2"/>
            </p:custDataLst>
          </p:nvPr>
        </p:nvSpPr>
        <p:spPr bwMode="auto">
          <a:xfrm>
            <a:off x="1592263" y="3216275"/>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69" name="Text Box 4"/>
          <p:cNvSpPr txBox="1">
            <a:spLocks noChangeArrowheads="1"/>
          </p:cNvSpPr>
          <p:nvPr>
            <p:custDataLst>
              <p:tags r:id="rId3"/>
            </p:custDataLst>
          </p:nvPr>
        </p:nvSpPr>
        <p:spPr bwMode="auto">
          <a:xfrm>
            <a:off x="2346325" y="3216275"/>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0" name="Text Box 5"/>
          <p:cNvSpPr txBox="1">
            <a:spLocks noChangeArrowheads="1"/>
          </p:cNvSpPr>
          <p:nvPr>
            <p:custDataLst>
              <p:tags r:id="rId4"/>
            </p:custDataLst>
          </p:nvPr>
        </p:nvSpPr>
        <p:spPr bwMode="auto">
          <a:xfrm>
            <a:off x="3101975" y="32162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1" name="Text Box 6"/>
          <p:cNvSpPr txBox="1">
            <a:spLocks noChangeArrowheads="1"/>
          </p:cNvSpPr>
          <p:nvPr>
            <p:custDataLst>
              <p:tags r:id="rId5"/>
            </p:custDataLst>
          </p:nvPr>
        </p:nvSpPr>
        <p:spPr bwMode="auto">
          <a:xfrm>
            <a:off x="3856038" y="3216275"/>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6</a:t>
            </a:r>
            <a:endParaRPr lang="en-US" altLang="en-US" sz="2400">
              <a:latin typeface="Times New Roman" pitchFamily="18" charset="0"/>
            </a:endParaRPr>
          </a:p>
        </p:txBody>
      </p:sp>
      <p:sp>
        <p:nvSpPr>
          <p:cNvPr id="36872" name="Text Box 7"/>
          <p:cNvSpPr txBox="1">
            <a:spLocks noChangeArrowheads="1"/>
          </p:cNvSpPr>
          <p:nvPr>
            <p:custDataLst>
              <p:tags r:id="rId6"/>
            </p:custDataLst>
          </p:nvPr>
        </p:nvSpPr>
        <p:spPr bwMode="auto">
          <a:xfrm>
            <a:off x="4610100" y="32162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3" name="Text Box 8"/>
          <p:cNvSpPr txBox="1">
            <a:spLocks noChangeArrowheads="1"/>
          </p:cNvSpPr>
          <p:nvPr>
            <p:custDataLst>
              <p:tags r:id="rId7"/>
            </p:custDataLst>
          </p:nvPr>
        </p:nvSpPr>
        <p:spPr bwMode="auto">
          <a:xfrm>
            <a:off x="5364163" y="3216275"/>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4" name="Text Box 9"/>
          <p:cNvSpPr txBox="1">
            <a:spLocks noChangeArrowheads="1"/>
          </p:cNvSpPr>
          <p:nvPr>
            <p:custDataLst>
              <p:tags r:id="rId8"/>
            </p:custDataLst>
          </p:nvPr>
        </p:nvSpPr>
        <p:spPr bwMode="auto">
          <a:xfrm>
            <a:off x="6118225" y="3216275"/>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5" name="Text Box 10"/>
          <p:cNvSpPr txBox="1">
            <a:spLocks noChangeArrowheads="1"/>
          </p:cNvSpPr>
          <p:nvPr>
            <p:custDataLst>
              <p:tags r:id="rId9"/>
            </p:custDataLst>
          </p:nvPr>
        </p:nvSpPr>
        <p:spPr bwMode="auto">
          <a:xfrm>
            <a:off x="6873875" y="3216275"/>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76" name="Text Box 11"/>
          <p:cNvSpPr txBox="1">
            <a:spLocks noChangeArrowheads="1"/>
          </p:cNvSpPr>
          <p:nvPr>
            <p:custDataLst>
              <p:tags r:id="rId10"/>
            </p:custDataLst>
          </p:nvPr>
        </p:nvSpPr>
        <p:spPr bwMode="auto">
          <a:xfrm>
            <a:off x="7627938" y="3216275"/>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Courier New" pitchFamily="49" charset="0"/>
              </a:rPr>
              <a:t>0</a:t>
            </a:r>
          </a:p>
        </p:txBody>
      </p:sp>
      <p:sp>
        <p:nvSpPr>
          <p:cNvPr id="36877" name="Text Box 12"/>
          <p:cNvSpPr txBox="1">
            <a:spLocks noChangeArrowheads="1"/>
          </p:cNvSpPr>
          <p:nvPr>
            <p:custDataLst>
              <p:tags r:id="rId11"/>
            </p:custDataLst>
          </p:nvPr>
        </p:nvSpPr>
        <p:spPr bwMode="auto">
          <a:xfrm>
            <a:off x="838200" y="26670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0</a:t>
            </a:r>
            <a:endParaRPr lang="en-US" altLang="en-US" sz="2400">
              <a:latin typeface="Times New Roman" pitchFamily="18" charset="0"/>
            </a:endParaRPr>
          </a:p>
        </p:txBody>
      </p:sp>
      <p:sp>
        <p:nvSpPr>
          <p:cNvPr id="36878" name="Text Box 13"/>
          <p:cNvSpPr txBox="1">
            <a:spLocks noChangeArrowheads="1"/>
          </p:cNvSpPr>
          <p:nvPr>
            <p:custDataLst>
              <p:tags r:id="rId12"/>
            </p:custDataLst>
          </p:nvPr>
        </p:nvSpPr>
        <p:spPr bwMode="auto">
          <a:xfrm>
            <a:off x="1592263" y="26670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1</a:t>
            </a:r>
            <a:endParaRPr lang="en-US" altLang="en-US" sz="2400">
              <a:latin typeface="Times New Roman" pitchFamily="18" charset="0"/>
            </a:endParaRPr>
          </a:p>
        </p:txBody>
      </p:sp>
      <p:sp>
        <p:nvSpPr>
          <p:cNvPr id="36879" name="Text Box 14"/>
          <p:cNvSpPr txBox="1">
            <a:spLocks noChangeArrowheads="1"/>
          </p:cNvSpPr>
          <p:nvPr>
            <p:custDataLst>
              <p:tags r:id="rId13"/>
            </p:custDataLst>
          </p:nvPr>
        </p:nvSpPr>
        <p:spPr bwMode="auto">
          <a:xfrm>
            <a:off x="2346325" y="2667000"/>
            <a:ext cx="755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2</a:t>
            </a:r>
            <a:endParaRPr lang="en-US" altLang="en-US" sz="2400">
              <a:latin typeface="Times New Roman" pitchFamily="18" charset="0"/>
            </a:endParaRPr>
          </a:p>
        </p:txBody>
      </p:sp>
      <p:sp>
        <p:nvSpPr>
          <p:cNvPr id="36880" name="Text Box 15"/>
          <p:cNvSpPr txBox="1">
            <a:spLocks noChangeArrowheads="1"/>
          </p:cNvSpPr>
          <p:nvPr>
            <p:custDataLst>
              <p:tags r:id="rId14"/>
            </p:custDataLst>
          </p:nvPr>
        </p:nvSpPr>
        <p:spPr bwMode="auto">
          <a:xfrm>
            <a:off x="3101975" y="26670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3</a:t>
            </a:r>
            <a:endParaRPr lang="en-US" altLang="en-US" sz="2400">
              <a:latin typeface="Times New Roman" pitchFamily="18" charset="0"/>
            </a:endParaRPr>
          </a:p>
        </p:txBody>
      </p:sp>
      <p:sp>
        <p:nvSpPr>
          <p:cNvPr id="36881" name="Text Box 16"/>
          <p:cNvSpPr txBox="1">
            <a:spLocks noChangeArrowheads="1"/>
          </p:cNvSpPr>
          <p:nvPr>
            <p:custDataLst>
              <p:tags r:id="rId15"/>
            </p:custDataLst>
          </p:nvPr>
        </p:nvSpPr>
        <p:spPr bwMode="auto">
          <a:xfrm>
            <a:off x="3856038" y="26670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4</a:t>
            </a:r>
            <a:endParaRPr lang="en-US" altLang="en-US" sz="2400">
              <a:latin typeface="Times New Roman" pitchFamily="18" charset="0"/>
            </a:endParaRPr>
          </a:p>
        </p:txBody>
      </p:sp>
      <p:sp>
        <p:nvSpPr>
          <p:cNvPr id="36882" name="Text Box 17"/>
          <p:cNvSpPr txBox="1">
            <a:spLocks noChangeArrowheads="1"/>
          </p:cNvSpPr>
          <p:nvPr>
            <p:custDataLst>
              <p:tags r:id="rId16"/>
            </p:custDataLst>
          </p:nvPr>
        </p:nvSpPr>
        <p:spPr bwMode="auto">
          <a:xfrm>
            <a:off x="4610100" y="26670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5</a:t>
            </a:r>
            <a:endParaRPr lang="en-US" altLang="en-US" sz="2400">
              <a:latin typeface="Times New Roman" pitchFamily="18" charset="0"/>
            </a:endParaRPr>
          </a:p>
        </p:txBody>
      </p:sp>
      <p:sp>
        <p:nvSpPr>
          <p:cNvPr id="36883" name="Text Box 18"/>
          <p:cNvSpPr txBox="1">
            <a:spLocks noChangeArrowheads="1"/>
          </p:cNvSpPr>
          <p:nvPr>
            <p:custDataLst>
              <p:tags r:id="rId17"/>
            </p:custDataLst>
          </p:nvPr>
        </p:nvSpPr>
        <p:spPr bwMode="auto">
          <a:xfrm>
            <a:off x="5364163" y="26670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84" name="Text Box 19"/>
          <p:cNvSpPr txBox="1">
            <a:spLocks noChangeArrowheads="1"/>
          </p:cNvSpPr>
          <p:nvPr>
            <p:custDataLst>
              <p:tags r:id="rId18"/>
            </p:custDataLst>
          </p:nvPr>
        </p:nvSpPr>
        <p:spPr bwMode="auto">
          <a:xfrm>
            <a:off x="6118225" y="2667000"/>
            <a:ext cx="755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7</a:t>
            </a:r>
            <a:endParaRPr lang="en-US" altLang="en-US" sz="2400">
              <a:latin typeface="Times New Roman" pitchFamily="18" charset="0"/>
            </a:endParaRPr>
          </a:p>
        </p:txBody>
      </p:sp>
      <p:sp>
        <p:nvSpPr>
          <p:cNvPr id="36885" name="Text Box 20"/>
          <p:cNvSpPr txBox="1">
            <a:spLocks noChangeArrowheads="1"/>
          </p:cNvSpPr>
          <p:nvPr>
            <p:custDataLst>
              <p:tags r:id="rId19"/>
            </p:custDataLst>
          </p:nvPr>
        </p:nvSpPr>
        <p:spPr bwMode="auto">
          <a:xfrm>
            <a:off x="6873875" y="2667000"/>
            <a:ext cx="7540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8</a:t>
            </a:r>
            <a:endParaRPr lang="en-US" altLang="en-US" sz="2400">
              <a:latin typeface="Times New Roman" pitchFamily="18" charset="0"/>
            </a:endParaRPr>
          </a:p>
        </p:txBody>
      </p:sp>
      <p:sp>
        <p:nvSpPr>
          <p:cNvPr id="36886" name="Text Box 21"/>
          <p:cNvSpPr txBox="1">
            <a:spLocks noChangeArrowheads="1"/>
          </p:cNvSpPr>
          <p:nvPr>
            <p:custDataLst>
              <p:tags r:id="rId20"/>
            </p:custDataLst>
          </p:nvPr>
        </p:nvSpPr>
        <p:spPr bwMode="auto">
          <a:xfrm>
            <a:off x="7627938" y="2667000"/>
            <a:ext cx="7540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9</a:t>
            </a:r>
            <a:endParaRPr lang="en-US" altLang="en-US" sz="2400">
              <a:latin typeface="Times New Roman" pitchFamily="18" charset="0"/>
            </a:endParaRPr>
          </a:p>
        </p:txBody>
      </p:sp>
      <p:sp>
        <p:nvSpPr>
          <p:cNvPr id="36887" name="Text Box 22"/>
          <p:cNvSpPr txBox="1">
            <a:spLocks noChangeArrowheads="1"/>
          </p:cNvSpPr>
          <p:nvPr>
            <p:custDataLst>
              <p:tags r:id="rId21"/>
            </p:custDataLst>
          </p:nvPr>
        </p:nvSpPr>
        <p:spPr bwMode="auto">
          <a:xfrm>
            <a:off x="838200" y="5334000"/>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0</a:t>
            </a:r>
            <a:endParaRPr lang="en-US" altLang="en-US" sz="2400">
              <a:latin typeface="Times New Roman" pitchFamily="18" charset="0"/>
            </a:endParaRPr>
          </a:p>
        </p:txBody>
      </p:sp>
      <p:sp>
        <p:nvSpPr>
          <p:cNvPr id="36888" name="Text Box 23"/>
          <p:cNvSpPr txBox="1">
            <a:spLocks noChangeArrowheads="1"/>
          </p:cNvSpPr>
          <p:nvPr>
            <p:custDataLst>
              <p:tags r:id="rId22"/>
            </p:custDataLst>
          </p:nvPr>
        </p:nvSpPr>
        <p:spPr bwMode="auto">
          <a:xfrm>
            <a:off x="1592263" y="5334000"/>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89" name="Text Box 24"/>
          <p:cNvSpPr txBox="1">
            <a:spLocks noChangeArrowheads="1"/>
          </p:cNvSpPr>
          <p:nvPr>
            <p:custDataLst>
              <p:tags r:id="rId23"/>
            </p:custDataLst>
          </p:nvPr>
        </p:nvSpPr>
        <p:spPr bwMode="auto">
          <a:xfrm>
            <a:off x="2346325" y="5334000"/>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0" name="Text Box 25"/>
          <p:cNvSpPr txBox="1">
            <a:spLocks noChangeArrowheads="1"/>
          </p:cNvSpPr>
          <p:nvPr>
            <p:custDataLst>
              <p:tags r:id="rId24"/>
            </p:custDataLst>
          </p:nvPr>
        </p:nvSpPr>
        <p:spPr bwMode="auto">
          <a:xfrm>
            <a:off x="3101975" y="5334000"/>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1" name="Text Box 26"/>
          <p:cNvSpPr txBox="1">
            <a:spLocks noChangeArrowheads="1"/>
          </p:cNvSpPr>
          <p:nvPr>
            <p:custDataLst>
              <p:tags r:id="rId25"/>
            </p:custDataLst>
          </p:nvPr>
        </p:nvSpPr>
        <p:spPr bwMode="auto">
          <a:xfrm>
            <a:off x="3856038" y="5334000"/>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2" name="Text Box 27"/>
          <p:cNvSpPr txBox="1">
            <a:spLocks noChangeArrowheads="1"/>
          </p:cNvSpPr>
          <p:nvPr>
            <p:custDataLst>
              <p:tags r:id="rId26"/>
            </p:custDataLst>
          </p:nvPr>
        </p:nvSpPr>
        <p:spPr bwMode="auto">
          <a:xfrm>
            <a:off x="4610100" y="5334000"/>
            <a:ext cx="754063"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3" name="Text Box 28"/>
          <p:cNvSpPr txBox="1">
            <a:spLocks noChangeArrowheads="1"/>
          </p:cNvSpPr>
          <p:nvPr>
            <p:custDataLst>
              <p:tags r:id="rId27"/>
            </p:custDataLst>
          </p:nvPr>
        </p:nvSpPr>
        <p:spPr bwMode="auto">
          <a:xfrm>
            <a:off x="5364163" y="5334000"/>
            <a:ext cx="754062"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4" name="Text Box 29"/>
          <p:cNvSpPr txBox="1">
            <a:spLocks noChangeArrowheads="1"/>
          </p:cNvSpPr>
          <p:nvPr>
            <p:custDataLst>
              <p:tags r:id="rId28"/>
            </p:custDataLst>
          </p:nvPr>
        </p:nvSpPr>
        <p:spPr bwMode="auto">
          <a:xfrm>
            <a:off x="6118225" y="5334000"/>
            <a:ext cx="75565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5" name="Text Box 30"/>
          <p:cNvSpPr txBox="1">
            <a:spLocks noChangeArrowheads="1"/>
          </p:cNvSpPr>
          <p:nvPr>
            <p:custDataLst>
              <p:tags r:id="rId29"/>
            </p:custDataLst>
          </p:nvPr>
        </p:nvSpPr>
        <p:spPr bwMode="auto">
          <a:xfrm>
            <a:off x="6873875" y="5334000"/>
            <a:ext cx="754063"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6</a:t>
            </a:r>
            <a:endParaRPr lang="en-US" altLang="en-US" sz="2400">
              <a:latin typeface="Times New Roman" pitchFamily="18" charset="0"/>
            </a:endParaRPr>
          </a:p>
        </p:txBody>
      </p:sp>
      <p:sp>
        <p:nvSpPr>
          <p:cNvPr id="36896" name="Text Box 31"/>
          <p:cNvSpPr txBox="1">
            <a:spLocks noChangeArrowheads="1"/>
          </p:cNvSpPr>
          <p:nvPr>
            <p:custDataLst>
              <p:tags r:id="rId30"/>
            </p:custDataLst>
          </p:nvPr>
        </p:nvSpPr>
        <p:spPr bwMode="auto">
          <a:xfrm>
            <a:off x="7627938" y="5334000"/>
            <a:ext cx="754062" cy="68580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Courier New" pitchFamily="49" charset="0"/>
              </a:rPr>
              <a:t>8</a:t>
            </a:r>
            <a:endParaRPr lang="en-US" altLang="en-US" sz="2400">
              <a:latin typeface="Times New Roman" pitchFamily="18" charset="0"/>
            </a:endParaRPr>
          </a:p>
        </p:txBody>
      </p:sp>
      <p:sp>
        <p:nvSpPr>
          <p:cNvPr id="36897" name="Oval 32"/>
          <p:cNvSpPr>
            <a:spLocks noChangeArrowheads="1"/>
          </p:cNvSpPr>
          <p:nvPr>
            <p:custDataLst>
              <p:tags r:id="rId31"/>
            </p:custDataLst>
          </p:nvPr>
        </p:nvSpPr>
        <p:spPr bwMode="auto">
          <a:xfrm>
            <a:off x="6873875" y="5334000"/>
            <a:ext cx="754063"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400">
              <a:latin typeface="Times New Roman" pitchFamily="18" charset="0"/>
            </a:endParaRPr>
          </a:p>
        </p:txBody>
      </p:sp>
      <p:sp>
        <p:nvSpPr>
          <p:cNvPr id="36898" name="Rectangle 35"/>
          <p:cNvSpPr>
            <a:spLocks noGrp="1" noChangeArrowheads="1"/>
          </p:cNvSpPr>
          <p:nvPr>
            <p:ph type="title" idx="4294967295"/>
            <p:custDataLst>
              <p:tags r:id="rId32"/>
            </p:custDataLst>
          </p:nvPr>
        </p:nvSpPr>
        <p:spPr>
          <a:xfrm>
            <a:off x="685800" y="228600"/>
            <a:ext cx="7772400" cy="1143000"/>
          </a:xfrm>
          <a:noFill/>
        </p:spPr>
        <p:txBody>
          <a:bodyPr/>
          <a:lstStyle/>
          <a:p>
            <a:pPr eaLnBrk="1" hangingPunct="1"/>
            <a:r>
              <a:rPr lang="en-US" altLang="en-US" smtClean="0"/>
              <a:t>Many Duplicates?</a:t>
            </a:r>
          </a:p>
        </p:txBody>
      </p:sp>
      <p:sp>
        <p:nvSpPr>
          <p:cNvPr id="36899" name="Text Box 36"/>
          <p:cNvSpPr txBox="1">
            <a:spLocks noChangeArrowheads="1"/>
          </p:cNvSpPr>
          <p:nvPr>
            <p:custDataLst>
              <p:tags r:id="rId33"/>
            </p:custDataLst>
          </p:nvPr>
        </p:nvSpPr>
        <p:spPr bwMode="auto">
          <a:xfrm>
            <a:off x="838200" y="1371600"/>
            <a:ext cx="76088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800"/>
              <a:t>An important case to consider is when an array</a:t>
            </a:r>
          </a:p>
          <a:p>
            <a:pPr>
              <a:spcBef>
                <a:spcPct val="0"/>
              </a:spcBef>
              <a:buFontTx/>
              <a:buNone/>
            </a:pPr>
            <a:r>
              <a:rPr lang="en-US" altLang="en-US" sz="2800"/>
              <a:t>has many duplicates.</a:t>
            </a:r>
          </a:p>
          <a:p>
            <a:pPr>
              <a:spcBef>
                <a:spcPct val="0"/>
              </a:spcBef>
              <a:buFontTx/>
              <a:buNone/>
            </a:pPr>
            <a:endParaRPr lang="en-US" altLang="en-US" sz="2800"/>
          </a:p>
          <a:p>
            <a:pPr>
              <a:spcBef>
                <a:spcPct val="0"/>
              </a:spcBef>
              <a:buFontTx/>
              <a:buNone/>
            </a:pPr>
            <a:endParaRPr lang="en-US" altLang="en-US" sz="2800"/>
          </a:p>
        </p:txBody>
      </p:sp>
      <p:sp>
        <p:nvSpPr>
          <p:cNvPr id="36900" name="Text Box 36"/>
          <p:cNvSpPr txBox="1">
            <a:spLocks noChangeArrowheads="1"/>
          </p:cNvSpPr>
          <p:nvPr>
            <p:custDataLst>
              <p:tags r:id="rId34"/>
            </p:custDataLst>
          </p:nvPr>
        </p:nvSpPr>
        <p:spPr bwMode="auto">
          <a:xfrm>
            <a:off x="4572000" y="4343400"/>
            <a:ext cx="2774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000">
                <a:latin typeface="Courier New" pitchFamily="49" charset="0"/>
                <a:sym typeface="Symbol" pitchFamily="18" charset="2"/>
              </a:rPr>
              <a:t>medianOf3Pivot(…)</a:t>
            </a:r>
          </a:p>
        </p:txBody>
      </p:sp>
      <p:sp>
        <p:nvSpPr>
          <p:cNvPr id="36901" name="Line 37"/>
          <p:cNvSpPr>
            <a:spLocks noChangeShapeType="1"/>
          </p:cNvSpPr>
          <p:nvPr>
            <p:custDataLst>
              <p:tags r:id="rId35"/>
            </p:custDataLst>
          </p:nvPr>
        </p:nvSpPr>
        <p:spPr bwMode="auto">
          <a:xfrm>
            <a:off x="4495800" y="4114800"/>
            <a:ext cx="0" cy="990600"/>
          </a:xfrm>
          <a:prstGeom prst="line">
            <a:avLst/>
          </a:prstGeom>
          <a:noFill/>
          <a:ln w="254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906A824E-8CA4-42AC-82BC-55A032E3A980}" type="slidenum">
              <a:rPr lang="en-US" altLang="en-US" sz="1400" smtClean="0"/>
              <a:pPr>
                <a:spcBef>
                  <a:spcPct val="0"/>
                </a:spcBef>
                <a:buFontTx/>
                <a:buNone/>
              </a:pPr>
              <a:t>22</a:t>
            </a:fld>
            <a:endParaRPr lang="en-US" altLang="en-US" sz="1400" smtClean="0"/>
          </a:p>
        </p:txBody>
      </p:sp>
      <p:sp>
        <p:nvSpPr>
          <p:cNvPr id="37891" name="Rectangle 2"/>
          <p:cNvSpPr>
            <a:spLocks noGrp="1" noChangeArrowheads="1"/>
          </p:cNvSpPr>
          <p:nvPr>
            <p:ph type="title" idx="4294967295"/>
            <p:custDataLst>
              <p:tags r:id="rId1"/>
            </p:custDataLst>
          </p:nvPr>
        </p:nvSpPr>
        <p:spPr>
          <a:xfrm>
            <a:off x="685800" y="-76200"/>
            <a:ext cx="77724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Partitioning with Duplicates</a:t>
            </a:r>
          </a:p>
        </p:txBody>
      </p:sp>
      <p:sp>
        <p:nvSpPr>
          <p:cNvPr id="37892" name="Text Box 14"/>
          <p:cNvSpPr txBox="1">
            <a:spLocks noChangeArrowheads="1"/>
          </p:cNvSpPr>
          <p:nvPr>
            <p:custDataLst>
              <p:tags r:id="rId2"/>
            </p:custDataLst>
          </p:nvPr>
        </p:nvSpPr>
        <p:spPr bwMode="auto">
          <a:xfrm>
            <a:off x="2122488" y="31908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7893" name="Text Box 15"/>
          <p:cNvSpPr txBox="1">
            <a:spLocks noChangeArrowheads="1"/>
          </p:cNvSpPr>
          <p:nvPr>
            <p:custDataLst>
              <p:tags r:id="rId3"/>
            </p:custDataLst>
          </p:nvPr>
        </p:nvSpPr>
        <p:spPr bwMode="auto">
          <a:xfrm>
            <a:off x="2644775" y="3190875"/>
            <a:ext cx="522288" cy="5127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7894" name="Text Box 16"/>
          <p:cNvSpPr txBox="1">
            <a:spLocks noChangeArrowheads="1"/>
          </p:cNvSpPr>
          <p:nvPr>
            <p:custDataLst>
              <p:tags r:id="rId4"/>
            </p:custDataLst>
          </p:nvPr>
        </p:nvSpPr>
        <p:spPr bwMode="auto">
          <a:xfrm>
            <a:off x="3167063" y="3190875"/>
            <a:ext cx="520700"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895" name="Text Box 17"/>
          <p:cNvSpPr txBox="1">
            <a:spLocks noChangeArrowheads="1"/>
          </p:cNvSpPr>
          <p:nvPr>
            <p:custDataLst>
              <p:tags r:id="rId5"/>
            </p:custDataLst>
          </p:nvPr>
        </p:nvSpPr>
        <p:spPr bwMode="auto">
          <a:xfrm>
            <a:off x="3687763" y="3190875"/>
            <a:ext cx="520700"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896" name="Text Box 18"/>
          <p:cNvSpPr txBox="1">
            <a:spLocks noChangeArrowheads="1"/>
          </p:cNvSpPr>
          <p:nvPr>
            <p:custDataLst>
              <p:tags r:id="rId6"/>
            </p:custDataLst>
          </p:nvPr>
        </p:nvSpPr>
        <p:spPr bwMode="auto">
          <a:xfrm>
            <a:off x="4208463" y="31908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897" name="Text Box 19"/>
          <p:cNvSpPr txBox="1">
            <a:spLocks noChangeArrowheads="1"/>
          </p:cNvSpPr>
          <p:nvPr>
            <p:custDataLst>
              <p:tags r:id="rId7"/>
            </p:custDataLst>
          </p:nvPr>
        </p:nvSpPr>
        <p:spPr bwMode="auto">
          <a:xfrm>
            <a:off x="4730750" y="3190875"/>
            <a:ext cx="522288"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898" name="Text Box 20"/>
          <p:cNvSpPr txBox="1">
            <a:spLocks noChangeArrowheads="1"/>
          </p:cNvSpPr>
          <p:nvPr>
            <p:custDataLst>
              <p:tags r:id="rId8"/>
            </p:custDataLst>
          </p:nvPr>
        </p:nvSpPr>
        <p:spPr bwMode="auto">
          <a:xfrm>
            <a:off x="5253038" y="31908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899" name="Text Box 21"/>
          <p:cNvSpPr txBox="1">
            <a:spLocks noChangeArrowheads="1"/>
          </p:cNvSpPr>
          <p:nvPr>
            <p:custDataLst>
              <p:tags r:id="rId9"/>
            </p:custDataLst>
          </p:nvPr>
        </p:nvSpPr>
        <p:spPr bwMode="auto">
          <a:xfrm>
            <a:off x="5775325" y="3190875"/>
            <a:ext cx="519113"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00" name="Text Box 22"/>
          <p:cNvSpPr txBox="1">
            <a:spLocks noChangeArrowheads="1"/>
          </p:cNvSpPr>
          <p:nvPr>
            <p:custDataLst>
              <p:tags r:id="rId10"/>
            </p:custDataLst>
          </p:nvPr>
        </p:nvSpPr>
        <p:spPr bwMode="auto">
          <a:xfrm>
            <a:off x="6294438" y="31908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01" name="Text Box 23"/>
          <p:cNvSpPr txBox="1">
            <a:spLocks noChangeArrowheads="1"/>
          </p:cNvSpPr>
          <p:nvPr>
            <p:custDataLst>
              <p:tags r:id="rId11"/>
            </p:custDataLst>
          </p:nvPr>
        </p:nvSpPr>
        <p:spPr bwMode="auto">
          <a:xfrm>
            <a:off x="6816725" y="3190875"/>
            <a:ext cx="522288"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7902" name="Oval 24"/>
          <p:cNvSpPr>
            <a:spLocks noChangeArrowheads="1"/>
          </p:cNvSpPr>
          <p:nvPr>
            <p:custDataLst>
              <p:tags r:id="rId12"/>
            </p:custDataLst>
          </p:nvPr>
        </p:nvSpPr>
        <p:spPr bwMode="auto">
          <a:xfrm>
            <a:off x="6294438" y="3190875"/>
            <a:ext cx="522287" cy="5127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7903" name="Text Box 25"/>
          <p:cNvSpPr txBox="1">
            <a:spLocks noChangeArrowheads="1"/>
          </p:cNvSpPr>
          <p:nvPr>
            <p:custDataLst>
              <p:tags r:id="rId13"/>
            </p:custDataLst>
          </p:nvPr>
        </p:nvSpPr>
        <p:spPr bwMode="auto">
          <a:xfrm>
            <a:off x="2667000" y="2824163"/>
            <a:ext cx="5207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7904" name="Text Box 26"/>
          <p:cNvSpPr txBox="1">
            <a:spLocks noChangeArrowheads="1"/>
          </p:cNvSpPr>
          <p:nvPr>
            <p:custDataLst>
              <p:tags r:id="rId14"/>
            </p:custDataLst>
          </p:nvPr>
        </p:nvSpPr>
        <p:spPr bwMode="auto">
          <a:xfrm>
            <a:off x="5789613" y="2787650"/>
            <a:ext cx="52228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j</a:t>
            </a:r>
          </a:p>
        </p:txBody>
      </p:sp>
      <p:sp>
        <p:nvSpPr>
          <p:cNvPr id="37905" name="Text Box 27"/>
          <p:cNvSpPr txBox="1">
            <a:spLocks noChangeArrowheads="1"/>
          </p:cNvSpPr>
          <p:nvPr>
            <p:custDataLst>
              <p:tags r:id="rId15"/>
            </p:custDataLst>
          </p:nvPr>
        </p:nvSpPr>
        <p:spPr bwMode="auto">
          <a:xfrm>
            <a:off x="2122488" y="46688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7906" name="Text Box 28"/>
          <p:cNvSpPr txBox="1">
            <a:spLocks noChangeArrowheads="1"/>
          </p:cNvSpPr>
          <p:nvPr>
            <p:custDataLst>
              <p:tags r:id="rId16"/>
            </p:custDataLst>
          </p:nvPr>
        </p:nvSpPr>
        <p:spPr bwMode="auto">
          <a:xfrm>
            <a:off x="2644775" y="46688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07" name="Text Box 29"/>
          <p:cNvSpPr txBox="1">
            <a:spLocks noChangeArrowheads="1"/>
          </p:cNvSpPr>
          <p:nvPr>
            <p:custDataLst>
              <p:tags r:id="rId17"/>
            </p:custDataLst>
          </p:nvPr>
        </p:nvSpPr>
        <p:spPr bwMode="auto">
          <a:xfrm>
            <a:off x="3167063" y="46688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08" name="Text Box 30"/>
          <p:cNvSpPr txBox="1">
            <a:spLocks noChangeArrowheads="1"/>
          </p:cNvSpPr>
          <p:nvPr>
            <p:custDataLst>
              <p:tags r:id="rId18"/>
            </p:custDataLst>
          </p:nvPr>
        </p:nvSpPr>
        <p:spPr bwMode="auto">
          <a:xfrm>
            <a:off x="3687763" y="46688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09" name="Text Box 31"/>
          <p:cNvSpPr txBox="1">
            <a:spLocks noChangeArrowheads="1"/>
          </p:cNvSpPr>
          <p:nvPr>
            <p:custDataLst>
              <p:tags r:id="rId19"/>
            </p:custDataLst>
          </p:nvPr>
        </p:nvSpPr>
        <p:spPr bwMode="auto">
          <a:xfrm>
            <a:off x="4208463" y="46688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10" name="Text Box 32"/>
          <p:cNvSpPr txBox="1">
            <a:spLocks noChangeArrowheads="1"/>
          </p:cNvSpPr>
          <p:nvPr>
            <p:custDataLst>
              <p:tags r:id="rId20"/>
            </p:custDataLst>
          </p:nvPr>
        </p:nvSpPr>
        <p:spPr bwMode="auto">
          <a:xfrm>
            <a:off x="4730750" y="46688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11" name="Text Box 33"/>
          <p:cNvSpPr txBox="1">
            <a:spLocks noChangeArrowheads="1"/>
          </p:cNvSpPr>
          <p:nvPr>
            <p:custDataLst>
              <p:tags r:id="rId21"/>
            </p:custDataLst>
          </p:nvPr>
        </p:nvSpPr>
        <p:spPr bwMode="auto">
          <a:xfrm>
            <a:off x="5253038" y="46688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12" name="Text Box 34"/>
          <p:cNvSpPr txBox="1">
            <a:spLocks noChangeArrowheads="1"/>
          </p:cNvSpPr>
          <p:nvPr>
            <p:custDataLst>
              <p:tags r:id="rId22"/>
            </p:custDataLst>
          </p:nvPr>
        </p:nvSpPr>
        <p:spPr bwMode="auto">
          <a:xfrm>
            <a:off x="5775325" y="4668838"/>
            <a:ext cx="519113"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a:latin typeface="Times New Roman" pitchFamily="18" charset="0"/>
            </a:endParaRPr>
          </a:p>
        </p:txBody>
      </p:sp>
      <p:sp>
        <p:nvSpPr>
          <p:cNvPr id="37913" name="Text Box 35"/>
          <p:cNvSpPr txBox="1">
            <a:spLocks noChangeArrowheads="1"/>
          </p:cNvSpPr>
          <p:nvPr>
            <p:custDataLst>
              <p:tags r:id="rId23"/>
            </p:custDataLst>
          </p:nvPr>
        </p:nvSpPr>
        <p:spPr bwMode="auto">
          <a:xfrm>
            <a:off x="6294438" y="46688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14" name="Text Box 36"/>
          <p:cNvSpPr txBox="1">
            <a:spLocks noChangeArrowheads="1"/>
          </p:cNvSpPr>
          <p:nvPr>
            <p:custDataLst>
              <p:tags r:id="rId24"/>
            </p:custDataLst>
          </p:nvPr>
        </p:nvSpPr>
        <p:spPr bwMode="auto">
          <a:xfrm>
            <a:off x="6816725" y="46688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7915" name="Oval 37"/>
          <p:cNvSpPr>
            <a:spLocks noChangeArrowheads="1"/>
          </p:cNvSpPr>
          <p:nvPr>
            <p:custDataLst>
              <p:tags r:id="rId25"/>
            </p:custDataLst>
          </p:nvPr>
        </p:nvSpPr>
        <p:spPr bwMode="auto">
          <a:xfrm>
            <a:off x="6294438" y="4668838"/>
            <a:ext cx="522287"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7916" name="Text Box 38"/>
          <p:cNvSpPr txBox="1">
            <a:spLocks noChangeArrowheads="1"/>
          </p:cNvSpPr>
          <p:nvPr>
            <p:custDataLst>
              <p:tags r:id="rId26"/>
            </p:custDataLst>
          </p:nvPr>
        </p:nvSpPr>
        <p:spPr bwMode="auto">
          <a:xfrm>
            <a:off x="2667000" y="43021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i</a:t>
            </a:r>
            <a:endParaRPr lang="en-US" altLang="en-US" sz="2000" b="1">
              <a:latin typeface="Times New Roman" pitchFamily="18" charset="0"/>
            </a:endParaRPr>
          </a:p>
        </p:txBody>
      </p:sp>
      <p:sp>
        <p:nvSpPr>
          <p:cNvPr id="37917" name="Text Box 39"/>
          <p:cNvSpPr txBox="1">
            <a:spLocks noChangeArrowheads="1"/>
          </p:cNvSpPr>
          <p:nvPr>
            <p:custDataLst>
              <p:tags r:id="rId27"/>
            </p:custDataLst>
          </p:nvPr>
        </p:nvSpPr>
        <p:spPr bwMode="auto">
          <a:xfrm>
            <a:off x="5775325" y="4252913"/>
            <a:ext cx="519113"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endParaRPr lang="en-US" altLang="en-US" sz="2000" b="1">
              <a:solidFill>
                <a:srgbClr val="FF0000"/>
              </a:solidFill>
              <a:latin typeface="Times New Roman" pitchFamily="18" charset="0"/>
            </a:endParaRPr>
          </a:p>
        </p:txBody>
      </p:sp>
      <p:sp>
        <p:nvSpPr>
          <p:cNvPr id="37918" name="Text Box 40"/>
          <p:cNvSpPr txBox="1">
            <a:spLocks noChangeArrowheads="1"/>
          </p:cNvSpPr>
          <p:nvPr>
            <p:custDataLst>
              <p:tags r:id="rId28"/>
            </p:custDataLst>
          </p:nvPr>
        </p:nvSpPr>
        <p:spPr bwMode="auto">
          <a:xfrm>
            <a:off x="2122488" y="6115050"/>
            <a:ext cx="522287"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7919" name="Text Box 41"/>
          <p:cNvSpPr txBox="1">
            <a:spLocks noChangeArrowheads="1"/>
          </p:cNvSpPr>
          <p:nvPr>
            <p:custDataLst>
              <p:tags r:id="rId29"/>
            </p:custDataLst>
          </p:nvPr>
        </p:nvSpPr>
        <p:spPr bwMode="auto">
          <a:xfrm>
            <a:off x="2644775" y="6115050"/>
            <a:ext cx="522288" cy="5143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7920" name="Text Box 42"/>
          <p:cNvSpPr txBox="1">
            <a:spLocks noChangeArrowheads="1"/>
          </p:cNvSpPr>
          <p:nvPr>
            <p:custDataLst>
              <p:tags r:id="rId30"/>
            </p:custDataLst>
          </p:nvPr>
        </p:nvSpPr>
        <p:spPr bwMode="auto">
          <a:xfrm>
            <a:off x="3167063" y="6115050"/>
            <a:ext cx="520700"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1" name="Text Box 43"/>
          <p:cNvSpPr txBox="1">
            <a:spLocks noChangeArrowheads="1"/>
          </p:cNvSpPr>
          <p:nvPr>
            <p:custDataLst>
              <p:tags r:id="rId31"/>
            </p:custDataLst>
          </p:nvPr>
        </p:nvSpPr>
        <p:spPr bwMode="auto">
          <a:xfrm>
            <a:off x="3687763" y="6115050"/>
            <a:ext cx="520700"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2" name="Text Box 44"/>
          <p:cNvSpPr txBox="1">
            <a:spLocks noChangeArrowheads="1"/>
          </p:cNvSpPr>
          <p:nvPr>
            <p:custDataLst>
              <p:tags r:id="rId32"/>
            </p:custDataLst>
          </p:nvPr>
        </p:nvSpPr>
        <p:spPr bwMode="auto">
          <a:xfrm>
            <a:off x="4208463" y="6115050"/>
            <a:ext cx="522287"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3" name="Text Box 45"/>
          <p:cNvSpPr txBox="1">
            <a:spLocks noChangeArrowheads="1"/>
          </p:cNvSpPr>
          <p:nvPr>
            <p:custDataLst>
              <p:tags r:id="rId33"/>
            </p:custDataLst>
          </p:nvPr>
        </p:nvSpPr>
        <p:spPr bwMode="auto">
          <a:xfrm>
            <a:off x="4730750" y="6115050"/>
            <a:ext cx="522288"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4" name="Text Box 46"/>
          <p:cNvSpPr txBox="1">
            <a:spLocks noChangeArrowheads="1"/>
          </p:cNvSpPr>
          <p:nvPr>
            <p:custDataLst>
              <p:tags r:id="rId34"/>
            </p:custDataLst>
          </p:nvPr>
        </p:nvSpPr>
        <p:spPr bwMode="auto">
          <a:xfrm>
            <a:off x="5253038" y="6115050"/>
            <a:ext cx="522287"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5" name="Text Box 47"/>
          <p:cNvSpPr txBox="1">
            <a:spLocks noChangeArrowheads="1"/>
          </p:cNvSpPr>
          <p:nvPr>
            <p:custDataLst>
              <p:tags r:id="rId35"/>
            </p:custDataLst>
          </p:nvPr>
        </p:nvSpPr>
        <p:spPr bwMode="auto">
          <a:xfrm>
            <a:off x="5775325" y="6115050"/>
            <a:ext cx="519113" cy="514350"/>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a:latin typeface="Times New Roman" pitchFamily="18" charset="0"/>
            </a:endParaRPr>
          </a:p>
        </p:txBody>
      </p:sp>
      <p:sp>
        <p:nvSpPr>
          <p:cNvPr id="37926" name="Text Box 48"/>
          <p:cNvSpPr txBox="1">
            <a:spLocks noChangeArrowheads="1"/>
          </p:cNvSpPr>
          <p:nvPr>
            <p:custDataLst>
              <p:tags r:id="rId36"/>
            </p:custDataLst>
          </p:nvPr>
        </p:nvSpPr>
        <p:spPr bwMode="auto">
          <a:xfrm>
            <a:off x="6294438" y="6115050"/>
            <a:ext cx="522287"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27" name="Text Box 49"/>
          <p:cNvSpPr txBox="1">
            <a:spLocks noChangeArrowheads="1"/>
          </p:cNvSpPr>
          <p:nvPr>
            <p:custDataLst>
              <p:tags r:id="rId37"/>
            </p:custDataLst>
          </p:nvPr>
        </p:nvSpPr>
        <p:spPr bwMode="auto">
          <a:xfrm>
            <a:off x="6816725" y="6115050"/>
            <a:ext cx="522288" cy="514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7928" name="Oval 50"/>
          <p:cNvSpPr>
            <a:spLocks noChangeArrowheads="1"/>
          </p:cNvSpPr>
          <p:nvPr>
            <p:custDataLst>
              <p:tags r:id="rId38"/>
            </p:custDataLst>
          </p:nvPr>
        </p:nvSpPr>
        <p:spPr bwMode="auto">
          <a:xfrm>
            <a:off x="6294438" y="6115050"/>
            <a:ext cx="522287" cy="5143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7929" name="Text Box 51"/>
          <p:cNvSpPr txBox="1">
            <a:spLocks noChangeArrowheads="1"/>
          </p:cNvSpPr>
          <p:nvPr>
            <p:custDataLst>
              <p:tags r:id="rId39"/>
            </p:custDataLst>
          </p:nvPr>
        </p:nvSpPr>
        <p:spPr bwMode="auto">
          <a:xfrm>
            <a:off x="2667000" y="57499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7930" name="Text Box 52"/>
          <p:cNvSpPr txBox="1">
            <a:spLocks noChangeArrowheads="1"/>
          </p:cNvSpPr>
          <p:nvPr>
            <p:custDataLst>
              <p:tags r:id="rId40"/>
            </p:custDataLst>
          </p:nvPr>
        </p:nvSpPr>
        <p:spPr bwMode="auto">
          <a:xfrm>
            <a:off x="5775325" y="5686425"/>
            <a:ext cx="5191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endParaRPr lang="en-US" altLang="en-US" sz="2000" b="1">
              <a:solidFill>
                <a:srgbClr val="FF0000"/>
              </a:solidFill>
              <a:latin typeface="Times New Roman" pitchFamily="18" charset="0"/>
            </a:endParaRPr>
          </a:p>
        </p:txBody>
      </p:sp>
      <p:grpSp>
        <p:nvGrpSpPr>
          <p:cNvPr id="37931" name="Group 45"/>
          <p:cNvGrpSpPr>
            <a:grpSpLocks/>
          </p:cNvGrpSpPr>
          <p:nvPr>
            <p:custDataLst>
              <p:tags r:id="rId41"/>
            </p:custDataLst>
          </p:nvPr>
        </p:nvGrpSpPr>
        <p:grpSpPr bwMode="auto">
          <a:xfrm>
            <a:off x="2122488" y="1341438"/>
            <a:ext cx="5216525" cy="923925"/>
            <a:chOff x="1130" y="672"/>
            <a:chExt cx="3718" cy="659"/>
          </a:xfrm>
        </p:grpSpPr>
        <p:sp>
          <p:nvSpPr>
            <p:cNvPr id="37936" name="Text Box 3"/>
            <p:cNvSpPr txBox="1">
              <a:spLocks noChangeArrowheads="1"/>
            </p:cNvSpPr>
            <p:nvPr>
              <p:custDataLst>
                <p:tags r:id="rId46"/>
              </p:custDataLst>
            </p:nvPr>
          </p:nvSpPr>
          <p:spPr bwMode="auto">
            <a:xfrm>
              <a:off x="1130"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7937" name="Text Box 4"/>
            <p:cNvSpPr txBox="1">
              <a:spLocks noChangeArrowheads="1"/>
            </p:cNvSpPr>
            <p:nvPr>
              <p:custDataLst>
                <p:tags r:id="rId47"/>
              </p:custDataLst>
            </p:nvPr>
          </p:nvSpPr>
          <p:spPr bwMode="auto">
            <a:xfrm>
              <a:off x="1502"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38" name="Text Box 5"/>
            <p:cNvSpPr txBox="1">
              <a:spLocks noChangeArrowheads="1"/>
            </p:cNvSpPr>
            <p:nvPr>
              <p:custDataLst>
                <p:tags r:id="rId48"/>
              </p:custDataLst>
            </p:nvPr>
          </p:nvSpPr>
          <p:spPr bwMode="auto">
            <a:xfrm>
              <a:off x="187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39" name="Text Box 6"/>
            <p:cNvSpPr txBox="1">
              <a:spLocks noChangeArrowheads="1"/>
            </p:cNvSpPr>
            <p:nvPr>
              <p:custDataLst>
                <p:tags r:id="rId49"/>
              </p:custDataLst>
            </p:nvPr>
          </p:nvSpPr>
          <p:spPr bwMode="auto">
            <a:xfrm>
              <a:off x="2246"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0" name="Text Box 7"/>
            <p:cNvSpPr txBox="1">
              <a:spLocks noChangeArrowheads="1"/>
            </p:cNvSpPr>
            <p:nvPr>
              <p:custDataLst>
                <p:tags r:id="rId50"/>
              </p:custDataLst>
            </p:nvPr>
          </p:nvSpPr>
          <p:spPr bwMode="auto">
            <a:xfrm>
              <a:off x="2617"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1" name="Text Box 8"/>
            <p:cNvSpPr txBox="1">
              <a:spLocks noChangeArrowheads="1"/>
            </p:cNvSpPr>
            <p:nvPr>
              <p:custDataLst>
                <p:tags r:id="rId51"/>
              </p:custDataLst>
            </p:nvPr>
          </p:nvSpPr>
          <p:spPr bwMode="auto">
            <a:xfrm>
              <a:off x="2989"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2" name="Text Box 9"/>
            <p:cNvSpPr txBox="1">
              <a:spLocks noChangeArrowheads="1"/>
            </p:cNvSpPr>
            <p:nvPr>
              <p:custDataLst>
                <p:tags r:id="rId52"/>
              </p:custDataLst>
            </p:nvPr>
          </p:nvSpPr>
          <p:spPr bwMode="auto">
            <a:xfrm>
              <a:off x="3361"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3" name="Text Box 10"/>
            <p:cNvSpPr txBox="1">
              <a:spLocks noChangeArrowheads="1"/>
            </p:cNvSpPr>
            <p:nvPr>
              <p:custDataLst>
                <p:tags r:id="rId53"/>
              </p:custDataLst>
            </p:nvPr>
          </p:nvSpPr>
          <p:spPr bwMode="auto">
            <a:xfrm>
              <a:off x="3733"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4" name="Text Box 11"/>
            <p:cNvSpPr txBox="1">
              <a:spLocks noChangeArrowheads="1"/>
            </p:cNvSpPr>
            <p:nvPr>
              <p:custDataLst>
                <p:tags r:id="rId54"/>
              </p:custDataLst>
            </p:nvPr>
          </p:nvSpPr>
          <p:spPr bwMode="auto">
            <a:xfrm>
              <a:off x="410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7945" name="Text Box 12"/>
            <p:cNvSpPr txBox="1">
              <a:spLocks noChangeArrowheads="1"/>
            </p:cNvSpPr>
            <p:nvPr>
              <p:custDataLst>
                <p:tags r:id="rId55"/>
              </p:custDataLst>
            </p:nvPr>
          </p:nvSpPr>
          <p:spPr bwMode="auto">
            <a:xfrm>
              <a:off x="4476"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7946" name="Oval 13"/>
            <p:cNvSpPr>
              <a:spLocks noChangeArrowheads="1"/>
            </p:cNvSpPr>
            <p:nvPr>
              <p:custDataLst>
                <p:tags r:id="rId56"/>
              </p:custDataLst>
            </p:nvPr>
          </p:nvSpPr>
          <p:spPr bwMode="auto">
            <a:xfrm>
              <a:off x="4104" y="965"/>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7947" name="Text Box 53"/>
            <p:cNvSpPr txBox="1">
              <a:spLocks noChangeArrowheads="1"/>
            </p:cNvSpPr>
            <p:nvPr>
              <p:custDataLst>
                <p:tags r:id="rId57"/>
              </p:custDataLst>
            </p:nvPr>
          </p:nvSpPr>
          <p:spPr bwMode="auto">
            <a:xfrm>
              <a:off x="1488"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7948" name="Text Box 54"/>
            <p:cNvSpPr txBox="1">
              <a:spLocks noChangeArrowheads="1"/>
            </p:cNvSpPr>
            <p:nvPr>
              <p:custDataLst>
                <p:tags r:id="rId58"/>
              </p:custDataLst>
            </p:nvPr>
          </p:nvSpPr>
          <p:spPr bwMode="auto">
            <a:xfrm>
              <a:off x="3744"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grpSp>
      <p:sp>
        <p:nvSpPr>
          <p:cNvPr id="37932" name="Text Box 55"/>
          <p:cNvSpPr txBox="1">
            <a:spLocks noChangeArrowheads="1"/>
          </p:cNvSpPr>
          <p:nvPr>
            <p:custDataLst>
              <p:tags r:id="rId42"/>
            </p:custDataLst>
          </p:nvPr>
        </p:nvSpPr>
        <p:spPr bwMode="auto">
          <a:xfrm>
            <a:off x="481013" y="990600"/>
            <a:ext cx="7529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Setup: </a:t>
            </a:r>
            <a:r>
              <a:rPr lang="en-US" altLang="en-US" sz="2400">
                <a:latin typeface="Courier New" pitchFamily="49" charset="0"/>
              </a:rPr>
              <a:t>i</a:t>
            </a:r>
            <a:r>
              <a:rPr lang="en-US" altLang="en-US" sz="2400"/>
              <a:t> = start and </a:t>
            </a:r>
            <a:r>
              <a:rPr lang="en-US" altLang="en-US" sz="2400">
                <a:latin typeface="Courier New" pitchFamily="49" charset="0"/>
              </a:rPr>
              <a:t>j</a:t>
            </a:r>
            <a:r>
              <a:rPr lang="en-US" altLang="en-US" sz="2400"/>
              <a:t> = end of un-partioned elements:</a:t>
            </a:r>
          </a:p>
        </p:txBody>
      </p:sp>
      <p:sp>
        <p:nvSpPr>
          <p:cNvPr id="37933" name="Text Box 55"/>
          <p:cNvSpPr txBox="1">
            <a:spLocks noChangeArrowheads="1"/>
          </p:cNvSpPr>
          <p:nvPr>
            <p:custDataLst>
              <p:tags r:id="rId43"/>
            </p:custDataLst>
          </p:nvPr>
        </p:nvSpPr>
        <p:spPr bwMode="auto">
          <a:xfrm>
            <a:off x="481013" y="2514600"/>
            <a:ext cx="451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a:t>
            </a:r>
            <a:r>
              <a:rPr lang="en-US" altLang="en-US" sz="2400"/>
              <a:t> until element </a:t>
            </a:r>
            <a:r>
              <a:rPr lang="en-US" altLang="en-US" sz="2400">
                <a:sym typeface="Symbol" pitchFamily="18" charset="2"/>
              </a:rPr>
              <a:t></a:t>
            </a:r>
            <a:r>
              <a:rPr lang="en-US" altLang="en-US" sz="2400"/>
              <a:t> pivot:</a:t>
            </a:r>
          </a:p>
        </p:txBody>
      </p:sp>
      <p:sp>
        <p:nvSpPr>
          <p:cNvPr id="37934" name="Text Box 55"/>
          <p:cNvSpPr txBox="1">
            <a:spLocks noChangeArrowheads="1"/>
          </p:cNvSpPr>
          <p:nvPr>
            <p:custDataLst>
              <p:tags r:id="rId44"/>
            </p:custDataLst>
          </p:nvPr>
        </p:nvSpPr>
        <p:spPr bwMode="auto">
          <a:xfrm>
            <a:off x="557213" y="3962400"/>
            <a:ext cx="451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j</a:t>
            </a:r>
            <a:r>
              <a:rPr lang="en-US" altLang="en-US" sz="2400"/>
              <a:t> until element </a:t>
            </a:r>
            <a:r>
              <a:rPr lang="en-US" altLang="en-US" sz="2400">
                <a:sym typeface="Symbol" pitchFamily="18" charset="2"/>
              </a:rPr>
              <a:t></a:t>
            </a:r>
            <a:r>
              <a:rPr lang="en-US" altLang="en-US" sz="2400"/>
              <a:t> pivot:</a:t>
            </a:r>
          </a:p>
        </p:txBody>
      </p:sp>
      <p:sp>
        <p:nvSpPr>
          <p:cNvPr id="37935" name="Text Box 55"/>
          <p:cNvSpPr txBox="1">
            <a:spLocks noChangeArrowheads="1"/>
          </p:cNvSpPr>
          <p:nvPr>
            <p:custDataLst>
              <p:tags r:id="rId45"/>
            </p:custDataLst>
          </p:nvPr>
        </p:nvSpPr>
        <p:spPr bwMode="auto">
          <a:xfrm>
            <a:off x="557213" y="5410200"/>
            <a:ext cx="2790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If </a:t>
            </a:r>
            <a:r>
              <a:rPr lang="en-US" altLang="en-US" sz="2400">
                <a:latin typeface="Courier New" pitchFamily="49" charset="0"/>
              </a:rPr>
              <a:t>j</a:t>
            </a:r>
            <a:r>
              <a:rPr lang="en-US" altLang="en-US" sz="2400"/>
              <a:t> &gt; </a:t>
            </a:r>
            <a:r>
              <a:rPr lang="en-US" altLang="en-US" sz="2400">
                <a:latin typeface="Courier New" pitchFamily="49" charset="0"/>
              </a:rPr>
              <a:t>i</a:t>
            </a:r>
            <a:r>
              <a:rPr lang="en-US" altLang="en-US" sz="2400"/>
              <a:t>, then swap:</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EA89FFB2-AFA1-466B-8553-3AF6F8DD2E65}" type="slidenum">
              <a:rPr lang="en-US" altLang="en-US" sz="1400" smtClean="0"/>
              <a:pPr>
                <a:spcBef>
                  <a:spcPct val="0"/>
                </a:spcBef>
                <a:buFontTx/>
                <a:buNone/>
              </a:pPr>
              <a:t>23</a:t>
            </a:fld>
            <a:endParaRPr lang="en-US" altLang="en-US" sz="1400" smtClean="0"/>
          </a:p>
        </p:txBody>
      </p:sp>
      <p:sp>
        <p:nvSpPr>
          <p:cNvPr id="38915" name="Rectangle 2"/>
          <p:cNvSpPr>
            <a:spLocks noGrp="1" noChangeArrowheads="1"/>
          </p:cNvSpPr>
          <p:nvPr>
            <p:ph type="title" idx="4294967295"/>
            <p:custDataLst>
              <p:tags r:id="rId1"/>
            </p:custDataLst>
          </p:nvPr>
        </p:nvSpPr>
        <p:spPr>
          <a:xfrm>
            <a:off x="685800" y="-76200"/>
            <a:ext cx="77724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Partitioning with Duplicates</a:t>
            </a:r>
          </a:p>
        </p:txBody>
      </p:sp>
      <p:sp>
        <p:nvSpPr>
          <p:cNvPr id="38916" name="Text Box 14"/>
          <p:cNvSpPr txBox="1">
            <a:spLocks noChangeArrowheads="1"/>
          </p:cNvSpPr>
          <p:nvPr>
            <p:custDataLst>
              <p:tags r:id="rId2"/>
            </p:custDataLst>
          </p:nvPr>
        </p:nvSpPr>
        <p:spPr bwMode="auto">
          <a:xfrm>
            <a:off x="2555875" y="131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17" name="Text Box 15"/>
          <p:cNvSpPr txBox="1">
            <a:spLocks noChangeArrowheads="1"/>
          </p:cNvSpPr>
          <p:nvPr>
            <p:custDataLst>
              <p:tags r:id="rId3"/>
            </p:custDataLst>
          </p:nvPr>
        </p:nvSpPr>
        <p:spPr bwMode="auto">
          <a:xfrm>
            <a:off x="3078163" y="131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18" name="Text Box 16"/>
          <p:cNvSpPr txBox="1">
            <a:spLocks noChangeArrowheads="1"/>
          </p:cNvSpPr>
          <p:nvPr>
            <p:custDataLst>
              <p:tags r:id="rId4"/>
            </p:custDataLst>
          </p:nvPr>
        </p:nvSpPr>
        <p:spPr bwMode="auto">
          <a:xfrm>
            <a:off x="3600450" y="1316038"/>
            <a:ext cx="520700"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19" name="Text Box 17"/>
          <p:cNvSpPr txBox="1">
            <a:spLocks noChangeArrowheads="1"/>
          </p:cNvSpPr>
          <p:nvPr>
            <p:custDataLst>
              <p:tags r:id="rId5"/>
            </p:custDataLst>
          </p:nvPr>
        </p:nvSpPr>
        <p:spPr bwMode="auto">
          <a:xfrm>
            <a:off x="4121150" y="13160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20" name="Text Box 18"/>
          <p:cNvSpPr txBox="1">
            <a:spLocks noChangeArrowheads="1"/>
          </p:cNvSpPr>
          <p:nvPr>
            <p:custDataLst>
              <p:tags r:id="rId6"/>
            </p:custDataLst>
          </p:nvPr>
        </p:nvSpPr>
        <p:spPr bwMode="auto">
          <a:xfrm>
            <a:off x="4641850" y="131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21" name="Text Box 19"/>
          <p:cNvSpPr txBox="1">
            <a:spLocks noChangeArrowheads="1"/>
          </p:cNvSpPr>
          <p:nvPr>
            <p:custDataLst>
              <p:tags r:id="rId7"/>
            </p:custDataLst>
          </p:nvPr>
        </p:nvSpPr>
        <p:spPr bwMode="auto">
          <a:xfrm>
            <a:off x="5164138" y="131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22" name="Text Box 20"/>
          <p:cNvSpPr txBox="1">
            <a:spLocks noChangeArrowheads="1"/>
          </p:cNvSpPr>
          <p:nvPr>
            <p:custDataLst>
              <p:tags r:id="rId8"/>
            </p:custDataLst>
          </p:nvPr>
        </p:nvSpPr>
        <p:spPr bwMode="auto">
          <a:xfrm>
            <a:off x="5686425" y="1316038"/>
            <a:ext cx="522288"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23" name="Text Box 21"/>
          <p:cNvSpPr txBox="1">
            <a:spLocks noChangeArrowheads="1"/>
          </p:cNvSpPr>
          <p:nvPr>
            <p:custDataLst>
              <p:tags r:id="rId9"/>
            </p:custDataLst>
          </p:nvPr>
        </p:nvSpPr>
        <p:spPr bwMode="auto">
          <a:xfrm>
            <a:off x="6208713" y="13160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24" name="Text Box 22"/>
          <p:cNvSpPr txBox="1">
            <a:spLocks noChangeArrowheads="1"/>
          </p:cNvSpPr>
          <p:nvPr>
            <p:custDataLst>
              <p:tags r:id="rId10"/>
            </p:custDataLst>
          </p:nvPr>
        </p:nvSpPr>
        <p:spPr bwMode="auto">
          <a:xfrm>
            <a:off x="6727825" y="131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25" name="Text Box 23"/>
          <p:cNvSpPr txBox="1">
            <a:spLocks noChangeArrowheads="1"/>
          </p:cNvSpPr>
          <p:nvPr>
            <p:custDataLst>
              <p:tags r:id="rId11"/>
            </p:custDataLst>
          </p:nvPr>
        </p:nvSpPr>
        <p:spPr bwMode="auto">
          <a:xfrm>
            <a:off x="7250113" y="131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26" name="Oval 24"/>
          <p:cNvSpPr>
            <a:spLocks noChangeArrowheads="1"/>
          </p:cNvSpPr>
          <p:nvPr>
            <p:custDataLst>
              <p:tags r:id="rId12"/>
            </p:custDataLst>
          </p:nvPr>
        </p:nvSpPr>
        <p:spPr bwMode="auto">
          <a:xfrm>
            <a:off x="6727825" y="13160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8927" name="Text Box 25"/>
          <p:cNvSpPr txBox="1">
            <a:spLocks noChangeArrowheads="1"/>
          </p:cNvSpPr>
          <p:nvPr>
            <p:custDataLst>
              <p:tags r:id="rId13"/>
            </p:custDataLst>
          </p:nvPr>
        </p:nvSpPr>
        <p:spPr bwMode="auto">
          <a:xfrm>
            <a:off x="3600450" y="9493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28" name="Text Box 26"/>
          <p:cNvSpPr txBox="1">
            <a:spLocks noChangeArrowheads="1"/>
          </p:cNvSpPr>
          <p:nvPr>
            <p:custDataLst>
              <p:tags r:id="rId14"/>
            </p:custDataLst>
          </p:nvPr>
        </p:nvSpPr>
        <p:spPr bwMode="auto">
          <a:xfrm>
            <a:off x="5715000" y="912813"/>
            <a:ext cx="5222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
        <p:nvSpPr>
          <p:cNvPr id="38929" name="Text Box 55"/>
          <p:cNvSpPr txBox="1">
            <a:spLocks noChangeArrowheads="1"/>
          </p:cNvSpPr>
          <p:nvPr>
            <p:custDataLst>
              <p:tags r:id="rId15"/>
            </p:custDataLst>
          </p:nvPr>
        </p:nvSpPr>
        <p:spPr bwMode="auto">
          <a:xfrm>
            <a:off x="400050" y="1316038"/>
            <a:ext cx="2087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i,j</a:t>
            </a:r>
            <a:r>
              <a:rPr lang="en-US" altLang="en-US" sz="2400"/>
              <a:t>:</a:t>
            </a:r>
          </a:p>
        </p:txBody>
      </p:sp>
      <p:sp>
        <p:nvSpPr>
          <p:cNvPr id="38930" name="Text Box 14"/>
          <p:cNvSpPr txBox="1">
            <a:spLocks noChangeArrowheads="1"/>
          </p:cNvSpPr>
          <p:nvPr>
            <p:custDataLst>
              <p:tags r:id="rId16"/>
            </p:custDataLst>
          </p:nvPr>
        </p:nvSpPr>
        <p:spPr bwMode="auto">
          <a:xfrm>
            <a:off x="2555875" y="23066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31" name="Text Box 15"/>
          <p:cNvSpPr txBox="1">
            <a:spLocks noChangeArrowheads="1"/>
          </p:cNvSpPr>
          <p:nvPr>
            <p:custDataLst>
              <p:tags r:id="rId17"/>
            </p:custDataLst>
          </p:nvPr>
        </p:nvSpPr>
        <p:spPr bwMode="auto">
          <a:xfrm>
            <a:off x="3078163" y="230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2" name="Text Box 16"/>
          <p:cNvSpPr txBox="1">
            <a:spLocks noChangeArrowheads="1"/>
          </p:cNvSpPr>
          <p:nvPr>
            <p:custDataLst>
              <p:tags r:id="rId18"/>
            </p:custDataLst>
          </p:nvPr>
        </p:nvSpPr>
        <p:spPr bwMode="auto">
          <a:xfrm>
            <a:off x="3600450" y="2306638"/>
            <a:ext cx="520700"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33" name="Text Box 17"/>
          <p:cNvSpPr txBox="1">
            <a:spLocks noChangeArrowheads="1"/>
          </p:cNvSpPr>
          <p:nvPr>
            <p:custDataLst>
              <p:tags r:id="rId19"/>
            </p:custDataLst>
          </p:nvPr>
        </p:nvSpPr>
        <p:spPr bwMode="auto">
          <a:xfrm>
            <a:off x="4121150" y="23066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4" name="Text Box 18"/>
          <p:cNvSpPr txBox="1">
            <a:spLocks noChangeArrowheads="1"/>
          </p:cNvSpPr>
          <p:nvPr>
            <p:custDataLst>
              <p:tags r:id="rId20"/>
            </p:custDataLst>
          </p:nvPr>
        </p:nvSpPr>
        <p:spPr bwMode="auto">
          <a:xfrm>
            <a:off x="4641850" y="23066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5" name="Text Box 19"/>
          <p:cNvSpPr txBox="1">
            <a:spLocks noChangeArrowheads="1"/>
          </p:cNvSpPr>
          <p:nvPr>
            <p:custDataLst>
              <p:tags r:id="rId21"/>
            </p:custDataLst>
          </p:nvPr>
        </p:nvSpPr>
        <p:spPr bwMode="auto">
          <a:xfrm>
            <a:off x="5164138" y="230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6" name="Text Box 20"/>
          <p:cNvSpPr txBox="1">
            <a:spLocks noChangeArrowheads="1"/>
          </p:cNvSpPr>
          <p:nvPr>
            <p:custDataLst>
              <p:tags r:id="rId22"/>
            </p:custDataLst>
          </p:nvPr>
        </p:nvSpPr>
        <p:spPr bwMode="auto">
          <a:xfrm>
            <a:off x="5686425" y="2306638"/>
            <a:ext cx="522288"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37" name="Text Box 21"/>
          <p:cNvSpPr txBox="1">
            <a:spLocks noChangeArrowheads="1"/>
          </p:cNvSpPr>
          <p:nvPr>
            <p:custDataLst>
              <p:tags r:id="rId23"/>
            </p:custDataLst>
          </p:nvPr>
        </p:nvSpPr>
        <p:spPr bwMode="auto">
          <a:xfrm>
            <a:off x="6208713" y="23066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8" name="Text Box 22"/>
          <p:cNvSpPr txBox="1">
            <a:spLocks noChangeArrowheads="1"/>
          </p:cNvSpPr>
          <p:nvPr>
            <p:custDataLst>
              <p:tags r:id="rId24"/>
            </p:custDataLst>
          </p:nvPr>
        </p:nvSpPr>
        <p:spPr bwMode="auto">
          <a:xfrm>
            <a:off x="6727825" y="23066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39" name="Text Box 23"/>
          <p:cNvSpPr txBox="1">
            <a:spLocks noChangeArrowheads="1"/>
          </p:cNvSpPr>
          <p:nvPr>
            <p:custDataLst>
              <p:tags r:id="rId25"/>
            </p:custDataLst>
          </p:nvPr>
        </p:nvSpPr>
        <p:spPr bwMode="auto">
          <a:xfrm>
            <a:off x="7250113" y="230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40" name="Oval 24"/>
          <p:cNvSpPr>
            <a:spLocks noChangeArrowheads="1"/>
          </p:cNvSpPr>
          <p:nvPr>
            <p:custDataLst>
              <p:tags r:id="rId26"/>
            </p:custDataLst>
          </p:nvPr>
        </p:nvSpPr>
        <p:spPr bwMode="auto">
          <a:xfrm>
            <a:off x="6727825" y="23066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8941" name="Text Box 25"/>
          <p:cNvSpPr txBox="1">
            <a:spLocks noChangeArrowheads="1"/>
          </p:cNvSpPr>
          <p:nvPr>
            <p:custDataLst>
              <p:tags r:id="rId27"/>
            </p:custDataLst>
          </p:nvPr>
        </p:nvSpPr>
        <p:spPr bwMode="auto">
          <a:xfrm>
            <a:off x="3600450" y="19399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42" name="Text Box 26"/>
          <p:cNvSpPr txBox="1">
            <a:spLocks noChangeArrowheads="1"/>
          </p:cNvSpPr>
          <p:nvPr>
            <p:custDataLst>
              <p:tags r:id="rId28"/>
            </p:custDataLst>
          </p:nvPr>
        </p:nvSpPr>
        <p:spPr bwMode="auto">
          <a:xfrm>
            <a:off x="5715000" y="1903413"/>
            <a:ext cx="5222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
        <p:nvSpPr>
          <p:cNvPr id="38943" name="Text Box 14"/>
          <p:cNvSpPr txBox="1">
            <a:spLocks noChangeArrowheads="1"/>
          </p:cNvSpPr>
          <p:nvPr>
            <p:custDataLst>
              <p:tags r:id="rId29"/>
            </p:custDataLst>
          </p:nvPr>
        </p:nvSpPr>
        <p:spPr bwMode="auto">
          <a:xfrm>
            <a:off x="2555875" y="3221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44" name="Text Box 15"/>
          <p:cNvSpPr txBox="1">
            <a:spLocks noChangeArrowheads="1"/>
          </p:cNvSpPr>
          <p:nvPr>
            <p:custDataLst>
              <p:tags r:id="rId30"/>
            </p:custDataLst>
          </p:nvPr>
        </p:nvSpPr>
        <p:spPr bwMode="auto">
          <a:xfrm>
            <a:off x="3078163" y="3221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45" name="Text Box 16"/>
          <p:cNvSpPr txBox="1">
            <a:spLocks noChangeArrowheads="1"/>
          </p:cNvSpPr>
          <p:nvPr>
            <p:custDataLst>
              <p:tags r:id="rId31"/>
            </p:custDataLst>
          </p:nvPr>
        </p:nvSpPr>
        <p:spPr bwMode="auto">
          <a:xfrm>
            <a:off x="3600450" y="32210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46" name="Text Box 17"/>
          <p:cNvSpPr txBox="1">
            <a:spLocks noChangeArrowheads="1"/>
          </p:cNvSpPr>
          <p:nvPr>
            <p:custDataLst>
              <p:tags r:id="rId32"/>
            </p:custDataLst>
          </p:nvPr>
        </p:nvSpPr>
        <p:spPr bwMode="auto">
          <a:xfrm>
            <a:off x="4121150" y="3221038"/>
            <a:ext cx="520700"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47" name="Text Box 18"/>
          <p:cNvSpPr txBox="1">
            <a:spLocks noChangeArrowheads="1"/>
          </p:cNvSpPr>
          <p:nvPr>
            <p:custDataLst>
              <p:tags r:id="rId33"/>
            </p:custDataLst>
          </p:nvPr>
        </p:nvSpPr>
        <p:spPr bwMode="auto">
          <a:xfrm>
            <a:off x="4641850" y="3221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48" name="Text Box 19"/>
          <p:cNvSpPr txBox="1">
            <a:spLocks noChangeArrowheads="1"/>
          </p:cNvSpPr>
          <p:nvPr>
            <p:custDataLst>
              <p:tags r:id="rId34"/>
            </p:custDataLst>
          </p:nvPr>
        </p:nvSpPr>
        <p:spPr bwMode="auto">
          <a:xfrm>
            <a:off x="5164138" y="3221038"/>
            <a:ext cx="522287"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49" name="Text Box 20"/>
          <p:cNvSpPr txBox="1">
            <a:spLocks noChangeArrowheads="1"/>
          </p:cNvSpPr>
          <p:nvPr>
            <p:custDataLst>
              <p:tags r:id="rId35"/>
            </p:custDataLst>
          </p:nvPr>
        </p:nvSpPr>
        <p:spPr bwMode="auto">
          <a:xfrm>
            <a:off x="5686425" y="3221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50" name="Text Box 21"/>
          <p:cNvSpPr txBox="1">
            <a:spLocks noChangeArrowheads="1"/>
          </p:cNvSpPr>
          <p:nvPr>
            <p:custDataLst>
              <p:tags r:id="rId36"/>
            </p:custDataLst>
          </p:nvPr>
        </p:nvSpPr>
        <p:spPr bwMode="auto">
          <a:xfrm>
            <a:off x="6208713" y="32210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51" name="Text Box 22"/>
          <p:cNvSpPr txBox="1">
            <a:spLocks noChangeArrowheads="1"/>
          </p:cNvSpPr>
          <p:nvPr>
            <p:custDataLst>
              <p:tags r:id="rId37"/>
            </p:custDataLst>
          </p:nvPr>
        </p:nvSpPr>
        <p:spPr bwMode="auto">
          <a:xfrm>
            <a:off x="6727825" y="3221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52" name="Text Box 23"/>
          <p:cNvSpPr txBox="1">
            <a:spLocks noChangeArrowheads="1"/>
          </p:cNvSpPr>
          <p:nvPr>
            <p:custDataLst>
              <p:tags r:id="rId38"/>
            </p:custDataLst>
          </p:nvPr>
        </p:nvSpPr>
        <p:spPr bwMode="auto">
          <a:xfrm>
            <a:off x="7250113" y="3221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53" name="Oval 24"/>
          <p:cNvSpPr>
            <a:spLocks noChangeArrowheads="1"/>
          </p:cNvSpPr>
          <p:nvPr>
            <p:custDataLst>
              <p:tags r:id="rId39"/>
            </p:custDataLst>
          </p:nvPr>
        </p:nvSpPr>
        <p:spPr bwMode="auto">
          <a:xfrm>
            <a:off x="6727825" y="32210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8954" name="Text Box 25"/>
          <p:cNvSpPr txBox="1">
            <a:spLocks noChangeArrowheads="1"/>
          </p:cNvSpPr>
          <p:nvPr>
            <p:custDataLst>
              <p:tags r:id="rId40"/>
            </p:custDataLst>
          </p:nvPr>
        </p:nvSpPr>
        <p:spPr bwMode="auto">
          <a:xfrm>
            <a:off x="4127500" y="28543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55" name="Text Box 26"/>
          <p:cNvSpPr txBox="1">
            <a:spLocks noChangeArrowheads="1"/>
          </p:cNvSpPr>
          <p:nvPr>
            <p:custDataLst>
              <p:tags r:id="rId41"/>
            </p:custDataLst>
          </p:nvPr>
        </p:nvSpPr>
        <p:spPr bwMode="auto">
          <a:xfrm>
            <a:off x="5181600" y="2817813"/>
            <a:ext cx="522288"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
        <p:nvSpPr>
          <p:cNvPr id="38956" name="Text Box 14"/>
          <p:cNvSpPr txBox="1">
            <a:spLocks noChangeArrowheads="1"/>
          </p:cNvSpPr>
          <p:nvPr>
            <p:custDataLst>
              <p:tags r:id="rId42"/>
            </p:custDataLst>
          </p:nvPr>
        </p:nvSpPr>
        <p:spPr bwMode="auto">
          <a:xfrm>
            <a:off x="2555875" y="4135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57" name="Text Box 15"/>
          <p:cNvSpPr txBox="1">
            <a:spLocks noChangeArrowheads="1"/>
          </p:cNvSpPr>
          <p:nvPr>
            <p:custDataLst>
              <p:tags r:id="rId43"/>
            </p:custDataLst>
          </p:nvPr>
        </p:nvSpPr>
        <p:spPr bwMode="auto">
          <a:xfrm>
            <a:off x="3078163" y="41354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58" name="Text Box 16"/>
          <p:cNvSpPr txBox="1">
            <a:spLocks noChangeArrowheads="1"/>
          </p:cNvSpPr>
          <p:nvPr>
            <p:custDataLst>
              <p:tags r:id="rId44"/>
            </p:custDataLst>
          </p:nvPr>
        </p:nvSpPr>
        <p:spPr bwMode="auto">
          <a:xfrm>
            <a:off x="3600450" y="41354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59" name="Text Box 17"/>
          <p:cNvSpPr txBox="1">
            <a:spLocks noChangeArrowheads="1"/>
          </p:cNvSpPr>
          <p:nvPr>
            <p:custDataLst>
              <p:tags r:id="rId45"/>
            </p:custDataLst>
          </p:nvPr>
        </p:nvSpPr>
        <p:spPr bwMode="auto">
          <a:xfrm>
            <a:off x="4121150" y="4135438"/>
            <a:ext cx="520700"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60" name="Text Box 18"/>
          <p:cNvSpPr txBox="1">
            <a:spLocks noChangeArrowheads="1"/>
          </p:cNvSpPr>
          <p:nvPr>
            <p:custDataLst>
              <p:tags r:id="rId46"/>
            </p:custDataLst>
          </p:nvPr>
        </p:nvSpPr>
        <p:spPr bwMode="auto">
          <a:xfrm>
            <a:off x="4641850" y="4135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61" name="Text Box 19"/>
          <p:cNvSpPr txBox="1">
            <a:spLocks noChangeArrowheads="1"/>
          </p:cNvSpPr>
          <p:nvPr>
            <p:custDataLst>
              <p:tags r:id="rId47"/>
            </p:custDataLst>
          </p:nvPr>
        </p:nvSpPr>
        <p:spPr bwMode="auto">
          <a:xfrm>
            <a:off x="5164138" y="4135438"/>
            <a:ext cx="522287"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62" name="Text Box 20"/>
          <p:cNvSpPr txBox="1">
            <a:spLocks noChangeArrowheads="1"/>
          </p:cNvSpPr>
          <p:nvPr>
            <p:custDataLst>
              <p:tags r:id="rId48"/>
            </p:custDataLst>
          </p:nvPr>
        </p:nvSpPr>
        <p:spPr bwMode="auto">
          <a:xfrm>
            <a:off x="5686425" y="4135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63" name="Text Box 21"/>
          <p:cNvSpPr txBox="1">
            <a:spLocks noChangeArrowheads="1"/>
          </p:cNvSpPr>
          <p:nvPr>
            <p:custDataLst>
              <p:tags r:id="rId49"/>
            </p:custDataLst>
          </p:nvPr>
        </p:nvSpPr>
        <p:spPr bwMode="auto">
          <a:xfrm>
            <a:off x="6208713" y="41354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64" name="Text Box 22"/>
          <p:cNvSpPr txBox="1">
            <a:spLocks noChangeArrowheads="1"/>
          </p:cNvSpPr>
          <p:nvPr>
            <p:custDataLst>
              <p:tags r:id="rId50"/>
            </p:custDataLst>
          </p:nvPr>
        </p:nvSpPr>
        <p:spPr bwMode="auto">
          <a:xfrm>
            <a:off x="6727825" y="4135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65" name="Text Box 23"/>
          <p:cNvSpPr txBox="1">
            <a:spLocks noChangeArrowheads="1"/>
          </p:cNvSpPr>
          <p:nvPr>
            <p:custDataLst>
              <p:tags r:id="rId51"/>
            </p:custDataLst>
          </p:nvPr>
        </p:nvSpPr>
        <p:spPr bwMode="auto">
          <a:xfrm>
            <a:off x="7250113" y="41354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66" name="Oval 24"/>
          <p:cNvSpPr>
            <a:spLocks noChangeArrowheads="1"/>
          </p:cNvSpPr>
          <p:nvPr>
            <p:custDataLst>
              <p:tags r:id="rId52"/>
            </p:custDataLst>
          </p:nvPr>
        </p:nvSpPr>
        <p:spPr bwMode="auto">
          <a:xfrm>
            <a:off x="6727825" y="41354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8967" name="Text Box 25"/>
          <p:cNvSpPr txBox="1">
            <a:spLocks noChangeArrowheads="1"/>
          </p:cNvSpPr>
          <p:nvPr>
            <p:custDataLst>
              <p:tags r:id="rId53"/>
            </p:custDataLst>
          </p:nvPr>
        </p:nvSpPr>
        <p:spPr bwMode="auto">
          <a:xfrm>
            <a:off x="4127500" y="37687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68" name="Text Box 26"/>
          <p:cNvSpPr txBox="1">
            <a:spLocks noChangeArrowheads="1"/>
          </p:cNvSpPr>
          <p:nvPr>
            <p:custDataLst>
              <p:tags r:id="rId54"/>
            </p:custDataLst>
          </p:nvPr>
        </p:nvSpPr>
        <p:spPr bwMode="auto">
          <a:xfrm>
            <a:off x="5181600" y="3733800"/>
            <a:ext cx="522288"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
        <p:nvSpPr>
          <p:cNvPr id="38969" name="Text Box 14"/>
          <p:cNvSpPr txBox="1">
            <a:spLocks noChangeArrowheads="1"/>
          </p:cNvSpPr>
          <p:nvPr>
            <p:custDataLst>
              <p:tags r:id="rId55"/>
            </p:custDataLst>
          </p:nvPr>
        </p:nvSpPr>
        <p:spPr bwMode="auto">
          <a:xfrm>
            <a:off x="2555875" y="512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70" name="Text Box 15"/>
          <p:cNvSpPr txBox="1">
            <a:spLocks noChangeArrowheads="1"/>
          </p:cNvSpPr>
          <p:nvPr>
            <p:custDataLst>
              <p:tags r:id="rId56"/>
            </p:custDataLst>
          </p:nvPr>
        </p:nvSpPr>
        <p:spPr bwMode="auto">
          <a:xfrm>
            <a:off x="3078163" y="512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1" name="Text Box 16"/>
          <p:cNvSpPr txBox="1">
            <a:spLocks noChangeArrowheads="1"/>
          </p:cNvSpPr>
          <p:nvPr>
            <p:custDataLst>
              <p:tags r:id="rId57"/>
            </p:custDataLst>
          </p:nvPr>
        </p:nvSpPr>
        <p:spPr bwMode="auto">
          <a:xfrm>
            <a:off x="3600450" y="51260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2" name="Text Box 17"/>
          <p:cNvSpPr txBox="1">
            <a:spLocks noChangeArrowheads="1"/>
          </p:cNvSpPr>
          <p:nvPr>
            <p:custDataLst>
              <p:tags r:id="rId58"/>
            </p:custDataLst>
          </p:nvPr>
        </p:nvSpPr>
        <p:spPr bwMode="auto">
          <a:xfrm>
            <a:off x="4121150" y="51260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3" name="Text Box 18"/>
          <p:cNvSpPr txBox="1">
            <a:spLocks noChangeArrowheads="1"/>
          </p:cNvSpPr>
          <p:nvPr>
            <p:custDataLst>
              <p:tags r:id="rId59"/>
            </p:custDataLst>
          </p:nvPr>
        </p:nvSpPr>
        <p:spPr bwMode="auto">
          <a:xfrm>
            <a:off x="4641850" y="5126038"/>
            <a:ext cx="522288"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74" name="Text Box 19"/>
          <p:cNvSpPr txBox="1">
            <a:spLocks noChangeArrowheads="1"/>
          </p:cNvSpPr>
          <p:nvPr>
            <p:custDataLst>
              <p:tags r:id="rId60"/>
            </p:custDataLst>
          </p:nvPr>
        </p:nvSpPr>
        <p:spPr bwMode="auto">
          <a:xfrm>
            <a:off x="5164138" y="512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5" name="Text Box 20"/>
          <p:cNvSpPr txBox="1">
            <a:spLocks noChangeArrowheads="1"/>
          </p:cNvSpPr>
          <p:nvPr>
            <p:custDataLst>
              <p:tags r:id="rId61"/>
            </p:custDataLst>
          </p:nvPr>
        </p:nvSpPr>
        <p:spPr bwMode="auto">
          <a:xfrm>
            <a:off x="5686425" y="512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6" name="Text Box 21"/>
          <p:cNvSpPr txBox="1">
            <a:spLocks noChangeArrowheads="1"/>
          </p:cNvSpPr>
          <p:nvPr>
            <p:custDataLst>
              <p:tags r:id="rId62"/>
            </p:custDataLst>
          </p:nvPr>
        </p:nvSpPr>
        <p:spPr bwMode="auto">
          <a:xfrm>
            <a:off x="6208713" y="51260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7" name="Text Box 22"/>
          <p:cNvSpPr txBox="1">
            <a:spLocks noChangeArrowheads="1"/>
          </p:cNvSpPr>
          <p:nvPr>
            <p:custDataLst>
              <p:tags r:id="rId63"/>
            </p:custDataLst>
          </p:nvPr>
        </p:nvSpPr>
        <p:spPr bwMode="auto">
          <a:xfrm>
            <a:off x="6727825" y="51260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78" name="Text Box 23"/>
          <p:cNvSpPr txBox="1">
            <a:spLocks noChangeArrowheads="1"/>
          </p:cNvSpPr>
          <p:nvPr>
            <p:custDataLst>
              <p:tags r:id="rId64"/>
            </p:custDataLst>
          </p:nvPr>
        </p:nvSpPr>
        <p:spPr bwMode="auto">
          <a:xfrm>
            <a:off x="7250113" y="51260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79" name="Oval 24"/>
          <p:cNvSpPr>
            <a:spLocks noChangeArrowheads="1"/>
          </p:cNvSpPr>
          <p:nvPr>
            <p:custDataLst>
              <p:tags r:id="rId65"/>
            </p:custDataLst>
          </p:nvPr>
        </p:nvSpPr>
        <p:spPr bwMode="auto">
          <a:xfrm>
            <a:off x="6727825" y="51260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8980" name="Text Box 25"/>
          <p:cNvSpPr txBox="1">
            <a:spLocks noChangeArrowheads="1"/>
          </p:cNvSpPr>
          <p:nvPr>
            <p:custDataLst>
              <p:tags r:id="rId66"/>
            </p:custDataLst>
          </p:nvPr>
        </p:nvSpPr>
        <p:spPr bwMode="auto">
          <a:xfrm>
            <a:off x="4572000" y="4759325"/>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81" name="Text Box 26"/>
          <p:cNvSpPr txBox="1">
            <a:spLocks noChangeArrowheads="1"/>
          </p:cNvSpPr>
          <p:nvPr>
            <p:custDataLst>
              <p:tags r:id="rId67"/>
            </p:custDataLst>
          </p:nvPr>
        </p:nvSpPr>
        <p:spPr bwMode="auto">
          <a:xfrm>
            <a:off x="4811713" y="4724400"/>
            <a:ext cx="52228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
        <p:nvSpPr>
          <p:cNvPr id="38982" name="Text Box 55"/>
          <p:cNvSpPr txBox="1">
            <a:spLocks noChangeArrowheads="1"/>
          </p:cNvSpPr>
          <p:nvPr>
            <p:custDataLst>
              <p:tags r:id="rId68"/>
            </p:custDataLst>
          </p:nvPr>
        </p:nvSpPr>
        <p:spPr bwMode="auto">
          <a:xfrm>
            <a:off x="457200" y="3200400"/>
            <a:ext cx="2087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i,j</a:t>
            </a:r>
            <a:r>
              <a:rPr lang="en-US" altLang="en-US" sz="2400"/>
              <a:t>:</a:t>
            </a:r>
          </a:p>
        </p:txBody>
      </p:sp>
      <p:sp>
        <p:nvSpPr>
          <p:cNvPr id="38983" name="Text Box 55"/>
          <p:cNvSpPr txBox="1">
            <a:spLocks noChangeArrowheads="1"/>
          </p:cNvSpPr>
          <p:nvPr>
            <p:custDataLst>
              <p:tags r:id="rId69"/>
            </p:custDataLst>
          </p:nvPr>
        </p:nvSpPr>
        <p:spPr bwMode="auto">
          <a:xfrm>
            <a:off x="457200" y="5105400"/>
            <a:ext cx="2087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i,j</a:t>
            </a:r>
            <a:r>
              <a:rPr lang="en-US" altLang="en-US" sz="2400"/>
              <a:t>:</a:t>
            </a:r>
          </a:p>
        </p:txBody>
      </p:sp>
      <p:sp>
        <p:nvSpPr>
          <p:cNvPr id="38984" name="Text Box 55"/>
          <p:cNvSpPr txBox="1">
            <a:spLocks noChangeArrowheads="1"/>
          </p:cNvSpPr>
          <p:nvPr>
            <p:custDataLst>
              <p:tags r:id="rId70"/>
            </p:custDataLst>
          </p:nvPr>
        </p:nvSpPr>
        <p:spPr bwMode="auto">
          <a:xfrm>
            <a:off x="1482725" y="2284413"/>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Swap:</a:t>
            </a:r>
          </a:p>
        </p:txBody>
      </p:sp>
      <p:sp>
        <p:nvSpPr>
          <p:cNvPr id="38985" name="Text Box 55"/>
          <p:cNvSpPr txBox="1">
            <a:spLocks noChangeArrowheads="1"/>
          </p:cNvSpPr>
          <p:nvPr>
            <p:custDataLst>
              <p:tags r:id="rId71"/>
            </p:custDataLst>
          </p:nvPr>
        </p:nvSpPr>
        <p:spPr bwMode="auto">
          <a:xfrm>
            <a:off x="1482725" y="4114800"/>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Swap:</a:t>
            </a:r>
          </a:p>
        </p:txBody>
      </p:sp>
      <p:sp>
        <p:nvSpPr>
          <p:cNvPr id="38986" name="Text Box 14"/>
          <p:cNvSpPr txBox="1">
            <a:spLocks noChangeArrowheads="1"/>
          </p:cNvSpPr>
          <p:nvPr>
            <p:custDataLst>
              <p:tags r:id="rId72"/>
            </p:custDataLst>
          </p:nvPr>
        </p:nvSpPr>
        <p:spPr bwMode="auto">
          <a:xfrm>
            <a:off x="2555875" y="61166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8987" name="Text Box 15"/>
          <p:cNvSpPr txBox="1">
            <a:spLocks noChangeArrowheads="1"/>
          </p:cNvSpPr>
          <p:nvPr>
            <p:custDataLst>
              <p:tags r:id="rId73"/>
            </p:custDataLst>
          </p:nvPr>
        </p:nvSpPr>
        <p:spPr bwMode="auto">
          <a:xfrm>
            <a:off x="3078163" y="611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88" name="Text Box 16"/>
          <p:cNvSpPr txBox="1">
            <a:spLocks noChangeArrowheads="1"/>
          </p:cNvSpPr>
          <p:nvPr>
            <p:custDataLst>
              <p:tags r:id="rId74"/>
            </p:custDataLst>
          </p:nvPr>
        </p:nvSpPr>
        <p:spPr bwMode="auto">
          <a:xfrm>
            <a:off x="3600450" y="61166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89" name="Text Box 17"/>
          <p:cNvSpPr txBox="1">
            <a:spLocks noChangeArrowheads="1"/>
          </p:cNvSpPr>
          <p:nvPr>
            <p:custDataLst>
              <p:tags r:id="rId75"/>
            </p:custDataLst>
          </p:nvPr>
        </p:nvSpPr>
        <p:spPr bwMode="auto">
          <a:xfrm>
            <a:off x="4121150" y="61166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90" name="Text Box 18"/>
          <p:cNvSpPr txBox="1">
            <a:spLocks noChangeArrowheads="1"/>
          </p:cNvSpPr>
          <p:nvPr>
            <p:custDataLst>
              <p:tags r:id="rId76"/>
            </p:custDataLst>
          </p:nvPr>
        </p:nvSpPr>
        <p:spPr bwMode="auto">
          <a:xfrm>
            <a:off x="4641850" y="6116638"/>
            <a:ext cx="522288"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91" name="Text Box 19"/>
          <p:cNvSpPr txBox="1">
            <a:spLocks noChangeArrowheads="1"/>
          </p:cNvSpPr>
          <p:nvPr>
            <p:custDataLst>
              <p:tags r:id="rId77"/>
            </p:custDataLst>
          </p:nvPr>
        </p:nvSpPr>
        <p:spPr bwMode="auto">
          <a:xfrm>
            <a:off x="5164138" y="611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92" name="Text Box 20"/>
          <p:cNvSpPr txBox="1">
            <a:spLocks noChangeArrowheads="1"/>
          </p:cNvSpPr>
          <p:nvPr>
            <p:custDataLst>
              <p:tags r:id="rId78"/>
            </p:custDataLst>
          </p:nvPr>
        </p:nvSpPr>
        <p:spPr bwMode="auto">
          <a:xfrm>
            <a:off x="5686425" y="61166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93" name="Text Box 21"/>
          <p:cNvSpPr txBox="1">
            <a:spLocks noChangeArrowheads="1"/>
          </p:cNvSpPr>
          <p:nvPr>
            <p:custDataLst>
              <p:tags r:id="rId79"/>
            </p:custDataLst>
          </p:nvPr>
        </p:nvSpPr>
        <p:spPr bwMode="auto">
          <a:xfrm>
            <a:off x="6208713" y="6116638"/>
            <a:ext cx="519112"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8994" name="Text Box 22"/>
          <p:cNvSpPr txBox="1">
            <a:spLocks noChangeArrowheads="1"/>
          </p:cNvSpPr>
          <p:nvPr>
            <p:custDataLst>
              <p:tags r:id="rId80"/>
            </p:custDataLst>
          </p:nvPr>
        </p:nvSpPr>
        <p:spPr bwMode="auto">
          <a:xfrm>
            <a:off x="6727825" y="6116638"/>
            <a:ext cx="522288"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8995" name="Text Box 23"/>
          <p:cNvSpPr txBox="1">
            <a:spLocks noChangeArrowheads="1"/>
          </p:cNvSpPr>
          <p:nvPr>
            <p:custDataLst>
              <p:tags r:id="rId81"/>
            </p:custDataLst>
          </p:nvPr>
        </p:nvSpPr>
        <p:spPr bwMode="auto">
          <a:xfrm>
            <a:off x="7250113" y="61166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8996" name="Text Box 55"/>
          <p:cNvSpPr txBox="1">
            <a:spLocks noChangeArrowheads="1"/>
          </p:cNvSpPr>
          <p:nvPr>
            <p:custDataLst>
              <p:tags r:id="rId82"/>
            </p:custDataLst>
          </p:nvPr>
        </p:nvSpPr>
        <p:spPr bwMode="auto">
          <a:xfrm>
            <a:off x="1447800" y="6096000"/>
            <a:ext cx="1082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Finish:</a:t>
            </a:r>
          </a:p>
        </p:txBody>
      </p:sp>
      <p:sp>
        <p:nvSpPr>
          <p:cNvPr id="38997" name="Text Box 25"/>
          <p:cNvSpPr txBox="1">
            <a:spLocks noChangeArrowheads="1"/>
          </p:cNvSpPr>
          <p:nvPr>
            <p:custDataLst>
              <p:tags r:id="rId83"/>
            </p:custDataLst>
          </p:nvPr>
        </p:nvSpPr>
        <p:spPr bwMode="auto">
          <a:xfrm>
            <a:off x="4572000" y="5735638"/>
            <a:ext cx="5207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8998" name="Text Box 26"/>
          <p:cNvSpPr txBox="1">
            <a:spLocks noChangeArrowheads="1"/>
          </p:cNvSpPr>
          <p:nvPr>
            <p:custDataLst>
              <p:tags r:id="rId84"/>
            </p:custDataLst>
          </p:nvPr>
        </p:nvSpPr>
        <p:spPr bwMode="auto">
          <a:xfrm>
            <a:off x="4811713" y="5700713"/>
            <a:ext cx="52228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j</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F53D6308-54FE-41B4-8169-80A4E4668DCC}" type="slidenum">
              <a:rPr lang="en-US" altLang="en-US" sz="1400" smtClean="0"/>
              <a:pPr>
                <a:spcBef>
                  <a:spcPct val="0"/>
                </a:spcBef>
                <a:buFontTx/>
                <a:buNone/>
              </a:pPr>
              <a:t>24</a:t>
            </a:fld>
            <a:endParaRPr lang="en-US" altLang="en-US" sz="1400" smtClean="0"/>
          </a:p>
        </p:txBody>
      </p:sp>
      <p:sp>
        <p:nvSpPr>
          <p:cNvPr id="39939" name="Rectangle 2"/>
          <p:cNvSpPr>
            <a:spLocks noGrp="1" noChangeArrowheads="1"/>
          </p:cNvSpPr>
          <p:nvPr>
            <p:ph type="title" idx="4294967295"/>
            <p:custDataLst>
              <p:tags r:id="rId1"/>
            </p:custDataLst>
          </p:nvPr>
        </p:nvSpPr>
        <p:spPr>
          <a:xfrm>
            <a:off x="152400" y="-76200"/>
            <a:ext cx="88392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z="4000" smtClean="0"/>
              <a:t>Partitioning with Duplicates:Take Two</a:t>
            </a:r>
          </a:p>
        </p:txBody>
      </p:sp>
      <p:sp>
        <p:nvSpPr>
          <p:cNvPr id="39940" name="Text Box 14"/>
          <p:cNvSpPr txBox="1">
            <a:spLocks noChangeArrowheads="1"/>
          </p:cNvSpPr>
          <p:nvPr>
            <p:custDataLst>
              <p:tags r:id="rId2"/>
            </p:custDataLst>
          </p:nvPr>
        </p:nvSpPr>
        <p:spPr bwMode="auto">
          <a:xfrm>
            <a:off x="2122488" y="31146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9941" name="Text Box 15"/>
          <p:cNvSpPr txBox="1">
            <a:spLocks noChangeArrowheads="1"/>
          </p:cNvSpPr>
          <p:nvPr>
            <p:custDataLst>
              <p:tags r:id="rId3"/>
            </p:custDataLst>
          </p:nvPr>
        </p:nvSpPr>
        <p:spPr bwMode="auto">
          <a:xfrm>
            <a:off x="2644775" y="3114675"/>
            <a:ext cx="522288"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2" name="Text Box 16"/>
          <p:cNvSpPr txBox="1">
            <a:spLocks noChangeArrowheads="1"/>
          </p:cNvSpPr>
          <p:nvPr>
            <p:custDataLst>
              <p:tags r:id="rId4"/>
            </p:custDataLst>
          </p:nvPr>
        </p:nvSpPr>
        <p:spPr bwMode="auto">
          <a:xfrm>
            <a:off x="3167063" y="3114675"/>
            <a:ext cx="520700"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3" name="Text Box 17"/>
          <p:cNvSpPr txBox="1">
            <a:spLocks noChangeArrowheads="1"/>
          </p:cNvSpPr>
          <p:nvPr>
            <p:custDataLst>
              <p:tags r:id="rId5"/>
            </p:custDataLst>
          </p:nvPr>
        </p:nvSpPr>
        <p:spPr bwMode="auto">
          <a:xfrm>
            <a:off x="3687763" y="3114675"/>
            <a:ext cx="520700"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4" name="Text Box 18"/>
          <p:cNvSpPr txBox="1">
            <a:spLocks noChangeArrowheads="1"/>
          </p:cNvSpPr>
          <p:nvPr>
            <p:custDataLst>
              <p:tags r:id="rId6"/>
            </p:custDataLst>
          </p:nvPr>
        </p:nvSpPr>
        <p:spPr bwMode="auto">
          <a:xfrm>
            <a:off x="4208463" y="31146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5" name="Text Box 19"/>
          <p:cNvSpPr txBox="1">
            <a:spLocks noChangeArrowheads="1"/>
          </p:cNvSpPr>
          <p:nvPr>
            <p:custDataLst>
              <p:tags r:id="rId7"/>
            </p:custDataLst>
          </p:nvPr>
        </p:nvSpPr>
        <p:spPr bwMode="auto">
          <a:xfrm>
            <a:off x="4730750" y="3114675"/>
            <a:ext cx="522288"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6" name="Text Box 20"/>
          <p:cNvSpPr txBox="1">
            <a:spLocks noChangeArrowheads="1"/>
          </p:cNvSpPr>
          <p:nvPr>
            <p:custDataLst>
              <p:tags r:id="rId8"/>
            </p:custDataLst>
          </p:nvPr>
        </p:nvSpPr>
        <p:spPr bwMode="auto">
          <a:xfrm>
            <a:off x="5253038" y="31146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7" name="Text Box 21"/>
          <p:cNvSpPr txBox="1">
            <a:spLocks noChangeArrowheads="1"/>
          </p:cNvSpPr>
          <p:nvPr>
            <p:custDataLst>
              <p:tags r:id="rId9"/>
            </p:custDataLst>
          </p:nvPr>
        </p:nvSpPr>
        <p:spPr bwMode="auto">
          <a:xfrm>
            <a:off x="5775325" y="3114675"/>
            <a:ext cx="519113" cy="512763"/>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9948" name="Text Box 22"/>
          <p:cNvSpPr txBox="1">
            <a:spLocks noChangeArrowheads="1"/>
          </p:cNvSpPr>
          <p:nvPr>
            <p:custDataLst>
              <p:tags r:id="rId10"/>
            </p:custDataLst>
          </p:nvPr>
        </p:nvSpPr>
        <p:spPr bwMode="auto">
          <a:xfrm>
            <a:off x="6294438" y="3114675"/>
            <a:ext cx="522287"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49" name="Text Box 23"/>
          <p:cNvSpPr txBox="1">
            <a:spLocks noChangeArrowheads="1"/>
          </p:cNvSpPr>
          <p:nvPr>
            <p:custDataLst>
              <p:tags r:id="rId11"/>
            </p:custDataLst>
          </p:nvPr>
        </p:nvSpPr>
        <p:spPr bwMode="auto">
          <a:xfrm>
            <a:off x="6816725" y="3114675"/>
            <a:ext cx="522288" cy="512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9950" name="Oval 24"/>
          <p:cNvSpPr>
            <a:spLocks noChangeArrowheads="1"/>
          </p:cNvSpPr>
          <p:nvPr>
            <p:custDataLst>
              <p:tags r:id="rId12"/>
            </p:custDataLst>
          </p:nvPr>
        </p:nvSpPr>
        <p:spPr bwMode="auto">
          <a:xfrm>
            <a:off x="6294438" y="3114675"/>
            <a:ext cx="522287" cy="5127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9951" name="Text Box 25"/>
          <p:cNvSpPr txBox="1">
            <a:spLocks noChangeArrowheads="1"/>
          </p:cNvSpPr>
          <p:nvPr>
            <p:custDataLst>
              <p:tags r:id="rId13"/>
            </p:custDataLst>
          </p:nvPr>
        </p:nvSpPr>
        <p:spPr bwMode="auto">
          <a:xfrm>
            <a:off x="5651500" y="2743200"/>
            <a:ext cx="5207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9952" name="Text Box 26"/>
          <p:cNvSpPr txBox="1">
            <a:spLocks noChangeArrowheads="1"/>
          </p:cNvSpPr>
          <p:nvPr>
            <p:custDataLst>
              <p:tags r:id="rId14"/>
            </p:custDataLst>
          </p:nvPr>
        </p:nvSpPr>
        <p:spPr bwMode="auto">
          <a:xfrm>
            <a:off x="5878513" y="2711450"/>
            <a:ext cx="52228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j</a:t>
            </a:r>
          </a:p>
        </p:txBody>
      </p:sp>
      <p:sp>
        <p:nvSpPr>
          <p:cNvPr id="39953" name="Text Box 27"/>
          <p:cNvSpPr txBox="1">
            <a:spLocks noChangeArrowheads="1"/>
          </p:cNvSpPr>
          <p:nvPr>
            <p:custDataLst>
              <p:tags r:id="rId15"/>
            </p:custDataLst>
          </p:nvPr>
        </p:nvSpPr>
        <p:spPr bwMode="auto">
          <a:xfrm>
            <a:off x="2122488" y="55832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9954" name="Text Box 28"/>
          <p:cNvSpPr txBox="1">
            <a:spLocks noChangeArrowheads="1"/>
          </p:cNvSpPr>
          <p:nvPr>
            <p:custDataLst>
              <p:tags r:id="rId16"/>
            </p:custDataLst>
          </p:nvPr>
        </p:nvSpPr>
        <p:spPr bwMode="auto">
          <a:xfrm>
            <a:off x="2644775" y="55832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55" name="Text Box 29"/>
          <p:cNvSpPr txBox="1">
            <a:spLocks noChangeArrowheads="1"/>
          </p:cNvSpPr>
          <p:nvPr>
            <p:custDataLst>
              <p:tags r:id="rId17"/>
            </p:custDataLst>
          </p:nvPr>
        </p:nvSpPr>
        <p:spPr bwMode="auto">
          <a:xfrm>
            <a:off x="3167063" y="55832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56" name="Text Box 30"/>
          <p:cNvSpPr txBox="1">
            <a:spLocks noChangeArrowheads="1"/>
          </p:cNvSpPr>
          <p:nvPr>
            <p:custDataLst>
              <p:tags r:id="rId18"/>
            </p:custDataLst>
          </p:nvPr>
        </p:nvSpPr>
        <p:spPr bwMode="auto">
          <a:xfrm>
            <a:off x="3687763" y="55832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57" name="Text Box 31"/>
          <p:cNvSpPr txBox="1">
            <a:spLocks noChangeArrowheads="1"/>
          </p:cNvSpPr>
          <p:nvPr>
            <p:custDataLst>
              <p:tags r:id="rId19"/>
            </p:custDataLst>
          </p:nvPr>
        </p:nvSpPr>
        <p:spPr bwMode="auto">
          <a:xfrm>
            <a:off x="4208463" y="55832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58" name="Text Box 32"/>
          <p:cNvSpPr txBox="1">
            <a:spLocks noChangeArrowheads="1"/>
          </p:cNvSpPr>
          <p:nvPr>
            <p:custDataLst>
              <p:tags r:id="rId20"/>
            </p:custDataLst>
          </p:nvPr>
        </p:nvSpPr>
        <p:spPr bwMode="auto">
          <a:xfrm>
            <a:off x="4730750" y="55832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59" name="Text Box 33"/>
          <p:cNvSpPr txBox="1">
            <a:spLocks noChangeArrowheads="1"/>
          </p:cNvSpPr>
          <p:nvPr>
            <p:custDataLst>
              <p:tags r:id="rId21"/>
            </p:custDataLst>
          </p:nvPr>
        </p:nvSpPr>
        <p:spPr bwMode="auto">
          <a:xfrm>
            <a:off x="5253038" y="55832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60" name="Text Box 34"/>
          <p:cNvSpPr txBox="1">
            <a:spLocks noChangeArrowheads="1"/>
          </p:cNvSpPr>
          <p:nvPr>
            <p:custDataLst>
              <p:tags r:id="rId22"/>
            </p:custDataLst>
          </p:nvPr>
        </p:nvSpPr>
        <p:spPr bwMode="auto">
          <a:xfrm>
            <a:off x="5775325" y="5583238"/>
            <a:ext cx="519113"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a:latin typeface="Times New Roman" pitchFamily="18" charset="0"/>
            </a:endParaRPr>
          </a:p>
        </p:txBody>
      </p:sp>
      <p:sp>
        <p:nvSpPr>
          <p:cNvPr id="39961" name="Text Box 35"/>
          <p:cNvSpPr txBox="1">
            <a:spLocks noChangeArrowheads="1"/>
          </p:cNvSpPr>
          <p:nvPr>
            <p:custDataLst>
              <p:tags r:id="rId23"/>
            </p:custDataLst>
          </p:nvPr>
        </p:nvSpPr>
        <p:spPr bwMode="auto">
          <a:xfrm>
            <a:off x="6294438" y="5583238"/>
            <a:ext cx="522287"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9962" name="Text Box 36"/>
          <p:cNvSpPr txBox="1">
            <a:spLocks noChangeArrowheads="1"/>
          </p:cNvSpPr>
          <p:nvPr>
            <p:custDataLst>
              <p:tags r:id="rId24"/>
            </p:custDataLst>
          </p:nvPr>
        </p:nvSpPr>
        <p:spPr bwMode="auto">
          <a:xfrm>
            <a:off x="6816725" y="55832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grpSp>
        <p:nvGrpSpPr>
          <p:cNvPr id="39963" name="Group 42"/>
          <p:cNvGrpSpPr>
            <a:grpSpLocks/>
          </p:cNvGrpSpPr>
          <p:nvPr>
            <p:custDataLst>
              <p:tags r:id="rId25"/>
            </p:custDataLst>
          </p:nvPr>
        </p:nvGrpSpPr>
        <p:grpSpPr bwMode="auto">
          <a:xfrm>
            <a:off x="2122488" y="1295400"/>
            <a:ext cx="5216525" cy="923925"/>
            <a:chOff x="1130" y="672"/>
            <a:chExt cx="3718" cy="659"/>
          </a:xfrm>
        </p:grpSpPr>
        <p:sp>
          <p:nvSpPr>
            <p:cNvPr id="39984" name="Text Box 3"/>
            <p:cNvSpPr txBox="1">
              <a:spLocks noChangeArrowheads="1"/>
            </p:cNvSpPr>
            <p:nvPr>
              <p:custDataLst>
                <p:tags r:id="rId46"/>
              </p:custDataLst>
            </p:nvPr>
          </p:nvSpPr>
          <p:spPr bwMode="auto">
            <a:xfrm>
              <a:off x="1130"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9985" name="Text Box 4"/>
            <p:cNvSpPr txBox="1">
              <a:spLocks noChangeArrowheads="1"/>
            </p:cNvSpPr>
            <p:nvPr>
              <p:custDataLst>
                <p:tags r:id="rId47"/>
              </p:custDataLst>
            </p:nvPr>
          </p:nvSpPr>
          <p:spPr bwMode="auto">
            <a:xfrm>
              <a:off x="1502"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86" name="Text Box 5"/>
            <p:cNvSpPr txBox="1">
              <a:spLocks noChangeArrowheads="1"/>
            </p:cNvSpPr>
            <p:nvPr>
              <p:custDataLst>
                <p:tags r:id="rId48"/>
              </p:custDataLst>
            </p:nvPr>
          </p:nvSpPr>
          <p:spPr bwMode="auto">
            <a:xfrm>
              <a:off x="187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87" name="Text Box 6"/>
            <p:cNvSpPr txBox="1">
              <a:spLocks noChangeArrowheads="1"/>
            </p:cNvSpPr>
            <p:nvPr>
              <p:custDataLst>
                <p:tags r:id="rId49"/>
              </p:custDataLst>
            </p:nvPr>
          </p:nvSpPr>
          <p:spPr bwMode="auto">
            <a:xfrm>
              <a:off x="2246"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88" name="Text Box 7"/>
            <p:cNvSpPr txBox="1">
              <a:spLocks noChangeArrowheads="1"/>
            </p:cNvSpPr>
            <p:nvPr>
              <p:custDataLst>
                <p:tags r:id="rId50"/>
              </p:custDataLst>
            </p:nvPr>
          </p:nvSpPr>
          <p:spPr bwMode="auto">
            <a:xfrm>
              <a:off x="2617"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89" name="Text Box 8"/>
            <p:cNvSpPr txBox="1">
              <a:spLocks noChangeArrowheads="1"/>
            </p:cNvSpPr>
            <p:nvPr>
              <p:custDataLst>
                <p:tags r:id="rId51"/>
              </p:custDataLst>
            </p:nvPr>
          </p:nvSpPr>
          <p:spPr bwMode="auto">
            <a:xfrm>
              <a:off x="2989"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90" name="Text Box 9"/>
            <p:cNvSpPr txBox="1">
              <a:spLocks noChangeArrowheads="1"/>
            </p:cNvSpPr>
            <p:nvPr>
              <p:custDataLst>
                <p:tags r:id="rId52"/>
              </p:custDataLst>
            </p:nvPr>
          </p:nvSpPr>
          <p:spPr bwMode="auto">
            <a:xfrm>
              <a:off x="3361"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91" name="Text Box 10"/>
            <p:cNvSpPr txBox="1">
              <a:spLocks noChangeArrowheads="1"/>
            </p:cNvSpPr>
            <p:nvPr>
              <p:custDataLst>
                <p:tags r:id="rId53"/>
              </p:custDataLst>
            </p:nvPr>
          </p:nvSpPr>
          <p:spPr bwMode="auto">
            <a:xfrm>
              <a:off x="3733" y="965"/>
              <a:ext cx="371"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92" name="Text Box 11"/>
            <p:cNvSpPr txBox="1">
              <a:spLocks noChangeArrowheads="1"/>
            </p:cNvSpPr>
            <p:nvPr>
              <p:custDataLst>
                <p:tags r:id="rId54"/>
              </p:custDataLst>
            </p:nvPr>
          </p:nvSpPr>
          <p:spPr bwMode="auto">
            <a:xfrm>
              <a:off x="4104"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93" name="Text Box 12"/>
            <p:cNvSpPr txBox="1">
              <a:spLocks noChangeArrowheads="1"/>
            </p:cNvSpPr>
            <p:nvPr>
              <p:custDataLst>
                <p:tags r:id="rId55"/>
              </p:custDataLst>
            </p:nvPr>
          </p:nvSpPr>
          <p:spPr bwMode="auto">
            <a:xfrm>
              <a:off x="4476" y="965"/>
              <a:ext cx="372" cy="3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9994" name="Oval 13"/>
            <p:cNvSpPr>
              <a:spLocks noChangeArrowheads="1"/>
            </p:cNvSpPr>
            <p:nvPr>
              <p:custDataLst>
                <p:tags r:id="rId56"/>
              </p:custDataLst>
            </p:nvPr>
          </p:nvSpPr>
          <p:spPr bwMode="auto">
            <a:xfrm>
              <a:off x="4104" y="965"/>
              <a:ext cx="372" cy="366"/>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9995" name="Text Box 53"/>
            <p:cNvSpPr txBox="1">
              <a:spLocks noChangeArrowheads="1"/>
            </p:cNvSpPr>
            <p:nvPr>
              <p:custDataLst>
                <p:tags r:id="rId57"/>
              </p:custDataLst>
            </p:nvPr>
          </p:nvSpPr>
          <p:spPr bwMode="auto">
            <a:xfrm>
              <a:off x="1488"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9996" name="Text Box 54"/>
            <p:cNvSpPr txBox="1">
              <a:spLocks noChangeArrowheads="1"/>
            </p:cNvSpPr>
            <p:nvPr>
              <p:custDataLst>
                <p:tags r:id="rId58"/>
              </p:custDataLst>
            </p:nvPr>
          </p:nvSpPr>
          <p:spPr bwMode="auto">
            <a:xfrm>
              <a:off x="3744" y="672"/>
              <a:ext cx="37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grpSp>
      <p:sp>
        <p:nvSpPr>
          <p:cNvPr id="39964" name="Text Box 55"/>
          <p:cNvSpPr txBox="1">
            <a:spLocks noChangeArrowheads="1"/>
          </p:cNvSpPr>
          <p:nvPr>
            <p:custDataLst>
              <p:tags r:id="rId26"/>
            </p:custDataLst>
          </p:nvPr>
        </p:nvSpPr>
        <p:spPr bwMode="auto">
          <a:xfrm>
            <a:off x="481013" y="990600"/>
            <a:ext cx="7291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Start </a:t>
            </a:r>
            <a:r>
              <a:rPr lang="en-US" altLang="en-US" sz="2400">
                <a:latin typeface="Courier New" pitchFamily="49" charset="0"/>
              </a:rPr>
              <a:t>i</a:t>
            </a:r>
            <a:r>
              <a:rPr lang="en-US" altLang="en-US" sz="2400"/>
              <a:t> = start and </a:t>
            </a:r>
            <a:r>
              <a:rPr lang="en-US" altLang="en-US" sz="2400">
                <a:latin typeface="Courier New" pitchFamily="49" charset="0"/>
              </a:rPr>
              <a:t>j</a:t>
            </a:r>
            <a:r>
              <a:rPr lang="en-US" altLang="en-US" sz="2400"/>
              <a:t> = end of un-partioned elements:</a:t>
            </a:r>
          </a:p>
        </p:txBody>
      </p:sp>
      <p:sp>
        <p:nvSpPr>
          <p:cNvPr id="39965" name="Text Box 55"/>
          <p:cNvSpPr txBox="1">
            <a:spLocks noChangeArrowheads="1"/>
          </p:cNvSpPr>
          <p:nvPr>
            <p:custDataLst>
              <p:tags r:id="rId27"/>
            </p:custDataLst>
          </p:nvPr>
        </p:nvSpPr>
        <p:spPr bwMode="auto">
          <a:xfrm>
            <a:off x="481013" y="2438400"/>
            <a:ext cx="673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i</a:t>
            </a:r>
            <a:r>
              <a:rPr lang="en-US" altLang="en-US" sz="2400"/>
              <a:t> until element </a:t>
            </a:r>
            <a:r>
              <a:rPr lang="en-US" altLang="en-US" sz="2400" b="1">
                <a:sym typeface="Symbol" pitchFamily="18" charset="2"/>
              </a:rPr>
              <a:t>&gt;</a:t>
            </a:r>
            <a:r>
              <a:rPr lang="en-US" altLang="en-US" sz="2400"/>
              <a:t> pivot (and in bounds):</a:t>
            </a:r>
          </a:p>
        </p:txBody>
      </p:sp>
      <p:sp>
        <p:nvSpPr>
          <p:cNvPr id="39966" name="Text Box 55"/>
          <p:cNvSpPr txBox="1">
            <a:spLocks noChangeArrowheads="1"/>
          </p:cNvSpPr>
          <p:nvPr>
            <p:custDataLst>
              <p:tags r:id="rId28"/>
            </p:custDataLst>
          </p:nvPr>
        </p:nvSpPr>
        <p:spPr bwMode="auto">
          <a:xfrm>
            <a:off x="1066800" y="5562600"/>
            <a:ext cx="1082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Finish:</a:t>
            </a:r>
          </a:p>
        </p:txBody>
      </p:sp>
      <p:sp>
        <p:nvSpPr>
          <p:cNvPr id="39967" name="Text Box 25"/>
          <p:cNvSpPr txBox="1">
            <a:spLocks noChangeArrowheads="1"/>
          </p:cNvSpPr>
          <p:nvPr>
            <p:custDataLst>
              <p:tags r:id="rId29"/>
            </p:custDataLst>
          </p:nvPr>
        </p:nvSpPr>
        <p:spPr bwMode="auto">
          <a:xfrm>
            <a:off x="5803900" y="5202238"/>
            <a:ext cx="5207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i</a:t>
            </a:r>
            <a:endParaRPr lang="en-US" altLang="en-US" sz="2000" b="1">
              <a:solidFill>
                <a:srgbClr val="FF0000"/>
              </a:solidFill>
              <a:latin typeface="Times New Roman" pitchFamily="18" charset="0"/>
            </a:endParaRPr>
          </a:p>
        </p:txBody>
      </p:sp>
      <p:sp>
        <p:nvSpPr>
          <p:cNvPr id="39968" name="Text Box 26"/>
          <p:cNvSpPr txBox="1">
            <a:spLocks noChangeArrowheads="1"/>
          </p:cNvSpPr>
          <p:nvPr>
            <p:custDataLst>
              <p:tags r:id="rId30"/>
            </p:custDataLst>
          </p:nvPr>
        </p:nvSpPr>
        <p:spPr bwMode="auto">
          <a:xfrm>
            <a:off x="2667000" y="5181600"/>
            <a:ext cx="522288"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j</a:t>
            </a:r>
          </a:p>
        </p:txBody>
      </p:sp>
      <p:sp>
        <p:nvSpPr>
          <p:cNvPr id="39969" name="Text Box 55"/>
          <p:cNvSpPr txBox="1">
            <a:spLocks noChangeArrowheads="1"/>
          </p:cNvSpPr>
          <p:nvPr>
            <p:custDataLst>
              <p:tags r:id="rId31"/>
            </p:custDataLst>
          </p:nvPr>
        </p:nvSpPr>
        <p:spPr bwMode="auto">
          <a:xfrm>
            <a:off x="3397250" y="6248400"/>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Is this better?</a:t>
            </a:r>
          </a:p>
        </p:txBody>
      </p:sp>
      <p:sp>
        <p:nvSpPr>
          <p:cNvPr id="39970" name="Text Box 55"/>
          <p:cNvSpPr txBox="1">
            <a:spLocks noChangeArrowheads="1"/>
          </p:cNvSpPr>
          <p:nvPr>
            <p:custDataLst>
              <p:tags r:id="rId32"/>
            </p:custDataLst>
          </p:nvPr>
        </p:nvSpPr>
        <p:spPr bwMode="auto">
          <a:xfrm>
            <a:off x="457200" y="3840163"/>
            <a:ext cx="6732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Advance </a:t>
            </a:r>
            <a:r>
              <a:rPr lang="en-US" altLang="en-US" sz="2400">
                <a:latin typeface="Courier New" pitchFamily="49" charset="0"/>
              </a:rPr>
              <a:t>j</a:t>
            </a:r>
            <a:r>
              <a:rPr lang="en-US" altLang="en-US" sz="2400"/>
              <a:t> until element </a:t>
            </a:r>
            <a:r>
              <a:rPr lang="en-US" altLang="en-US" sz="2400" b="1">
                <a:sym typeface="Symbol" pitchFamily="18" charset="2"/>
              </a:rPr>
              <a:t>&lt;</a:t>
            </a:r>
            <a:r>
              <a:rPr lang="en-US" altLang="en-US" sz="2400"/>
              <a:t> pivot (and in bounds):</a:t>
            </a:r>
          </a:p>
        </p:txBody>
      </p:sp>
      <p:sp>
        <p:nvSpPr>
          <p:cNvPr id="39971" name="Text Box 14"/>
          <p:cNvSpPr txBox="1">
            <a:spLocks noChangeArrowheads="1"/>
          </p:cNvSpPr>
          <p:nvPr>
            <p:custDataLst>
              <p:tags r:id="rId33"/>
            </p:custDataLst>
          </p:nvPr>
        </p:nvSpPr>
        <p:spPr bwMode="auto">
          <a:xfrm>
            <a:off x="2098675" y="4516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0</a:t>
            </a:r>
            <a:endParaRPr lang="en-US" altLang="en-US" sz="2000">
              <a:latin typeface="Times New Roman" pitchFamily="18" charset="0"/>
            </a:endParaRPr>
          </a:p>
        </p:txBody>
      </p:sp>
      <p:sp>
        <p:nvSpPr>
          <p:cNvPr id="39972" name="Text Box 15"/>
          <p:cNvSpPr txBox="1">
            <a:spLocks noChangeArrowheads="1"/>
          </p:cNvSpPr>
          <p:nvPr>
            <p:custDataLst>
              <p:tags r:id="rId34"/>
            </p:custDataLst>
          </p:nvPr>
        </p:nvSpPr>
        <p:spPr bwMode="auto">
          <a:xfrm>
            <a:off x="2620963" y="4516438"/>
            <a:ext cx="522287"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9973" name="Text Box 16"/>
          <p:cNvSpPr txBox="1">
            <a:spLocks noChangeArrowheads="1"/>
          </p:cNvSpPr>
          <p:nvPr>
            <p:custDataLst>
              <p:tags r:id="rId35"/>
            </p:custDataLst>
          </p:nvPr>
        </p:nvSpPr>
        <p:spPr bwMode="auto">
          <a:xfrm>
            <a:off x="3143250" y="45164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74" name="Text Box 17"/>
          <p:cNvSpPr txBox="1">
            <a:spLocks noChangeArrowheads="1"/>
          </p:cNvSpPr>
          <p:nvPr>
            <p:custDataLst>
              <p:tags r:id="rId36"/>
            </p:custDataLst>
          </p:nvPr>
        </p:nvSpPr>
        <p:spPr bwMode="auto">
          <a:xfrm>
            <a:off x="3663950" y="4516438"/>
            <a:ext cx="520700"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99CC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75" name="Text Box 18"/>
          <p:cNvSpPr txBox="1">
            <a:spLocks noChangeArrowheads="1"/>
          </p:cNvSpPr>
          <p:nvPr>
            <p:custDataLst>
              <p:tags r:id="rId37"/>
            </p:custDataLst>
          </p:nvPr>
        </p:nvSpPr>
        <p:spPr bwMode="auto">
          <a:xfrm>
            <a:off x="4184650" y="4516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76" name="Text Box 19"/>
          <p:cNvSpPr txBox="1">
            <a:spLocks noChangeArrowheads="1"/>
          </p:cNvSpPr>
          <p:nvPr>
            <p:custDataLst>
              <p:tags r:id="rId38"/>
            </p:custDataLst>
          </p:nvPr>
        </p:nvSpPr>
        <p:spPr bwMode="auto">
          <a:xfrm>
            <a:off x="4706938" y="45164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77" name="Text Box 20"/>
          <p:cNvSpPr txBox="1">
            <a:spLocks noChangeArrowheads="1"/>
          </p:cNvSpPr>
          <p:nvPr>
            <p:custDataLst>
              <p:tags r:id="rId39"/>
            </p:custDataLst>
          </p:nvPr>
        </p:nvSpPr>
        <p:spPr bwMode="auto">
          <a:xfrm>
            <a:off x="5229225" y="4516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78" name="Text Box 21"/>
          <p:cNvSpPr txBox="1">
            <a:spLocks noChangeArrowheads="1"/>
          </p:cNvSpPr>
          <p:nvPr>
            <p:custDataLst>
              <p:tags r:id="rId40"/>
            </p:custDataLst>
          </p:nvPr>
        </p:nvSpPr>
        <p:spPr bwMode="auto">
          <a:xfrm>
            <a:off x="5751513" y="4516438"/>
            <a:ext cx="519112" cy="512762"/>
          </a:xfrm>
          <a:prstGeom prst="rect">
            <a:avLst/>
          </a:prstGeom>
          <a:solidFill>
            <a:srgbClr val="99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6</a:t>
            </a:r>
            <a:endParaRPr lang="en-US" altLang="en-US" sz="2000" b="1">
              <a:latin typeface="Times New Roman" pitchFamily="18" charset="0"/>
            </a:endParaRPr>
          </a:p>
        </p:txBody>
      </p:sp>
      <p:sp>
        <p:nvSpPr>
          <p:cNvPr id="39979" name="Text Box 22"/>
          <p:cNvSpPr txBox="1">
            <a:spLocks noChangeArrowheads="1"/>
          </p:cNvSpPr>
          <p:nvPr>
            <p:custDataLst>
              <p:tags r:id="rId41"/>
            </p:custDataLst>
          </p:nvPr>
        </p:nvSpPr>
        <p:spPr bwMode="auto">
          <a:xfrm>
            <a:off x="6270625" y="4516438"/>
            <a:ext cx="522288"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6</a:t>
            </a:r>
            <a:endParaRPr lang="en-US" altLang="en-US" sz="2000">
              <a:latin typeface="Times New Roman" pitchFamily="18" charset="0"/>
            </a:endParaRPr>
          </a:p>
        </p:txBody>
      </p:sp>
      <p:sp>
        <p:nvSpPr>
          <p:cNvPr id="39980" name="Text Box 23"/>
          <p:cNvSpPr txBox="1">
            <a:spLocks noChangeArrowheads="1"/>
          </p:cNvSpPr>
          <p:nvPr>
            <p:custDataLst>
              <p:tags r:id="rId42"/>
            </p:custDataLst>
          </p:nvPr>
        </p:nvSpPr>
        <p:spPr bwMode="auto">
          <a:xfrm>
            <a:off x="6792913" y="4516438"/>
            <a:ext cx="522287" cy="5127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a:latin typeface="Courier New" pitchFamily="49" charset="0"/>
              </a:rPr>
              <a:t>8</a:t>
            </a:r>
            <a:endParaRPr lang="en-US" altLang="en-US" sz="2000">
              <a:latin typeface="Times New Roman" pitchFamily="18" charset="0"/>
            </a:endParaRPr>
          </a:p>
        </p:txBody>
      </p:sp>
      <p:sp>
        <p:nvSpPr>
          <p:cNvPr id="39981" name="Oval 24"/>
          <p:cNvSpPr>
            <a:spLocks noChangeArrowheads="1"/>
          </p:cNvSpPr>
          <p:nvPr>
            <p:custDataLst>
              <p:tags r:id="rId43"/>
            </p:custDataLst>
          </p:nvPr>
        </p:nvSpPr>
        <p:spPr bwMode="auto">
          <a:xfrm>
            <a:off x="6270625" y="4516438"/>
            <a:ext cx="522288" cy="5127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en-US" altLang="en-US" sz="2000">
              <a:latin typeface="Times New Roman" pitchFamily="18" charset="0"/>
            </a:endParaRPr>
          </a:p>
        </p:txBody>
      </p:sp>
      <p:sp>
        <p:nvSpPr>
          <p:cNvPr id="39982" name="Text Box 25"/>
          <p:cNvSpPr txBox="1">
            <a:spLocks noChangeArrowheads="1"/>
          </p:cNvSpPr>
          <p:nvPr>
            <p:custDataLst>
              <p:tags r:id="rId44"/>
            </p:custDataLst>
          </p:nvPr>
        </p:nvSpPr>
        <p:spPr bwMode="auto">
          <a:xfrm>
            <a:off x="5791200" y="4144963"/>
            <a:ext cx="5207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latin typeface="Courier New" pitchFamily="49" charset="0"/>
              </a:rPr>
              <a:t>i</a:t>
            </a:r>
            <a:endParaRPr lang="en-US" altLang="en-US" sz="2000" b="1">
              <a:latin typeface="Times New Roman" pitchFamily="18" charset="0"/>
            </a:endParaRPr>
          </a:p>
        </p:txBody>
      </p:sp>
      <p:sp>
        <p:nvSpPr>
          <p:cNvPr id="39983" name="Text Box 26"/>
          <p:cNvSpPr txBox="1">
            <a:spLocks noChangeArrowheads="1"/>
          </p:cNvSpPr>
          <p:nvPr>
            <p:custDataLst>
              <p:tags r:id="rId45"/>
            </p:custDataLst>
          </p:nvPr>
        </p:nvSpPr>
        <p:spPr bwMode="auto">
          <a:xfrm>
            <a:off x="2678113" y="4089400"/>
            <a:ext cx="522287"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000" b="1">
                <a:solidFill>
                  <a:srgbClr val="FF0000"/>
                </a:solidFill>
                <a:latin typeface="Courier New" pitchFamily="49" charset="0"/>
              </a:rPr>
              <a:t>j</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48CF38C5-CC70-4757-9AD2-2E32D26C7BB2}" type="slidenum">
              <a:rPr lang="en-US" altLang="en-US" sz="1400" smtClean="0"/>
              <a:pPr>
                <a:spcBef>
                  <a:spcPct val="0"/>
                </a:spcBef>
                <a:buFontTx/>
                <a:buNone/>
              </a:pPr>
              <a:t>25</a:t>
            </a:fld>
            <a:endParaRPr lang="en-US" altLang="en-US" sz="1400" smtClean="0"/>
          </a:p>
        </p:txBody>
      </p:sp>
      <p:sp>
        <p:nvSpPr>
          <p:cNvPr id="40963" name="Rectangle 2"/>
          <p:cNvSpPr>
            <a:spLocks noGrp="1" noChangeArrowheads="1"/>
          </p:cNvSpPr>
          <p:nvPr>
            <p:ph type="title" idx="4294967295"/>
            <p:custDataLst>
              <p:tags r:id="rId1"/>
            </p:custDataLst>
          </p:nvPr>
        </p:nvSpPr>
        <p:spPr>
          <a:xfrm>
            <a:off x="152400" y="-76200"/>
            <a:ext cx="88392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z="4000" smtClean="0"/>
              <a:t>Partitioning with Duplicates: Upshot</a:t>
            </a:r>
          </a:p>
        </p:txBody>
      </p:sp>
      <p:sp>
        <p:nvSpPr>
          <p:cNvPr id="2" name="TextBox 1"/>
          <p:cNvSpPr txBox="1"/>
          <p:nvPr/>
        </p:nvSpPr>
        <p:spPr>
          <a:xfrm>
            <a:off x="1946487" y="2346975"/>
            <a:ext cx="184666" cy="400110"/>
          </a:xfrm>
          <a:prstGeom prst="rect">
            <a:avLst/>
          </a:prstGeom>
          <a:noFill/>
        </p:spPr>
        <p:txBody>
          <a:bodyPr wrap="none" rtlCol="0">
            <a:spAutoFit/>
          </a:bodyPr>
          <a:lstStyle/>
          <a:p>
            <a:endParaRPr lang="en-US" dirty="0"/>
          </a:p>
        </p:txBody>
      </p:sp>
      <p:sp>
        <p:nvSpPr>
          <p:cNvPr id="6" name="Rectangle 3"/>
          <p:cNvSpPr txBox="1">
            <a:spLocks noChangeArrowheads="1"/>
          </p:cNvSpPr>
          <p:nvPr>
            <p:custDataLst>
              <p:tags r:id="rId2"/>
            </p:custDataLst>
          </p:nvPr>
        </p:nvSpPr>
        <p:spPr>
          <a:xfrm>
            <a:off x="457200" y="1600200"/>
            <a:ext cx="8229600" cy="2971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r>
              <a:rPr lang="en-US" altLang="en-US" sz="2800" dirty="0"/>
              <a:t>It’s better to stop advancing pointers when elements are equal to pivot, and then just do swaps</a:t>
            </a:r>
            <a:r>
              <a:rPr lang="en-US" altLang="en-US" sz="2800" dirty="0" smtClean="0"/>
              <a:t>.</a:t>
            </a:r>
            <a:endParaRPr lang="en-US" altLang="en-US" sz="2800" dirty="0"/>
          </a:p>
          <a:p>
            <a:pPr eaLnBrk="1" hangingPunct="1"/>
            <a:r>
              <a:rPr lang="en-US" altLang="en-US" sz="2800" dirty="0"/>
              <a:t>Complexity of quicksort on an array of identical values</a:t>
            </a:r>
            <a:r>
              <a:rPr lang="en-US" altLang="en-US" sz="2800" dirty="0" smtClean="0"/>
              <a:t>?</a:t>
            </a:r>
            <a:endParaRPr lang="en-US" altLang="en-US" sz="2800" dirty="0"/>
          </a:p>
          <a:p>
            <a:pPr eaLnBrk="1" hangingPunct="1"/>
            <a:r>
              <a:rPr lang="en-US" altLang="en-US" sz="2800" dirty="0"/>
              <a:t>Can we do better</a:t>
            </a:r>
            <a:r>
              <a:rPr lang="en-US" altLang="en-US" sz="2800" dirty="0" smtClean="0"/>
              <a:t>?</a:t>
            </a:r>
          </a:p>
        </p:txBody>
      </p:sp>
      <p:sp>
        <p:nvSpPr>
          <p:cNvPr id="8" name="Rectangle 3"/>
          <p:cNvSpPr txBox="1">
            <a:spLocks noChangeArrowheads="1"/>
          </p:cNvSpPr>
          <p:nvPr>
            <p:custDataLst>
              <p:tags r:id="rId3"/>
            </p:custDataLst>
          </p:nvPr>
        </p:nvSpPr>
        <p:spPr>
          <a:xfrm>
            <a:off x="533400" y="4495800"/>
            <a:ext cx="8229600" cy="2057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r>
              <a:rPr lang="en-US" altLang="en-US" sz="1600" dirty="0"/>
              <a:t>What we should be doing, if we want better performance when there are lots of duplicated values, is swapping more </a:t>
            </a:r>
            <a:r>
              <a:rPr lang="en-US" altLang="en-US" sz="1600" dirty="0" err="1"/>
              <a:t>agressively</a:t>
            </a:r>
            <a:r>
              <a:rPr lang="en-US" altLang="en-US" sz="1600" dirty="0"/>
              <a:t>. In other words, whenever we have an element equal to the pivot or belonging on the other side, we swap it. Yeah, we're deliberately swapping when we don't have to. This idea is from </a:t>
            </a:r>
            <a:r>
              <a:rPr lang="en-US" altLang="en-US" sz="1600" dirty="0" err="1"/>
              <a:t>R.M.Sedgewick</a:t>
            </a:r>
            <a:r>
              <a:rPr lang="en-US" altLang="en-US" sz="1600" dirty="0"/>
              <a:t>, and I'm glad he wrote it in to Donald Knuth! It's counterintuitive! It turns out that the extra swaps are less important than the fact that swapping aggressively keeps the left and right </a:t>
            </a:r>
            <a:r>
              <a:rPr lang="en-US" altLang="en-US" sz="1600" dirty="0" err="1"/>
              <a:t>subpartitions</a:t>
            </a:r>
            <a:r>
              <a:rPr lang="en-US" altLang="en-US" sz="1600" dirty="0"/>
              <a:t> about the same size whenever most of the values we find are the same as the pivot.  </a:t>
            </a:r>
            <a:r>
              <a:rPr lang="en-US" altLang="en-US" sz="1600" dirty="0" err="1" smtClean="0"/>
              <a:t>goo.gl</a:t>
            </a:r>
            <a:r>
              <a:rPr lang="en-US" altLang="en-US" sz="1600" dirty="0"/>
              <a:t>/</a:t>
            </a:r>
            <a:r>
              <a:rPr lang="en-US" altLang="en-US" sz="1600" dirty="0" smtClean="0"/>
              <a:t>tF6Gdv  (not Rick </a:t>
            </a:r>
            <a:r>
              <a:rPr lang="en-US" altLang="en-US" sz="1600" dirty="0" err="1" smtClean="0"/>
              <a:t>Astley</a:t>
            </a:r>
            <a:r>
              <a:rPr lang="en-US" altLang="en-US" sz="1600" dirty="0" smtClean="0"/>
              <a:t>, I promise)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DE6DF024-78E8-4CF2-9E52-F6D6379E72E1}" type="slidenum">
              <a:rPr lang="en-US" altLang="en-US" sz="1400" smtClean="0"/>
              <a:pPr>
                <a:spcBef>
                  <a:spcPct val="0"/>
                </a:spcBef>
                <a:buFontTx/>
                <a:buNone/>
              </a:pPr>
              <a:t>26</a:t>
            </a:fld>
            <a:endParaRPr lang="en-US" altLang="en-US" sz="1400" smtClean="0"/>
          </a:p>
        </p:txBody>
      </p:sp>
      <p:sp>
        <p:nvSpPr>
          <p:cNvPr id="41987" name="Rectangle 2"/>
          <p:cNvSpPr>
            <a:spLocks noGrp="1" noChangeArrowheads="1"/>
          </p:cNvSpPr>
          <p:nvPr>
            <p:ph type="title"/>
            <p:custDataLst>
              <p:tags r:id="rId1"/>
            </p:custDataLst>
          </p:nvPr>
        </p:nvSpPr>
        <p:spPr>
          <a:xfrm>
            <a:off x="457200" y="0"/>
            <a:ext cx="8229600" cy="1143000"/>
          </a:xfrm>
          <a:noFill/>
        </p:spPr>
        <p:txBody>
          <a:bodyPr/>
          <a:lstStyle/>
          <a:p>
            <a:pPr eaLnBrk="1" hangingPunct="1"/>
            <a:r>
              <a:rPr lang="en-US" altLang="en-US" smtClean="0"/>
              <a:t>Important Tweak</a:t>
            </a:r>
          </a:p>
        </p:txBody>
      </p:sp>
      <p:sp>
        <p:nvSpPr>
          <p:cNvPr id="41988" name="Text Box 3"/>
          <p:cNvSpPr txBox="1">
            <a:spLocks noChangeArrowheads="1"/>
          </p:cNvSpPr>
          <p:nvPr>
            <p:custDataLst>
              <p:tags r:id="rId2"/>
            </p:custDataLst>
          </p:nvPr>
        </p:nvSpPr>
        <p:spPr bwMode="auto">
          <a:xfrm>
            <a:off x="1247775" y="2632075"/>
            <a:ext cx="6600825"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800" b="1" dirty="0">
                <a:latin typeface="Courier New" pitchFamily="49" charset="0"/>
              </a:rPr>
              <a:t>Quicksort(A[], left, right) {</a:t>
            </a:r>
          </a:p>
          <a:p>
            <a:pPr>
              <a:spcBef>
                <a:spcPct val="0"/>
              </a:spcBef>
              <a:buFontTx/>
              <a:buNone/>
            </a:pPr>
            <a:r>
              <a:rPr lang="en-US" altLang="en-US" sz="1800" b="1" dirty="0">
                <a:latin typeface="Courier New" pitchFamily="49" charset="0"/>
              </a:rPr>
              <a:t>  if (</a:t>
            </a:r>
            <a:r>
              <a:rPr lang="en-US" altLang="en-US" sz="1800" b="1" dirty="0">
                <a:solidFill>
                  <a:srgbClr val="FF0000"/>
                </a:solidFill>
                <a:latin typeface="Courier New" pitchFamily="49" charset="0"/>
              </a:rPr>
              <a:t>right – left </a:t>
            </a:r>
            <a:r>
              <a:rPr lang="en-US" altLang="en-US" sz="1800" b="1" dirty="0">
                <a:solidFill>
                  <a:srgbClr val="FF0000"/>
                </a:solidFill>
                <a:latin typeface="Courier New" pitchFamily="49" charset="0"/>
                <a:cs typeface="Courier New" pitchFamily="49" charset="0"/>
              </a:rPr>
              <a:t>≥</a:t>
            </a:r>
            <a:r>
              <a:rPr lang="en-US" altLang="en-US" sz="1800" b="1" dirty="0">
                <a:solidFill>
                  <a:srgbClr val="FF0000"/>
                </a:solidFill>
                <a:latin typeface="Courier New" pitchFamily="49" charset="0"/>
              </a:rPr>
              <a:t> CUTOFF</a:t>
            </a:r>
            <a:r>
              <a:rPr lang="en-US" altLang="en-US" sz="1800" b="1" dirty="0">
                <a:latin typeface="Courier New" pitchFamily="49" charset="0"/>
                <a:sym typeface="Symbol" pitchFamily="18" charset="2"/>
              </a:rPr>
              <a:t>) {</a:t>
            </a:r>
          </a:p>
          <a:p>
            <a:pPr>
              <a:spcBef>
                <a:spcPct val="0"/>
              </a:spcBef>
              <a:buFontTx/>
              <a:buNone/>
            </a:pPr>
            <a:r>
              <a:rPr lang="en-US" altLang="en-US" sz="1800" b="1" dirty="0">
                <a:latin typeface="Courier New" pitchFamily="49" charset="0"/>
                <a:sym typeface="Symbol" pitchFamily="18" charset="2"/>
              </a:rPr>
              <a:t>    medianOf3Pivot(A, left, right);</a:t>
            </a:r>
          </a:p>
          <a:p>
            <a:pPr>
              <a:spcBef>
                <a:spcPct val="0"/>
              </a:spcBef>
              <a:buFontTx/>
              <a:buNone/>
            </a:pPr>
            <a:r>
              <a:rPr lang="en-US" altLang="en-US" sz="1800" b="1" dirty="0">
                <a:latin typeface="Courier New" pitchFamily="49" charset="0"/>
                <a:sym typeface="Symbol" pitchFamily="18" charset="2"/>
              </a:rPr>
              <a:t>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Partition(A, left+1, right-1);</a:t>
            </a:r>
          </a:p>
          <a:p>
            <a:pPr>
              <a:spcBef>
                <a:spcPct val="0"/>
              </a:spcBef>
              <a:buFontTx/>
              <a:buNone/>
            </a:pPr>
            <a:endParaRPr lang="en-US" altLang="en-US" sz="1800" b="1" dirty="0">
              <a:latin typeface="Courier New" pitchFamily="49" charset="0"/>
              <a:sym typeface="Symbol" pitchFamily="18" charset="2"/>
            </a:endParaRPr>
          </a:p>
          <a:p>
            <a:pPr>
              <a:spcBef>
                <a:spcPct val="0"/>
              </a:spcBef>
              <a:buFontTx/>
              <a:buNone/>
            </a:pPr>
            <a:r>
              <a:rPr lang="en-US" altLang="en-US" sz="1800" b="1" dirty="0">
                <a:latin typeface="Courier New" pitchFamily="49" charset="0"/>
                <a:sym typeface="Symbol" pitchFamily="18" charset="2"/>
              </a:rPr>
              <a:t>    Quicksort(A, left,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1);</a:t>
            </a:r>
          </a:p>
          <a:p>
            <a:pPr>
              <a:spcBef>
                <a:spcPct val="0"/>
              </a:spcBef>
              <a:buFontTx/>
              <a:buNone/>
            </a:pPr>
            <a:r>
              <a:rPr lang="en-US" altLang="en-US" sz="1800" b="1" dirty="0">
                <a:latin typeface="Courier New" pitchFamily="49" charset="0"/>
                <a:sym typeface="Symbol" pitchFamily="18" charset="2"/>
              </a:rPr>
              <a:t>    Quicksort(A, </a:t>
            </a:r>
            <a:r>
              <a:rPr lang="en-US" altLang="en-US" sz="1800" b="1" dirty="0" err="1">
                <a:latin typeface="Courier New" pitchFamily="49" charset="0"/>
                <a:sym typeface="Symbol" pitchFamily="18" charset="2"/>
              </a:rPr>
              <a:t>pivotIndex</a:t>
            </a:r>
            <a:r>
              <a:rPr lang="en-US" altLang="en-US" sz="1800" b="1" dirty="0">
                <a:latin typeface="Courier New" pitchFamily="49" charset="0"/>
                <a:sym typeface="Symbol" pitchFamily="18" charset="2"/>
              </a:rPr>
              <a:t> + 1, right);</a:t>
            </a:r>
          </a:p>
          <a:p>
            <a:pPr>
              <a:spcBef>
                <a:spcPct val="0"/>
              </a:spcBef>
              <a:buFontTx/>
              <a:buNone/>
            </a:pPr>
            <a:endParaRPr lang="en-US" altLang="en-US" sz="1800" b="1" dirty="0">
              <a:latin typeface="Courier New" pitchFamily="49" charset="0"/>
              <a:sym typeface="Symbol" pitchFamily="18" charset="2"/>
            </a:endParaRPr>
          </a:p>
          <a:p>
            <a:pPr>
              <a:spcBef>
                <a:spcPct val="0"/>
              </a:spcBef>
              <a:buFontTx/>
              <a:buNone/>
            </a:pPr>
            <a:r>
              <a:rPr lang="en-US" altLang="en-US" sz="1800" b="1" dirty="0">
                <a:latin typeface="Courier New" pitchFamily="49" charset="0"/>
                <a:sym typeface="Symbol" pitchFamily="18" charset="2"/>
              </a:rPr>
              <a:t>  } </a:t>
            </a:r>
            <a:r>
              <a:rPr lang="en-US" altLang="en-US" sz="1800" b="1" dirty="0">
                <a:solidFill>
                  <a:srgbClr val="FF0000"/>
                </a:solidFill>
                <a:latin typeface="Courier New" pitchFamily="49" charset="0"/>
                <a:sym typeface="Symbol" pitchFamily="18" charset="2"/>
              </a:rPr>
              <a:t>else {</a:t>
            </a:r>
          </a:p>
          <a:p>
            <a:pPr>
              <a:spcBef>
                <a:spcPct val="0"/>
              </a:spcBef>
              <a:buFontTx/>
              <a:buNone/>
            </a:pPr>
            <a:r>
              <a:rPr lang="en-US" altLang="en-US" sz="1800" b="1" dirty="0">
                <a:solidFill>
                  <a:srgbClr val="FF0000"/>
                </a:solidFill>
                <a:latin typeface="Courier New" pitchFamily="49" charset="0"/>
                <a:sym typeface="Symbol" pitchFamily="18" charset="2"/>
              </a:rPr>
              <a:t>    </a:t>
            </a:r>
            <a:r>
              <a:rPr lang="en-US" altLang="en-US" sz="1800" b="1" dirty="0" err="1">
                <a:solidFill>
                  <a:srgbClr val="FF0000"/>
                </a:solidFill>
                <a:latin typeface="Courier New" pitchFamily="49" charset="0"/>
                <a:sym typeface="Symbol" pitchFamily="18" charset="2"/>
              </a:rPr>
              <a:t>InsertionSort</a:t>
            </a:r>
            <a:r>
              <a:rPr lang="en-US" altLang="en-US" sz="1800" b="1" dirty="0">
                <a:solidFill>
                  <a:srgbClr val="FF0000"/>
                </a:solidFill>
                <a:latin typeface="Courier New" pitchFamily="49" charset="0"/>
                <a:sym typeface="Symbol" pitchFamily="18" charset="2"/>
              </a:rPr>
              <a:t>(A, left, right);</a:t>
            </a:r>
          </a:p>
          <a:p>
            <a:pPr>
              <a:spcBef>
                <a:spcPct val="0"/>
              </a:spcBef>
              <a:buFontTx/>
              <a:buNone/>
            </a:pPr>
            <a:r>
              <a:rPr lang="en-US" altLang="en-US" sz="1800" b="1" dirty="0">
                <a:solidFill>
                  <a:srgbClr val="FF0000"/>
                </a:solidFill>
                <a:latin typeface="Courier New" pitchFamily="49" charset="0"/>
                <a:sym typeface="Symbol" pitchFamily="18" charset="2"/>
              </a:rPr>
              <a:t>  }</a:t>
            </a:r>
          </a:p>
          <a:p>
            <a:pPr>
              <a:spcBef>
                <a:spcPct val="0"/>
              </a:spcBef>
              <a:buFontTx/>
              <a:buNone/>
            </a:pPr>
            <a:r>
              <a:rPr lang="en-US" altLang="en-US" sz="1800" b="1" dirty="0">
                <a:latin typeface="Courier New" pitchFamily="49" charset="0"/>
                <a:sym typeface="Symbol" pitchFamily="18" charset="2"/>
              </a:rPr>
              <a:t>}</a:t>
            </a:r>
            <a:endParaRPr lang="en-US" altLang="en-US" sz="1800" b="1" dirty="0">
              <a:latin typeface="Courier New" pitchFamily="49" charset="0"/>
            </a:endParaRPr>
          </a:p>
        </p:txBody>
      </p:sp>
      <p:sp>
        <p:nvSpPr>
          <p:cNvPr id="41989" name="Text Box 4"/>
          <p:cNvSpPr txBox="1">
            <a:spLocks noChangeArrowheads="1"/>
          </p:cNvSpPr>
          <p:nvPr>
            <p:custDataLst>
              <p:tags r:id="rId3"/>
            </p:custDataLst>
          </p:nvPr>
        </p:nvSpPr>
        <p:spPr bwMode="auto">
          <a:xfrm>
            <a:off x="3649663" y="6019800"/>
            <a:ext cx="34369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000" dirty="0"/>
              <a:t>CUTOFF = </a:t>
            </a:r>
            <a:r>
              <a:rPr lang="en-US" altLang="en-US" sz="2000" dirty="0" smtClean="0"/>
              <a:t>16 </a:t>
            </a:r>
            <a:r>
              <a:rPr lang="en-US" altLang="en-US" sz="2000" dirty="0"/>
              <a:t>is reasonable.</a:t>
            </a:r>
          </a:p>
        </p:txBody>
      </p:sp>
      <p:sp>
        <p:nvSpPr>
          <p:cNvPr id="41990" name="Text Box 5"/>
          <p:cNvSpPr txBox="1">
            <a:spLocks noChangeArrowheads="1"/>
          </p:cNvSpPr>
          <p:nvPr>
            <p:custDataLst>
              <p:tags r:id="rId4"/>
            </p:custDataLst>
          </p:nvPr>
        </p:nvSpPr>
        <p:spPr bwMode="auto">
          <a:xfrm>
            <a:off x="457200" y="1173163"/>
            <a:ext cx="6815138"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t>Insertion sort is actually better than quicksort on </a:t>
            </a:r>
          </a:p>
          <a:p>
            <a:pPr>
              <a:spcBef>
                <a:spcPct val="0"/>
              </a:spcBef>
              <a:buFontTx/>
              <a:buNone/>
            </a:pPr>
            <a:r>
              <a:rPr lang="en-US" altLang="en-US" sz="2400"/>
              <a:t>small arrays.  Thus, a better version of quicksort:</a:t>
            </a:r>
          </a:p>
        </p:txBody>
      </p:sp>
      <p:sp>
        <p:nvSpPr>
          <p:cNvPr id="2" name="TextBox 1"/>
          <p:cNvSpPr txBox="1"/>
          <p:nvPr/>
        </p:nvSpPr>
        <p:spPr>
          <a:xfrm>
            <a:off x="1066800" y="6019800"/>
            <a:ext cx="1781031" cy="400110"/>
          </a:xfrm>
          <a:prstGeom prst="rect">
            <a:avLst/>
          </a:prstGeom>
          <a:noFill/>
        </p:spPr>
        <p:txBody>
          <a:bodyPr wrap="none" rtlCol="0">
            <a:spAutoFit/>
          </a:bodyPr>
          <a:lstStyle/>
          <a:p>
            <a:r>
              <a:rPr lang="en-US" dirty="0" smtClean="0">
                <a:solidFill>
                  <a:srgbClr val="FF0000"/>
                </a:solidFill>
              </a:rPr>
              <a:t>Black magic!!!</a:t>
            </a:r>
            <a:endParaRPr lang="en-US" dirty="0">
              <a:solidFill>
                <a:srgbClr val="FF0000"/>
              </a:solidFill>
            </a:endParaRPr>
          </a:p>
        </p:txBody>
      </p:sp>
      <p:sp>
        <p:nvSpPr>
          <p:cNvPr id="4" name="Right Arrow 3"/>
          <p:cNvSpPr/>
          <p:nvPr/>
        </p:nvSpPr>
        <p:spPr bwMode="auto">
          <a:xfrm>
            <a:off x="2895600" y="6172200"/>
            <a:ext cx="609600" cy="228600"/>
          </a:xfrm>
          <a:prstGeom prst="rightArrow">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88258417-EF67-4B21-8DA4-051AA684D1CF}" type="slidenum">
              <a:rPr lang="en-US" altLang="en-US" sz="1400" smtClean="0"/>
              <a:pPr>
                <a:spcBef>
                  <a:spcPct val="0"/>
                </a:spcBef>
                <a:buFontTx/>
                <a:buNone/>
              </a:pPr>
              <a:t>27</a:t>
            </a:fld>
            <a:endParaRPr lang="en-US" altLang="en-US" sz="1400" smtClean="0"/>
          </a:p>
        </p:txBody>
      </p:sp>
      <p:sp>
        <p:nvSpPr>
          <p:cNvPr id="43011" name="Rectangle 2"/>
          <p:cNvSpPr>
            <a:spLocks noGrp="1" noChangeArrowheads="1"/>
          </p:cNvSpPr>
          <p:nvPr>
            <p:ph type="title"/>
            <p:custDataLst>
              <p:tags r:id="rId1"/>
            </p:custDataLst>
          </p:nvPr>
        </p:nvSpPr>
        <p:spPr>
          <a:noFill/>
        </p:spPr>
        <p:txBody>
          <a:bodyPr/>
          <a:lstStyle/>
          <a:p>
            <a:pPr eaLnBrk="1" hangingPunct="1"/>
            <a:r>
              <a:rPr lang="en-US" altLang="en-US" dirty="0" smtClean="0"/>
              <a:t>Properties of Quicksort</a:t>
            </a:r>
          </a:p>
        </p:txBody>
      </p:sp>
      <p:sp>
        <p:nvSpPr>
          <p:cNvPr id="43012" name="Rectangle 3"/>
          <p:cNvSpPr>
            <a:spLocks noGrp="1" noChangeArrowheads="1"/>
          </p:cNvSpPr>
          <p:nvPr>
            <p:ph type="body" idx="1"/>
            <p:custDataLst>
              <p:tags r:id="rId2"/>
            </p:custDataLst>
          </p:nvPr>
        </p:nvSpPr>
        <p:spPr>
          <a:xfrm>
            <a:off x="457200" y="1600200"/>
            <a:ext cx="8229600" cy="4953000"/>
          </a:xfrm>
        </p:spPr>
        <p:txBody>
          <a:bodyPr/>
          <a:lstStyle/>
          <a:p>
            <a:pPr eaLnBrk="1" hangingPunct="1"/>
            <a:r>
              <a:rPr lang="en-US" altLang="en-US" sz="2800" dirty="0" smtClean="0"/>
              <a:t>O(</a:t>
            </a:r>
            <a:r>
              <a:rPr lang="en-US" altLang="en-US" sz="2800" i="1" dirty="0" smtClean="0"/>
              <a:t>N</a:t>
            </a:r>
            <a:r>
              <a:rPr lang="en-US" altLang="en-US" sz="2800" baseline="30000" dirty="0" smtClean="0"/>
              <a:t>2</a:t>
            </a:r>
            <a:r>
              <a:rPr lang="en-US" altLang="en-US" sz="2800" dirty="0" smtClean="0"/>
              <a:t>) worst case performance, but </a:t>
            </a:r>
          </a:p>
          <a:p>
            <a:pPr eaLnBrk="1" hangingPunct="1">
              <a:buFontTx/>
              <a:buNone/>
            </a:pPr>
            <a:r>
              <a:rPr lang="en-US" altLang="en-US" sz="2800" dirty="0" smtClean="0"/>
              <a:t>    O(</a:t>
            </a:r>
            <a:r>
              <a:rPr lang="en-US" altLang="en-US" sz="2800" i="1" dirty="0" smtClean="0"/>
              <a:t>N</a:t>
            </a:r>
            <a:r>
              <a:rPr lang="en-US" altLang="en-US" sz="2800" dirty="0" smtClean="0"/>
              <a:t> log </a:t>
            </a:r>
            <a:r>
              <a:rPr lang="en-US" altLang="en-US" sz="2800" i="1" dirty="0" smtClean="0"/>
              <a:t>N</a:t>
            </a:r>
            <a:r>
              <a:rPr lang="en-US" altLang="en-US" sz="2800" dirty="0" smtClean="0"/>
              <a:t>) average case performance.</a:t>
            </a:r>
          </a:p>
          <a:p>
            <a:pPr eaLnBrk="1" hangingPunct="1"/>
            <a:r>
              <a:rPr lang="en-US" altLang="en-US" sz="2800" dirty="0" smtClean="0"/>
              <a:t>Pure quicksort not good for small arrays.</a:t>
            </a:r>
          </a:p>
          <a:p>
            <a:pPr eaLnBrk="1" hangingPunct="1"/>
            <a:r>
              <a:rPr lang="en-US" altLang="en-US" sz="2800" dirty="0" smtClean="0"/>
              <a:t>No iterative version (without using a stack).</a:t>
            </a:r>
          </a:p>
          <a:p>
            <a:pPr eaLnBrk="1" hangingPunct="1"/>
            <a:r>
              <a:rPr lang="en-US" altLang="en-US" sz="2800" dirty="0" smtClean="0"/>
              <a:t>“In-place,” but uses auxiliary storage because of recursive calls.</a:t>
            </a:r>
          </a:p>
          <a:p>
            <a:pPr eaLnBrk="1" hangingPunct="1"/>
            <a:r>
              <a:rPr lang="en-US" altLang="en-US" sz="2800" dirty="0" smtClean="0"/>
              <a:t>Stable?</a:t>
            </a:r>
          </a:p>
          <a:p>
            <a:pPr eaLnBrk="1" hangingPunct="1"/>
            <a:r>
              <a:rPr lang="en-US" altLang="en-US" sz="2800" dirty="0" smtClean="0"/>
              <a:t>Used by Java for sorting arrays of primitive types.</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Unix: sort </a:t>
            </a:r>
            <a:r>
              <a:rPr lang="en-US" dirty="0" err="1" smtClean="0"/>
              <a:t>file.txt</a:t>
            </a:r>
            <a:endParaRPr lang="en-US" dirty="0" smtClean="0"/>
          </a:p>
          <a:p>
            <a:r>
              <a:rPr lang="en-US" dirty="0" smtClean="0"/>
              <a:t>Java: import Arrays; </a:t>
            </a:r>
            <a:r>
              <a:rPr lang="en-US" dirty="0" err="1" smtClean="0"/>
              <a:t>Arrays.sort</a:t>
            </a:r>
            <a:r>
              <a:rPr lang="en-US" dirty="0" smtClean="0"/>
              <a:t>(</a:t>
            </a:r>
            <a:r>
              <a:rPr lang="en-US" dirty="0" err="1" smtClean="0"/>
              <a:t>arr</a:t>
            </a:r>
            <a:r>
              <a:rPr lang="en-US" dirty="0" smtClean="0"/>
              <a:t>);</a:t>
            </a:r>
          </a:p>
          <a:p>
            <a:r>
              <a:rPr lang="en-US" dirty="0" smtClean="0"/>
              <a:t>Python: sorted([5, 4, 3, 2,1])</a:t>
            </a:r>
          </a:p>
          <a:p>
            <a:r>
              <a:rPr lang="en-US" dirty="0" smtClean="0"/>
              <a:t>C++: #include &lt;algorithm&gt; </a:t>
            </a:r>
            <a:r>
              <a:rPr lang="en-US" dirty="0" err="1" smtClean="0"/>
              <a:t>std</a:t>
            </a:r>
            <a:r>
              <a:rPr lang="en-US" dirty="0" smtClean="0"/>
              <a:t>::sort(</a:t>
            </a:r>
            <a:r>
              <a:rPr lang="en-US" dirty="0" err="1" smtClean="0"/>
              <a:t>arr</a:t>
            </a:r>
            <a:r>
              <a:rPr lang="en-US" dirty="0" smtClean="0"/>
              <a:t>, </a:t>
            </a:r>
            <a:r>
              <a:rPr lang="en-US" dirty="0" err="1" smtClean="0"/>
              <a:t>arr</a:t>
            </a:r>
            <a:r>
              <a:rPr lang="en-US" dirty="0" smtClean="0"/>
              <a:t>+ size)</a:t>
            </a:r>
          </a:p>
          <a:p>
            <a:r>
              <a:rPr lang="en-US" dirty="0" smtClean="0"/>
              <a:t>JS: </a:t>
            </a:r>
            <a:r>
              <a:rPr lang="en-US" dirty="0" err="1" smtClean="0"/>
              <a:t>Array.prototype.sort</a:t>
            </a:r>
            <a:r>
              <a:rPr lang="en-US" dirty="0" smtClean="0"/>
              <a:t>()</a:t>
            </a:r>
          </a:p>
          <a:p>
            <a:r>
              <a:rPr lang="en-US" dirty="0" smtClean="0"/>
              <a:t>Spanish: </a:t>
            </a:r>
            <a:r>
              <a:rPr lang="en-US" dirty="0" err="1" smtClean="0"/>
              <a:t>ordenar</a:t>
            </a:r>
            <a:r>
              <a:rPr lang="en-US" dirty="0" smtClean="0"/>
              <a:t/>
            </a:r>
            <a:endParaRPr lang="en-US" dirty="0"/>
          </a:p>
        </p:txBody>
      </p:sp>
      <p:sp>
        <p:nvSpPr>
          <p:cNvPr id="4" name="Slide Number Placeholder 3"/>
          <p:cNvSpPr>
            <a:spLocks noGrp="1"/>
          </p:cNvSpPr>
          <p:nvPr>
            <p:ph type="sldNum" sz="quarter" idx="12"/>
          </p:nvPr>
        </p:nvSpPr>
        <p:spPr/>
        <p:txBody>
          <a:bodyPr/>
          <a:lstStyle/>
          <a:p>
            <a:pPr>
              <a:defRPr/>
            </a:pPr>
            <a:fld id="{CD13DB4B-DC89-4E41-8000-42F17A7EAB14}" type="slidenum">
              <a:rPr lang="en-US" altLang="en-US" smtClean="0"/>
              <a:pPr>
                <a:defRPr/>
              </a:pPr>
              <a:t>28</a:t>
            </a:fld>
            <a:endParaRPr lang="en-US" altLang="en-US"/>
          </a:p>
        </p:txBody>
      </p:sp>
      <p:sp>
        <p:nvSpPr>
          <p:cNvPr id="5" name="Rectangle 2"/>
          <p:cNvSpPr>
            <a:spLocks noGrp="1" noChangeArrowheads="1"/>
          </p:cNvSpPr>
          <p:nvPr>
            <p:ph type="title"/>
            <p:custDataLst>
              <p:tags r:id="rId1"/>
            </p:custDataLst>
          </p:nvPr>
        </p:nvSpPr>
        <p:spPr>
          <a:xfrm>
            <a:off x="457200" y="274638"/>
            <a:ext cx="8229600" cy="1143000"/>
          </a:xfrm>
          <a:noFill/>
        </p:spPr>
        <p:txBody>
          <a:bodyPr/>
          <a:lstStyle/>
          <a:p>
            <a:pPr eaLnBrk="1" hangingPunct="1"/>
            <a:r>
              <a:rPr lang="en-US" altLang="en-US" dirty="0" smtClean="0"/>
              <a:t>All you’ll ever need to know about sorting</a:t>
            </a:r>
            <a:endParaRPr lang="en-US" altLang="en-US" dirty="0" smtClean="0"/>
          </a:p>
        </p:txBody>
      </p:sp>
    </p:spTree>
    <p:extLst>
      <p:ext uri="{BB962C8B-B14F-4D97-AF65-F5344CB8AC3E}">
        <p14:creationId xmlns:p14="http://schemas.microsoft.com/office/powerpoint/2010/main" val="166262524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http://www.sorting-algorithms.com/quick-</a:t>
            </a:r>
            <a:r>
              <a:rPr lang="en-US" dirty="0" smtClean="0">
                <a:hlinkClick r:id="rId2"/>
              </a:rPr>
              <a:t>sort</a:t>
            </a: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CD13DB4B-DC89-4E41-8000-42F17A7EAB14}" type="slidenum">
              <a:rPr lang="en-US" altLang="en-US" smtClean="0"/>
              <a:pPr>
                <a:defRPr/>
              </a:pPr>
              <a:t>29</a:t>
            </a:fld>
            <a:endParaRPr lang="en-US" altLang="en-US"/>
          </a:p>
        </p:txBody>
      </p:sp>
    </p:spTree>
    <p:extLst>
      <p:ext uri="{BB962C8B-B14F-4D97-AF65-F5344CB8AC3E}">
        <p14:creationId xmlns:p14="http://schemas.microsoft.com/office/powerpoint/2010/main" val="28585113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A9D6ED64-1382-46CC-B100-60747633614A}" type="slidenum">
              <a:rPr lang="en-US" altLang="en-US" sz="1400" smtClean="0"/>
              <a:pPr>
                <a:spcBef>
                  <a:spcPct val="0"/>
                </a:spcBef>
                <a:buFontTx/>
                <a:buNone/>
              </a:pPr>
              <a:t>3</a:t>
            </a:fld>
            <a:endParaRPr lang="en-US" altLang="en-US" sz="1400" smtClean="0"/>
          </a:p>
        </p:txBody>
      </p:sp>
      <p:sp>
        <p:nvSpPr>
          <p:cNvPr id="3075" name="Rectangle 2"/>
          <p:cNvSpPr>
            <a:spLocks noGrp="1" noChangeArrowheads="1"/>
          </p:cNvSpPr>
          <p:nvPr>
            <p:ph type="title"/>
            <p:custDataLst>
              <p:tags r:id="rId1"/>
            </p:custDataLst>
          </p:nvPr>
        </p:nvSpPr>
        <p:spPr>
          <a:noFill/>
        </p:spPr>
        <p:txBody>
          <a:bodyPr/>
          <a:lstStyle/>
          <a:p>
            <a:pPr eaLnBrk="1" hangingPunct="1"/>
            <a:r>
              <a:rPr lang="en-US" altLang="en-US" dirty="0" smtClean="0"/>
              <a:t>Announcements  </a:t>
            </a:r>
          </a:p>
        </p:txBody>
      </p:sp>
      <p:sp>
        <p:nvSpPr>
          <p:cNvPr id="3076" name="Rectangle 3"/>
          <p:cNvSpPr>
            <a:spLocks noGrp="1" noChangeArrowheads="1"/>
          </p:cNvSpPr>
          <p:nvPr>
            <p:ph type="body" idx="1"/>
            <p:custDataLst>
              <p:tags r:id="rId2"/>
            </p:custDataLst>
          </p:nvPr>
        </p:nvSpPr>
        <p:spPr>
          <a:xfrm>
            <a:off x="533400" y="1447800"/>
            <a:ext cx="8229600" cy="4525963"/>
          </a:xfrm>
        </p:spPr>
        <p:txBody>
          <a:bodyPr/>
          <a:lstStyle/>
          <a:p>
            <a:pPr eaLnBrk="1" hangingPunct="1"/>
            <a:endParaRPr lang="en-US" altLang="en-US" dirty="0" smtClean="0"/>
          </a:p>
          <a:p>
            <a:pPr eaLnBrk="1" hangingPunct="1"/>
            <a:r>
              <a:rPr lang="en-US" altLang="en-US" dirty="0" smtClean="0"/>
              <a:t>Midterm: Friday April </a:t>
            </a:r>
            <a:r>
              <a:rPr lang="en-US" altLang="en-US" dirty="0" smtClean="0"/>
              <a:t>29</a:t>
            </a:r>
          </a:p>
          <a:p>
            <a:pPr lvl="1" eaLnBrk="1" hangingPunct="1"/>
            <a:r>
              <a:rPr lang="en-US" altLang="en-US" dirty="0" smtClean="0"/>
              <a:t>All too real</a:t>
            </a:r>
            <a:endParaRPr lang="en-US" altLang="en-US" dirty="0" smtClean="0"/>
          </a:p>
        </p:txBody>
      </p:sp>
    </p:spTree>
    <p:extLst>
      <p:ext uri="{BB962C8B-B14F-4D97-AF65-F5344CB8AC3E}">
        <p14:creationId xmlns:p14="http://schemas.microsoft.com/office/powerpoint/2010/main" val="3890002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4884FB5A-0AA6-4D96-972C-02A7BE51788C}" type="slidenum">
              <a:rPr lang="en-US" altLang="en-US">
                <a:latin typeface="+mn-lt"/>
              </a:rPr>
              <a:pPr>
                <a:defRPr/>
              </a:pPr>
              <a:t>4</a:t>
            </a:fld>
            <a:endParaRPr lang="en-US" altLang="en-US">
              <a:latin typeface="+mn-lt"/>
            </a:endParaRPr>
          </a:p>
        </p:txBody>
      </p:sp>
      <p:sp>
        <p:nvSpPr>
          <p:cNvPr id="542722" name="Rectangle 2"/>
          <p:cNvSpPr>
            <a:spLocks noGrp="1" noChangeArrowheads="1"/>
          </p:cNvSpPr>
          <p:nvPr>
            <p:ph type="title"/>
            <p:custDataLst>
              <p:tags r:id="rId1"/>
            </p:custDataLst>
          </p:nvPr>
        </p:nvSpPr>
        <p:spPr>
          <a:xfrm>
            <a:off x="685800" y="381000"/>
            <a:ext cx="7772400" cy="1143000"/>
          </a:xfrm>
          <a:noFill/>
        </p:spPr>
        <p:txBody>
          <a:bodyPr/>
          <a:lstStyle/>
          <a:p>
            <a:pPr eaLnBrk="1" hangingPunct="1">
              <a:defRPr/>
            </a:pPr>
            <a:r>
              <a:rPr lang="en-US" altLang="en-US" dirty="0" smtClean="0">
                <a:latin typeface="+mn-lt"/>
              </a:rPr>
              <a:t>Sorting: </a:t>
            </a:r>
            <a:r>
              <a:rPr lang="en-US" altLang="en-US" i="1" dirty="0" smtClean="0">
                <a:latin typeface="+mn-lt"/>
              </a:rPr>
              <a:t>The Big Picture</a:t>
            </a:r>
          </a:p>
        </p:txBody>
      </p:sp>
      <p:sp>
        <p:nvSpPr>
          <p:cNvPr id="542724" name="Text Box 4"/>
          <p:cNvSpPr txBox="1">
            <a:spLocks noChangeArrowheads="1"/>
          </p:cNvSpPr>
          <p:nvPr>
            <p:custDataLst>
              <p:tags r:id="rId2"/>
            </p:custDataLst>
          </p:nvPr>
        </p:nvSpPr>
        <p:spPr bwMode="auto">
          <a:xfrm>
            <a:off x="381000" y="2514600"/>
            <a:ext cx="1438275" cy="1016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altLang="en-US" dirty="0">
                <a:latin typeface="+mn-lt"/>
              </a:rPr>
              <a:t>Simple</a:t>
            </a:r>
          </a:p>
          <a:p>
            <a:pPr algn="ctr" eaLnBrk="1" hangingPunct="1">
              <a:defRPr/>
            </a:pPr>
            <a:r>
              <a:rPr lang="en-US" altLang="en-US" dirty="0">
                <a:latin typeface="+mn-lt"/>
                <a:sym typeface="Symbol" pitchFamily="18" charset="2"/>
              </a:rPr>
              <a:t>algorithms:</a:t>
            </a:r>
          </a:p>
          <a:p>
            <a:pPr algn="ctr" eaLnBrk="1" hangingPunct="1">
              <a:defRPr/>
            </a:pPr>
            <a:r>
              <a:rPr lang="en-US" altLang="en-US" dirty="0">
                <a:latin typeface="+mn-lt"/>
                <a:sym typeface="Symbol" pitchFamily="18" charset="2"/>
              </a:rPr>
              <a:t>O(</a:t>
            </a:r>
            <a:r>
              <a:rPr lang="en-US" altLang="en-US" i="1" dirty="0">
                <a:latin typeface="+mn-lt"/>
                <a:sym typeface="Symbol" pitchFamily="18" charset="2"/>
              </a:rPr>
              <a:t>n</a:t>
            </a:r>
            <a:r>
              <a:rPr lang="en-US" altLang="en-US" baseline="30000" dirty="0">
                <a:latin typeface="+mn-lt"/>
                <a:sym typeface="Symbol" pitchFamily="18" charset="2"/>
              </a:rPr>
              <a:t>2</a:t>
            </a:r>
            <a:r>
              <a:rPr lang="en-US" altLang="en-US" dirty="0">
                <a:latin typeface="+mn-lt"/>
                <a:sym typeface="Symbol" pitchFamily="18" charset="2"/>
              </a:rPr>
              <a:t>)</a:t>
            </a:r>
          </a:p>
        </p:txBody>
      </p:sp>
      <p:sp>
        <p:nvSpPr>
          <p:cNvPr id="542725" name="Text Box 5"/>
          <p:cNvSpPr txBox="1">
            <a:spLocks noChangeArrowheads="1"/>
          </p:cNvSpPr>
          <p:nvPr>
            <p:custDataLst>
              <p:tags r:id="rId3"/>
            </p:custDataLst>
          </p:nvPr>
        </p:nvSpPr>
        <p:spPr bwMode="auto">
          <a:xfrm>
            <a:off x="2112963" y="2514600"/>
            <a:ext cx="1438275" cy="1016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altLang="en-US" dirty="0">
                <a:latin typeface="+mn-lt"/>
              </a:rPr>
              <a:t>Fancier</a:t>
            </a:r>
          </a:p>
          <a:p>
            <a:pPr algn="ctr" eaLnBrk="1" hangingPunct="1">
              <a:defRPr/>
            </a:pPr>
            <a:r>
              <a:rPr lang="en-US" altLang="en-US" dirty="0">
                <a:latin typeface="+mn-lt"/>
                <a:sym typeface="Symbol" pitchFamily="18" charset="2"/>
              </a:rPr>
              <a:t>algorithms:</a:t>
            </a:r>
          </a:p>
          <a:p>
            <a:pPr algn="ctr" eaLnBrk="1" hangingPunct="1">
              <a:defRPr/>
            </a:pPr>
            <a:r>
              <a:rPr lang="en-US" altLang="en-US" dirty="0">
                <a:latin typeface="+mn-lt"/>
                <a:sym typeface="Symbol" pitchFamily="18" charset="2"/>
              </a:rPr>
              <a:t>O(</a:t>
            </a:r>
            <a:r>
              <a:rPr lang="en-US" altLang="en-US" i="1" dirty="0">
                <a:latin typeface="+mn-lt"/>
                <a:sym typeface="Symbol" pitchFamily="18" charset="2"/>
              </a:rPr>
              <a:t>n</a:t>
            </a:r>
            <a:r>
              <a:rPr lang="en-US" altLang="en-US" dirty="0">
                <a:latin typeface="+mn-lt"/>
                <a:sym typeface="Symbol" pitchFamily="18" charset="2"/>
              </a:rPr>
              <a:t> log </a:t>
            </a:r>
            <a:r>
              <a:rPr lang="en-US" altLang="en-US" i="1" dirty="0">
                <a:latin typeface="+mn-lt"/>
                <a:sym typeface="Symbol" pitchFamily="18" charset="2"/>
              </a:rPr>
              <a:t>n</a:t>
            </a:r>
            <a:r>
              <a:rPr lang="en-US" altLang="en-US" dirty="0">
                <a:latin typeface="+mn-lt"/>
                <a:sym typeface="Symbol" pitchFamily="18" charset="2"/>
              </a:rPr>
              <a:t>)</a:t>
            </a:r>
          </a:p>
        </p:txBody>
      </p:sp>
      <p:sp>
        <p:nvSpPr>
          <p:cNvPr id="542726" name="Text Box 6"/>
          <p:cNvSpPr txBox="1">
            <a:spLocks noChangeArrowheads="1"/>
          </p:cNvSpPr>
          <p:nvPr>
            <p:custDataLst>
              <p:tags r:id="rId4"/>
            </p:custDataLst>
          </p:nvPr>
        </p:nvSpPr>
        <p:spPr bwMode="auto">
          <a:xfrm>
            <a:off x="3844925" y="2514600"/>
            <a:ext cx="1654175" cy="1016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altLang="en-US">
                <a:latin typeface="+mn-lt"/>
              </a:rPr>
              <a:t>Comparison</a:t>
            </a:r>
          </a:p>
          <a:p>
            <a:pPr algn="ctr" eaLnBrk="1" hangingPunct="1">
              <a:defRPr/>
            </a:pPr>
            <a:r>
              <a:rPr lang="en-US" altLang="en-US">
                <a:latin typeface="+mn-lt"/>
              </a:rPr>
              <a:t>lower bound:</a:t>
            </a:r>
            <a:endParaRPr lang="en-US" altLang="en-US">
              <a:latin typeface="+mn-lt"/>
              <a:sym typeface="Symbol" pitchFamily="18" charset="2"/>
            </a:endParaRPr>
          </a:p>
          <a:p>
            <a:pPr algn="ctr" eaLnBrk="1" hangingPunct="1">
              <a:defRPr/>
            </a:pPr>
            <a:r>
              <a:rPr lang="en-US" altLang="en-US">
                <a:latin typeface="+mn-lt"/>
                <a:sym typeface="Symbol" pitchFamily="18" charset="2"/>
              </a:rPr>
              <a:t>(</a:t>
            </a:r>
            <a:r>
              <a:rPr lang="en-US" altLang="en-US" i="1">
                <a:latin typeface="+mn-lt"/>
                <a:sym typeface="Symbol" pitchFamily="18" charset="2"/>
              </a:rPr>
              <a:t>n</a:t>
            </a:r>
            <a:r>
              <a:rPr lang="en-US" altLang="en-US">
                <a:latin typeface="+mn-lt"/>
                <a:sym typeface="Symbol" pitchFamily="18" charset="2"/>
              </a:rPr>
              <a:t> log </a:t>
            </a:r>
            <a:r>
              <a:rPr lang="en-US" altLang="en-US" i="1">
                <a:latin typeface="+mn-lt"/>
                <a:sym typeface="Symbol" pitchFamily="18" charset="2"/>
              </a:rPr>
              <a:t>n</a:t>
            </a:r>
            <a:r>
              <a:rPr lang="en-US" altLang="en-US">
                <a:latin typeface="+mn-lt"/>
                <a:sym typeface="Symbol" pitchFamily="18" charset="2"/>
              </a:rPr>
              <a:t>)</a:t>
            </a:r>
          </a:p>
        </p:txBody>
      </p:sp>
      <p:sp>
        <p:nvSpPr>
          <p:cNvPr id="542727" name="Text Box 7"/>
          <p:cNvSpPr txBox="1">
            <a:spLocks noChangeArrowheads="1"/>
          </p:cNvSpPr>
          <p:nvPr>
            <p:custDataLst>
              <p:tags r:id="rId5"/>
            </p:custDataLst>
          </p:nvPr>
        </p:nvSpPr>
        <p:spPr bwMode="auto">
          <a:xfrm>
            <a:off x="5792788" y="2514600"/>
            <a:ext cx="1498600" cy="1016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altLang="en-US" dirty="0">
                <a:latin typeface="+mn-lt"/>
              </a:rPr>
              <a:t>Specialized</a:t>
            </a:r>
          </a:p>
          <a:p>
            <a:pPr algn="ctr" eaLnBrk="1" hangingPunct="1">
              <a:defRPr/>
            </a:pPr>
            <a:r>
              <a:rPr lang="en-US" altLang="en-US" dirty="0">
                <a:latin typeface="+mn-lt"/>
              </a:rPr>
              <a:t>algorithms:</a:t>
            </a:r>
            <a:endParaRPr lang="en-US" altLang="en-US" dirty="0">
              <a:latin typeface="+mn-lt"/>
              <a:sym typeface="Symbol" pitchFamily="18" charset="2"/>
            </a:endParaRPr>
          </a:p>
          <a:p>
            <a:pPr algn="ctr" eaLnBrk="1" hangingPunct="1">
              <a:defRPr/>
            </a:pPr>
            <a:r>
              <a:rPr lang="en-US" altLang="en-US" dirty="0">
                <a:latin typeface="+mn-lt"/>
                <a:sym typeface="Symbol" pitchFamily="18" charset="2"/>
              </a:rPr>
              <a:t>O(</a:t>
            </a:r>
            <a:r>
              <a:rPr lang="en-US" altLang="en-US" i="1" dirty="0">
                <a:latin typeface="+mn-lt"/>
                <a:sym typeface="Symbol" pitchFamily="18" charset="2"/>
              </a:rPr>
              <a:t>n</a:t>
            </a:r>
            <a:r>
              <a:rPr lang="en-US" altLang="en-US" dirty="0">
                <a:latin typeface="+mn-lt"/>
                <a:sym typeface="Symbol" pitchFamily="18" charset="2"/>
              </a:rPr>
              <a:t>)</a:t>
            </a:r>
          </a:p>
        </p:txBody>
      </p:sp>
      <p:sp>
        <p:nvSpPr>
          <p:cNvPr id="542728" name="Text Box 8"/>
          <p:cNvSpPr txBox="1">
            <a:spLocks noChangeArrowheads="1"/>
          </p:cNvSpPr>
          <p:nvPr>
            <p:custDataLst>
              <p:tags r:id="rId6"/>
            </p:custDataLst>
          </p:nvPr>
        </p:nvSpPr>
        <p:spPr bwMode="auto">
          <a:xfrm>
            <a:off x="7585075" y="2514600"/>
            <a:ext cx="1325563" cy="101600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altLang="en-US">
                <a:latin typeface="+mn-lt"/>
                <a:sym typeface="Symbol" pitchFamily="18" charset="2"/>
              </a:rPr>
              <a:t>Handling</a:t>
            </a:r>
          </a:p>
          <a:p>
            <a:pPr algn="ctr" eaLnBrk="1" hangingPunct="1">
              <a:defRPr/>
            </a:pPr>
            <a:r>
              <a:rPr lang="en-US" altLang="en-US">
                <a:latin typeface="+mn-lt"/>
                <a:sym typeface="Symbol" pitchFamily="18" charset="2"/>
              </a:rPr>
              <a:t>huge data</a:t>
            </a:r>
          </a:p>
          <a:p>
            <a:pPr algn="ctr" eaLnBrk="1" hangingPunct="1">
              <a:defRPr/>
            </a:pPr>
            <a:r>
              <a:rPr lang="en-US" altLang="en-US">
                <a:latin typeface="+mn-lt"/>
                <a:sym typeface="Symbol" pitchFamily="18" charset="2"/>
              </a:rPr>
              <a:t>sets</a:t>
            </a:r>
          </a:p>
        </p:txBody>
      </p:sp>
      <p:sp>
        <p:nvSpPr>
          <p:cNvPr id="542729" name="Text Box 9"/>
          <p:cNvSpPr txBox="1">
            <a:spLocks noChangeArrowheads="1"/>
          </p:cNvSpPr>
          <p:nvPr>
            <p:custDataLst>
              <p:tags r:id="rId7"/>
            </p:custDataLst>
          </p:nvPr>
        </p:nvSpPr>
        <p:spPr bwMode="auto">
          <a:xfrm>
            <a:off x="15875" y="4102100"/>
            <a:ext cx="1738313"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altLang="en-US" dirty="0">
                <a:latin typeface="+mn-lt"/>
              </a:rPr>
              <a:t>Insertion sort</a:t>
            </a:r>
          </a:p>
          <a:p>
            <a:pPr eaLnBrk="1" hangingPunct="1">
              <a:defRPr/>
            </a:pPr>
            <a:r>
              <a:rPr lang="en-US" altLang="en-US" dirty="0">
                <a:latin typeface="+mn-lt"/>
              </a:rPr>
              <a:t>Selection sort</a:t>
            </a:r>
          </a:p>
          <a:p>
            <a:pPr eaLnBrk="1" hangingPunct="1">
              <a:defRPr/>
            </a:pPr>
            <a:r>
              <a:rPr lang="en-US" altLang="en-US" dirty="0">
                <a:latin typeface="+mn-lt"/>
              </a:rPr>
              <a:t>…</a:t>
            </a:r>
          </a:p>
        </p:txBody>
      </p:sp>
      <p:sp>
        <p:nvSpPr>
          <p:cNvPr id="542730" name="Text Box 10"/>
          <p:cNvSpPr txBox="1">
            <a:spLocks noChangeArrowheads="1"/>
          </p:cNvSpPr>
          <p:nvPr>
            <p:custDataLst>
              <p:tags r:id="rId8"/>
            </p:custDataLst>
          </p:nvPr>
        </p:nvSpPr>
        <p:spPr bwMode="auto">
          <a:xfrm>
            <a:off x="2286000" y="4102100"/>
            <a:ext cx="199072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altLang="en-US" dirty="0">
                <a:latin typeface="+mn-lt"/>
              </a:rPr>
              <a:t>Heap sort</a:t>
            </a:r>
          </a:p>
          <a:p>
            <a:pPr eaLnBrk="1" hangingPunct="1">
              <a:defRPr/>
            </a:pPr>
            <a:r>
              <a:rPr lang="en-US" altLang="en-US" dirty="0">
                <a:latin typeface="+mn-lt"/>
              </a:rPr>
              <a:t>Merge sort</a:t>
            </a:r>
          </a:p>
          <a:p>
            <a:pPr eaLnBrk="1" hangingPunct="1">
              <a:defRPr/>
            </a:pPr>
            <a:r>
              <a:rPr lang="en-US" altLang="en-US" dirty="0">
                <a:latin typeface="+mn-lt"/>
              </a:rPr>
              <a:t>Quick sort (</a:t>
            </a:r>
            <a:r>
              <a:rPr lang="en-US" altLang="en-US" dirty="0" err="1">
                <a:latin typeface="+mn-lt"/>
              </a:rPr>
              <a:t>avg</a:t>
            </a:r>
            <a:r>
              <a:rPr lang="en-US" altLang="en-US" dirty="0">
                <a:latin typeface="+mn-lt"/>
              </a:rPr>
              <a:t>)</a:t>
            </a:r>
          </a:p>
          <a:p>
            <a:pPr eaLnBrk="1" hangingPunct="1">
              <a:defRPr/>
            </a:pPr>
            <a:r>
              <a:rPr lang="en-US" altLang="en-US" dirty="0">
                <a:latin typeface="+mn-lt"/>
              </a:rPr>
              <a:t>…</a:t>
            </a:r>
          </a:p>
        </p:txBody>
      </p:sp>
      <p:sp>
        <p:nvSpPr>
          <p:cNvPr id="542731" name="Text Box 11"/>
          <p:cNvSpPr txBox="1">
            <a:spLocks noChangeArrowheads="1"/>
          </p:cNvSpPr>
          <p:nvPr>
            <p:custDataLst>
              <p:tags r:id="rId9"/>
            </p:custDataLst>
          </p:nvPr>
        </p:nvSpPr>
        <p:spPr bwMode="auto">
          <a:xfrm>
            <a:off x="5773738" y="4102100"/>
            <a:ext cx="14652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altLang="en-US" dirty="0">
                <a:latin typeface="+mn-lt"/>
              </a:rPr>
              <a:t>Bucket sort</a:t>
            </a:r>
          </a:p>
          <a:p>
            <a:pPr eaLnBrk="1" hangingPunct="1">
              <a:defRPr/>
            </a:pPr>
            <a:r>
              <a:rPr lang="en-US" altLang="en-US" dirty="0">
                <a:latin typeface="+mn-lt"/>
              </a:rPr>
              <a:t>Radix sort</a:t>
            </a:r>
          </a:p>
        </p:txBody>
      </p:sp>
      <p:sp>
        <p:nvSpPr>
          <p:cNvPr id="542732" name="Text Box 12"/>
          <p:cNvSpPr txBox="1">
            <a:spLocks noChangeArrowheads="1"/>
          </p:cNvSpPr>
          <p:nvPr>
            <p:custDataLst>
              <p:tags r:id="rId10"/>
            </p:custDataLst>
          </p:nvPr>
        </p:nvSpPr>
        <p:spPr bwMode="auto">
          <a:xfrm>
            <a:off x="7620000" y="4102100"/>
            <a:ext cx="12366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altLang="en-US" dirty="0">
                <a:latin typeface="+mn-lt"/>
              </a:rPr>
              <a:t>External</a:t>
            </a:r>
          </a:p>
          <a:p>
            <a:pPr eaLnBrk="1" hangingPunct="1">
              <a:defRPr/>
            </a:pPr>
            <a:r>
              <a:rPr lang="en-US" altLang="en-US" dirty="0">
                <a:latin typeface="+mn-lt"/>
              </a:rPr>
              <a:t>    sorting</a:t>
            </a:r>
          </a:p>
        </p:txBody>
      </p:sp>
      <p:cxnSp>
        <p:nvCxnSpPr>
          <p:cNvPr id="4109" name="AutoShape 13"/>
          <p:cNvCxnSpPr>
            <a:cxnSpLocks noChangeShapeType="1"/>
            <a:stCxn id="542724" idx="2"/>
            <a:endCxn id="542729" idx="0"/>
          </p:cNvCxnSpPr>
          <p:nvPr>
            <p:custDataLst>
              <p:tags r:id="rId11"/>
            </p:custDataLst>
          </p:nvPr>
        </p:nvCxnSpPr>
        <p:spPr bwMode="auto">
          <a:xfrm flipH="1">
            <a:off x="884238" y="3530600"/>
            <a:ext cx="215900" cy="57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0" name="AutoShape 15"/>
          <p:cNvCxnSpPr>
            <a:cxnSpLocks noChangeShapeType="1"/>
            <a:stCxn id="542727" idx="2"/>
            <a:endCxn id="542731" idx="0"/>
          </p:cNvCxnSpPr>
          <p:nvPr>
            <p:custDataLst>
              <p:tags r:id="rId12"/>
            </p:custDataLst>
          </p:nvPr>
        </p:nvCxnSpPr>
        <p:spPr bwMode="auto">
          <a:xfrm flipH="1">
            <a:off x="6505575" y="3530600"/>
            <a:ext cx="36513" cy="57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1" name="AutoShape 16"/>
          <p:cNvCxnSpPr>
            <a:cxnSpLocks noChangeShapeType="1"/>
            <a:stCxn id="542728" idx="2"/>
            <a:endCxn id="542732" idx="0"/>
          </p:cNvCxnSpPr>
          <p:nvPr>
            <p:custDataLst>
              <p:tags r:id="rId13"/>
            </p:custDataLst>
          </p:nvPr>
        </p:nvCxnSpPr>
        <p:spPr bwMode="auto">
          <a:xfrm flipH="1">
            <a:off x="8237538" y="3530600"/>
            <a:ext cx="9525" cy="57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12" name="AutoShape 20"/>
          <p:cNvCxnSpPr>
            <a:cxnSpLocks noChangeShapeType="1"/>
          </p:cNvCxnSpPr>
          <p:nvPr>
            <p:custDataLst>
              <p:tags r:id="rId14"/>
            </p:custDataLst>
          </p:nvPr>
        </p:nvCxnSpPr>
        <p:spPr bwMode="auto">
          <a:xfrm>
            <a:off x="2819400" y="3532188"/>
            <a:ext cx="61913" cy="5810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14CE5E90-D104-41EC-8D4D-D1A1C994E76B}" type="slidenum">
              <a:rPr lang="en-US" altLang="en-US" sz="1400" smtClean="0"/>
              <a:pPr>
                <a:spcBef>
                  <a:spcPct val="0"/>
                </a:spcBef>
                <a:buFontTx/>
                <a:buNone/>
              </a:pPr>
              <a:t>5</a:t>
            </a:fld>
            <a:endParaRPr lang="en-US" altLang="en-US" sz="1400" smtClean="0"/>
          </a:p>
        </p:txBody>
      </p:sp>
      <p:sp>
        <p:nvSpPr>
          <p:cNvPr id="22531" name="Rectangle 2"/>
          <p:cNvSpPr>
            <a:spLocks noGrp="1" noChangeArrowheads="1"/>
          </p:cNvSpPr>
          <p:nvPr>
            <p:ph type="title"/>
            <p:custDataLst>
              <p:tags r:id="rId1"/>
            </p:custDataLst>
          </p:nvPr>
        </p:nvSpPr>
        <p:spPr>
          <a:xfrm>
            <a:off x="457200" y="152400"/>
            <a:ext cx="82296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dirty="0" smtClean="0"/>
              <a:t>Partition Exchange Sort</a:t>
            </a:r>
            <a:endParaRPr lang="en-US" altLang="en-US" dirty="0" smtClean="0"/>
          </a:p>
        </p:txBody>
      </p:sp>
      <p:sp>
        <p:nvSpPr>
          <p:cNvPr id="22532" name="Rectangle 3"/>
          <p:cNvSpPr>
            <a:spLocks noGrp="1" noChangeArrowheads="1"/>
          </p:cNvSpPr>
          <p:nvPr>
            <p:ph type="body" idx="1"/>
            <p:custDataLst>
              <p:tags r:id="rId2"/>
            </p:custDataLst>
          </p:nvPr>
        </p:nvSpPr>
        <p:spPr>
          <a:xfrm>
            <a:off x="457200" y="1371600"/>
            <a:ext cx="8229600" cy="4876800"/>
          </a:xfrm>
        </p:spPr>
        <p:txBody>
          <a:bodyPr/>
          <a:lstStyle/>
          <a:p>
            <a:pPr marL="533400" indent="-533400" eaLnBrk="1" hangingPunct="1">
              <a:lnSpc>
                <a:spcPct val="80000"/>
              </a:lnSpc>
            </a:pPr>
            <a:r>
              <a:rPr lang="en-US" altLang="en-US" sz="2800" dirty="0" smtClean="0">
                <a:sym typeface="Wingdings" pitchFamily="2" charset="2"/>
              </a:rPr>
              <a:t>Better name for quicksort</a:t>
            </a:r>
          </a:p>
          <a:p>
            <a:pPr marL="933450" lvl="1" indent="-533400" eaLnBrk="1" hangingPunct="1">
              <a:lnSpc>
                <a:spcPct val="80000"/>
              </a:lnSpc>
            </a:pPr>
            <a:r>
              <a:rPr lang="en-US" altLang="en-US" sz="2400" dirty="0" smtClean="0">
                <a:sym typeface="Wingdings" pitchFamily="2" charset="2"/>
              </a:rPr>
              <a:t>Will help you remember how to do it</a:t>
            </a:r>
          </a:p>
          <a:p>
            <a:pPr marL="533400" indent="-533400" eaLnBrk="1" hangingPunct="1">
              <a:lnSpc>
                <a:spcPct val="80000"/>
              </a:lnSpc>
            </a:pPr>
            <a:r>
              <a:rPr lang="en-US" altLang="en-US" sz="2800" dirty="0" smtClean="0">
                <a:sym typeface="Wingdings" pitchFamily="2" charset="2"/>
              </a:rPr>
              <a:t>“Quicksort” is historical name</a:t>
            </a:r>
          </a:p>
          <a:p>
            <a:pPr marL="933450" lvl="1" indent="-533400" eaLnBrk="1" hangingPunct="1">
              <a:lnSpc>
                <a:spcPct val="80000"/>
              </a:lnSpc>
            </a:pPr>
            <a:r>
              <a:rPr lang="en-US" altLang="en-US" sz="2400" dirty="0" smtClean="0">
                <a:sym typeface="Wingdings" pitchFamily="2" charset="2"/>
              </a:rPr>
              <a:t>At the time it actually was quicker than most</a:t>
            </a:r>
          </a:p>
          <a:p>
            <a:pPr marL="933450" lvl="1" indent="-533400" eaLnBrk="1" hangingPunct="1">
              <a:lnSpc>
                <a:spcPct val="80000"/>
              </a:lnSpc>
            </a:pPr>
            <a:r>
              <a:rPr lang="en-US" altLang="en-US" sz="2400" dirty="0" smtClean="0">
                <a:sym typeface="Wingdings" pitchFamily="2" charset="2"/>
              </a:rPr>
              <a:t>Now it’s just a bad name</a:t>
            </a:r>
          </a:p>
        </p:txBody>
      </p:sp>
    </p:spTree>
    <p:extLst>
      <p:ext uri="{BB962C8B-B14F-4D97-AF65-F5344CB8AC3E}">
        <p14:creationId xmlns:p14="http://schemas.microsoft.com/office/powerpoint/2010/main" val="5358709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14CE5E90-D104-41EC-8D4D-D1A1C994E76B}" type="slidenum">
              <a:rPr lang="en-US" altLang="en-US" sz="1400" smtClean="0"/>
              <a:pPr>
                <a:spcBef>
                  <a:spcPct val="0"/>
                </a:spcBef>
                <a:buFontTx/>
                <a:buNone/>
              </a:pPr>
              <a:t>6</a:t>
            </a:fld>
            <a:endParaRPr lang="en-US" altLang="en-US" sz="1400" smtClean="0"/>
          </a:p>
        </p:txBody>
      </p:sp>
      <p:sp>
        <p:nvSpPr>
          <p:cNvPr id="22531" name="Rectangle 2"/>
          <p:cNvSpPr>
            <a:spLocks noGrp="1" noChangeArrowheads="1"/>
          </p:cNvSpPr>
          <p:nvPr>
            <p:ph type="title"/>
            <p:custDataLst>
              <p:tags r:id="rId1"/>
            </p:custDataLst>
          </p:nvPr>
        </p:nvSpPr>
        <p:spPr>
          <a:xfrm>
            <a:off x="457200" y="152400"/>
            <a:ext cx="82296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dirty="0" smtClean="0"/>
              <a:t>Overview</a:t>
            </a:r>
            <a:endParaRPr lang="en-US" altLang="en-US" dirty="0" smtClean="0"/>
          </a:p>
        </p:txBody>
      </p:sp>
      <p:sp>
        <p:nvSpPr>
          <p:cNvPr id="22532" name="Rectangle 3"/>
          <p:cNvSpPr>
            <a:spLocks noGrp="1" noChangeArrowheads="1"/>
          </p:cNvSpPr>
          <p:nvPr>
            <p:ph type="body" idx="1"/>
            <p:custDataLst>
              <p:tags r:id="rId2"/>
            </p:custDataLst>
          </p:nvPr>
        </p:nvSpPr>
        <p:spPr>
          <a:xfrm>
            <a:off x="457200" y="1371600"/>
            <a:ext cx="8229600" cy="4876800"/>
          </a:xfrm>
        </p:spPr>
        <p:txBody>
          <a:bodyPr/>
          <a:lstStyle/>
          <a:p>
            <a:pPr marL="533400" indent="-533400" eaLnBrk="1" hangingPunct="1">
              <a:lnSpc>
                <a:spcPct val="80000"/>
              </a:lnSpc>
            </a:pPr>
            <a:r>
              <a:rPr lang="en-US" altLang="en-US" sz="2800" dirty="0">
                <a:sym typeface="Wingdings" pitchFamily="2" charset="2"/>
              </a:rPr>
              <a:t>Interactive example: </a:t>
            </a:r>
            <a:r>
              <a:rPr lang="en-US" altLang="en-US" sz="2800" dirty="0" err="1">
                <a:sym typeface="Wingdings" pitchFamily="2" charset="2"/>
              </a:rPr>
              <a:t>goo.gl</a:t>
            </a:r>
            <a:r>
              <a:rPr lang="en-US" altLang="en-US" sz="2800" dirty="0">
                <a:sym typeface="Wingdings" pitchFamily="2" charset="2"/>
              </a:rPr>
              <a:t>/</a:t>
            </a:r>
            <a:r>
              <a:rPr lang="en-US" altLang="en-US" sz="2800" dirty="0" smtClean="0">
                <a:sym typeface="Wingdings" pitchFamily="2" charset="2"/>
              </a:rPr>
              <a:t>1eTDgG</a:t>
            </a:r>
          </a:p>
          <a:p>
            <a:pPr marL="533400" indent="-533400" eaLnBrk="1" hangingPunct="1">
              <a:lnSpc>
                <a:spcPct val="80000"/>
              </a:lnSpc>
            </a:pPr>
            <a:r>
              <a:rPr lang="en-US" altLang="en-US" sz="2800" dirty="0" smtClean="0">
                <a:sym typeface="Wingdings" pitchFamily="2" charset="2"/>
              </a:rPr>
              <a:t>Make ranges smaller and smaller</a:t>
            </a:r>
          </a:p>
        </p:txBody>
      </p:sp>
      <p:pic>
        <p:nvPicPr>
          <p:cNvPr id="2" name="Picture 1" descr="quicksortWiki.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2438400"/>
            <a:ext cx="5507527" cy="4209324"/>
          </a:xfrm>
          <a:prstGeom prst="rect">
            <a:avLst/>
          </a:prstGeom>
        </p:spPr>
      </p:pic>
    </p:spTree>
    <p:extLst>
      <p:ext uri="{BB962C8B-B14F-4D97-AF65-F5344CB8AC3E}">
        <p14:creationId xmlns:p14="http://schemas.microsoft.com/office/powerpoint/2010/main" val="32459276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14CE5E90-D104-41EC-8D4D-D1A1C994E76B}" type="slidenum">
              <a:rPr lang="en-US" altLang="en-US" sz="1400" smtClean="0"/>
              <a:pPr>
                <a:spcBef>
                  <a:spcPct val="0"/>
                </a:spcBef>
                <a:buFontTx/>
                <a:buNone/>
              </a:pPr>
              <a:t>7</a:t>
            </a:fld>
            <a:endParaRPr lang="en-US" altLang="en-US" sz="1400" smtClean="0"/>
          </a:p>
        </p:txBody>
      </p:sp>
      <p:sp>
        <p:nvSpPr>
          <p:cNvPr id="22531" name="Rectangle 2"/>
          <p:cNvSpPr>
            <a:spLocks noGrp="1" noChangeArrowheads="1"/>
          </p:cNvSpPr>
          <p:nvPr>
            <p:ph type="title"/>
            <p:custDataLst>
              <p:tags r:id="rId1"/>
            </p:custDataLst>
          </p:nvPr>
        </p:nvSpPr>
        <p:spPr>
          <a:xfrm>
            <a:off x="457200" y="-152400"/>
            <a:ext cx="8229600" cy="1143000"/>
          </a:xfrm>
          <a:noFill/>
          <a:extLst>
            <a:ext uri="{909E8E84-426E-40dd-AFC4-6F175D3DCCD1}">
              <a14:hiddenFill xmlns:a14="http://schemas.microsoft.com/office/drawing/2010/main">
                <a:solidFill>
                  <a:schemeClr val="bg1"/>
                </a:solidFill>
              </a14:hiddenFill>
            </a:ext>
          </a:extLst>
        </p:spPr>
        <p:txBody>
          <a:bodyPr/>
          <a:lstStyle/>
          <a:p>
            <a:pPr eaLnBrk="1" hangingPunct="1"/>
            <a:r>
              <a:rPr lang="en-US" altLang="en-US" smtClean="0"/>
              <a:t>Quicksort</a:t>
            </a:r>
          </a:p>
        </p:txBody>
      </p:sp>
      <p:sp>
        <p:nvSpPr>
          <p:cNvPr id="22532" name="Rectangle 3"/>
          <p:cNvSpPr>
            <a:spLocks noGrp="1" noChangeArrowheads="1"/>
          </p:cNvSpPr>
          <p:nvPr>
            <p:ph type="body" idx="1"/>
            <p:custDataLst>
              <p:tags r:id="rId2"/>
            </p:custDataLst>
          </p:nvPr>
        </p:nvSpPr>
        <p:spPr>
          <a:xfrm>
            <a:off x="457200" y="1066800"/>
            <a:ext cx="8229600" cy="5791200"/>
          </a:xfrm>
        </p:spPr>
        <p:txBody>
          <a:bodyPr/>
          <a:lstStyle/>
          <a:p>
            <a:pPr marL="533400" indent="-533400" eaLnBrk="1" hangingPunct="1">
              <a:lnSpc>
                <a:spcPct val="80000"/>
              </a:lnSpc>
              <a:buFontTx/>
              <a:buNone/>
            </a:pPr>
            <a:r>
              <a:rPr lang="en-US" altLang="en-US" sz="2800" smtClean="0">
                <a:sym typeface="Wingdings" pitchFamily="2" charset="2"/>
              </a:rPr>
              <a:t>Quicksort uses a divide and conquer strategy, but does not require the O(N) extra space that MergeSort does.</a:t>
            </a:r>
          </a:p>
          <a:p>
            <a:pPr marL="533400" indent="-533400" eaLnBrk="1" hangingPunct="1">
              <a:lnSpc>
                <a:spcPct val="80000"/>
              </a:lnSpc>
            </a:pPr>
            <a:endParaRPr lang="en-US" altLang="en-US" sz="2800" smtClean="0">
              <a:sym typeface="Wingdings" pitchFamily="2" charset="2"/>
            </a:endParaRPr>
          </a:p>
          <a:p>
            <a:pPr marL="533400" indent="-533400" eaLnBrk="1" hangingPunct="1">
              <a:lnSpc>
                <a:spcPct val="80000"/>
              </a:lnSpc>
              <a:buFontTx/>
              <a:buNone/>
            </a:pPr>
            <a:r>
              <a:rPr lang="en-US" altLang="en-US" sz="2800" smtClean="0">
                <a:sym typeface="Wingdings" pitchFamily="2" charset="2"/>
              </a:rPr>
              <a:t>Here’s the idea for sorting array </a:t>
            </a:r>
            <a:r>
              <a:rPr lang="en-US" altLang="en-US" sz="2800" b="1" smtClean="0">
                <a:sym typeface="Wingdings" pitchFamily="2" charset="2"/>
              </a:rPr>
              <a:t>S</a:t>
            </a:r>
            <a:r>
              <a:rPr lang="en-US" altLang="en-US" sz="2800" smtClean="0">
                <a:sym typeface="Wingdings" pitchFamily="2" charset="2"/>
              </a:rPr>
              <a:t>:</a:t>
            </a:r>
          </a:p>
          <a:p>
            <a:pPr marL="914400" lvl="1" indent="-457200" eaLnBrk="1" hangingPunct="1">
              <a:lnSpc>
                <a:spcPct val="80000"/>
              </a:lnSpc>
              <a:buFontTx/>
              <a:buAutoNum type="arabicPeriod"/>
            </a:pPr>
            <a:r>
              <a:rPr lang="en-US" altLang="en-US" sz="2400" smtClean="0"/>
              <a:t>Pick an element </a:t>
            </a:r>
            <a:r>
              <a:rPr lang="en-US" altLang="en-US" sz="2400" i="1" smtClean="0"/>
              <a:t>v</a:t>
            </a:r>
            <a:r>
              <a:rPr lang="en-US" altLang="en-US" sz="2400" smtClean="0"/>
              <a:t> in </a:t>
            </a:r>
            <a:r>
              <a:rPr lang="en-US" altLang="en-US" sz="2400" b="1" smtClean="0"/>
              <a:t>S</a:t>
            </a:r>
            <a:r>
              <a:rPr lang="en-US" altLang="en-US" sz="2400" smtClean="0"/>
              <a:t>.  This is the </a:t>
            </a:r>
            <a:r>
              <a:rPr lang="en-US" altLang="en-US" sz="2400" b="1" i="1" smtClean="0">
                <a:solidFill>
                  <a:srgbClr val="FF0000"/>
                </a:solidFill>
              </a:rPr>
              <a:t>pivot</a:t>
            </a:r>
            <a:r>
              <a:rPr lang="en-US" altLang="en-US" sz="2400" smtClean="0"/>
              <a:t> value.</a:t>
            </a:r>
          </a:p>
          <a:p>
            <a:pPr marL="914400" lvl="1" indent="-457200" eaLnBrk="1" hangingPunct="1">
              <a:lnSpc>
                <a:spcPct val="80000"/>
              </a:lnSpc>
              <a:buFontTx/>
              <a:buAutoNum type="arabicPeriod"/>
            </a:pPr>
            <a:r>
              <a:rPr lang="en-US" altLang="en-US" sz="2400" smtClean="0"/>
              <a:t>Partition </a:t>
            </a:r>
            <a:r>
              <a:rPr lang="en-US" altLang="en-US" sz="2400" b="1" smtClean="0"/>
              <a:t>S</a:t>
            </a:r>
            <a:r>
              <a:rPr lang="en-US" altLang="en-US" sz="2400" smtClean="0"/>
              <a:t>-{</a:t>
            </a:r>
            <a:r>
              <a:rPr lang="en-US" altLang="en-US" sz="2400" i="1" smtClean="0"/>
              <a:t>v</a:t>
            </a:r>
            <a:r>
              <a:rPr lang="en-US" altLang="en-US" sz="2400" smtClean="0"/>
              <a:t>} into two disjoint subsets, </a:t>
            </a:r>
            <a:r>
              <a:rPr lang="en-US" altLang="en-US" sz="2400" b="1" smtClean="0"/>
              <a:t>S</a:t>
            </a:r>
            <a:r>
              <a:rPr lang="en-US" altLang="en-US" sz="2400" baseline="-25000" smtClean="0"/>
              <a:t>1</a:t>
            </a:r>
            <a:r>
              <a:rPr lang="en-US" altLang="en-US" sz="2400" smtClean="0"/>
              <a:t> and </a:t>
            </a:r>
            <a:r>
              <a:rPr lang="en-US" altLang="en-US" sz="2400" b="1" smtClean="0">
                <a:sym typeface="Symbol" pitchFamily="18" charset="2"/>
              </a:rPr>
              <a:t>S</a:t>
            </a:r>
            <a:r>
              <a:rPr lang="en-US" altLang="en-US" sz="2400" baseline="-25000" smtClean="0">
                <a:sym typeface="Symbol" pitchFamily="18" charset="2"/>
              </a:rPr>
              <a:t>2</a:t>
            </a:r>
            <a:r>
              <a:rPr lang="en-US" altLang="en-US" sz="2400" smtClean="0"/>
              <a:t> such that:</a:t>
            </a:r>
          </a:p>
          <a:p>
            <a:pPr marL="1295400" lvl="2" indent="-381000" eaLnBrk="1" hangingPunct="1">
              <a:lnSpc>
                <a:spcPct val="80000"/>
              </a:lnSpc>
            </a:pPr>
            <a:r>
              <a:rPr lang="en-US" altLang="en-US" smtClean="0"/>
              <a:t>elements in </a:t>
            </a:r>
            <a:r>
              <a:rPr lang="en-US" altLang="en-US" b="1" smtClean="0"/>
              <a:t>S</a:t>
            </a:r>
            <a:r>
              <a:rPr lang="en-US" altLang="en-US" baseline="-25000" smtClean="0"/>
              <a:t>1</a:t>
            </a:r>
            <a:r>
              <a:rPr lang="en-US" altLang="en-US" smtClean="0"/>
              <a:t> are all </a:t>
            </a:r>
            <a:r>
              <a:rPr lang="en-US" altLang="en-US" smtClean="0">
                <a:sym typeface="Symbol" pitchFamily="18" charset="2"/>
              </a:rPr>
              <a:t> </a:t>
            </a:r>
            <a:r>
              <a:rPr lang="en-US" altLang="en-US" i="1" smtClean="0">
                <a:sym typeface="Symbol" pitchFamily="18" charset="2"/>
              </a:rPr>
              <a:t>v</a:t>
            </a:r>
            <a:endParaRPr lang="en-US" altLang="en-US" smtClean="0">
              <a:sym typeface="Symbol" pitchFamily="18" charset="2"/>
            </a:endParaRPr>
          </a:p>
          <a:p>
            <a:pPr marL="1295400" lvl="2" indent="-381000" eaLnBrk="1" hangingPunct="1">
              <a:lnSpc>
                <a:spcPct val="80000"/>
              </a:lnSpc>
            </a:pPr>
            <a:r>
              <a:rPr lang="en-US" altLang="en-US" smtClean="0"/>
              <a:t>elements in </a:t>
            </a:r>
            <a:r>
              <a:rPr lang="en-US" altLang="en-US" b="1" smtClean="0">
                <a:sym typeface="Symbol" pitchFamily="18" charset="2"/>
              </a:rPr>
              <a:t>S</a:t>
            </a:r>
            <a:r>
              <a:rPr lang="en-US" altLang="en-US" baseline="-25000" smtClean="0">
                <a:sym typeface="Symbol" pitchFamily="18" charset="2"/>
              </a:rPr>
              <a:t>2</a:t>
            </a:r>
            <a:r>
              <a:rPr lang="en-US" altLang="en-US" smtClean="0">
                <a:sym typeface="Symbol" pitchFamily="18" charset="2"/>
              </a:rPr>
              <a:t> are all  </a:t>
            </a:r>
            <a:r>
              <a:rPr lang="en-US" altLang="en-US" i="1" smtClean="0">
                <a:sym typeface="Symbol" pitchFamily="18" charset="2"/>
              </a:rPr>
              <a:t>v</a:t>
            </a:r>
            <a:endParaRPr lang="en-US" altLang="en-US" smtClean="0">
              <a:sym typeface="Symbol" pitchFamily="18" charset="2"/>
            </a:endParaRPr>
          </a:p>
          <a:p>
            <a:pPr marL="914400" lvl="1" indent="-457200" eaLnBrk="1" hangingPunct="1">
              <a:lnSpc>
                <a:spcPct val="80000"/>
              </a:lnSpc>
              <a:buFontTx/>
              <a:buAutoNum type="arabicPeriod"/>
            </a:pPr>
            <a:r>
              <a:rPr lang="en-US" altLang="en-US" sz="2400" smtClean="0">
                <a:sym typeface="Symbol" pitchFamily="18" charset="2"/>
              </a:rPr>
              <a:t>Return concatenation of QuickSort(</a:t>
            </a:r>
            <a:r>
              <a:rPr lang="en-US" altLang="en-US" sz="2400" b="1" smtClean="0">
                <a:sym typeface="Symbol" pitchFamily="18" charset="2"/>
              </a:rPr>
              <a:t>S</a:t>
            </a:r>
            <a:r>
              <a:rPr lang="en-US" altLang="en-US" sz="2400" baseline="-25000" smtClean="0">
                <a:sym typeface="Symbol" pitchFamily="18" charset="2"/>
              </a:rPr>
              <a:t>1</a:t>
            </a:r>
            <a:r>
              <a:rPr lang="en-US" altLang="en-US" sz="2400" smtClean="0">
                <a:sym typeface="Symbol" pitchFamily="18" charset="2"/>
              </a:rPr>
              <a:t>), </a:t>
            </a:r>
            <a:r>
              <a:rPr lang="en-US" altLang="en-US" sz="2400" i="1" smtClean="0">
                <a:sym typeface="Symbol" pitchFamily="18" charset="2"/>
              </a:rPr>
              <a:t>v</a:t>
            </a:r>
            <a:r>
              <a:rPr lang="en-US" altLang="en-US" sz="2400" smtClean="0">
                <a:sym typeface="Symbol" pitchFamily="18" charset="2"/>
              </a:rPr>
              <a:t>, QuickSort(</a:t>
            </a:r>
            <a:r>
              <a:rPr lang="en-US" altLang="en-US" sz="2400" b="1" smtClean="0">
                <a:sym typeface="Symbol" pitchFamily="18" charset="2"/>
              </a:rPr>
              <a:t>S</a:t>
            </a:r>
            <a:r>
              <a:rPr lang="en-US" altLang="en-US" sz="2400" baseline="-25000" smtClean="0">
                <a:sym typeface="Symbol" pitchFamily="18" charset="2"/>
              </a:rPr>
              <a:t>2</a:t>
            </a:r>
            <a:r>
              <a:rPr lang="en-US" altLang="en-US" sz="2400" smtClean="0">
                <a:sym typeface="Symbol" pitchFamily="18" charset="2"/>
              </a:rPr>
              <a:t>)</a:t>
            </a:r>
          </a:p>
          <a:p>
            <a:pPr marL="533400" indent="-533400" eaLnBrk="1" hangingPunct="1">
              <a:lnSpc>
                <a:spcPct val="80000"/>
              </a:lnSpc>
              <a:buFontTx/>
              <a:buNone/>
            </a:pPr>
            <a:endParaRPr lang="en-US" altLang="en-US" sz="2400" smtClean="0">
              <a:sym typeface="Symbol" pitchFamily="18" charset="2"/>
            </a:endParaRPr>
          </a:p>
          <a:p>
            <a:pPr marL="533400" indent="-533400" eaLnBrk="1" hangingPunct="1">
              <a:lnSpc>
                <a:spcPct val="80000"/>
              </a:lnSpc>
              <a:buFontTx/>
              <a:buNone/>
            </a:pPr>
            <a:r>
              <a:rPr lang="en-US" altLang="en-US" sz="2400" smtClean="0">
                <a:sym typeface="Symbol" pitchFamily="18" charset="2"/>
              </a:rPr>
              <a:t>Recursion ends when Quicksort( ) receives an array of length 0 or 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1" name="Oval 28"/>
          <p:cNvSpPr>
            <a:spLocks noChangeArrowheads="1"/>
          </p:cNvSpPr>
          <p:nvPr>
            <p:custDataLst>
              <p:tags r:id="rId1"/>
            </p:custDataLst>
          </p:nvPr>
        </p:nvSpPr>
        <p:spPr bwMode="auto">
          <a:xfrm>
            <a:off x="3886200" y="3429000"/>
            <a:ext cx="384175" cy="301625"/>
          </a:xfrm>
          <a:prstGeom prst="ellipse">
            <a:avLst/>
          </a:prstGeom>
          <a:solidFill>
            <a:schemeClr val="bg1"/>
          </a:solidFill>
          <a:ln w="9525">
            <a:solidFill>
              <a:schemeClr val="tx1"/>
            </a:solidFill>
            <a:round/>
            <a:headEnd/>
            <a:tailEnd/>
          </a:ln>
          <a:effec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99" name="Oval 46"/>
          <p:cNvSpPr>
            <a:spLocks noChangeArrowheads="1"/>
          </p:cNvSpPr>
          <p:nvPr>
            <p:custDataLst>
              <p:tags r:id="rId2"/>
            </p:custDataLst>
          </p:nvPr>
        </p:nvSpPr>
        <p:spPr bwMode="auto">
          <a:xfrm>
            <a:off x="3832225" y="4724400"/>
            <a:ext cx="384175" cy="301625"/>
          </a:xfrm>
          <a:prstGeom prst="ellipse">
            <a:avLst/>
          </a:prstGeom>
          <a:solidFill>
            <a:schemeClr val="bg1"/>
          </a:solidFill>
          <a:ln w="9525">
            <a:solidFill>
              <a:schemeClr val="tx1"/>
            </a:solidFill>
            <a:round/>
            <a:headEnd/>
            <a:tailEnd/>
          </a:ln>
          <a:effec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83" name="Oval 30"/>
          <p:cNvSpPr>
            <a:spLocks noChangeArrowheads="1"/>
          </p:cNvSpPr>
          <p:nvPr>
            <p:custDataLst>
              <p:tags r:id="rId3"/>
            </p:custDataLst>
          </p:nvPr>
        </p:nvSpPr>
        <p:spPr bwMode="auto">
          <a:xfrm>
            <a:off x="4572000" y="3276600"/>
            <a:ext cx="1981200" cy="838200"/>
          </a:xfrm>
          <a:prstGeom prst="ellipse">
            <a:avLst/>
          </a:prstGeom>
          <a:solidFill>
            <a:schemeClr val="bg1"/>
          </a:solidFill>
          <a:ln w="9525">
            <a:solidFill>
              <a:schemeClr val="tx1"/>
            </a:solidFill>
            <a:round/>
            <a:headEnd/>
            <a:tailEnd/>
          </a:ln>
          <a:effec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97" name="Oval 44"/>
          <p:cNvSpPr>
            <a:spLocks noChangeArrowheads="1"/>
          </p:cNvSpPr>
          <p:nvPr>
            <p:custDataLst>
              <p:tags r:id="rId4"/>
            </p:custDataLst>
          </p:nvPr>
        </p:nvSpPr>
        <p:spPr bwMode="auto">
          <a:xfrm>
            <a:off x="4521200" y="4648200"/>
            <a:ext cx="1600200" cy="457200"/>
          </a:xfrm>
          <a:prstGeom prst="ellipse">
            <a:avLst/>
          </a:prstGeom>
          <a:solidFill>
            <a:schemeClr val="bg1"/>
          </a:solidFill>
          <a:ln w="9525">
            <a:solidFill>
              <a:schemeClr val="tx1"/>
            </a:solidFill>
            <a:round/>
            <a:headEnd/>
            <a:tailEnd/>
          </a:ln>
          <a:effec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5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07129790-AEFB-4208-A337-08744CFF3231}" type="slidenum">
              <a:rPr lang="en-US" altLang="en-US" sz="1400" smtClean="0"/>
              <a:pPr>
                <a:spcBef>
                  <a:spcPct val="0"/>
                </a:spcBef>
                <a:buFontTx/>
                <a:buNone/>
              </a:pPr>
              <a:t>8</a:t>
            </a:fld>
            <a:endParaRPr lang="en-US" altLang="en-US" sz="1400" dirty="0" smtClean="0"/>
          </a:p>
        </p:txBody>
      </p:sp>
      <p:sp>
        <p:nvSpPr>
          <p:cNvPr id="23555" name="Rectangle 2"/>
          <p:cNvSpPr>
            <a:spLocks noGrp="1" noChangeArrowheads="1"/>
          </p:cNvSpPr>
          <p:nvPr>
            <p:ph type="title"/>
            <p:custDataLst>
              <p:tags r:id="rId5"/>
            </p:custDataLst>
          </p:nvPr>
        </p:nvSpPr>
        <p:spPr>
          <a:xfrm>
            <a:off x="457200" y="228600"/>
            <a:ext cx="8229600" cy="1143000"/>
          </a:xfrm>
          <a:noFill/>
        </p:spPr>
        <p:txBody>
          <a:bodyPr/>
          <a:lstStyle/>
          <a:p>
            <a:pPr eaLnBrk="1" hangingPunct="1"/>
            <a:r>
              <a:rPr lang="en-US" altLang="en-US" smtClean="0"/>
              <a:t>The steps of Quicksort</a:t>
            </a:r>
          </a:p>
        </p:txBody>
      </p:sp>
      <p:sp>
        <p:nvSpPr>
          <p:cNvPr id="23556" name="Oval 3"/>
          <p:cNvSpPr>
            <a:spLocks noChangeArrowheads="1"/>
          </p:cNvSpPr>
          <p:nvPr>
            <p:custDataLst>
              <p:tags r:id="rId6"/>
            </p:custDataLst>
          </p:nvPr>
        </p:nvSpPr>
        <p:spPr bwMode="auto">
          <a:xfrm>
            <a:off x="1447800" y="1905000"/>
            <a:ext cx="4724400" cy="990600"/>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57" name="Text Box 4"/>
          <p:cNvSpPr txBox="1">
            <a:spLocks noChangeArrowheads="1"/>
          </p:cNvSpPr>
          <p:nvPr>
            <p:custDataLst>
              <p:tags r:id="rId7"/>
            </p:custDataLst>
          </p:nvPr>
        </p:nvSpPr>
        <p:spPr bwMode="auto">
          <a:xfrm>
            <a:off x="1752600" y="2209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13</a:t>
            </a:r>
          </a:p>
        </p:txBody>
      </p:sp>
      <p:sp>
        <p:nvSpPr>
          <p:cNvPr id="23558" name="Text Box 5"/>
          <p:cNvSpPr txBox="1">
            <a:spLocks noChangeArrowheads="1"/>
          </p:cNvSpPr>
          <p:nvPr>
            <p:custDataLst>
              <p:tags r:id="rId8"/>
            </p:custDataLst>
          </p:nvPr>
        </p:nvSpPr>
        <p:spPr bwMode="auto">
          <a:xfrm>
            <a:off x="2362200" y="20574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81</a:t>
            </a:r>
          </a:p>
        </p:txBody>
      </p:sp>
      <p:sp>
        <p:nvSpPr>
          <p:cNvPr id="23559" name="Text Box 6"/>
          <p:cNvSpPr txBox="1">
            <a:spLocks noChangeArrowheads="1"/>
          </p:cNvSpPr>
          <p:nvPr>
            <p:custDataLst>
              <p:tags r:id="rId9"/>
            </p:custDataLst>
          </p:nvPr>
        </p:nvSpPr>
        <p:spPr bwMode="auto">
          <a:xfrm>
            <a:off x="2590800" y="23622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92</a:t>
            </a:r>
          </a:p>
        </p:txBody>
      </p:sp>
      <p:sp>
        <p:nvSpPr>
          <p:cNvPr id="23560" name="Text Box 7"/>
          <p:cNvSpPr txBox="1">
            <a:spLocks noChangeArrowheads="1"/>
          </p:cNvSpPr>
          <p:nvPr>
            <p:custDataLst>
              <p:tags r:id="rId10"/>
            </p:custDataLst>
          </p:nvPr>
        </p:nvSpPr>
        <p:spPr bwMode="auto">
          <a:xfrm>
            <a:off x="3124200" y="21336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43</a:t>
            </a:r>
          </a:p>
        </p:txBody>
      </p:sp>
      <p:sp>
        <p:nvSpPr>
          <p:cNvPr id="23561" name="Text Box 8"/>
          <p:cNvSpPr txBox="1">
            <a:spLocks noChangeArrowheads="1"/>
          </p:cNvSpPr>
          <p:nvPr>
            <p:custDataLst>
              <p:tags r:id="rId11"/>
            </p:custDataLst>
          </p:nvPr>
        </p:nvSpPr>
        <p:spPr bwMode="auto">
          <a:xfrm>
            <a:off x="3505200" y="25447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65</a:t>
            </a:r>
          </a:p>
        </p:txBody>
      </p:sp>
      <p:sp>
        <p:nvSpPr>
          <p:cNvPr id="23562" name="Text Box 9"/>
          <p:cNvSpPr txBox="1">
            <a:spLocks noChangeArrowheads="1"/>
          </p:cNvSpPr>
          <p:nvPr>
            <p:custDataLst>
              <p:tags r:id="rId12"/>
            </p:custDataLst>
          </p:nvPr>
        </p:nvSpPr>
        <p:spPr bwMode="auto">
          <a:xfrm>
            <a:off x="3733800" y="20574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31</a:t>
            </a:r>
          </a:p>
        </p:txBody>
      </p:sp>
      <p:sp>
        <p:nvSpPr>
          <p:cNvPr id="23563" name="Text Box 10"/>
          <p:cNvSpPr txBox="1">
            <a:spLocks noChangeArrowheads="1"/>
          </p:cNvSpPr>
          <p:nvPr>
            <p:custDataLst>
              <p:tags r:id="rId13"/>
            </p:custDataLst>
          </p:nvPr>
        </p:nvSpPr>
        <p:spPr bwMode="auto">
          <a:xfrm>
            <a:off x="4343400" y="20574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57</a:t>
            </a:r>
          </a:p>
        </p:txBody>
      </p:sp>
      <p:sp>
        <p:nvSpPr>
          <p:cNvPr id="23564" name="Text Box 11"/>
          <p:cNvSpPr txBox="1">
            <a:spLocks noChangeArrowheads="1"/>
          </p:cNvSpPr>
          <p:nvPr>
            <p:custDataLst>
              <p:tags r:id="rId14"/>
            </p:custDataLst>
          </p:nvPr>
        </p:nvSpPr>
        <p:spPr bwMode="auto">
          <a:xfrm>
            <a:off x="4648200" y="25146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26</a:t>
            </a:r>
          </a:p>
        </p:txBody>
      </p:sp>
      <p:sp>
        <p:nvSpPr>
          <p:cNvPr id="23565" name="Text Box 12"/>
          <p:cNvSpPr txBox="1">
            <a:spLocks noChangeArrowheads="1"/>
          </p:cNvSpPr>
          <p:nvPr>
            <p:custDataLst>
              <p:tags r:id="rId15"/>
            </p:custDataLst>
          </p:nvPr>
        </p:nvSpPr>
        <p:spPr bwMode="auto">
          <a:xfrm>
            <a:off x="5029200" y="2209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75</a:t>
            </a:r>
          </a:p>
        </p:txBody>
      </p:sp>
      <p:sp>
        <p:nvSpPr>
          <p:cNvPr id="23566" name="Text Box 13"/>
          <p:cNvSpPr txBox="1">
            <a:spLocks noChangeArrowheads="1"/>
          </p:cNvSpPr>
          <p:nvPr>
            <p:custDataLst>
              <p:tags r:id="rId16"/>
            </p:custDataLst>
          </p:nvPr>
        </p:nvSpPr>
        <p:spPr bwMode="auto">
          <a:xfrm>
            <a:off x="5562600" y="2362200"/>
            <a:ext cx="276225"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0</a:t>
            </a:r>
          </a:p>
        </p:txBody>
      </p:sp>
      <p:sp>
        <p:nvSpPr>
          <p:cNvPr id="23567" name="Oval 14"/>
          <p:cNvSpPr>
            <a:spLocks noChangeArrowheads="1"/>
          </p:cNvSpPr>
          <p:nvPr>
            <p:custDataLst>
              <p:tags r:id="rId17"/>
            </p:custDataLst>
          </p:nvPr>
        </p:nvSpPr>
        <p:spPr bwMode="auto">
          <a:xfrm>
            <a:off x="3500438" y="2513013"/>
            <a:ext cx="384175" cy="301625"/>
          </a:xfrm>
          <a:prstGeom prst="ellipse">
            <a:avLst/>
          </a:prstGeom>
          <a:noFill/>
          <a:ln w="19050">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68" name="Text Box 15"/>
          <p:cNvSpPr txBox="1">
            <a:spLocks noChangeArrowheads="1"/>
          </p:cNvSpPr>
          <p:nvPr>
            <p:custDataLst>
              <p:tags r:id="rId18"/>
            </p:custDataLst>
          </p:nvPr>
        </p:nvSpPr>
        <p:spPr bwMode="auto">
          <a:xfrm>
            <a:off x="1066800" y="1905000"/>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p>
        </p:txBody>
      </p:sp>
      <p:sp>
        <p:nvSpPr>
          <p:cNvPr id="23569" name="Text Box 16"/>
          <p:cNvSpPr txBox="1">
            <a:spLocks noChangeArrowheads="1"/>
          </p:cNvSpPr>
          <p:nvPr>
            <p:custDataLst>
              <p:tags r:id="rId19"/>
            </p:custDataLst>
          </p:nvPr>
        </p:nvSpPr>
        <p:spPr bwMode="auto">
          <a:xfrm>
            <a:off x="6934200" y="1949450"/>
            <a:ext cx="161131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a:solidFill>
                  <a:schemeClr val="accent2">
                    <a:lumMod val="75000"/>
                  </a:schemeClr>
                </a:solidFill>
                <a:latin typeface="Times New Roman" pitchFamily="18" charset="0"/>
              </a:rPr>
              <a:t>select pivot value</a:t>
            </a:r>
          </a:p>
        </p:txBody>
      </p:sp>
      <p:sp>
        <p:nvSpPr>
          <p:cNvPr id="23570" name="Oval 17"/>
          <p:cNvSpPr>
            <a:spLocks noChangeArrowheads="1"/>
          </p:cNvSpPr>
          <p:nvPr>
            <p:custDataLst>
              <p:tags r:id="rId20"/>
            </p:custDataLst>
          </p:nvPr>
        </p:nvSpPr>
        <p:spPr bwMode="auto">
          <a:xfrm>
            <a:off x="1524000" y="3200400"/>
            <a:ext cx="1981200" cy="838200"/>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71" name="Text Box 18"/>
          <p:cNvSpPr txBox="1">
            <a:spLocks noChangeArrowheads="1"/>
          </p:cNvSpPr>
          <p:nvPr>
            <p:custDataLst>
              <p:tags r:id="rId21"/>
            </p:custDataLst>
          </p:nvPr>
        </p:nvSpPr>
        <p:spPr bwMode="auto">
          <a:xfrm>
            <a:off x="1600200" y="35052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13</a:t>
            </a:r>
          </a:p>
        </p:txBody>
      </p:sp>
      <p:sp>
        <p:nvSpPr>
          <p:cNvPr id="23572" name="Text Box 19"/>
          <p:cNvSpPr txBox="1">
            <a:spLocks noChangeArrowheads="1"/>
          </p:cNvSpPr>
          <p:nvPr>
            <p:custDataLst>
              <p:tags r:id="rId22"/>
            </p:custDataLst>
          </p:nvPr>
        </p:nvSpPr>
        <p:spPr bwMode="auto">
          <a:xfrm>
            <a:off x="5867400" y="35814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81</a:t>
            </a:r>
          </a:p>
        </p:txBody>
      </p:sp>
      <p:sp>
        <p:nvSpPr>
          <p:cNvPr id="23573" name="Text Box 20"/>
          <p:cNvSpPr txBox="1">
            <a:spLocks noChangeArrowheads="1"/>
          </p:cNvSpPr>
          <p:nvPr>
            <p:custDataLst>
              <p:tags r:id="rId23"/>
            </p:custDataLst>
          </p:nvPr>
        </p:nvSpPr>
        <p:spPr bwMode="auto">
          <a:xfrm>
            <a:off x="4876800" y="36576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92</a:t>
            </a:r>
          </a:p>
        </p:txBody>
      </p:sp>
      <p:sp>
        <p:nvSpPr>
          <p:cNvPr id="23574" name="Text Box 21"/>
          <p:cNvSpPr txBox="1">
            <a:spLocks noChangeArrowheads="1"/>
          </p:cNvSpPr>
          <p:nvPr>
            <p:custDataLst>
              <p:tags r:id="rId24"/>
            </p:custDataLst>
          </p:nvPr>
        </p:nvSpPr>
        <p:spPr bwMode="auto">
          <a:xfrm>
            <a:off x="2362200" y="34290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43</a:t>
            </a:r>
          </a:p>
        </p:txBody>
      </p:sp>
      <p:sp>
        <p:nvSpPr>
          <p:cNvPr id="23575" name="Text Box 22"/>
          <p:cNvSpPr txBox="1">
            <a:spLocks noChangeArrowheads="1"/>
          </p:cNvSpPr>
          <p:nvPr>
            <p:custDataLst>
              <p:tags r:id="rId25"/>
            </p:custDataLst>
          </p:nvPr>
        </p:nvSpPr>
        <p:spPr bwMode="auto">
          <a:xfrm>
            <a:off x="3906216" y="3444081"/>
            <a:ext cx="368300" cy="274638"/>
          </a:xfrm>
          <a:prstGeom prst="rect">
            <a:avLst/>
          </a:prstGeom>
          <a:noFill/>
          <a:ln>
            <a:noFill/>
          </a:ln>
          <a:effec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dirty="0">
                <a:latin typeface="Courier New" pitchFamily="49" charset="0"/>
              </a:rPr>
              <a:t>65</a:t>
            </a:r>
          </a:p>
        </p:txBody>
      </p:sp>
      <p:sp>
        <p:nvSpPr>
          <p:cNvPr id="23576" name="Text Box 23"/>
          <p:cNvSpPr txBox="1">
            <a:spLocks noChangeArrowheads="1"/>
          </p:cNvSpPr>
          <p:nvPr>
            <p:custDataLst>
              <p:tags r:id="rId26"/>
            </p:custDataLst>
          </p:nvPr>
        </p:nvSpPr>
        <p:spPr bwMode="auto">
          <a:xfrm>
            <a:off x="2895600" y="3352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31</a:t>
            </a:r>
          </a:p>
        </p:txBody>
      </p:sp>
      <p:sp>
        <p:nvSpPr>
          <p:cNvPr id="23577" name="Text Box 24"/>
          <p:cNvSpPr txBox="1">
            <a:spLocks noChangeArrowheads="1"/>
          </p:cNvSpPr>
          <p:nvPr>
            <p:custDataLst>
              <p:tags r:id="rId27"/>
            </p:custDataLst>
          </p:nvPr>
        </p:nvSpPr>
        <p:spPr bwMode="auto">
          <a:xfrm>
            <a:off x="2667000" y="3733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57</a:t>
            </a:r>
          </a:p>
        </p:txBody>
      </p:sp>
      <p:sp>
        <p:nvSpPr>
          <p:cNvPr id="23578" name="Text Box 25"/>
          <p:cNvSpPr txBox="1">
            <a:spLocks noChangeArrowheads="1"/>
          </p:cNvSpPr>
          <p:nvPr>
            <p:custDataLst>
              <p:tags r:id="rId28"/>
            </p:custDataLst>
          </p:nvPr>
        </p:nvSpPr>
        <p:spPr bwMode="auto">
          <a:xfrm>
            <a:off x="2057400" y="3733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26</a:t>
            </a:r>
          </a:p>
        </p:txBody>
      </p:sp>
      <p:sp>
        <p:nvSpPr>
          <p:cNvPr id="23579" name="Text Box 26"/>
          <p:cNvSpPr txBox="1">
            <a:spLocks noChangeArrowheads="1"/>
          </p:cNvSpPr>
          <p:nvPr>
            <p:custDataLst>
              <p:tags r:id="rId29"/>
            </p:custDataLst>
          </p:nvPr>
        </p:nvSpPr>
        <p:spPr bwMode="auto">
          <a:xfrm>
            <a:off x="5410200" y="3352800"/>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75</a:t>
            </a:r>
          </a:p>
        </p:txBody>
      </p:sp>
      <p:sp>
        <p:nvSpPr>
          <p:cNvPr id="23580" name="Text Box 27"/>
          <p:cNvSpPr txBox="1">
            <a:spLocks noChangeArrowheads="1"/>
          </p:cNvSpPr>
          <p:nvPr>
            <p:custDataLst>
              <p:tags r:id="rId30"/>
            </p:custDataLst>
          </p:nvPr>
        </p:nvSpPr>
        <p:spPr bwMode="auto">
          <a:xfrm>
            <a:off x="2057400" y="3276600"/>
            <a:ext cx="276225"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0</a:t>
            </a:r>
          </a:p>
        </p:txBody>
      </p:sp>
      <p:sp>
        <p:nvSpPr>
          <p:cNvPr id="23582" name="Text Box 29"/>
          <p:cNvSpPr txBox="1">
            <a:spLocks noChangeArrowheads="1"/>
          </p:cNvSpPr>
          <p:nvPr>
            <p:custDataLst>
              <p:tags r:id="rId31"/>
            </p:custDataLst>
          </p:nvPr>
        </p:nvSpPr>
        <p:spPr bwMode="auto">
          <a:xfrm>
            <a:off x="1219200" y="3048000"/>
            <a:ext cx="4556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r>
              <a:rPr lang="en-US" altLang="en-US" sz="2400" baseline="-25000">
                <a:latin typeface="Times New Roman" pitchFamily="18" charset="0"/>
              </a:rPr>
              <a:t>1</a:t>
            </a:r>
            <a:endParaRPr lang="en-US" altLang="en-US" sz="2400" b="1">
              <a:latin typeface="Times New Roman" pitchFamily="18" charset="0"/>
            </a:endParaRPr>
          </a:p>
        </p:txBody>
      </p:sp>
      <p:sp>
        <p:nvSpPr>
          <p:cNvPr id="23584" name="Text Box 31"/>
          <p:cNvSpPr txBox="1">
            <a:spLocks noChangeArrowheads="1"/>
          </p:cNvSpPr>
          <p:nvPr>
            <p:custDataLst>
              <p:tags r:id="rId32"/>
            </p:custDataLst>
          </p:nvPr>
        </p:nvSpPr>
        <p:spPr bwMode="auto">
          <a:xfrm>
            <a:off x="4343400" y="3048000"/>
            <a:ext cx="4556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r>
              <a:rPr lang="en-US" altLang="en-US" sz="2400" baseline="-25000">
                <a:latin typeface="Times New Roman" pitchFamily="18" charset="0"/>
              </a:rPr>
              <a:t>2</a:t>
            </a:r>
            <a:endParaRPr lang="en-US" altLang="en-US" sz="2400" b="1">
              <a:latin typeface="Times New Roman" pitchFamily="18" charset="0"/>
            </a:endParaRPr>
          </a:p>
        </p:txBody>
      </p:sp>
      <p:sp>
        <p:nvSpPr>
          <p:cNvPr id="23585" name="Text Box 32"/>
          <p:cNvSpPr txBox="1">
            <a:spLocks noChangeArrowheads="1"/>
          </p:cNvSpPr>
          <p:nvPr>
            <p:custDataLst>
              <p:tags r:id="rId33"/>
            </p:custDataLst>
          </p:nvPr>
        </p:nvSpPr>
        <p:spPr bwMode="auto">
          <a:xfrm>
            <a:off x="6961188" y="3092450"/>
            <a:ext cx="10398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a:solidFill>
                  <a:schemeClr val="accent2">
                    <a:lumMod val="75000"/>
                  </a:schemeClr>
                </a:solidFill>
                <a:latin typeface="Times New Roman" pitchFamily="18" charset="0"/>
              </a:rPr>
              <a:t>partition </a:t>
            </a:r>
            <a:r>
              <a:rPr lang="en-US" altLang="en-US" sz="1600" b="1">
                <a:solidFill>
                  <a:schemeClr val="accent2">
                    <a:lumMod val="75000"/>
                  </a:schemeClr>
                </a:solidFill>
                <a:latin typeface="Times New Roman" pitchFamily="18" charset="0"/>
              </a:rPr>
              <a:t>S</a:t>
            </a:r>
          </a:p>
        </p:txBody>
      </p:sp>
      <p:sp>
        <p:nvSpPr>
          <p:cNvPr id="23586" name="Oval 33"/>
          <p:cNvSpPr>
            <a:spLocks noChangeArrowheads="1"/>
          </p:cNvSpPr>
          <p:nvPr>
            <p:custDataLst>
              <p:tags r:id="rId34"/>
            </p:custDataLst>
          </p:nvPr>
        </p:nvSpPr>
        <p:spPr bwMode="auto">
          <a:xfrm>
            <a:off x="1219200" y="4695825"/>
            <a:ext cx="2311400" cy="381000"/>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587" name="Text Box 34"/>
          <p:cNvSpPr txBox="1">
            <a:spLocks noChangeArrowheads="1"/>
          </p:cNvSpPr>
          <p:nvPr>
            <p:custDataLst>
              <p:tags r:id="rId35"/>
            </p:custDataLst>
          </p:nvPr>
        </p:nvSpPr>
        <p:spPr bwMode="auto">
          <a:xfrm>
            <a:off x="16383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13</a:t>
            </a:r>
          </a:p>
        </p:txBody>
      </p:sp>
      <p:sp>
        <p:nvSpPr>
          <p:cNvPr id="23588" name="Text Box 35"/>
          <p:cNvSpPr txBox="1">
            <a:spLocks noChangeArrowheads="1"/>
          </p:cNvSpPr>
          <p:nvPr>
            <p:custDataLst>
              <p:tags r:id="rId36"/>
            </p:custDataLst>
          </p:nvPr>
        </p:nvSpPr>
        <p:spPr bwMode="auto">
          <a:xfrm>
            <a:off x="25527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43</a:t>
            </a:r>
          </a:p>
        </p:txBody>
      </p:sp>
      <p:sp>
        <p:nvSpPr>
          <p:cNvPr id="23589" name="Text Box 36"/>
          <p:cNvSpPr txBox="1">
            <a:spLocks noChangeArrowheads="1"/>
          </p:cNvSpPr>
          <p:nvPr>
            <p:custDataLst>
              <p:tags r:id="rId37"/>
            </p:custDataLst>
          </p:nvPr>
        </p:nvSpPr>
        <p:spPr bwMode="auto">
          <a:xfrm>
            <a:off x="22352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31</a:t>
            </a:r>
          </a:p>
        </p:txBody>
      </p:sp>
      <p:sp>
        <p:nvSpPr>
          <p:cNvPr id="23590" name="Text Box 37"/>
          <p:cNvSpPr txBox="1">
            <a:spLocks noChangeArrowheads="1"/>
          </p:cNvSpPr>
          <p:nvPr>
            <p:custDataLst>
              <p:tags r:id="rId38"/>
            </p:custDataLst>
          </p:nvPr>
        </p:nvSpPr>
        <p:spPr bwMode="auto">
          <a:xfrm>
            <a:off x="28575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57</a:t>
            </a:r>
          </a:p>
        </p:txBody>
      </p:sp>
      <p:sp>
        <p:nvSpPr>
          <p:cNvPr id="23591" name="Text Box 38"/>
          <p:cNvSpPr txBox="1">
            <a:spLocks noChangeArrowheads="1"/>
          </p:cNvSpPr>
          <p:nvPr>
            <p:custDataLst>
              <p:tags r:id="rId39"/>
            </p:custDataLst>
          </p:nvPr>
        </p:nvSpPr>
        <p:spPr bwMode="auto">
          <a:xfrm>
            <a:off x="19304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26</a:t>
            </a:r>
          </a:p>
        </p:txBody>
      </p:sp>
      <p:sp>
        <p:nvSpPr>
          <p:cNvPr id="23592" name="Text Box 39"/>
          <p:cNvSpPr txBox="1">
            <a:spLocks noChangeArrowheads="1"/>
          </p:cNvSpPr>
          <p:nvPr>
            <p:custDataLst>
              <p:tags r:id="rId40"/>
            </p:custDataLst>
          </p:nvPr>
        </p:nvSpPr>
        <p:spPr bwMode="auto">
          <a:xfrm>
            <a:off x="1425575" y="4754563"/>
            <a:ext cx="276225"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0</a:t>
            </a:r>
          </a:p>
        </p:txBody>
      </p:sp>
      <p:sp>
        <p:nvSpPr>
          <p:cNvPr id="23593" name="Text Box 40"/>
          <p:cNvSpPr txBox="1">
            <a:spLocks noChangeArrowheads="1"/>
          </p:cNvSpPr>
          <p:nvPr>
            <p:custDataLst>
              <p:tags r:id="rId41"/>
            </p:custDataLst>
          </p:nvPr>
        </p:nvSpPr>
        <p:spPr bwMode="auto">
          <a:xfrm>
            <a:off x="1143000" y="4267200"/>
            <a:ext cx="4556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r>
              <a:rPr lang="en-US" altLang="en-US" sz="2400" baseline="-25000">
                <a:latin typeface="Times New Roman" pitchFamily="18" charset="0"/>
              </a:rPr>
              <a:t>1</a:t>
            </a:r>
            <a:endParaRPr lang="en-US" altLang="en-US" sz="2400" b="1">
              <a:latin typeface="Times New Roman" pitchFamily="18" charset="0"/>
            </a:endParaRPr>
          </a:p>
        </p:txBody>
      </p:sp>
      <p:sp>
        <p:nvSpPr>
          <p:cNvPr id="23594" name="Text Box 41"/>
          <p:cNvSpPr txBox="1">
            <a:spLocks noChangeArrowheads="1"/>
          </p:cNvSpPr>
          <p:nvPr>
            <p:custDataLst>
              <p:tags r:id="rId42"/>
            </p:custDataLst>
          </p:nvPr>
        </p:nvSpPr>
        <p:spPr bwMode="auto">
          <a:xfrm>
            <a:off x="51308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81</a:t>
            </a:r>
          </a:p>
        </p:txBody>
      </p:sp>
      <p:sp>
        <p:nvSpPr>
          <p:cNvPr id="23595" name="Text Box 42"/>
          <p:cNvSpPr txBox="1">
            <a:spLocks noChangeArrowheads="1"/>
          </p:cNvSpPr>
          <p:nvPr>
            <p:custDataLst>
              <p:tags r:id="rId43"/>
            </p:custDataLst>
          </p:nvPr>
        </p:nvSpPr>
        <p:spPr bwMode="auto">
          <a:xfrm>
            <a:off x="55118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92</a:t>
            </a:r>
          </a:p>
        </p:txBody>
      </p:sp>
      <p:sp>
        <p:nvSpPr>
          <p:cNvPr id="23596" name="Text Box 43"/>
          <p:cNvSpPr txBox="1">
            <a:spLocks noChangeArrowheads="1"/>
          </p:cNvSpPr>
          <p:nvPr>
            <p:custDataLst>
              <p:tags r:id="rId44"/>
            </p:custDataLst>
          </p:nvPr>
        </p:nvSpPr>
        <p:spPr bwMode="auto">
          <a:xfrm>
            <a:off x="4749800" y="47545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75</a:t>
            </a:r>
          </a:p>
        </p:txBody>
      </p:sp>
      <p:sp>
        <p:nvSpPr>
          <p:cNvPr id="23598" name="Text Box 45"/>
          <p:cNvSpPr txBox="1">
            <a:spLocks noChangeArrowheads="1"/>
          </p:cNvSpPr>
          <p:nvPr>
            <p:custDataLst>
              <p:tags r:id="rId45"/>
            </p:custDataLst>
          </p:nvPr>
        </p:nvSpPr>
        <p:spPr bwMode="auto">
          <a:xfrm>
            <a:off x="3855624" y="4749006"/>
            <a:ext cx="3683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dirty="0">
                <a:latin typeface="Courier New" pitchFamily="49" charset="0"/>
              </a:rPr>
              <a:t>65</a:t>
            </a:r>
          </a:p>
        </p:txBody>
      </p:sp>
      <p:sp>
        <p:nvSpPr>
          <p:cNvPr id="23600" name="Text Box 47"/>
          <p:cNvSpPr txBox="1">
            <a:spLocks noChangeArrowheads="1"/>
          </p:cNvSpPr>
          <p:nvPr>
            <p:custDataLst>
              <p:tags r:id="rId46"/>
            </p:custDataLst>
          </p:nvPr>
        </p:nvSpPr>
        <p:spPr bwMode="auto">
          <a:xfrm>
            <a:off x="4343400" y="4267200"/>
            <a:ext cx="4556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r>
              <a:rPr lang="en-US" altLang="en-US" sz="2400" baseline="-25000">
                <a:latin typeface="Times New Roman" pitchFamily="18" charset="0"/>
              </a:rPr>
              <a:t>2</a:t>
            </a:r>
            <a:endParaRPr lang="en-US" altLang="en-US" sz="2400" b="1">
              <a:latin typeface="Times New Roman" pitchFamily="18" charset="0"/>
            </a:endParaRPr>
          </a:p>
        </p:txBody>
      </p:sp>
      <p:sp>
        <p:nvSpPr>
          <p:cNvPr id="23601" name="Text Box 48"/>
          <p:cNvSpPr txBox="1">
            <a:spLocks noChangeArrowheads="1"/>
          </p:cNvSpPr>
          <p:nvPr>
            <p:custDataLst>
              <p:tags r:id="rId47"/>
            </p:custDataLst>
          </p:nvPr>
        </p:nvSpPr>
        <p:spPr bwMode="auto">
          <a:xfrm>
            <a:off x="6934200" y="4144963"/>
            <a:ext cx="16843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a:solidFill>
                  <a:schemeClr val="accent2">
                    <a:lumMod val="75000"/>
                  </a:schemeClr>
                </a:solidFill>
                <a:latin typeface="Times New Roman" pitchFamily="18" charset="0"/>
              </a:rPr>
              <a:t>QuickSort(S</a:t>
            </a:r>
            <a:r>
              <a:rPr lang="en-US" altLang="en-US" sz="1600" baseline="-25000">
                <a:solidFill>
                  <a:schemeClr val="accent2">
                    <a:lumMod val="75000"/>
                  </a:schemeClr>
                </a:solidFill>
                <a:latin typeface="Times New Roman" pitchFamily="18" charset="0"/>
              </a:rPr>
              <a:t>1</a:t>
            </a:r>
            <a:r>
              <a:rPr lang="en-US" altLang="en-US" sz="1600">
                <a:solidFill>
                  <a:schemeClr val="accent2">
                    <a:lumMod val="75000"/>
                  </a:schemeClr>
                </a:solidFill>
                <a:latin typeface="Times New Roman" pitchFamily="18" charset="0"/>
              </a:rPr>
              <a:t>) and</a:t>
            </a:r>
          </a:p>
          <a:p>
            <a:pPr algn="ctr">
              <a:spcBef>
                <a:spcPct val="0"/>
              </a:spcBef>
              <a:buFontTx/>
              <a:buNone/>
            </a:pPr>
            <a:r>
              <a:rPr lang="en-US" altLang="en-US" sz="1600">
                <a:solidFill>
                  <a:schemeClr val="accent2">
                    <a:lumMod val="75000"/>
                  </a:schemeClr>
                </a:solidFill>
                <a:latin typeface="Times New Roman" pitchFamily="18" charset="0"/>
              </a:rPr>
              <a:t>QuickSort(S</a:t>
            </a:r>
            <a:r>
              <a:rPr lang="en-US" altLang="en-US" sz="1600" baseline="-25000">
                <a:solidFill>
                  <a:schemeClr val="accent2">
                    <a:lumMod val="75000"/>
                  </a:schemeClr>
                </a:solidFill>
                <a:latin typeface="Times New Roman" pitchFamily="18" charset="0"/>
              </a:rPr>
              <a:t>2</a:t>
            </a:r>
            <a:r>
              <a:rPr lang="en-US" altLang="en-US" sz="1600">
                <a:solidFill>
                  <a:schemeClr val="accent2">
                    <a:lumMod val="75000"/>
                  </a:schemeClr>
                </a:solidFill>
                <a:latin typeface="Times New Roman" pitchFamily="18" charset="0"/>
              </a:rPr>
              <a:t>)</a:t>
            </a:r>
          </a:p>
        </p:txBody>
      </p:sp>
      <p:sp>
        <p:nvSpPr>
          <p:cNvPr id="23602" name="Oval 49"/>
          <p:cNvSpPr>
            <a:spLocks noChangeArrowheads="1"/>
          </p:cNvSpPr>
          <p:nvPr>
            <p:custDataLst>
              <p:tags r:id="rId48"/>
            </p:custDataLst>
          </p:nvPr>
        </p:nvSpPr>
        <p:spPr bwMode="auto">
          <a:xfrm>
            <a:off x="1828800" y="5672138"/>
            <a:ext cx="3683000" cy="381000"/>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p>
        </p:txBody>
      </p:sp>
      <p:sp>
        <p:nvSpPr>
          <p:cNvPr id="23603" name="Text Box 50"/>
          <p:cNvSpPr txBox="1">
            <a:spLocks noChangeArrowheads="1"/>
          </p:cNvSpPr>
          <p:nvPr>
            <p:custDataLst>
              <p:tags r:id="rId49"/>
            </p:custDataLst>
          </p:nvPr>
        </p:nvSpPr>
        <p:spPr bwMode="auto">
          <a:xfrm>
            <a:off x="22479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13</a:t>
            </a:r>
          </a:p>
        </p:txBody>
      </p:sp>
      <p:sp>
        <p:nvSpPr>
          <p:cNvPr id="23604" name="Text Box 51"/>
          <p:cNvSpPr txBox="1">
            <a:spLocks noChangeArrowheads="1"/>
          </p:cNvSpPr>
          <p:nvPr>
            <p:custDataLst>
              <p:tags r:id="rId50"/>
            </p:custDataLst>
          </p:nvPr>
        </p:nvSpPr>
        <p:spPr bwMode="auto">
          <a:xfrm>
            <a:off x="31623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43</a:t>
            </a:r>
          </a:p>
        </p:txBody>
      </p:sp>
      <p:sp>
        <p:nvSpPr>
          <p:cNvPr id="23605" name="Text Box 52"/>
          <p:cNvSpPr txBox="1">
            <a:spLocks noChangeArrowheads="1"/>
          </p:cNvSpPr>
          <p:nvPr>
            <p:custDataLst>
              <p:tags r:id="rId51"/>
            </p:custDataLst>
          </p:nvPr>
        </p:nvSpPr>
        <p:spPr bwMode="auto">
          <a:xfrm>
            <a:off x="28448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31</a:t>
            </a:r>
          </a:p>
        </p:txBody>
      </p:sp>
      <p:sp>
        <p:nvSpPr>
          <p:cNvPr id="23606" name="Text Box 53"/>
          <p:cNvSpPr txBox="1">
            <a:spLocks noChangeArrowheads="1"/>
          </p:cNvSpPr>
          <p:nvPr>
            <p:custDataLst>
              <p:tags r:id="rId52"/>
            </p:custDataLst>
          </p:nvPr>
        </p:nvSpPr>
        <p:spPr bwMode="auto">
          <a:xfrm>
            <a:off x="34671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57</a:t>
            </a:r>
          </a:p>
        </p:txBody>
      </p:sp>
      <p:sp>
        <p:nvSpPr>
          <p:cNvPr id="23607" name="Text Box 54"/>
          <p:cNvSpPr txBox="1">
            <a:spLocks noChangeArrowheads="1"/>
          </p:cNvSpPr>
          <p:nvPr>
            <p:custDataLst>
              <p:tags r:id="rId53"/>
            </p:custDataLst>
          </p:nvPr>
        </p:nvSpPr>
        <p:spPr bwMode="auto">
          <a:xfrm>
            <a:off x="25400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26</a:t>
            </a:r>
          </a:p>
        </p:txBody>
      </p:sp>
      <p:sp>
        <p:nvSpPr>
          <p:cNvPr id="23608" name="Text Box 55"/>
          <p:cNvSpPr txBox="1">
            <a:spLocks noChangeArrowheads="1"/>
          </p:cNvSpPr>
          <p:nvPr>
            <p:custDataLst>
              <p:tags r:id="rId54"/>
            </p:custDataLst>
          </p:nvPr>
        </p:nvSpPr>
        <p:spPr bwMode="auto">
          <a:xfrm>
            <a:off x="2035175" y="5745163"/>
            <a:ext cx="276225"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0</a:t>
            </a:r>
          </a:p>
        </p:txBody>
      </p:sp>
      <p:sp>
        <p:nvSpPr>
          <p:cNvPr id="23609" name="Text Box 56"/>
          <p:cNvSpPr txBox="1">
            <a:spLocks noChangeArrowheads="1"/>
          </p:cNvSpPr>
          <p:nvPr>
            <p:custDataLst>
              <p:tags r:id="rId55"/>
            </p:custDataLst>
          </p:nvPr>
        </p:nvSpPr>
        <p:spPr bwMode="auto">
          <a:xfrm>
            <a:off x="38354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65</a:t>
            </a:r>
          </a:p>
        </p:txBody>
      </p:sp>
      <p:sp>
        <p:nvSpPr>
          <p:cNvPr id="23610" name="Text Box 57"/>
          <p:cNvSpPr txBox="1">
            <a:spLocks noChangeArrowheads="1"/>
          </p:cNvSpPr>
          <p:nvPr>
            <p:custDataLst>
              <p:tags r:id="rId56"/>
            </p:custDataLst>
          </p:nvPr>
        </p:nvSpPr>
        <p:spPr bwMode="auto">
          <a:xfrm>
            <a:off x="46101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81</a:t>
            </a:r>
          </a:p>
        </p:txBody>
      </p:sp>
      <p:sp>
        <p:nvSpPr>
          <p:cNvPr id="23611" name="Text Box 58"/>
          <p:cNvSpPr txBox="1">
            <a:spLocks noChangeArrowheads="1"/>
          </p:cNvSpPr>
          <p:nvPr>
            <p:custDataLst>
              <p:tags r:id="rId57"/>
            </p:custDataLst>
          </p:nvPr>
        </p:nvSpPr>
        <p:spPr bwMode="auto">
          <a:xfrm>
            <a:off x="49911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92</a:t>
            </a:r>
          </a:p>
        </p:txBody>
      </p:sp>
      <p:sp>
        <p:nvSpPr>
          <p:cNvPr id="23612" name="Text Box 59"/>
          <p:cNvSpPr txBox="1">
            <a:spLocks noChangeArrowheads="1"/>
          </p:cNvSpPr>
          <p:nvPr>
            <p:custDataLst>
              <p:tags r:id="rId58"/>
            </p:custDataLst>
          </p:nvPr>
        </p:nvSpPr>
        <p:spPr bwMode="auto">
          <a:xfrm>
            <a:off x="4229100" y="5745163"/>
            <a:ext cx="3683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200" b="1">
                <a:latin typeface="Courier New" pitchFamily="49" charset="0"/>
              </a:rPr>
              <a:t>75</a:t>
            </a:r>
          </a:p>
        </p:txBody>
      </p:sp>
      <p:sp>
        <p:nvSpPr>
          <p:cNvPr id="23613" name="Text Box 60"/>
          <p:cNvSpPr txBox="1">
            <a:spLocks noChangeArrowheads="1"/>
          </p:cNvSpPr>
          <p:nvPr>
            <p:custDataLst>
              <p:tags r:id="rId59"/>
            </p:custDataLst>
          </p:nvPr>
        </p:nvSpPr>
        <p:spPr bwMode="auto">
          <a:xfrm>
            <a:off x="1398588" y="5562600"/>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b="1">
                <a:latin typeface="Times New Roman" pitchFamily="18" charset="0"/>
              </a:rPr>
              <a:t>S</a:t>
            </a:r>
          </a:p>
        </p:txBody>
      </p:sp>
      <p:sp>
        <p:nvSpPr>
          <p:cNvPr id="23614" name="Text Box 61"/>
          <p:cNvSpPr txBox="1">
            <a:spLocks noChangeArrowheads="1"/>
          </p:cNvSpPr>
          <p:nvPr>
            <p:custDataLst>
              <p:tags r:id="rId60"/>
            </p:custDataLst>
          </p:nvPr>
        </p:nvSpPr>
        <p:spPr bwMode="auto">
          <a:xfrm>
            <a:off x="6958013" y="5715000"/>
            <a:ext cx="17129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600" dirty="0">
                <a:solidFill>
                  <a:schemeClr val="accent2">
                    <a:lumMod val="75000"/>
                  </a:schemeClr>
                </a:solidFill>
                <a:latin typeface="Times New Roman" pitchFamily="18" charset="0"/>
              </a:rPr>
              <a:t>Presto!  </a:t>
            </a:r>
            <a:r>
              <a:rPr lang="en-US" altLang="en-US" sz="1600" b="1" dirty="0">
                <a:solidFill>
                  <a:schemeClr val="accent2">
                    <a:lumMod val="75000"/>
                  </a:schemeClr>
                </a:solidFill>
                <a:latin typeface="Times New Roman" pitchFamily="18" charset="0"/>
              </a:rPr>
              <a:t>S</a:t>
            </a:r>
            <a:r>
              <a:rPr lang="en-US" altLang="en-US" sz="1600" dirty="0">
                <a:solidFill>
                  <a:schemeClr val="accent2">
                    <a:lumMod val="75000"/>
                  </a:schemeClr>
                </a:solidFill>
                <a:latin typeface="Times New Roman" pitchFamily="18" charset="0"/>
              </a:rPr>
              <a:t> is sorted</a:t>
            </a:r>
          </a:p>
        </p:txBody>
      </p:sp>
      <p:sp>
        <p:nvSpPr>
          <p:cNvPr id="23615" name="Text Box 62"/>
          <p:cNvSpPr txBox="1">
            <a:spLocks noChangeArrowheads="1"/>
          </p:cNvSpPr>
          <p:nvPr>
            <p:custDataLst>
              <p:tags r:id="rId61"/>
            </p:custDataLst>
          </p:nvPr>
        </p:nvSpPr>
        <p:spPr bwMode="auto">
          <a:xfrm>
            <a:off x="5943600" y="6248400"/>
            <a:ext cx="738188"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1400">
                <a:latin typeface="Times New Roman" pitchFamily="18" charset="0"/>
              </a:rPr>
              <a:t>[Weiss]</a:t>
            </a:r>
          </a:p>
        </p:txBody>
      </p:sp>
      <p:sp>
        <p:nvSpPr>
          <p:cNvPr id="23616" name="Freeform 63"/>
          <p:cNvSpPr>
            <a:spLocks/>
          </p:cNvSpPr>
          <p:nvPr>
            <p:custDataLst>
              <p:tags r:id="rId62"/>
            </p:custDataLst>
          </p:nvPr>
        </p:nvSpPr>
        <p:spPr bwMode="auto">
          <a:xfrm>
            <a:off x="3878263" y="2133600"/>
            <a:ext cx="2979737" cy="396875"/>
          </a:xfrm>
          <a:custGeom>
            <a:avLst/>
            <a:gdLst>
              <a:gd name="T0" fmla="*/ 2147483647 w 1877"/>
              <a:gd name="T1" fmla="*/ 0 h 250"/>
              <a:gd name="T2" fmla="*/ 2147483647 w 1877"/>
              <a:gd name="T3" fmla="*/ 2147483647 h 250"/>
              <a:gd name="T4" fmla="*/ 0 w 1877"/>
              <a:gd name="T5" fmla="*/ 2147483647 h 250"/>
              <a:gd name="T6" fmla="*/ 0 60000 65536"/>
              <a:gd name="T7" fmla="*/ 0 60000 65536"/>
              <a:gd name="T8" fmla="*/ 0 60000 65536"/>
            </a:gdLst>
            <a:ahLst/>
            <a:cxnLst>
              <a:cxn ang="T6">
                <a:pos x="T0" y="T1"/>
              </a:cxn>
              <a:cxn ang="T7">
                <a:pos x="T2" y="T3"/>
              </a:cxn>
              <a:cxn ang="T8">
                <a:pos x="T4" y="T5"/>
              </a:cxn>
            </a:cxnLst>
            <a:rect l="0" t="0" r="r" b="b"/>
            <a:pathLst>
              <a:path w="1877" h="250">
                <a:moveTo>
                  <a:pt x="1877" y="0"/>
                </a:moveTo>
                <a:cubicBezTo>
                  <a:pt x="1664" y="13"/>
                  <a:pt x="913" y="37"/>
                  <a:pt x="600" y="79"/>
                </a:cubicBezTo>
                <a:cubicBezTo>
                  <a:pt x="287" y="121"/>
                  <a:pt x="125" y="215"/>
                  <a:pt x="0" y="250"/>
                </a:cubicBezTo>
              </a:path>
            </a:pathLst>
          </a:custGeom>
          <a:noFill/>
          <a:ln w="1905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17" name="AutoShape 64"/>
          <p:cNvSpPr>
            <a:spLocks noChangeArrowheads="1"/>
          </p:cNvSpPr>
          <p:nvPr>
            <p:custDataLst>
              <p:tags r:id="rId63"/>
            </p:custDataLst>
          </p:nvPr>
        </p:nvSpPr>
        <p:spPr bwMode="auto">
          <a:xfrm>
            <a:off x="7467600" y="2438400"/>
            <a:ext cx="381000" cy="381000"/>
          </a:xfrm>
          <a:prstGeom prst="downArrow">
            <a:avLst>
              <a:gd name="adj1" fmla="val 50000"/>
              <a:gd name="adj2" fmla="val 35833"/>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solidFill>
                <a:schemeClr val="accent2">
                  <a:lumMod val="75000"/>
                </a:schemeClr>
              </a:solidFill>
            </a:endParaRPr>
          </a:p>
        </p:txBody>
      </p:sp>
      <p:sp>
        <p:nvSpPr>
          <p:cNvPr id="23618" name="AutoShape 65"/>
          <p:cNvSpPr>
            <a:spLocks noChangeArrowheads="1"/>
          </p:cNvSpPr>
          <p:nvPr>
            <p:custDataLst>
              <p:tags r:id="rId64"/>
            </p:custDataLst>
          </p:nvPr>
        </p:nvSpPr>
        <p:spPr bwMode="auto">
          <a:xfrm>
            <a:off x="7467600" y="3581400"/>
            <a:ext cx="381000" cy="381000"/>
          </a:xfrm>
          <a:prstGeom prst="downArrow">
            <a:avLst>
              <a:gd name="adj1" fmla="val 50000"/>
              <a:gd name="adj2" fmla="val 35833"/>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solidFill>
                <a:schemeClr val="accent2">
                  <a:lumMod val="75000"/>
                </a:schemeClr>
              </a:solidFill>
            </a:endParaRPr>
          </a:p>
        </p:txBody>
      </p:sp>
      <p:sp>
        <p:nvSpPr>
          <p:cNvPr id="23619" name="AutoShape 66"/>
          <p:cNvSpPr>
            <a:spLocks noChangeArrowheads="1"/>
          </p:cNvSpPr>
          <p:nvPr>
            <p:custDataLst>
              <p:tags r:id="rId65"/>
            </p:custDataLst>
          </p:nvPr>
        </p:nvSpPr>
        <p:spPr bwMode="auto">
          <a:xfrm>
            <a:off x="7467600" y="5105400"/>
            <a:ext cx="381000" cy="381000"/>
          </a:xfrm>
          <a:prstGeom prst="downArrow">
            <a:avLst>
              <a:gd name="adj1" fmla="val 50000"/>
              <a:gd name="adj2" fmla="val 35833"/>
            </a:avLst>
          </a:prstGeom>
          <a:noFill/>
          <a:ln w="952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endParaRPr lang="en-US" altLang="en-US" sz="2000">
              <a:solidFill>
                <a:schemeClr val="accent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fld id="{CC8CB3FA-F219-4458-8FFE-F9ED816096D4}" type="slidenum">
              <a:rPr lang="en-US" altLang="en-US" sz="1400" smtClean="0"/>
              <a:pPr>
                <a:spcBef>
                  <a:spcPct val="0"/>
                </a:spcBef>
                <a:buFontTx/>
                <a:buNone/>
              </a:pPr>
              <a:t>9</a:t>
            </a:fld>
            <a:endParaRPr lang="en-US" altLang="en-US" sz="1400" smtClean="0"/>
          </a:p>
        </p:txBody>
      </p:sp>
      <p:sp>
        <p:nvSpPr>
          <p:cNvPr id="24579" name="Rectangle 2"/>
          <p:cNvSpPr>
            <a:spLocks noGrp="1" noChangeArrowheads="1"/>
          </p:cNvSpPr>
          <p:nvPr>
            <p:ph type="title"/>
            <p:custDataLst>
              <p:tags r:id="rId1"/>
            </p:custDataLst>
          </p:nvPr>
        </p:nvSpPr>
        <p:spPr>
          <a:noFill/>
        </p:spPr>
        <p:txBody>
          <a:bodyPr/>
          <a:lstStyle/>
          <a:p>
            <a:pPr eaLnBrk="1" hangingPunct="1"/>
            <a:r>
              <a:rPr lang="en-US" altLang="en-US" smtClean="0"/>
              <a:t>Quicksort Example</a:t>
            </a:r>
          </a:p>
        </p:txBody>
      </p:sp>
      <p:sp>
        <p:nvSpPr>
          <p:cNvPr id="24580" name="Text Box 3"/>
          <p:cNvSpPr txBox="1">
            <a:spLocks noChangeArrowheads="1"/>
          </p:cNvSpPr>
          <p:nvPr>
            <p:custDataLst>
              <p:tags r:id="rId2"/>
            </p:custDataLst>
          </p:nvPr>
        </p:nvSpPr>
        <p:spPr bwMode="auto">
          <a:xfrm>
            <a:off x="2524125" y="2611438"/>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latin typeface="Times New Roman" pitchFamily="18" charset="0"/>
              </a:rPr>
              <a:t>4  2   3   1</a:t>
            </a:r>
          </a:p>
        </p:txBody>
      </p:sp>
      <p:sp>
        <p:nvSpPr>
          <p:cNvPr id="24581" name="Text Box 4"/>
          <p:cNvSpPr txBox="1">
            <a:spLocks noChangeArrowheads="1"/>
          </p:cNvSpPr>
          <p:nvPr>
            <p:custDataLst>
              <p:tags r:id="rId3"/>
            </p:custDataLst>
          </p:nvPr>
        </p:nvSpPr>
        <p:spPr bwMode="auto">
          <a:xfrm>
            <a:off x="6445250" y="264795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latin typeface="Times New Roman" pitchFamily="18" charset="0"/>
              </a:rPr>
              <a:t>6   9   8</a:t>
            </a:r>
          </a:p>
        </p:txBody>
      </p:sp>
      <p:sp>
        <p:nvSpPr>
          <p:cNvPr id="24582" name="Text Box 5"/>
          <p:cNvSpPr txBox="1">
            <a:spLocks noChangeArrowheads="1"/>
          </p:cNvSpPr>
          <p:nvPr>
            <p:custDataLst>
              <p:tags r:id="rId4"/>
            </p:custDataLst>
          </p:nvPr>
        </p:nvSpPr>
        <p:spPr bwMode="auto">
          <a:xfrm>
            <a:off x="1797050" y="325278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0000FF"/>
                </a:solidFill>
                <a:latin typeface="Times New Roman" pitchFamily="18" charset="0"/>
              </a:rPr>
              <a:t>1</a:t>
            </a:r>
          </a:p>
        </p:txBody>
      </p:sp>
      <p:sp>
        <p:nvSpPr>
          <p:cNvPr id="24583" name="Text Box 6"/>
          <p:cNvSpPr txBox="1">
            <a:spLocks noChangeArrowheads="1"/>
          </p:cNvSpPr>
          <p:nvPr>
            <p:custDataLst>
              <p:tags r:id="rId5"/>
            </p:custDataLst>
          </p:nvPr>
        </p:nvSpPr>
        <p:spPr bwMode="auto">
          <a:xfrm>
            <a:off x="7453313" y="32432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0000FF"/>
                </a:solidFill>
                <a:latin typeface="Times New Roman" pitchFamily="18" charset="0"/>
              </a:rPr>
              <a:t>9</a:t>
            </a:r>
          </a:p>
        </p:txBody>
      </p:sp>
      <p:sp>
        <p:nvSpPr>
          <p:cNvPr id="24584" name="Text Box 7"/>
          <p:cNvSpPr txBox="1">
            <a:spLocks noChangeArrowheads="1"/>
          </p:cNvSpPr>
          <p:nvPr>
            <p:custDataLst>
              <p:tags r:id="rId6"/>
            </p:custDataLst>
          </p:nvPr>
        </p:nvSpPr>
        <p:spPr bwMode="auto">
          <a:xfrm>
            <a:off x="3702050" y="32416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latin typeface="Times New Roman" pitchFamily="18" charset="0"/>
              </a:rPr>
              <a:t>3  4</a:t>
            </a:r>
          </a:p>
        </p:txBody>
      </p:sp>
      <p:sp>
        <p:nvSpPr>
          <p:cNvPr id="24585" name="Text Box 8"/>
          <p:cNvSpPr txBox="1">
            <a:spLocks noChangeArrowheads="1"/>
          </p:cNvSpPr>
          <p:nvPr>
            <p:custDataLst>
              <p:tags r:id="rId7"/>
            </p:custDataLst>
          </p:nvPr>
        </p:nvSpPr>
        <p:spPr bwMode="auto">
          <a:xfrm>
            <a:off x="5911850" y="32607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0000FF"/>
                </a:solidFill>
                <a:latin typeface="Times New Roman" pitchFamily="18" charset="0"/>
              </a:rPr>
              <a:t>6</a:t>
            </a:r>
          </a:p>
        </p:txBody>
      </p:sp>
      <p:sp>
        <p:nvSpPr>
          <p:cNvPr id="24586" name="Text Box 9"/>
          <p:cNvSpPr txBox="1">
            <a:spLocks noChangeArrowheads="1"/>
          </p:cNvSpPr>
          <p:nvPr>
            <p:custDataLst>
              <p:tags r:id="rId8"/>
            </p:custDataLst>
          </p:nvPr>
        </p:nvSpPr>
        <p:spPr bwMode="auto">
          <a:xfrm>
            <a:off x="1574800" y="5232400"/>
            <a:ext cx="582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        </a:t>
            </a:r>
            <a:r>
              <a:rPr lang="en-US" altLang="en-US" sz="2400" u="sng">
                <a:latin typeface="Times New Roman" pitchFamily="18" charset="0"/>
              </a:rPr>
              <a:t>1   </a:t>
            </a:r>
            <a:r>
              <a:rPr lang="en-US" altLang="en-US" sz="2400" u="sng">
                <a:solidFill>
                  <a:srgbClr val="FF0000"/>
                </a:solidFill>
                <a:latin typeface="Times New Roman" pitchFamily="18" charset="0"/>
              </a:rPr>
              <a:t>2</a:t>
            </a:r>
            <a:r>
              <a:rPr lang="en-US" altLang="en-US" sz="2400" u="sng">
                <a:latin typeface="Times New Roman" pitchFamily="18" charset="0"/>
              </a:rPr>
              <a:t>   3   4</a:t>
            </a:r>
            <a:r>
              <a:rPr lang="en-US" altLang="en-US" sz="2400">
                <a:latin typeface="Times New Roman" pitchFamily="18" charset="0"/>
              </a:rPr>
              <a:t>		              </a:t>
            </a:r>
            <a:r>
              <a:rPr lang="en-US" altLang="en-US" sz="2400" u="sng">
                <a:latin typeface="Times New Roman" pitchFamily="18" charset="0"/>
              </a:rPr>
              <a:t>6   </a:t>
            </a:r>
            <a:r>
              <a:rPr lang="en-US" altLang="en-US" sz="2400" u="sng">
                <a:solidFill>
                  <a:srgbClr val="FF0000"/>
                </a:solidFill>
                <a:latin typeface="Times New Roman" pitchFamily="18" charset="0"/>
              </a:rPr>
              <a:t>8</a:t>
            </a:r>
            <a:r>
              <a:rPr lang="en-US" altLang="en-US" sz="2400" u="sng">
                <a:latin typeface="Times New Roman" pitchFamily="18" charset="0"/>
              </a:rPr>
              <a:t>   9</a:t>
            </a:r>
          </a:p>
        </p:txBody>
      </p:sp>
      <p:sp>
        <p:nvSpPr>
          <p:cNvPr id="24587" name="Text Box 10"/>
          <p:cNvSpPr txBox="1">
            <a:spLocks noChangeArrowheads="1"/>
          </p:cNvSpPr>
          <p:nvPr>
            <p:custDataLst>
              <p:tags r:id="rId9"/>
            </p:custDataLst>
          </p:nvPr>
        </p:nvSpPr>
        <p:spPr bwMode="auto">
          <a:xfrm>
            <a:off x="2990850" y="593725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        </a:t>
            </a:r>
            <a:r>
              <a:rPr lang="en-US" altLang="en-US" sz="2400" u="sng">
                <a:latin typeface="Times New Roman" pitchFamily="18" charset="0"/>
              </a:rPr>
              <a:t>1   2   3   4   </a:t>
            </a:r>
            <a:r>
              <a:rPr lang="en-US" altLang="en-US" sz="2400" u="sng">
                <a:solidFill>
                  <a:srgbClr val="FF0000"/>
                </a:solidFill>
                <a:latin typeface="Times New Roman" pitchFamily="18" charset="0"/>
              </a:rPr>
              <a:t>5</a:t>
            </a:r>
            <a:r>
              <a:rPr lang="en-US" altLang="en-US" sz="2400" u="sng">
                <a:latin typeface="Times New Roman" pitchFamily="18" charset="0"/>
              </a:rPr>
              <a:t>   6   8   9</a:t>
            </a:r>
          </a:p>
        </p:txBody>
      </p:sp>
      <p:sp>
        <p:nvSpPr>
          <p:cNvPr id="24588" name="Line 11"/>
          <p:cNvSpPr>
            <a:spLocks noChangeShapeType="1"/>
          </p:cNvSpPr>
          <p:nvPr>
            <p:custDataLst>
              <p:tags r:id="rId10"/>
            </p:custDataLst>
          </p:nvPr>
        </p:nvSpPr>
        <p:spPr bwMode="auto">
          <a:xfrm flipH="1">
            <a:off x="4356100" y="2424113"/>
            <a:ext cx="565150" cy="841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Line 12"/>
          <p:cNvSpPr>
            <a:spLocks noChangeShapeType="1"/>
          </p:cNvSpPr>
          <p:nvPr>
            <p:custDataLst>
              <p:tags r:id="rId11"/>
            </p:custDataLst>
          </p:nvPr>
        </p:nvSpPr>
        <p:spPr bwMode="auto">
          <a:xfrm>
            <a:off x="5434013" y="2424113"/>
            <a:ext cx="585787" cy="841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Line 13"/>
          <p:cNvSpPr>
            <a:spLocks noChangeShapeType="1"/>
          </p:cNvSpPr>
          <p:nvPr>
            <p:custDataLst>
              <p:tags r:id="rId12"/>
            </p:custDataLst>
          </p:nvPr>
        </p:nvSpPr>
        <p:spPr bwMode="auto">
          <a:xfrm flipH="1">
            <a:off x="2568575" y="3082925"/>
            <a:ext cx="574675" cy="2159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14"/>
          <p:cNvSpPr>
            <a:spLocks noChangeShapeType="1"/>
          </p:cNvSpPr>
          <p:nvPr>
            <p:custDataLst>
              <p:tags r:id="rId13"/>
            </p:custDataLst>
          </p:nvPr>
        </p:nvSpPr>
        <p:spPr bwMode="auto">
          <a:xfrm>
            <a:off x="3328988" y="3062288"/>
            <a:ext cx="492125" cy="1651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5"/>
          <p:cNvSpPr>
            <a:spLocks noChangeShapeType="1"/>
          </p:cNvSpPr>
          <p:nvPr>
            <p:custDataLst>
              <p:tags r:id="rId14"/>
            </p:custDataLst>
          </p:nvPr>
        </p:nvSpPr>
        <p:spPr bwMode="auto">
          <a:xfrm flipH="1">
            <a:off x="6451600" y="3103563"/>
            <a:ext cx="328613" cy="1952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6"/>
          <p:cNvSpPr>
            <a:spLocks noChangeShapeType="1"/>
          </p:cNvSpPr>
          <p:nvPr>
            <p:custDataLst>
              <p:tags r:id="rId15"/>
            </p:custDataLst>
          </p:nvPr>
        </p:nvSpPr>
        <p:spPr bwMode="auto">
          <a:xfrm>
            <a:off x="7099300" y="3103563"/>
            <a:ext cx="390525" cy="2365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7"/>
          <p:cNvSpPr>
            <a:spLocks noChangeShapeType="1"/>
          </p:cNvSpPr>
          <p:nvPr>
            <p:custDataLst>
              <p:tags r:id="rId16"/>
            </p:custDataLst>
          </p:nvPr>
        </p:nvSpPr>
        <p:spPr bwMode="auto">
          <a:xfrm>
            <a:off x="6102350" y="3740150"/>
            <a:ext cx="374650" cy="15176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8"/>
          <p:cNvSpPr>
            <a:spLocks noChangeShapeType="1"/>
          </p:cNvSpPr>
          <p:nvPr>
            <p:custDataLst>
              <p:tags r:id="rId17"/>
            </p:custDataLst>
          </p:nvPr>
        </p:nvSpPr>
        <p:spPr bwMode="auto">
          <a:xfrm flipH="1">
            <a:off x="7239000" y="3733800"/>
            <a:ext cx="381000" cy="1524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19"/>
          <p:cNvSpPr>
            <a:spLocks noChangeShapeType="1"/>
          </p:cNvSpPr>
          <p:nvPr>
            <p:custDataLst>
              <p:tags r:id="rId18"/>
            </p:custDataLst>
          </p:nvPr>
        </p:nvSpPr>
        <p:spPr bwMode="auto">
          <a:xfrm>
            <a:off x="1981200" y="3810000"/>
            <a:ext cx="304800" cy="1371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0"/>
          <p:cNvSpPr>
            <a:spLocks noChangeShapeType="1"/>
          </p:cNvSpPr>
          <p:nvPr>
            <p:custDataLst>
              <p:tags r:id="rId19"/>
            </p:custDataLst>
          </p:nvPr>
        </p:nvSpPr>
        <p:spPr bwMode="auto">
          <a:xfrm flipH="1">
            <a:off x="3429000" y="5029200"/>
            <a:ext cx="76200" cy="152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1"/>
          <p:cNvSpPr>
            <a:spLocks noChangeShapeType="1"/>
          </p:cNvSpPr>
          <p:nvPr>
            <p:custDataLst>
              <p:tags r:id="rId20"/>
            </p:custDataLst>
          </p:nvPr>
        </p:nvSpPr>
        <p:spPr bwMode="auto">
          <a:xfrm>
            <a:off x="2979738" y="5672138"/>
            <a:ext cx="1439862" cy="2714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2"/>
          <p:cNvSpPr>
            <a:spLocks noChangeShapeType="1"/>
          </p:cNvSpPr>
          <p:nvPr>
            <p:custDataLst>
              <p:tags r:id="rId21"/>
            </p:custDataLst>
          </p:nvPr>
        </p:nvSpPr>
        <p:spPr bwMode="auto">
          <a:xfrm flipH="1">
            <a:off x="5943600" y="5683250"/>
            <a:ext cx="889000" cy="2603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Text Box 23"/>
          <p:cNvSpPr txBox="1">
            <a:spLocks noChangeArrowheads="1"/>
          </p:cNvSpPr>
          <p:nvPr>
            <p:custDataLst>
              <p:tags r:id="rId22"/>
            </p:custDataLst>
          </p:nvPr>
        </p:nvSpPr>
        <p:spPr bwMode="auto">
          <a:xfrm>
            <a:off x="228600" y="4376738"/>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Conquer</a:t>
            </a:r>
          </a:p>
        </p:txBody>
      </p:sp>
      <p:sp>
        <p:nvSpPr>
          <p:cNvPr id="24601" name="Text Box 24"/>
          <p:cNvSpPr txBox="1">
            <a:spLocks noChangeArrowheads="1"/>
          </p:cNvSpPr>
          <p:nvPr>
            <p:custDataLst>
              <p:tags r:id="rId23"/>
            </p:custDataLst>
          </p:nvPr>
        </p:nvSpPr>
        <p:spPr bwMode="auto">
          <a:xfrm>
            <a:off x="1004888" y="5041900"/>
            <a:ext cx="1233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Conquer</a:t>
            </a:r>
          </a:p>
        </p:txBody>
      </p:sp>
      <p:sp>
        <p:nvSpPr>
          <p:cNvPr id="24602" name="Text Box 25"/>
          <p:cNvSpPr txBox="1">
            <a:spLocks noChangeArrowheads="1"/>
          </p:cNvSpPr>
          <p:nvPr>
            <p:custDataLst>
              <p:tags r:id="rId24"/>
            </p:custDataLst>
          </p:nvPr>
        </p:nvSpPr>
        <p:spPr bwMode="auto">
          <a:xfrm>
            <a:off x="2114550" y="5783263"/>
            <a:ext cx="1233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Conquer</a:t>
            </a:r>
          </a:p>
        </p:txBody>
      </p:sp>
      <p:sp>
        <p:nvSpPr>
          <p:cNvPr id="24603" name="Text Box 26"/>
          <p:cNvSpPr txBox="1">
            <a:spLocks noChangeArrowheads="1"/>
          </p:cNvSpPr>
          <p:nvPr>
            <p:custDataLst>
              <p:tags r:id="rId25"/>
            </p:custDataLst>
          </p:nvPr>
        </p:nvSpPr>
        <p:spPr bwMode="auto">
          <a:xfrm>
            <a:off x="1458913" y="2279650"/>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Divide</a:t>
            </a:r>
          </a:p>
        </p:txBody>
      </p:sp>
      <p:sp>
        <p:nvSpPr>
          <p:cNvPr id="24604" name="Text Box 27"/>
          <p:cNvSpPr txBox="1">
            <a:spLocks noChangeArrowheads="1"/>
          </p:cNvSpPr>
          <p:nvPr>
            <p:custDataLst>
              <p:tags r:id="rId26"/>
            </p:custDataLst>
          </p:nvPr>
        </p:nvSpPr>
        <p:spPr bwMode="auto">
          <a:xfrm>
            <a:off x="985838" y="2852738"/>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Divide</a:t>
            </a:r>
          </a:p>
        </p:txBody>
      </p:sp>
      <p:sp>
        <p:nvSpPr>
          <p:cNvPr id="24605" name="Text Box 28"/>
          <p:cNvSpPr txBox="1">
            <a:spLocks noChangeArrowheads="1"/>
          </p:cNvSpPr>
          <p:nvPr>
            <p:custDataLst>
              <p:tags r:id="rId27"/>
            </p:custDataLst>
          </p:nvPr>
        </p:nvSpPr>
        <p:spPr bwMode="auto">
          <a:xfrm>
            <a:off x="604838" y="3440113"/>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latin typeface="Times New Roman" pitchFamily="18" charset="0"/>
              </a:rPr>
              <a:t>Divide</a:t>
            </a:r>
          </a:p>
        </p:txBody>
      </p:sp>
      <p:sp>
        <p:nvSpPr>
          <p:cNvPr id="24606" name="Text Box 29"/>
          <p:cNvSpPr txBox="1">
            <a:spLocks noChangeArrowheads="1"/>
          </p:cNvSpPr>
          <p:nvPr>
            <p:custDataLst>
              <p:tags r:id="rId28"/>
            </p:custDataLst>
          </p:nvPr>
        </p:nvSpPr>
        <p:spPr bwMode="auto">
          <a:xfrm>
            <a:off x="130175" y="3859213"/>
            <a:ext cx="1374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a:solidFill>
                  <a:srgbClr val="0000FF"/>
                </a:solidFill>
                <a:latin typeface="Times New Roman" pitchFamily="18" charset="0"/>
              </a:rPr>
              <a:t>1 element</a:t>
            </a:r>
          </a:p>
        </p:txBody>
      </p:sp>
      <p:sp>
        <p:nvSpPr>
          <p:cNvPr id="24607" name="Text Box 30"/>
          <p:cNvSpPr txBox="1">
            <a:spLocks noChangeArrowheads="1"/>
          </p:cNvSpPr>
          <p:nvPr>
            <p:custDataLst>
              <p:tags r:id="rId29"/>
            </p:custDataLst>
          </p:nvPr>
        </p:nvSpPr>
        <p:spPr bwMode="auto">
          <a:xfrm>
            <a:off x="3276600" y="1905000"/>
            <a:ext cx="457200" cy="384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4</a:t>
            </a:r>
          </a:p>
        </p:txBody>
      </p:sp>
      <p:sp>
        <p:nvSpPr>
          <p:cNvPr id="24608" name="Text Box 31"/>
          <p:cNvSpPr txBox="1">
            <a:spLocks noChangeArrowheads="1"/>
          </p:cNvSpPr>
          <p:nvPr>
            <p:custDataLst>
              <p:tags r:id="rId30"/>
            </p:custDataLst>
          </p:nvPr>
        </p:nvSpPr>
        <p:spPr bwMode="auto">
          <a:xfrm>
            <a:off x="3733800" y="1905000"/>
            <a:ext cx="457200" cy="384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6</a:t>
            </a:r>
          </a:p>
        </p:txBody>
      </p:sp>
      <p:sp>
        <p:nvSpPr>
          <p:cNvPr id="24609" name="Text Box 32"/>
          <p:cNvSpPr txBox="1">
            <a:spLocks noChangeArrowheads="1"/>
          </p:cNvSpPr>
          <p:nvPr>
            <p:custDataLst>
              <p:tags r:id="rId31"/>
            </p:custDataLst>
          </p:nvPr>
        </p:nvSpPr>
        <p:spPr bwMode="auto">
          <a:xfrm>
            <a:off x="4191000" y="1905000"/>
            <a:ext cx="457200" cy="384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3</a:t>
            </a:r>
          </a:p>
        </p:txBody>
      </p:sp>
      <p:sp>
        <p:nvSpPr>
          <p:cNvPr id="24610" name="Text Box 33"/>
          <p:cNvSpPr txBox="1">
            <a:spLocks noChangeArrowheads="1"/>
          </p:cNvSpPr>
          <p:nvPr>
            <p:custDataLst>
              <p:tags r:id="rId32"/>
            </p:custDataLst>
          </p:nvPr>
        </p:nvSpPr>
        <p:spPr bwMode="auto">
          <a:xfrm>
            <a:off x="4648200" y="1905000"/>
            <a:ext cx="4572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8</a:t>
            </a:r>
          </a:p>
        </p:txBody>
      </p:sp>
      <p:sp>
        <p:nvSpPr>
          <p:cNvPr id="24611" name="Text Box 34"/>
          <p:cNvSpPr txBox="1">
            <a:spLocks noChangeArrowheads="1"/>
          </p:cNvSpPr>
          <p:nvPr>
            <p:custDataLst>
              <p:tags r:id="rId33"/>
            </p:custDataLst>
          </p:nvPr>
        </p:nvSpPr>
        <p:spPr bwMode="auto">
          <a:xfrm>
            <a:off x="5105400" y="1905000"/>
            <a:ext cx="4572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1</a:t>
            </a:r>
          </a:p>
        </p:txBody>
      </p:sp>
      <p:sp>
        <p:nvSpPr>
          <p:cNvPr id="24612" name="Text Box 35"/>
          <p:cNvSpPr txBox="1">
            <a:spLocks noChangeArrowheads="1"/>
          </p:cNvSpPr>
          <p:nvPr>
            <p:custDataLst>
              <p:tags r:id="rId34"/>
            </p:custDataLst>
          </p:nvPr>
        </p:nvSpPr>
        <p:spPr bwMode="auto">
          <a:xfrm>
            <a:off x="5562600" y="1905000"/>
            <a:ext cx="457200" cy="384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9</a:t>
            </a:r>
          </a:p>
        </p:txBody>
      </p:sp>
      <p:sp>
        <p:nvSpPr>
          <p:cNvPr id="24613" name="Text Box 36"/>
          <p:cNvSpPr txBox="1">
            <a:spLocks noChangeArrowheads="1"/>
          </p:cNvSpPr>
          <p:nvPr>
            <p:custDataLst>
              <p:tags r:id="rId35"/>
            </p:custDataLst>
          </p:nvPr>
        </p:nvSpPr>
        <p:spPr bwMode="auto">
          <a:xfrm>
            <a:off x="6019800" y="1905000"/>
            <a:ext cx="4572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2</a:t>
            </a:r>
          </a:p>
        </p:txBody>
      </p:sp>
      <p:sp>
        <p:nvSpPr>
          <p:cNvPr id="24614" name="Text Box 37"/>
          <p:cNvSpPr txBox="1">
            <a:spLocks noChangeArrowheads="1"/>
          </p:cNvSpPr>
          <p:nvPr>
            <p:custDataLst>
              <p:tags r:id="rId36"/>
            </p:custDataLst>
          </p:nvPr>
        </p:nvSpPr>
        <p:spPr bwMode="auto">
          <a:xfrm>
            <a:off x="6477000" y="1905000"/>
            <a:ext cx="457200"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spcBef>
                <a:spcPct val="0"/>
              </a:spcBef>
              <a:buFontTx/>
              <a:buNone/>
            </a:pPr>
            <a:r>
              <a:rPr lang="en-US" altLang="en-US" sz="2400">
                <a:latin typeface="Times New Roman" pitchFamily="18" charset="0"/>
              </a:rPr>
              <a:t>5</a:t>
            </a:r>
          </a:p>
        </p:txBody>
      </p:sp>
      <p:sp>
        <p:nvSpPr>
          <p:cNvPr id="24615" name="Text Box 38"/>
          <p:cNvSpPr txBox="1">
            <a:spLocks noChangeArrowheads="1"/>
          </p:cNvSpPr>
          <p:nvPr>
            <p:custDataLst>
              <p:tags r:id="rId37"/>
            </p:custDataLst>
          </p:nvPr>
        </p:nvSpPr>
        <p:spPr bwMode="auto">
          <a:xfrm>
            <a:off x="4997450" y="2438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FF0000"/>
                </a:solidFill>
                <a:latin typeface="Times New Roman" pitchFamily="18" charset="0"/>
              </a:rPr>
              <a:t>5</a:t>
            </a:r>
          </a:p>
        </p:txBody>
      </p:sp>
      <p:sp>
        <p:nvSpPr>
          <p:cNvPr id="24616" name="Text Box 39"/>
          <p:cNvSpPr txBox="1">
            <a:spLocks noChangeArrowheads="1"/>
          </p:cNvSpPr>
          <p:nvPr>
            <p:custDataLst>
              <p:tags r:id="rId38"/>
            </p:custDataLst>
          </p:nvPr>
        </p:nvSpPr>
        <p:spPr bwMode="auto">
          <a:xfrm>
            <a:off x="6781800" y="3200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FF0000"/>
                </a:solidFill>
                <a:latin typeface="Times New Roman" pitchFamily="18" charset="0"/>
              </a:rPr>
              <a:t>8</a:t>
            </a:r>
          </a:p>
        </p:txBody>
      </p:sp>
      <p:sp>
        <p:nvSpPr>
          <p:cNvPr id="24617" name="Text Box 40"/>
          <p:cNvSpPr txBox="1">
            <a:spLocks noChangeArrowheads="1"/>
          </p:cNvSpPr>
          <p:nvPr>
            <p:custDataLst>
              <p:tags r:id="rId39"/>
            </p:custDataLst>
          </p:nvPr>
        </p:nvSpPr>
        <p:spPr bwMode="auto">
          <a:xfrm>
            <a:off x="2971800" y="3048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FF0000"/>
                </a:solidFill>
                <a:latin typeface="Times New Roman" pitchFamily="18" charset="0"/>
              </a:rPr>
              <a:t>2</a:t>
            </a:r>
          </a:p>
        </p:txBody>
      </p:sp>
      <p:sp>
        <p:nvSpPr>
          <p:cNvPr id="24618" name="Line 41"/>
          <p:cNvSpPr>
            <a:spLocks noChangeShapeType="1"/>
          </p:cNvSpPr>
          <p:nvPr>
            <p:custDataLst>
              <p:tags r:id="rId40"/>
            </p:custDataLst>
          </p:nvPr>
        </p:nvSpPr>
        <p:spPr bwMode="auto">
          <a:xfrm flipH="1">
            <a:off x="2743200" y="3581400"/>
            <a:ext cx="381000" cy="1600200"/>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9" name="Line 42"/>
          <p:cNvSpPr>
            <a:spLocks noChangeShapeType="1"/>
          </p:cNvSpPr>
          <p:nvPr>
            <p:custDataLst>
              <p:tags r:id="rId41"/>
            </p:custDataLst>
          </p:nvPr>
        </p:nvSpPr>
        <p:spPr bwMode="auto">
          <a:xfrm>
            <a:off x="5181600" y="2971800"/>
            <a:ext cx="76200" cy="2971800"/>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0" name="Line 43"/>
          <p:cNvSpPr>
            <a:spLocks noChangeShapeType="1"/>
          </p:cNvSpPr>
          <p:nvPr>
            <p:custDataLst>
              <p:tags r:id="rId42"/>
            </p:custDataLst>
          </p:nvPr>
        </p:nvSpPr>
        <p:spPr bwMode="auto">
          <a:xfrm flipH="1">
            <a:off x="6858000" y="3657600"/>
            <a:ext cx="0" cy="1600200"/>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1" name="Text Box 44"/>
          <p:cNvSpPr txBox="1">
            <a:spLocks noChangeArrowheads="1"/>
          </p:cNvSpPr>
          <p:nvPr>
            <p:custDataLst>
              <p:tags r:id="rId43"/>
            </p:custDataLst>
          </p:nvPr>
        </p:nvSpPr>
        <p:spPr bwMode="auto">
          <a:xfrm>
            <a:off x="3886200" y="38862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0000FF"/>
                </a:solidFill>
                <a:latin typeface="Times New Roman" pitchFamily="18" charset="0"/>
              </a:rPr>
              <a:t>4</a:t>
            </a:r>
          </a:p>
        </p:txBody>
      </p:sp>
      <p:sp>
        <p:nvSpPr>
          <p:cNvPr id="24622" name="Text Box 45"/>
          <p:cNvSpPr txBox="1">
            <a:spLocks noChangeArrowheads="1"/>
          </p:cNvSpPr>
          <p:nvPr>
            <p:custDataLst>
              <p:tags r:id="rId44"/>
            </p:custDataLst>
          </p:nvPr>
        </p:nvSpPr>
        <p:spPr bwMode="auto">
          <a:xfrm>
            <a:off x="3560763" y="38830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FF0000"/>
                </a:solidFill>
                <a:latin typeface="Times New Roman" pitchFamily="18" charset="0"/>
              </a:rPr>
              <a:t>3</a:t>
            </a:r>
          </a:p>
        </p:txBody>
      </p:sp>
      <p:sp>
        <p:nvSpPr>
          <p:cNvPr id="24623" name="Line 46"/>
          <p:cNvSpPr>
            <a:spLocks noChangeShapeType="1"/>
          </p:cNvSpPr>
          <p:nvPr>
            <p:custDataLst>
              <p:tags r:id="rId45"/>
            </p:custDataLst>
          </p:nvPr>
        </p:nvSpPr>
        <p:spPr bwMode="auto">
          <a:xfrm flipH="1">
            <a:off x="3962400" y="3733800"/>
            <a:ext cx="28575" cy="1857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4" name="Text Box 47"/>
          <p:cNvSpPr txBox="1">
            <a:spLocks noChangeArrowheads="1"/>
          </p:cNvSpPr>
          <p:nvPr>
            <p:custDataLst>
              <p:tags r:id="rId46"/>
            </p:custDataLst>
          </p:nvPr>
        </p:nvSpPr>
        <p:spPr bwMode="auto">
          <a:xfrm>
            <a:off x="3429000" y="45720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2400" u="sng">
                <a:solidFill>
                  <a:srgbClr val="FF0000"/>
                </a:solidFill>
                <a:latin typeface="Times New Roman" pitchFamily="18" charset="0"/>
              </a:rPr>
              <a:t>3</a:t>
            </a:r>
            <a:r>
              <a:rPr lang="en-US" altLang="en-US" sz="2400" u="sng">
                <a:latin typeface="Times New Roman" pitchFamily="18" charset="0"/>
              </a:rPr>
              <a:t>  4</a:t>
            </a:r>
          </a:p>
        </p:txBody>
      </p:sp>
      <p:sp>
        <p:nvSpPr>
          <p:cNvPr id="24625" name="Line 48"/>
          <p:cNvSpPr>
            <a:spLocks noChangeShapeType="1"/>
          </p:cNvSpPr>
          <p:nvPr>
            <p:custDataLst>
              <p:tags r:id="rId47"/>
            </p:custDataLst>
          </p:nvPr>
        </p:nvSpPr>
        <p:spPr bwMode="auto">
          <a:xfrm flipH="1">
            <a:off x="3657600" y="4343400"/>
            <a:ext cx="28575" cy="185738"/>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6" name="Line 49"/>
          <p:cNvSpPr>
            <a:spLocks noChangeShapeType="1"/>
          </p:cNvSpPr>
          <p:nvPr>
            <p:custDataLst>
              <p:tags r:id="rId48"/>
            </p:custDataLst>
          </p:nvPr>
        </p:nvSpPr>
        <p:spPr bwMode="auto">
          <a:xfrm flipH="1">
            <a:off x="3962400" y="4343400"/>
            <a:ext cx="28575" cy="1857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27040</TotalTime>
  <Words>2277</Words>
  <Application>Microsoft Macintosh PowerPoint</Application>
  <PresentationFormat>On-screen Show (4:3)</PresentationFormat>
  <Paragraphs>724</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CSE 332:  Sorting II (quicksort)</vt:lpstr>
      <vt:lpstr>PowerPoint Presentation</vt:lpstr>
      <vt:lpstr>Announcements  </vt:lpstr>
      <vt:lpstr>Sorting: The Big Picture</vt:lpstr>
      <vt:lpstr>Partition Exchange Sort</vt:lpstr>
      <vt:lpstr>Overview</vt:lpstr>
      <vt:lpstr>Quicksort</vt:lpstr>
      <vt:lpstr>The steps of Quicksort</vt:lpstr>
      <vt:lpstr>Quicksort Example</vt:lpstr>
      <vt:lpstr>Pivot Picking and Partitioning</vt:lpstr>
      <vt:lpstr>Picking the Pivot</vt:lpstr>
      <vt:lpstr>Median of Three Pivot</vt:lpstr>
      <vt:lpstr>Quicksort Partitioning</vt:lpstr>
      <vt:lpstr>Partioning In-place</vt:lpstr>
      <vt:lpstr>Partioning In-place</vt:lpstr>
      <vt:lpstr>Partition Pseudocode</vt:lpstr>
      <vt:lpstr>Quicksort Pseudocode</vt:lpstr>
      <vt:lpstr>QuickSort: Best case complexity</vt:lpstr>
      <vt:lpstr>QuickSort: Worst case complexity</vt:lpstr>
      <vt:lpstr>QuickSort: Average case complexity</vt:lpstr>
      <vt:lpstr>Many Duplicates?</vt:lpstr>
      <vt:lpstr>Partitioning with Duplicates</vt:lpstr>
      <vt:lpstr>Partitioning with Duplicates</vt:lpstr>
      <vt:lpstr>Partitioning with Duplicates:Take Two</vt:lpstr>
      <vt:lpstr>Partitioning with Duplicates: Upshot</vt:lpstr>
      <vt:lpstr>Important Tweak</vt:lpstr>
      <vt:lpstr>Properties of Quicksort</vt:lpstr>
      <vt:lpstr>All you’ll ever need to know about sorting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Heaps</dc:title>
  <dc:creator>Douglas Johnson</dc:creator>
  <cp:lastModifiedBy>Sam Sudar</cp:lastModifiedBy>
  <cp:revision>168</cp:revision>
  <cp:lastPrinted>2001-12-07T01:39:00Z</cp:lastPrinted>
  <dcterms:created xsi:type="dcterms:W3CDTF">2002-04-22T16:21:26Z</dcterms:created>
  <dcterms:modified xsi:type="dcterms:W3CDTF">2016-04-25T21:42:53Z</dcterms:modified>
</cp:coreProperties>
</file>