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5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6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7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8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9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0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11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12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3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14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15.xml" ContentType="application/vnd.openxmlformats-officedocument.presentationml.notesSlide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16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17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18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19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notesSlides/notesSlide20.xml" ContentType="application/vnd.openxmlformats-officedocument.presentationml.notesSlide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notesSlides/notesSlide21.xml" ContentType="application/vnd.openxmlformats-officedocument.presentationml.notesSlide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notesSlides/notesSlide22.xml" ContentType="application/vnd.openxmlformats-officedocument.presentationml.notesSlide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23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467" r:id="rId2"/>
    <p:sldId id="468" r:id="rId3"/>
    <p:sldId id="516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34" r:id="rId20"/>
    <p:sldId id="535" r:id="rId21"/>
    <p:sldId id="536" r:id="rId22"/>
    <p:sldId id="537" r:id="rId23"/>
    <p:sldId id="538" r:id="rId24"/>
    <p:sldId id="539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6410" autoAdjust="0"/>
  </p:normalViewPr>
  <p:slideViewPr>
    <p:cSldViewPr>
      <p:cViewPr varScale="1">
        <p:scale>
          <a:sx n="96" d="100"/>
          <a:sy n="96" d="100"/>
        </p:scale>
        <p:origin x="-1380" y="-90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09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3DFF9BB3-2A93-4768-9573-DB803CEB9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7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-203200" y="0"/>
            <a:ext cx="7721600" cy="579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791200"/>
            <a:ext cx="7010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b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5CCB5F-882F-46B0-9CAC-AA0453BB6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49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723BA65-CB21-4C17-AD5D-4B5563FAE2B8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CACE7E5-1404-46D0-B79C-CF9F805FA434}" type="slidenum">
              <a:rPr lang="en-US" altLang="en-US" sz="1200" smtClean="0">
                <a:latin typeface="Times New Roman" pitchFamily="18" charset="0"/>
              </a:rPr>
              <a:pPr/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7FCEF23-F55C-4172-BFB5-1095ED201E74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D976179-80C9-4B9D-A593-19330E270E01}" type="slidenum">
              <a:rPr lang="en-US" altLang="en-US" sz="1200" smtClean="0">
                <a:latin typeface="Times New Roman" pitchFamily="18" charset="0"/>
              </a:rPr>
              <a:pPr/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C8D79AF-08F3-43E0-9899-78DE82755C85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BCB046A-95F0-4EEA-97A3-C31E584DB95A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64FEA7-2CB6-49C9-B771-8AFEB377E200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921EF91-B381-4F40-908C-365DCFDC092E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2B2EB78-12E3-40FF-ABB6-445267806174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903E0FC-A7ED-445B-B3BE-E4028705A417}" type="slidenum">
              <a:rPr lang="en-US" altLang="en-US" sz="1200" smtClean="0">
                <a:latin typeface="Times New Roman" pitchFamily="18" charset="0"/>
              </a:rPr>
              <a:pPr/>
              <a:t>18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CC0AEC2-0E5A-4872-BBC0-BE745F5C84D4}" type="slidenum">
              <a:rPr lang="en-US" altLang="en-US" sz="1200" smtClean="0">
                <a:latin typeface="Times New Roman" pitchFamily="18" charset="0"/>
              </a:rPr>
              <a:pPr/>
              <a:t>19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1DF431F-F668-4446-B376-79DE22690F16}" type="slidenum">
              <a:rPr lang="en-US" altLang="en-US" sz="1200" smtClean="0">
                <a:latin typeface="Times New Roman" pitchFamily="18" charset="0"/>
              </a:rPr>
              <a:pPr/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9721014-7DD4-4A71-A27B-D74AD65C717A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A556E77-79F2-4CA2-AF4E-0A9792DD70E0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5F5EE0A-AB73-4718-A657-1EBAFCA398E0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E4F72C-10E2-46C0-ACBD-8E24A6B8E020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A8307D5-C2BF-4D82-9CE9-D5625DB4A193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127C3AE-1A80-422B-8455-C7CBC1380F5A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F802F3-FD48-4CE9-991D-0720877AA8E0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8C4640-6656-4618-B8AA-9586B854CDFD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84D86E8-7B0B-4425-B63C-10DBFB8BCFC1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D881FCA-3609-47B0-90B3-D950DC9985CC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F252768-4975-493C-B0E0-602A5171FB19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06C2-AD61-4C6C-B57F-E6EE568C8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3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EAF-0478-4E3A-88E5-1E058F7B8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72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F367-98DC-4FAF-AEC7-352868C28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37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DB4B-DC89-4E41-8000-42F17A7EA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8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EA35-1906-415F-A63D-221390E2A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50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93F13-52DF-4AB6-8759-22043E2C8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87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8C11E-B619-4B2E-A7A4-769E4C277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9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B1689-CE85-4D22-ABE2-19555E6A5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88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164E-E588-4173-925B-D67E94F051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9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7FB4-1E8F-49BE-BD50-3B592B692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26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4AF9-5EA4-48ED-B24D-04A2331877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52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Binomial Queues - Lecture 12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A8205C29-77AC-478B-BDEB-A9A5B14D3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88.xml"/><Relationship Id="rId18" Type="http://schemas.openxmlformats.org/officeDocument/2006/relationships/tags" Target="../tags/tag193.xml"/><Relationship Id="rId26" Type="http://schemas.openxmlformats.org/officeDocument/2006/relationships/tags" Target="../tags/tag201.xml"/><Relationship Id="rId39" Type="http://schemas.openxmlformats.org/officeDocument/2006/relationships/tags" Target="../tags/tag214.xml"/><Relationship Id="rId21" Type="http://schemas.openxmlformats.org/officeDocument/2006/relationships/tags" Target="../tags/tag196.xml"/><Relationship Id="rId34" Type="http://schemas.openxmlformats.org/officeDocument/2006/relationships/tags" Target="../tags/tag209.xml"/><Relationship Id="rId42" Type="http://schemas.openxmlformats.org/officeDocument/2006/relationships/tags" Target="../tags/tag217.xml"/><Relationship Id="rId47" Type="http://schemas.openxmlformats.org/officeDocument/2006/relationships/tags" Target="../tags/tag222.xml"/><Relationship Id="rId50" Type="http://schemas.openxmlformats.org/officeDocument/2006/relationships/tags" Target="../tags/tag225.xml"/><Relationship Id="rId55" Type="http://schemas.openxmlformats.org/officeDocument/2006/relationships/tags" Target="../tags/tag230.xml"/><Relationship Id="rId63" Type="http://schemas.openxmlformats.org/officeDocument/2006/relationships/notesSlide" Target="../notesSlides/notesSlide11.xml"/><Relationship Id="rId7" Type="http://schemas.openxmlformats.org/officeDocument/2006/relationships/tags" Target="../tags/tag182.xml"/><Relationship Id="rId2" Type="http://schemas.openxmlformats.org/officeDocument/2006/relationships/tags" Target="../tags/tag177.xml"/><Relationship Id="rId16" Type="http://schemas.openxmlformats.org/officeDocument/2006/relationships/tags" Target="../tags/tag191.xml"/><Relationship Id="rId20" Type="http://schemas.openxmlformats.org/officeDocument/2006/relationships/tags" Target="../tags/tag195.xml"/><Relationship Id="rId29" Type="http://schemas.openxmlformats.org/officeDocument/2006/relationships/tags" Target="../tags/tag204.xml"/><Relationship Id="rId41" Type="http://schemas.openxmlformats.org/officeDocument/2006/relationships/tags" Target="../tags/tag216.xml"/><Relationship Id="rId54" Type="http://schemas.openxmlformats.org/officeDocument/2006/relationships/tags" Target="../tags/tag229.xml"/><Relationship Id="rId62" Type="http://schemas.openxmlformats.org/officeDocument/2006/relationships/slideLayout" Target="../slideLayouts/slideLayout7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24" Type="http://schemas.openxmlformats.org/officeDocument/2006/relationships/tags" Target="../tags/tag199.xml"/><Relationship Id="rId32" Type="http://schemas.openxmlformats.org/officeDocument/2006/relationships/tags" Target="../tags/tag207.xml"/><Relationship Id="rId37" Type="http://schemas.openxmlformats.org/officeDocument/2006/relationships/tags" Target="../tags/tag212.xml"/><Relationship Id="rId40" Type="http://schemas.openxmlformats.org/officeDocument/2006/relationships/tags" Target="../tags/tag215.xml"/><Relationship Id="rId45" Type="http://schemas.openxmlformats.org/officeDocument/2006/relationships/tags" Target="../tags/tag220.xml"/><Relationship Id="rId53" Type="http://schemas.openxmlformats.org/officeDocument/2006/relationships/tags" Target="../tags/tag228.xml"/><Relationship Id="rId58" Type="http://schemas.openxmlformats.org/officeDocument/2006/relationships/tags" Target="../tags/tag233.xml"/><Relationship Id="rId5" Type="http://schemas.openxmlformats.org/officeDocument/2006/relationships/tags" Target="../tags/tag180.xml"/><Relationship Id="rId15" Type="http://schemas.openxmlformats.org/officeDocument/2006/relationships/tags" Target="../tags/tag190.xml"/><Relationship Id="rId23" Type="http://schemas.openxmlformats.org/officeDocument/2006/relationships/tags" Target="../tags/tag198.xml"/><Relationship Id="rId28" Type="http://schemas.openxmlformats.org/officeDocument/2006/relationships/tags" Target="../tags/tag203.xml"/><Relationship Id="rId36" Type="http://schemas.openxmlformats.org/officeDocument/2006/relationships/tags" Target="../tags/tag211.xml"/><Relationship Id="rId49" Type="http://schemas.openxmlformats.org/officeDocument/2006/relationships/tags" Target="../tags/tag224.xml"/><Relationship Id="rId57" Type="http://schemas.openxmlformats.org/officeDocument/2006/relationships/tags" Target="../tags/tag232.xml"/><Relationship Id="rId61" Type="http://schemas.openxmlformats.org/officeDocument/2006/relationships/tags" Target="../tags/tag236.xml"/><Relationship Id="rId10" Type="http://schemas.openxmlformats.org/officeDocument/2006/relationships/tags" Target="../tags/tag185.xml"/><Relationship Id="rId19" Type="http://schemas.openxmlformats.org/officeDocument/2006/relationships/tags" Target="../tags/tag194.xml"/><Relationship Id="rId31" Type="http://schemas.openxmlformats.org/officeDocument/2006/relationships/tags" Target="../tags/tag206.xml"/><Relationship Id="rId44" Type="http://schemas.openxmlformats.org/officeDocument/2006/relationships/tags" Target="../tags/tag219.xml"/><Relationship Id="rId52" Type="http://schemas.openxmlformats.org/officeDocument/2006/relationships/tags" Target="../tags/tag227.xml"/><Relationship Id="rId60" Type="http://schemas.openxmlformats.org/officeDocument/2006/relationships/tags" Target="../tags/tag235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Relationship Id="rId22" Type="http://schemas.openxmlformats.org/officeDocument/2006/relationships/tags" Target="../tags/tag197.xml"/><Relationship Id="rId27" Type="http://schemas.openxmlformats.org/officeDocument/2006/relationships/tags" Target="../tags/tag202.xml"/><Relationship Id="rId30" Type="http://schemas.openxmlformats.org/officeDocument/2006/relationships/tags" Target="../tags/tag205.xml"/><Relationship Id="rId35" Type="http://schemas.openxmlformats.org/officeDocument/2006/relationships/tags" Target="../tags/tag210.xml"/><Relationship Id="rId43" Type="http://schemas.openxmlformats.org/officeDocument/2006/relationships/tags" Target="../tags/tag218.xml"/><Relationship Id="rId48" Type="http://schemas.openxmlformats.org/officeDocument/2006/relationships/tags" Target="../tags/tag223.xml"/><Relationship Id="rId56" Type="http://schemas.openxmlformats.org/officeDocument/2006/relationships/tags" Target="../tags/tag231.xml"/><Relationship Id="rId8" Type="http://schemas.openxmlformats.org/officeDocument/2006/relationships/tags" Target="../tags/tag183.xml"/><Relationship Id="rId51" Type="http://schemas.openxmlformats.org/officeDocument/2006/relationships/tags" Target="../tags/tag226.xml"/><Relationship Id="rId3" Type="http://schemas.openxmlformats.org/officeDocument/2006/relationships/tags" Target="../tags/tag178.xml"/><Relationship Id="rId12" Type="http://schemas.openxmlformats.org/officeDocument/2006/relationships/tags" Target="../tags/tag187.xml"/><Relationship Id="rId17" Type="http://schemas.openxmlformats.org/officeDocument/2006/relationships/tags" Target="../tags/tag192.xml"/><Relationship Id="rId25" Type="http://schemas.openxmlformats.org/officeDocument/2006/relationships/tags" Target="../tags/tag200.xml"/><Relationship Id="rId33" Type="http://schemas.openxmlformats.org/officeDocument/2006/relationships/tags" Target="../tags/tag208.xml"/><Relationship Id="rId38" Type="http://schemas.openxmlformats.org/officeDocument/2006/relationships/tags" Target="../tags/tag213.xml"/><Relationship Id="rId46" Type="http://schemas.openxmlformats.org/officeDocument/2006/relationships/tags" Target="../tags/tag221.xml"/><Relationship Id="rId59" Type="http://schemas.openxmlformats.org/officeDocument/2006/relationships/tags" Target="../tags/tag23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49.xml"/><Relationship Id="rId18" Type="http://schemas.openxmlformats.org/officeDocument/2006/relationships/tags" Target="../tags/tag254.xml"/><Relationship Id="rId26" Type="http://schemas.openxmlformats.org/officeDocument/2006/relationships/tags" Target="../tags/tag262.xml"/><Relationship Id="rId39" Type="http://schemas.openxmlformats.org/officeDocument/2006/relationships/tags" Target="../tags/tag275.xml"/><Relationship Id="rId21" Type="http://schemas.openxmlformats.org/officeDocument/2006/relationships/tags" Target="../tags/tag257.xml"/><Relationship Id="rId34" Type="http://schemas.openxmlformats.org/officeDocument/2006/relationships/tags" Target="../tags/tag270.xml"/><Relationship Id="rId42" Type="http://schemas.openxmlformats.org/officeDocument/2006/relationships/tags" Target="../tags/tag278.xml"/><Relationship Id="rId47" Type="http://schemas.openxmlformats.org/officeDocument/2006/relationships/tags" Target="../tags/tag283.xml"/><Relationship Id="rId50" Type="http://schemas.openxmlformats.org/officeDocument/2006/relationships/tags" Target="../tags/tag286.xml"/><Relationship Id="rId55" Type="http://schemas.openxmlformats.org/officeDocument/2006/relationships/tags" Target="../tags/tag291.xml"/><Relationship Id="rId63" Type="http://schemas.openxmlformats.org/officeDocument/2006/relationships/tags" Target="../tags/tag299.xml"/><Relationship Id="rId68" Type="http://schemas.openxmlformats.org/officeDocument/2006/relationships/tags" Target="../tags/tag304.xml"/><Relationship Id="rId76" Type="http://schemas.openxmlformats.org/officeDocument/2006/relationships/tags" Target="../tags/tag312.xml"/><Relationship Id="rId84" Type="http://schemas.openxmlformats.org/officeDocument/2006/relationships/tags" Target="../tags/tag320.xml"/><Relationship Id="rId89" Type="http://schemas.openxmlformats.org/officeDocument/2006/relationships/tags" Target="../tags/tag325.xml"/><Relationship Id="rId7" Type="http://schemas.openxmlformats.org/officeDocument/2006/relationships/tags" Target="../tags/tag243.xml"/><Relationship Id="rId71" Type="http://schemas.openxmlformats.org/officeDocument/2006/relationships/tags" Target="../tags/tag307.xml"/><Relationship Id="rId92" Type="http://schemas.openxmlformats.org/officeDocument/2006/relationships/notesSlide" Target="../notesSlides/notesSlide12.xml"/><Relationship Id="rId2" Type="http://schemas.openxmlformats.org/officeDocument/2006/relationships/tags" Target="../tags/tag238.xml"/><Relationship Id="rId16" Type="http://schemas.openxmlformats.org/officeDocument/2006/relationships/tags" Target="../tags/tag252.xml"/><Relationship Id="rId29" Type="http://schemas.openxmlformats.org/officeDocument/2006/relationships/tags" Target="../tags/tag265.xml"/><Relationship Id="rId11" Type="http://schemas.openxmlformats.org/officeDocument/2006/relationships/tags" Target="../tags/tag247.xml"/><Relationship Id="rId24" Type="http://schemas.openxmlformats.org/officeDocument/2006/relationships/tags" Target="../tags/tag260.xml"/><Relationship Id="rId32" Type="http://schemas.openxmlformats.org/officeDocument/2006/relationships/tags" Target="../tags/tag268.xml"/><Relationship Id="rId37" Type="http://schemas.openxmlformats.org/officeDocument/2006/relationships/tags" Target="../tags/tag273.xml"/><Relationship Id="rId40" Type="http://schemas.openxmlformats.org/officeDocument/2006/relationships/tags" Target="../tags/tag276.xml"/><Relationship Id="rId45" Type="http://schemas.openxmlformats.org/officeDocument/2006/relationships/tags" Target="../tags/tag281.xml"/><Relationship Id="rId53" Type="http://schemas.openxmlformats.org/officeDocument/2006/relationships/tags" Target="../tags/tag289.xml"/><Relationship Id="rId58" Type="http://schemas.openxmlformats.org/officeDocument/2006/relationships/tags" Target="../tags/tag294.xml"/><Relationship Id="rId66" Type="http://schemas.openxmlformats.org/officeDocument/2006/relationships/tags" Target="../tags/tag302.xml"/><Relationship Id="rId74" Type="http://schemas.openxmlformats.org/officeDocument/2006/relationships/tags" Target="../tags/tag310.xml"/><Relationship Id="rId79" Type="http://schemas.openxmlformats.org/officeDocument/2006/relationships/tags" Target="../tags/tag315.xml"/><Relationship Id="rId87" Type="http://schemas.openxmlformats.org/officeDocument/2006/relationships/tags" Target="../tags/tag323.xml"/><Relationship Id="rId5" Type="http://schemas.openxmlformats.org/officeDocument/2006/relationships/tags" Target="../tags/tag241.xml"/><Relationship Id="rId61" Type="http://schemas.openxmlformats.org/officeDocument/2006/relationships/tags" Target="../tags/tag297.xml"/><Relationship Id="rId82" Type="http://schemas.openxmlformats.org/officeDocument/2006/relationships/tags" Target="../tags/tag318.xml"/><Relationship Id="rId90" Type="http://schemas.openxmlformats.org/officeDocument/2006/relationships/tags" Target="../tags/tag326.xml"/><Relationship Id="rId19" Type="http://schemas.openxmlformats.org/officeDocument/2006/relationships/tags" Target="../tags/tag255.xml"/><Relationship Id="rId14" Type="http://schemas.openxmlformats.org/officeDocument/2006/relationships/tags" Target="../tags/tag250.xml"/><Relationship Id="rId22" Type="http://schemas.openxmlformats.org/officeDocument/2006/relationships/tags" Target="../tags/tag258.xml"/><Relationship Id="rId27" Type="http://schemas.openxmlformats.org/officeDocument/2006/relationships/tags" Target="../tags/tag263.xml"/><Relationship Id="rId30" Type="http://schemas.openxmlformats.org/officeDocument/2006/relationships/tags" Target="../tags/tag266.xml"/><Relationship Id="rId35" Type="http://schemas.openxmlformats.org/officeDocument/2006/relationships/tags" Target="../tags/tag271.xml"/><Relationship Id="rId43" Type="http://schemas.openxmlformats.org/officeDocument/2006/relationships/tags" Target="../tags/tag279.xml"/><Relationship Id="rId48" Type="http://schemas.openxmlformats.org/officeDocument/2006/relationships/tags" Target="../tags/tag284.xml"/><Relationship Id="rId56" Type="http://schemas.openxmlformats.org/officeDocument/2006/relationships/tags" Target="../tags/tag292.xml"/><Relationship Id="rId64" Type="http://schemas.openxmlformats.org/officeDocument/2006/relationships/tags" Target="../tags/tag300.xml"/><Relationship Id="rId69" Type="http://schemas.openxmlformats.org/officeDocument/2006/relationships/tags" Target="../tags/tag305.xml"/><Relationship Id="rId77" Type="http://schemas.openxmlformats.org/officeDocument/2006/relationships/tags" Target="../tags/tag313.xml"/><Relationship Id="rId8" Type="http://schemas.openxmlformats.org/officeDocument/2006/relationships/tags" Target="../tags/tag244.xml"/><Relationship Id="rId51" Type="http://schemas.openxmlformats.org/officeDocument/2006/relationships/tags" Target="../tags/tag287.xml"/><Relationship Id="rId72" Type="http://schemas.openxmlformats.org/officeDocument/2006/relationships/tags" Target="../tags/tag308.xml"/><Relationship Id="rId80" Type="http://schemas.openxmlformats.org/officeDocument/2006/relationships/tags" Target="../tags/tag316.xml"/><Relationship Id="rId85" Type="http://schemas.openxmlformats.org/officeDocument/2006/relationships/tags" Target="../tags/tag321.xml"/><Relationship Id="rId3" Type="http://schemas.openxmlformats.org/officeDocument/2006/relationships/tags" Target="../tags/tag239.xml"/><Relationship Id="rId12" Type="http://schemas.openxmlformats.org/officeDocument/2006/relationships/tags" Target="../tags/tag248.xml"/><Relationship Id="rId17" Type="http://schemas.openxmlformats.org/officeDocument/2006/relationships/tags" Target="../tags/tag253.xml"/><Relationship Id="rId25" Type="http://schemas.openxmlformats.org/officeDocument/2006/relationships/tags" Target="../tags/tag261.xml"/><Relationship Id="rId33" Type="http://schemas.openxmlformats.org/officeDocument/2006/relationships/tags" Target="../tags/tag269.xml"/><Relationship Id="rId38" Type="http://schemas.openxmlformats.org/officeDocument/2006/relationships/tags" Target="../tags/tag274.xml"/><Relationship Id="rId46" Type="http://schemas.openxmlformats.org/officeDocument/2006/relationships/tags" Target="../tags/tag282.xml"/><Relationship Id="rId59" Type="http://schemas.openxmlformats.org/officeDocument/2006/relationships/tags" Target="../tags/tag295.xml"/><Relationship Id="rId67" Type="http://schemas.openxmlformats.org/officeDocument/2006/relationships/tags" Target="../tags/tag303.xml"/><Relationship Id="rId20" Type="http://schemas.openxmlformats.org/officeDocument/2006/relationships/tags" Target="../tags/tag256.xml"/><Relationship Id="rId41" Type="http://schemas.openxmlformats.org/officeDocument/2006/relationships/tags" Target="../tags/tag277.xml"/><Relationship Id="rId54" Type="http://schemas.openxmlformats.org/officeDocument/2006/relationships/tags" Target="../tags/tag290.xml"/><Relationship Id="rId62" Type="http://schemas.openxmlformats.org/officeDocument/2006/relationships/tags" Target="../tags/tag298.xml"/><Relationship Id="rId70" Type="http://schemas.openxmlformats.org/officeDocument/2006/relationships/tags" Target="../tags/tag306.xml"/><Relationship Id="rId75" Type="http://schemas.openxmlformats.org/officeDocument/2006/relationships/tags" Target="../tags/tag311.xml"/><Relationship Id="rId83" Type="http://schemas.openxmlformats.org/officeDocument/2006/relationships/tags" Target="../tags/tag319.xml"/><Relationship Id="rId88" Type="http://schemas.openxmlformats.org/officeDocument/2006/relationships/tags" Target="../tags/tag324.xml"/><Relationship Id="rId91" Type="http://schemas.openxmlformats.org/officeDocument/2006/relationships/slideLayout" Target="../slideLayouts/slideLayout7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5" Type="http://schemas.openxmlformats.org/officeDocument/2006/relationships/tags" Target="../tags/tag251.xml"/><Relationship Id="rId23" Type="http://schemas.openxmlformats.org/officeDocument/2006/relationships/tags" Target="../tags/tag259.xml"/><Relationship Id="rId28" Type="http://schemas.openxmlformats.org/officeDocument/2006/relationships/tags" Target="../tags/tag264.xml"/><Relationship Id="rId36" Type="http://schemas.openxmlformats.org/officeDocument/2006/relationships/tags" Target="../tags/tag272.xml"/><Relationship Id="rId49" Type="http://schemas.openxmlformats.org/officeDocument/2006/relationships/tags" Target="../tags/tag285.xml"/><Relationship Id="rId57" Type="http://schemas.openxmlformats.org/officeDocument/2006/relationships/tags" Target="../tags/tag293.xml"/><Relationship Id="rId10" Type="http://schemas.openxmlformats.org/officeDocument/2006/relationships/tags" Target="../tags/tag246.xml"/><Relationship Id="rId31" Type="http://schemas.openxmlformats.org/officeDocument/2006/relationships/tags" Target="../tags/tag267.xml"/><Relationship Id="rId44" Type="http://schemas.openxmlformats.org/officeDocument/2006/relationships/tags" Target="../tags/tag280.xml"/><Relationship Id="rId52" Type="http://schemas.openxmlformats.org/officeDocument/2006/relationships/tags" Target="../tags/tag288.xml"/><Relationship Id="rId60" Type="http://schemas.openxmlformats.org/officeDocument/2006/relationships/tags" Target="../tags/tag296.xml"/><Relationship Id="rId65" Type="http://schemas.openxmlformats.org/officeDocument/2006/relationships/tags" Target="../tags/tag301.xml"/><Relationship Id="rId73" Type="http://schemas.openxmlformats.org/officeDocument/2006/relationships/tags" Target="../tags/tag309.xml"/><Relationship Id="rId78" Type="http://schemas.openxmlformats.org/officeDocument/2006/relationships/tags" Target="../tags/tag314.xml"/><Relationship Id="rId81" Type="http://schemas.openxmlformats.org/officeDocument/2006/relationships/tags" Target="../tags/tag317.xml"/><Relationship Id="rId86" Type="http://schemas.openxmlformats.org/officeDocument/2006/relationships/tags" Target="../tags/tag322.xml"/><Relationship Id="rId4" Type="http://schemas.openxmlformats.org/officeDocument/2006/relationships/tags" Target="../tags/tag240.xml"/><Relationship Id="rId9" Type="http://schemas.openxmlformats.org/officeDocument/2006/relationships/tags" Target="../tags/tag2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35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334.xml"/><Relationship Id="rId1" Type="http://schemas.openxmlformats.org/officeDocument/2006/relationships/tags" Target="../tags/tag33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37.xml"/><Relationship Id="rId4" Type="http://schemas.openxmlformats.org/officeDocument/2006/relationships/tags" Target="../tags/tag3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0.xml"/><Relationship Id="rId2" Type="http://schemas.openxmlformats.org/officeDocument/2006/relationships/tags" Target="../tags/tag339.xml"/><Relationship Id="rId1" Type="http://schemas.openxmlformats.org/officeDocument/2006/relationships/tags" Target="../tags/tag338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51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26" Type="http://schemas.openxmlformats.org/officeDocument/2006/relationships/tags" Target="../tags/tag369.xml"/><Relationship Id="rId3" Type="http://schemas.openxmlformats.org/officeDocument/2006/relationships/tags" Target="../tags/tag346.xml"/><Relationship Id="rId21" Type="http://schemas.openxmlformats.org/officeDocument/2006/relationships/tags" Target="../tags/tag364.xml"/><Relationship Id="rId34" Type="http://schemas.openxmlformats.org/officeDocument/2006/relationships/tags" Target="../tags/tag377.xml"/><Relationship Id="rId7" Type="http://schemas.openxmlformats.org/officeDocument/2006/relationships/tags" Target="../tags/tag350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33" Type="http://schemas.openxmlformats.org/officeDocument/2006/relationships/tags" Target="../tags/tag376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0" Type="http://schemas.openxmlformats.org/officeDocument/2006/relationships/tags" Target="../tags/tag363.xml"/><Relationship Id="rId29" Type="http://schemas.openxmlformats.org/officeDocument/2006/relationships/tags" Target="../tags/tag372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32" Type="http://schemas.openxmlformats.org/officeDocument/2006/relationships/tags" Target="../tags/tag375.xml"/><Relationship Id="rId37" Type="http://schemas.openxmlformats.org/officeDocument/2006/relationships/notesSlide" Target="../notesSlides/notesSlide18.xml"/><Relationship Id="rId5" Type="http://schemas.openxmlformats.org/officeDocument/2006/relationships/tags" Target="../tags/tag348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tags" Target="../tags/tag371.xml"/><Relationship Id="rId36" Type="http://schemas.openxmlformats.org/officeDocument/2006/relationships/slideLayout" Target="../slideLayouts/slideLayout7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31" Type="http://schemas.openxmlformats.org/officeDocument/2006/relationships/tags" Target="../tags/tag374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tags" Target="../tags/tag370.xml"/><Relationship Id="rId30" Type="http://schemas.openxmlformats.org/officeDocument/2006/relationships/tags" Target="../tags/tag373.xml"/><Relationship Id="rId35" Type="http://schemas.openxmlformats.org/officeDocument/2006/relationships/tags" Target="../tags/tag378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91.xml"/><Relationship Id="rId18" Type="http://schemas.openxmlformats.org/officeDocument/2006/relationships/tags" Target="../tags/tag396.xml"/><Relationship Id="rId26" Type="http://schemas.openxmlformats.org/officeDocument/2006/relationships/tags" Target="../tags/tag404.xml"/><Relationship Id="rId39" Type="http://schemas.openxmlformats.org/officeDocument/2006/relationships/tags" Target="../tags/tag417.xml"/><Relationship Id="rId21" Type="http://schemas.openxmlformats.org/officeDocument/2006/relationships/tags" Target="../tags/tag399.xml"/><Relationship Id="rId34" Type="http://schemas.openxmlformats.org/officeDocument/2006/relationships/tags" Target="../tags/tag412.xml"/><Relationship Id="rId42" Type="http://schemas.openxmlformats.org/officeDocument/2006/relationships/tags" Target="../tags/tag420.xml"/><Relationship Id="rId47" Type="http://schemas.openxmlformats.org/officeDocument/2006/relationships/tags" Target="../tags/tag425.xml"/><Relationship Id="rId50" Type="http://schemas.openxmlformats.org/officeDocument/2006/relationships/tags" Target="../tags/tag428.xml"/><Relationship Id="rId55" Type="http://schemas.openxmlformats.org/officeDocument/2006/relationships/tags" Target="../tags/tag433.xml"/><Relationship Id="rId7" Type="http://schemas.openxmlformats.org/officeDocument/2006/relationships/tags" Target="../tags/tag385.xml"/><Relationship Id="rId12" Type="http://schemas.openxmlformats.org/officeDocument/2006/relationships/tags" Target="../tags/tag390.xml"/><Relationship Id="rId17" Type="http://schemas.openxmlformats.org/officeDocument/2006/relationships/tags" Target="../tags/tag395.xml"/><Relationship Id="rId25" Type="http://schemas.openxmlformats.org/officeDocument/2006/relationships/tags" Target="../tags/tag403.xml"/><Relationship Id="rId33" Type="http://schemas.openxmlformats.org/officeDocument/2006/relationships/tags" Target="../tags/tag411.xml"/><Relationship Id="rId38" Type="http://schemas.openxmlformats.org/officeDocument/2006/relationships/tags" Target="../tags/tag416.xml"/><Relationship Id="rId46" Type="http://schemas.openxmlformats.org/officeDocument/2006/relationships/tags" Target="../tags/tag424.xml"/><Relationship Id="rId59" Type="http://schemas.openxmlformats.org/officeDocument/2006/relationships/slideLayout" Target="../slideLayouts/slideLayout7.xml"/><Relationship Id="rId2" Type="http://schemas.openxmlformats.org/officeDocument/2006/relationships/tags" Target="../tags/tag380.xml"/><Relationship Id="rId16" Type="http://schemas.openxmlformats.org/officeDocument/2006/relationships/tags" Target="../tags/tag394.xml"/><Relationship Id="rId20" Type="http://schemas.openxmlformats.org/officeDocument/2006/relationships/tags" Target="../tags/tag398.xml"/><Relationship Id="rId29" Type="http://schemas.openxmlformats.org/officeDocument/2006/relationships/tags" Target="../tags/tag407.xml"/><Relationship Id="rId41" Type="http://schemas.openxmlformats.org/officeDocument/2006/relationships/tags" Target="../tags/tag419.xml"/><Relationship Id="rId54" Type="http://schemas.openxmlformats.org/officeDocument/2006/relationships/tags" Target="../tags/tag432.xml"/><Relationship Id="rId1" Type="http://schemas.openxmlformats.org/officeDocument/2006/relationships/tags" Target="../tags/tag379.xml"/><Relationship Id="rId6" Type="http://schemas.openxmlformats.org/officeDocument/2006/relationships/tags" Target="../tags/tag384.xml"/><Relationship Id="rId11" Type="http://schemas.openxmlformats.org/officeDocument/2006/relationships/tags" Target="../tags/tag389.xml"/><Relationship Id="rId24" Type="http://schemas.openxmlformats.org/officeDocument/2006/relationships/tags" Target="../tags/tag402.xml"/><Relationship Id="rId32" Type="http://schemas.openxmlformats.org/officeDocument/2006/relationships/tags" Target="../tags/tag410.xml"/><Relationship Id="rId37" Type="http://schemas.openxmlformats.org/officeDocument/2006/relationships/tags" Target="../tags/tag415.xml"/><Relationship Id="rId40" Type="http://schemas.openxmlformats.org/officeDocument/2006/relationships/tags" Target="../tags/tag418.xml"/><Relationship Id="rId45" Type="http://schemas.openxmlformats.org/officeDocument/2006/relationships/tags" Target="../tags/tag423.xml"/><Relationship Id="rId53" Type="http://schemas.openxmlformats.org/officeDocument/2006/relationships/tags" Target="../tags/tag431.xml"/><Relationship Id="rId58" Type="http://schemas.openxmlformats.org/officeDocument/2006/relationships/tags" Target="../tags/tag436.xml"/><Relationship Id="rId5" Type="http://schemas.openxmlformats.org/officeDocument/2006/relationships/tags" Target="../tags/tag383.xml"/><Relationship Id="rId15" Type="http://schemas.openxmlformats.org/officeDocument/2006/relationships/tags" Target="../tags/tag393.xml"/><Relationship Id="rId23" Type="http://schemas.openxmlformats.org/officeDocument/2006/relationships/tags" Target="../tags/tag401.xml"/><Relationship Id="rId28" Type="http://schemas.openxmlformats.org/officeDocument/2006/relationships/tags" Target="../tags/tag406.xml"/><Relationship Id="rId36" Type="http://schemas.openxmlformats.org/officeDocument/2006/relationships/tags" Target="../tags/tag414.xml"/><Relationship Id="rId49" Type="http://schemas.openxmlformats.org/officeDocument/2006/relationships/tags" Target="../tags/tag427.xml"/><Relationship Id="rId57" Type="http://schemas.openxmlformats.org/officeDocument/2006/relationships/tags" Target="../tags/tag435.xml"/><Relationship Id="rId10" Type="http://schemas.openxmlformats.org/officeDocument/2006/relationships/tags" Target="../tags/tag388.xml"/><Relationship Id="rId19" Type="http://schemas.openxmlformats.org/officeDocument/2006/relationships/tags" Target="../tags/tag397.xml"/><Relationship Id="rId31" Type="http://schemas.openxmlformats.org/officeDocument/2006/relationships/tags" Target="../tags/tag409.xml"/><Relationship Id="rId44" Type="http://schemas.openxmlformats.org/officeDocument/2006/relationships/tags" Target="../tags/tag422.xml"/><Relationship Id="rId52" Type="http://schemas.openxmlformats.org/officeDocument/2006/relationships/tags" Target="../tags/tag430.xml"/><Relationship Id="rId60" Type="http://schemas.openxmlformats.org/officeDocument/2006/relationships/notesSlide" Target="../notesSlides/notesSlide19.xml"/><Relationship Id="rId4" Type="http://schemas.openxmlformats.org/officeDocument/2006/relationships/tags" Target="../tags/tag382.xml"/><Relationship Id="rId9" Type="http://schemas.openxmlformats.org/officeDocument/2006/relationships/tags" Target="../tags/tag387.xml"/><Relationship Id="rId14" Type="http://schemas.openxmlformats.org/officeDocument/2006/relationships/tags" Target="../tags/tag392.xml"/><Relationship Id="rId22" Type="http://schemas.openxmlformats.org/officeDocument/2006/relationships/tags" Target="../tags/tag400.xml"/><Relationship Id="rId27" Type="http://schemas.openxmlformats.org/officeDocument/2006/relationships/tags" Target="../tags/tag405.xml"/><Relationship Id="rId30" Type="http://schemas.openxmlformats.org/officeDocument/2006/relationships/tags" Target="../tags/tag408.xml"/><Relationship Id="rId35" Type="http://schemas.openxmlformats.org/officeDocument/2006/relationships/tags" Target="../tags/tag413.xml"/><Relationship Id="rId43" Type="http://schemas.openxmlformats.org/officeDocument/2006/relationships/tags" Target="../tags/tag421.xml"/><Relationship Id="rId48" Type="http://schemas.openxmlformats.org/officeDocument/2006/relationships/tags" Target="../tags/tag426.xml"/><Relationship Id="rId56" Type="http://schemas.openxmlformats.org/officeDocument/2006/relationships/tags" Target="../tags/tag434.xml"/><Relationship Id="rId8" Type="http://schemas.openxmlformats.org/officeDocument/2006/relationships/tags" Target="../tags/tag386.xml"/><Relationship Id="rId51" Type="http://schemas.openxmlformats.org/officeDocument/2006/relationships/tags" Target="../tags/tag429.xml"/><Relationship Id="rId3" Type="http://schemas.openxmlformats.org/officeDocument/2006/relationships/tags" Target="../tags/tag38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49.xml"/><Relationship Id="rId18" Type="http://schemas.openxmlformats.org/officeDocument/2006/relationships/tags" Target="../tags/tag454.xml"/><Relationship Id="rId26" Type="http://schemas.openxmlformats.org/officeDocument/2006/relationships/tags" Target="../tags/tag462.xml"/><Relationship Id="rId39" Type="http://schemas.openxmlformats.org/officeDocument/2006/relationships/tags" Target="../tags/tag475.xml"/><Relationship Id="rId21" Type="http://schemas.openxmlformats.org/officeDocument/2006/relationships/tags" Target="../tags/tag457.xml"/><Relationship Id="rId34" Type="http://schemas.openxmlformats.org/officeDocument/2006/relationships/tags" Target="../tags/tag470.xml"/><Relationship Id="rId42" Type="http://schemas.openxmlformats.org/officeDocument/2006/relationships/tags" Target="../tags/tag478.xml"/><Relationship Id="rId47" Type="http://schemas.openxmlformats.org/officeDocument/2006/relationships/tags" Target="../tags/tag483.xml"/><Relationship Id="rId50" Type="http://schemas.openxmlformats.org/officeDocument/2006/relationships/tags" Target="../tags/tag486.xml"/><Relationship Id="rId55" Type="http://schemas.openxmlformats.org/officeDocument/2006/relationships/tags" Target="../tags/tag491.xml"/><Relationship Id="rId63" Type="http://schemas.openxmlformats.org/officeDocument/2006/relationships/tags" Target="../tags/tag499.xml"/><Relationship Id="rId68" Type="http://schemas.openxmlformats.org/officeDocument/2006/relationships/tags" Target="../tags/tag504.xml"/><Relationship Id="rId76" Type="http://schemas.openxmlformats.org/officeDocument/2006/relationships/tags" Target="../tags/tag512.xml"/><Relationship Id="rId84" Type="http://schemas.openxmlformats.org/officeDocument/2006/relationships/tags" Target="../tags/tag520.xml"/><Relationship Id="rId7" Type="http://schemas.openxmlformats.org/officeDocument/2006/relationships/tags" Target="../tags/tag443.xml"/><Relationship Id="rId71" Type="http://schemas.openxmlformats.org/officeDocument/2006/relationships/tags" Target="../tags/tag507.xml"/><Relationship Id="rId2" Type="http://schemas.openxmlformats.org/officeDocument/2006/relationships/tags" Target="../tags/tag438.xml"/><Relationship Id="rId16" Type="http://schemas.openxmlformats.org/officeDocument/2006/relationships/tags" Target="../tags/tag452.xml"/><Relationship Id="rId29" Type="http://schemas.openxmlformats.org/officeDocument/2006/relationships/tags" Target="../tags/tag465.xml"/><Relationship Id="rId11" Type="http://schemas.openxmlformats.org/officeDocument/2006/relationships/tags" Target="../tags/tag447.xml"/><Relationship Id="rId24" Type="http://schemas.openxmlformats.org/officeDocument/2006/relationships/tags" Target="../tags/tag460.xml"/><Relationship Id="rId32" Type="http://schemas.openxmlformats.org/officeDocument/2006/relationships/tags" Target="../tags/tag468.xml"/><Relationship Id="rId37" Type="http://schemas.openxmlformats.org/officeDocument/2006/relationships/tags" Target="../tags/tag473.xml"/><Relationship Id="rId40" Type="http://schemas.openxmlformats.org/officeDocument/2006/relationships/tags" Target="../tags/tag476.xml"/><Relationship Id="rId45" Type="http://schemas.openxmlformats.org/officeDocument/2006/relationships/tags" Target="../tags/tag481.xml"/><Relationship Id="rId53" Type="http://schemas.openxmlformats.org/officeDocument/2006/relationships/tags" Target="../tags/tag489.xml"/><Relationship Id="rId58" Type="http://schemas.openxmlformats.org/officeDocument/2006/relationships/tags" Target="../tags/tag494.xml"/><Relationship Id="rId66" Type="http://schemas.openxmlformats.org/officeDocument/2006/relationships/tags" Target="../tags/tag502.xml"/><Relationship Id="rId74" Type="http://schemas.openxmlformats.org/officeDocument/2006/relationships/tags" Target="../tags/tag510.xml"/><Relationship Id="rId79" Type="http://schemas.openxmlformats.org/officeDocument/2006/relationships/tags" Target="../tags/tag515.xml"/><Relationship Id="rId5" Type="http://schemas.openxmlformats.org/officeDocument/2006/relationships/tags" Target="../tags/tag441.xml"/><Relationship Id="rId61" Type="http://schemas.openxmlformats.org/officeDocument/2006/relationships/tags" Target="../tags/tag497.xml"/><Relationship Id="rId82" Type="http://schemas.openxmlformats.org/officeDocument/2006/relationships/tags" Target="../tags/tag518.xml"/><Relationship Id="rId19" Type="http://schemas.openxmlformats.org/officeDocument/2006/relationships/tags" Target="../tags/tag455.xml"/><Relationship Id="rId4" Type="http://schemas.openxmlformats.org/officeDocument/2006/relationships/tags" Target="../tags/tag440.xml"/><Relationship Id="rId9" Type="http://schemas.openxmlformats.org/officeDocument/2006/relationships/tags" Target="../tags/tag445.xml"/><Relationship Id="rId14" Type="http://schemas.openxmlformats.org/officeDocument/2006/relationships/tags" Target="../tags/tag450.xml"/><Relationship Id="rId22" Type="http://schemas.openxmlformats.org/officeDocument/2006/relationships/tags" Target="../tags/tag458.xml"/><Relationship Id="rId27" Type="http://schemas.openxmlformats.org/officeDocument/2006/relationships/tags" Target="../tags/tag463.xml"/><Relationship Id="rId30" Type="http://schemas.openxmlformats.org/officeDocument/2006/relationships/tags" Target="../tags/tag466.xml"/><Relationship Id="rId35" Type="http://schemas.openxmlformats.org/officeDocument/2006/relationships/tags" Target="../tags/tag471.xml"/><Relationship Id="rId43" Type="http://schemas.openxmlformats.org/officeDocument/2006/relationships/tags" Target="../tags/tag479.xml"/><Relationship Id="rId48" Type="http://schemas.openxmlformats.org/officeDocument/2006/relationships/tags" Target="../tags/tag484.xml"/><Relationship Id="rId56" Type="http://schemas.openxmlformats.org/officeDocument/2006/relationships/tags" Target="../tags/tag492.xml"/><Relationship Id="rId64" Type="http://schemas.openxmlformats.org/officeDocument/2006/relationships/tags" Target="../tags/tag500.xml"/><Relationship Id="rId69" Type="http://schemas.openxmlformats.org/officeDocument/2006/relationships/tags" Target="../tags/tag505.xml"/><Relationship Id="rId77" Type="http://schemas.openxmlformats.org/officeDocument/2006/relationships/tags" Target="../tags/tag513.xml"/><Relationship Id="rId8" Type="http://schemas.openxmlformats.org/officeDocument/2006/relationships/tags" Target="../tags/tag444.xml"/><Relationship Id="rId51" Type="http://schemas.openxmlformats.org/officeDocument/2006/relationships/tags" Target="../tags/tag487.xml"/><Relationship Id="rId72" Type="http://schemas.openxmlformats.org/officeDocument/2006/relationships/tags" Target="../tags/tag508.xml"/><Relationship Id="rId80" Type="http://schemas.openxmlformats.org/officeDocument/2006/relationships/tags" Target="../tags/tag516.xml"/><Relationship Id="rId85" Type="http://schemas.openxmlformats.org/officeDocument/2006/relationships/slideLayout" Target="../slideLayouts/slideLayout7.xml"/><Relationship Id="rId3" Type="http://schemas.openxmlformats.org/officeDocument/2006/relationships/tags" Target="../tags/tag439.xml"/><Relationship Id="rId12" Type="http://schemas.openxmlformats.org/officeDocument/2006/relationships/tags" Target="../tags/tag448.xml"/><Relationship Id="rId17" Type="http://schemas.openxmlformats.org/officeDocument/2006/relationships/tags" Target="../tags/tag453.xml"/><Relationship Id="rId25" Type="http://schemas.openxmlformats.org/officeDocument/2006/relationships/tags" Target="../tags/tag461.xml"/><Relationship Id="rId33" Type="http://schemas.openxmlformats.org/officeDocument/2006/relationships/tags" Target="../tags/tag469.xml"/><Relationship Id="rId38" Type="http://schemas.openxmlformats.org/officeDocument/2006/relationships/tags" Target="../tags/tag474.xml"/><Relationship Id="rId46" Type="http://schemas.openxmlformats.org/officeDocument/2006/relationships/tags" Target="../tags/tag482.xml"/><Relationship Id="rId59" Type="http://schemas.openxmlformats.org/officeDocument/2006/relationships/tags" Target="../tags/tag495.xml"/><Relationship Id="rId67" Type="http://schemas.openxmlformats.org/officeDocument/2006/relationships/tags" Target="../tags/tag503.xml"/><Relationship Id="rId20" Type="http://schemas.openxmlformats.org/officeDocument/2006/relationships/tags" Target="../tags/tag456.xml"/><Relationship Id="rId41" Type="http://schemas.openxmlformats.org/officeDocument/2006/relationships/tags" Target="../tags/tag477.xml"/><Relationship Id="rId54" Type="http://schemas.openxmlformats.org/officeDocument/2006/relationships/tags" Target="../tags/tag490.xml"/><Relationship Id="rId62" Type="http://schemas.openxmlformats.org/officeDocument/2006/relationships/tags" Target="../tags/tag498.xml"/><Relationship Id="rId70" Type="http://schemas.openxmlformats.org/officeDocument/2006/relationships/tags" Target="../tags/tag506.xml"/><Relationship Id="rId75" Type="http://schemas.openxmlformats.org/officeDocument/2006/relationships/tags" Target="../tags/tag511.xml"/><Relationship Id="rId83" Type="http://schemas.openxmlformats.org/officeDocument/2006/relationships/tags" Target="../tags/tag519.xml"/><Relationship Id="rId1" Type="http://schemas.openxmlformats.org/officeDocument/2006/relationships/tags" Target="../tags/tag437.xml"/><Relationship Id="rId6" Type="http://schemas.openxmlformats.org/officeDocument/2006/relationships/tags" Target="../tags/tag442.xml"/><Relationship Id="rId15" Type="http://schemas.openxmlformats.org/officeDocument/2006/relationships/tags" Target="../tags/tag451.xml"/><Relationship Id="rId23" Type="http://schemas.openxmlformats.org/officeDocument/2006/relationships/tags" Target="../tags/tag459.xml"/><Relationship Id="rId28" Type="http://schemas.openxmlformats.org/officeDocument/2006/relationships/tags" Target="../tags/tag464.xml"/><Relationship Id="rId36" Type="http://schemas.openxmlformats.org/officeDocument/2006/relationships/tags" Target="../tags/tag472.xml"/><Relationship Id="rId49" Type="http://schemas.openxmlformats.org/officeDocument/2006/relationships/tags" Target="../tags/tag485.xml"/><Relationship Id="rId57" Type="http://schemas.openxmlformats.org/officeDocument/2006/relationships/tags" Target="../tags/tag493.xml"/><Relationship Id="rId10" Type="http://schemas.openxmlformats.org/officeDocument/2006/relationships/tags" Target="../tags/tag446.xml"/><Relationship Id="rId31" Type="http://schemas.openxmlformats.org/officeDocument/2006/relationships/tags" Target="../tags/tag467.xml"/><Relationship Id="rId44" Type="http://schemas.openxmlformats.org/officeDocument/2006/relationships/tags" Target="../tags/tag480.xml"/><Relationship Id="rId52" Type="http://schemas.openxmlformats.org/officeDocument/2006/relationships/tags" Target="../tags/tag488.xml"/><Relationship Id="rId60" Type="http://schemas.openxmlformats.org/officeDocument/2006/relationships/tags" Target="../tags/tag496.xml"/><Relationship Id="rId65" Type="http://schemas.openxmlformats.org/officeDocument/2006/relationships/tags" Target="../tags/tag501.xml"/><Relationship Id="rId73" Type="http://schemas.openxmlformats.org/officeDocument/2006/relationships/tags" Target="../tags/tag509.xml"/><Relationship Id="rId78" Type="http://schemas.openxmlformats.org/officeDocument/2006/relationships/tags" Target="../tags/tag514.xml"/><Relationship Id="rId81" Type="http://schemas.openxmlformats.org/officeDocument/2006/relationships/tags" Target="../tags/tag517.xml"/><Relationship Id="rId86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533.xml"/><Relationship Id="rId18" Type="http://schemas.openxmlformats.org/officeDocument/2006/relationships/tags" Target="../tags/tag538.xml"/><Relationship Id="rId26" Type="http://schemas.openxmlformats.org/officeDocument/2006/relationships/tags" Target="../tags/tag546.xml"/><Relationship Id="rId39" Type="http://schemas.openxmlformats.org/officeDocument/2006/relationships/tags" Target="../tags/tag559.xml"/><Relationship Id="rId21" Type="http://schemas.openxmlformats.org/officeDocument/2006/relationships/tags" Target="../tags/tag541.xml"/><Relationship Id="rId34" Type="http://schemas.openxmlformats.org/officeDocument/2006/relationships/tags" Target="../tags/tag554.xml"/><Relationship Id="rId42" Type="http://schemas.openxmlformats.org/officeDocument/2006/relationships/tags" Target="../tags/tag562.xml"/><Relationship Id="rId47" Type="http://schemas.openxmlformats.org/officeDocument/2006/relationships/tags" Target="../tags/tag567.xml"/><Relationship Id="rId50" Type="http://schemas.openxmlformats.org/officeDocument/2006/relationships/tags" Target="../tags/tag570.xml"/><Relationship Id="rId55" Type="http://schemas.openxmlformats.org/officeDocument/2006/relationships/tags" Target="../tags/tag575.xml"/><Relationship Id="rId7" Type="http://schemas.openxmlformats.org/officeDocument/2006/relationships/tags" Target="../tags/tag527.xml"/><Relationship Id="rId12" Type="http://schemas.openxmlformats.org/officeDocument/2006/relationships/tags" Target="../tags/tag532.xml"/><Relationship Id="rId17" Type="http://schemas.openxmlformats.org/officeDocument/2006/relationships/tags" Target="../tags/tag537.xml"/><Relationship Id="rId25" Type="http://schemas.openxmlformats.org/officeDocument/2006/relationships/tags" Target="../tags/tag545.xml"/><Relationship Id="rId33" Type="http://schemas.openxmlformats.org/officeDocument/2006/relationships/tags" Target="../tags/tag553.xml"/><Relationship Id="rId38" Type="http://schemas.openxmlformats.org/officeDocument/2006/relationships/tags" Target="../tags/tag558.xml"/><Relationship Id="rId46" Type="http://schemas.openxmlformats.org/officeDocument/2006/relationships/tags" Target="../tags/tag566.xml"/><Relationship Id="rId59" Type="http://schemas.openxmlformats.org/officeDocument/2006/relationships/slideLayout" Target="../slideLayouts/slideLayout7.xml"/><Relationship Id="rId2" Type="http://schemas.openxmlformats.org/officeDocument/2006/relationships/tags" Target="../tags/tag522.xml"/><Relationship Id="rId16" Type="http://schemas.openxmlformats.org/officeDocument/2006/relationships/tags" Target="../tags/tag536.xml"/><Relationship Id="rId20" Type="http://schemas.openxmlformats.org/officeDocument/2006/relationships/tags" Target="../tags/tag540.xml"/><Relationship Id="rId29" Type="http://schemas.openxmlformats.org/officeDocument/2006/relationships/tags" Target="../tags/tag549.xml"/><Relationship Id="rId41" Type="http://schemas.openxmlformats.org/officeDocument/2006/relationships/tags" Target="../tags/tag561.xml"/><Relationship Id="rId54" Type="http://schemas.openxmlformats.org/officeDocument/2006/relationships/tags" Target="../tags/tag574.xml"/><Relationship Id="rId1" Type="http://schemas.openxmlformats.org/officeDocument/2006/relationships/tags" Target="../tags/tag521.xml"/><Relationship Id="rId6" Type="http://schemas.openxmlformats.org/officeDocument/2006/relationships/tags" Target="../tags/tag526.xml"/><Relationship Id="rId11" Type="http://schemas.openxmlformats.org/officeDocument/2006/relationships/tags" Target="../tags/tag531.xml"/><Relationship Id="rId24" Type="http://schemas.openxmlformats.org/officeDocument/2006/relationships/tags" Target="../tags/tag544.xml"/><Relationship Id="rId32" Type="http://schemas.openxmlformats.org/officeDocument/2006/relationships/tags" Target="../tags/tag552.xml"/><Relationship Id="rId37" Type="http://schemas.openxmlformats.org/officeDocument/2006/relationships/tags" Target="../tags/tag557.xml"/><Relationship Id="rId40" Type="http://schemas.openxmlformats.org/officeDocument/2006/relationships/tags" Target="../tags/tag560.xml"/><Relationship Id="rId45" Type="http://schemas.openxmlformats.org/officeDocument/2006/relationships/tags" Target="../tags/tag565.xml"/><Relationship Id="rId53" Type="http://schemas.openxmlformats.org/officeDocument/2006/relationships/tags" Target="../tags/tag573.xml"/><Relationship Id="rId58" Type="http://schemas.openxmlformats.org/officeDocument/2006/relationships/tags" Target="../tags/tag578.xml"/><Relationship Id="rId5" Type="http://schemas.openxmlformats.org/officeDocument/2006/relationships/tags" Target="../tags/tag525.xml"/><Relationship Id="rId15" Type="http://schemas.openxmlformats.org/officeDocument/2006/relationships/tags" Target="../tags/tag535.xml"/><Relationship Id="rId23" Type="http://schemas.openxmlformats.org/officeDocument/2006/relationships/tags" Target="../tags/tag543.xml"/><Relationship Id="rId28" Type="http://schemas.openxmlformats.org/officeDocument/2006/relationships/tags" Target="../tags/tag548.xml"/><Relationship Id="rId36" Type="http://schemas.openxmlformats.org/officeDocument/2006/relationships/tags" Target="../tags/tag556.xml"/><Relationship Id="rId49" Type="http://schemas.openxmlformats.org/officeDocument/2006/relationships/tags" Target="../tags/tag569.xml"/><Relationship Id="rId57" Type="http://schemas.openxmlformats.org/officeDocument/2006/relationships/tags" Target="../tags/tag577.xml"/><Relationship Id="rId10" Type="http://schemas.openxmlformats.org/officeDocument/2006/relationships/tags" Target="../tags/tag530.xml"/><Relationship Id="rId19" Type="http://schemas.openxmlformats.org/officeDocument/2006/relationships/tags" Target="../tags/tag539.xml"/><Relationship Id="rId31" Type="http://schemas.openxmlformats.org/officeDocument/2006/relationships/tags" Target="../tags/tag551.xml"/><Relationship Id="rId44" Type="http://schemas.openxmlformats.org/officeDocument/2006/relationships/tags" Target="../tags/tag564.xml"/><Relationship Id="rId52" Type="http://schemas.openxmlformats.org/officeDocument/2006/relationships/tags" Target="../tags/tag572.xml"/><Relationship Id="rId60" Type="http://schemas.openxmlformats.org/officeDocument/2006/relationships/notesSlide" Target="../notesSlides/notesSlide21.xml"/><Relationship Id="rId4" Type="http://schemas.openxmlformats.org/officeDocument/2006/relationships/tags" Target="../tags/tag524.xml"/><Relationship Id="rId9" Type="http://schemas.openxmlformats.org/officeDocument/2006/relationships/tags" Target="../tags/tag529.xml"/><Relationship Id="rId14" Type="http://schemas.openxmlformats.org/officeDocument/2006/relationships/tags" Target="../tags/tag534.xml"/><Relationship Id="rId22" Type="http://schemas.openxmlformats.org/officeDocument/2006/relationships/tags" Target="../tags/tag542.xml"/><Relationship Id="rId27" Type="http://schemas.openxmlformats.org/officeDocument/2006/relationships/tags" Target="../tags/tag547.xml"/><Relationship Id="rId30" Type="http://schemas.openxmlformats.org/officeDocument/2006/relationships/tags" Target="../tags/tag550.xml"/><Relationship Id="rId35" Type="http://schemas.openxmlformats.org/officeDocument/2006/relationships/tags" Target="../tags/tag555.xml"/><Relationship Id="rId43" Type="http://schemas.openxmlformats.org/officeDocument/2006/relationships/tags" Target="../tags/tag563.xml"/><Relationship Id="rId48" Type="http://schemas.openxmlformats.org/officeDocument/2006/relationships/tags" Target="../tags/tag568.xml"/><Relationship Id="rId56" Type="http://schemas.openxmlformats.org/officeDocument/2006/relationships/tags" Target="../tags/tag576.xml"/><Relationship Id="rId8" Type="http://schemas.openxmlformats.org/officeDocument/2006/relationships/tags" Target="../tags/tag528.xml"/><Relationship Id="rId51" Type="http://schemas.openxmlformats.org/officeDocument/2006/relationships/tags" Target="../tags/tag571.xml"/><Relationship Id="rId3" Type="http://schemas.openxmlformats.org/officeDocument/2006/relationships/tags" Target="../tags/tag5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80.xml"/><Relationship Id="rId1" Type="http://schemas.openxmlformats.org/officeDocument/2006/relationships/tags" Target="../tags/tag579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83.xml"/><Relationship Id="rId2" Type="http://schemas.openxmlformats.org/officeDocument/2006/relationships/tags" Target="../tags/tag582.xml"/><Relationship Id="rId1" Type="http://schemas.openxmlformats.org/officeDocument/2006/relationships/tags" Target="../tags/tag581.xml"/><Relationship Id="rId6" Type="http://schemas.openxmlformats.org/officeDocument/2006/relationships/notesSlide" Target="../notesSlides/notesSlide2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8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6.xml"/><Relationship Id="rId1" Type="http://schemas.openxmlformats.org/officeDocument/2006/relationships/tags" Target="../tags/tag585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2" Type="http://schemas.openxmlformats.org/officeDocument/2006/relationships/tags" Target="../tags/tag7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60.xml"/><Relationship Id="rId21" Type="http://schemas.openxmlformats.org/officeDocument/2006/relationships/tags" Target="../tags/tag42.xml"/><Relationship Id="rId34" Type="http://schemas.openxmlformats.org/officeDocument/2006/relationships/tags" Target="../tags/tag55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63" Type="http://schemas.openxmlformats.org/officeDocument/2006/relationships/tags" Target="../tags/tag8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9" Type="http://schemas.openxmlformats.org/officeDocument/2006/relationships/tags" Target="../tags/tag50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6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61" Type="http://schemas.openxmlformats.org/officeDocument/2006/relationships/tags" Target="../tags/tag82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56" Type="http://schemas.openxmlformats.org/officeDocument/2006/relationships/tags" Target="../tags/tag77.xml"/><Relationship Id="rId64" Type="http://schemas.openxmlformats.org/officeDocument/2006/relationships/tags" Target="../tags/tag85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notesSlide" Target="../notesSlides/notesSlide5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3" Type="http://schemas.openxmlformats.org/officeDocument/2006/relationships/tags" Target="../tags/tag89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tags" Target="../tags/tag128.xml"/><Relationship Id="rId47" Type="http://schemas.openxmlformats.org/officeDocument/2006/relationships/tags" Target="../tags/tag133.xml"/><Relationship Id="rId50" Type="http://schemas.openxmlformats.org/officeDocument/2006/relationships/notesSlide" Target="../notesSlides/notesSlide6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Relationship Id="rId46" Type="http://schemas.openxmlformats.org/officeDocument/2006/relationships/tags" Target="../tags/tag132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41" Type="http://schemas.openxmlformats.org/officeDocument/2006/relationships/tags" Target="../tags/tag12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45" Type="http://schemas.openxmlformats.org/officeDocument/2006/relationships/tags" Target="../tags/tag131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4" Type="http://schemas.openxmlformats.org/officeDocument/2006/relationships/tags" Target="../tags/tag130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tags" Target="../tags/tag129.xml"/><Relationship Id="rId48" Type="http://schemas.openxmlformats.org/officeDocument/2006/relationships/tags" Target="../tags/tag134.xml"/><Relationship Id="rId8" Type="http://schemas.openxmlformats.org/officeDocument/2006/relationships/tags" Target="../tags/tag9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26" Type="http://schemas.openxmlformats.org/officeDocument/2006/relationships/tags" Target="../tags/tag164.xml"/><Relationship Id="rId3" Type="http://schemas.openxmlformats.org/officeDocument/2006/relationships/tags" Target="../tags/tag141.xml"/><Relationship Id="rId21" Type="http://schemas.openxmlformats.org/officeDocument/2006/relationships/tags" Target="../tags/tag159.xml"/><Relationship Id="rId34" Type="http://schemas.openxmlformats.org/officeDocument/2006/relationships/tags" Target="../tags/tag172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33" Type="http://schemas.openxmlformats.org/officeDocument/2006/relationships/tags" Target="../tags/tag171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29" Type="http://schemas.openxmlformats.org/officeDocument/2006/relationships/tags" Target="../tags/tag167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24" Type="http://schemas.openxmlformats.org/officeDocument/2006/relationships/tags" Target="../tags/tag162.xml"/><Relationship Id="rId32" Type="http://schemas.openxmlformats.org/officeDocument/2006/relationships/tags" Target="../tags/tag170.xml"/><Relationship Id="rId37" Type="http://schemas.openxmlformats.org/officeDocument/2006/relationships/notesSlide" Target="../notesSlides/notesSlide9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36" Type="http://schemas.openxmlformats.org/officeDocument/2006/relationships/slideLayout" Target="../slideLayouts/slideLayout7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31" Type="http://schemas.openxmlformats.org/officeDocument/2006/relationships/tags" Target="../tags/tag169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tags" Target="../tags/tag168.xml"/><Relationship Id="rId35" Type="http://schemas.openxmlformats.org/officeDocument/2006/relationships/tags" Target="../tags/tag1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800" dirty="0" smtClean="0"/>
              <a:t>CSE 332:  </a:t>
            </a:r>
            <a:r>
              <a:rPr lang="en-US" altLang="en-US" sz="4800" dirty="0" smtClean="0"/>
              <a:t>Sorting II</a:t>
            </a:r>
            <a:endParaRPr lang="en-US" alt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Spring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C3DB1-0218-4FBA-8E79-1049E9DC75D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Quicksort Partitioning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828800"/>
            <a:ext cx="8610600" cy="4648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Partition the array into left and right sub-arrays such that: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smtClean="0"/>
              <a:t>elements in left sub-array are </a:t>
            </a:r>
            <a:r>
              <a:rPr lang="en-US" altLang="en-US" sz="2400" smtClean="0">
                <a:sym typeface="Symbol" pitchFamily="18" charset="2"/>
              </a:rPr>
              <a:t></a:t>
            </a:r>
            <a:r>
              <a:rPr lang="en-US" altLang="en-US" sz="2400" smtClean="0"/>
              <a:t> pivot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smtClean="0"/>
              <a:t>elements in right sub-array are </a:t>
            </a:r>
            <a:r>
              <a:rPr lang="en-US" altLang="en-US" sz="2400" smtClean="0">
                <a:sym typeface="Symbol" pitchFamily="18" charset="2"/>
              </a:rPr>
              <a:t></a:t>
            </a:r>
            <a:r>
              <a:rPr lang="en-US" altLang="en-US" sz="2400" smtClean="0"/>
              <a:t> pivot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Can be done in-place with another “two pointer method”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smtClean="0"/>
              <a:t>Sounds like mergesort, but here we are </a:t>
            </a:r>
            <a:r>
              <a:rPr lang="en-US" altLang="en-US" sz="2400" i="1" smtClean="0"/>
              <a:t>partitioning</a:t>
            </a:r>
            <a:r>
              <a:rPr lang="en-US" altLang="en-US" sz="2400" smtClean="0"/>
              <a:t>, not sorting…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smtClean="0"/>
              <a:t>…and we can do it in-place.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C4786-C2D2-42D7-AFC6-4EBC02C67CF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Partioning In-place</a:t>
            </a:r>
          </a:p>
        </p:txBody>
      </p:sp>
      <p:grpSp>
        <p:nvGrpSpPr>
          <p:cNvPr id="29700" name="Group 6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122488" y="2863850"/>
            <a:ext cx="5216525" cy="915988"/>
            <a:chOff x="1130" y="1584"/>
            <a:chExt cx="3718" cy="653"/>
          </a:xfrm>
        </p:grpSpPr>
        <p:sp>
          <p:nvSpPr>
            <p:cNvPr id="29747" name="Text Box 1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130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0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8" name="Text Box 1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502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1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9" name="Text Box 1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74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4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0" name="Text Box 1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246" y="1871"/>
              <a:ext cx="371" cy="36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urier New" pitchFamily="49" charset="0"/>
                </a:rPr>
                <a:t>9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1" name="Text Box 1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17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7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2" name="Text Box 1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989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3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3" name="Text Box 2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361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5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4" name="Text Box 2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733" y="1871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2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5" name="Text Box 22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104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6" name="Text Box 23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476" y="1871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8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7" name="Oval 2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104" y="1871"/>
              <a:ext cx="372" cy="3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58" name="Text Box 2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46" y="1610"/>
              <a:ext cx="3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9759" name="Text Box 26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744" y="1584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urier New" pitchFamily="49" charset="0"/>
                </a:rPr>
                <a:t>j</a:t>
              </a:r>
            </a:p>
          </p:txBody>
        </p:sp>
      </p:grpSp>
      <p:grpSp>
        <p:nvGrpSpPr>
          <p:cNvPr id="29701" name="Group 6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22488" y="4329113"/>
            <a:ext cx="5216525" cy="928687"/>
            <a:chOff x="1130" y="2506"/>
            <a:chExt cx="3718" cy="662"/>
          </a:xfrm>
        </p:grpSpPr>
        <p:sp>
          <p:nvSpPr>
            <p:cNvPr id="29734" name="Text Box 2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130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0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5" name="Text Box 2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502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1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6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874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4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7" name="Text Box 3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246" y="2802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9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8" name="Text Box 3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617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7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9" name="Text Box 3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89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3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0" name="Text Box 3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361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5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1" name="Text Box 3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733" y="2802"/>
              <a:ext cx="371" cy="36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urier New" pitchFamily="49" charset="0"/>
                </a:rPr>
                <a:t>2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2" name="Text Box 3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104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3" name="Text Box 3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476" y="2802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8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4" name="Oval 3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104" y="2802"/>
              <a:ext cx="372" cy="3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45" name="Text Box 3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246" y="2541"/>
              <a:ext cx="3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urier New" pitchFamily="49" charset="0"/>
                </a:rPr>
                <a:t>i</a:t>
              </a:r>
              <a:endParaRPr lang="en-US" altLang="en-US" sz="2000" b="1">
                <a:latin typeface="Times New Roman" pitchFamily="18" charset="0"/>
              </a:endParaRPr>
            </a:p>
          </p:txBody>
        </p:sp>
        <p:sp>
          <p:nvSpPr>
            <p:cNvPr id="29746" name="Text Box 3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733" y="2506"/>
              <a:ext cx="3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j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9702" name="Group 6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122488" y="5610225"/>
            <a:ext cx="5216525" cy="942975"/>
            <a:chOff x="1130" y="3312"/>
            <a:chExt cx="3718" cy="672"/>
          </a:xfrm>
        </p:grpSpPr>
        <p:sp>
          <p:nvSpPr>
            <p:cNvPr id="29721" name="Text Box 40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130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0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2" name="Text Box 41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02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1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3" name="Text Box 4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874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4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4" name="Text Box 4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46" y="3618"/>
              <a:ext cx="371" cy="36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urier New" pitchFamily="49" charset="0"/>
                </a:rPr>
                <a:t>2</a:t>
              </a:r>
              <a:endParaRPr lang="en-US" altLang="en-US" sz="2000" b="1">
                <a:latin typeface="Times New Roman" pitchFamily="18" charset="0"/>
              </a:endParaRPr>
            </a:p>
          </p:txBody>
        </p:sp>
        <p:sp>
          <p:nvSpPr>
            <p:cNvPr id="29725" name="Text Box 4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617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7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6" name="Text Box 4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89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3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7" name="Text Box 4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361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5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8" name="Text Box 4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33" y="3618"/>
              <a:ext cx="371" cy="36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urier New" pitchFamily="49" charset="0"/>
                </a:rPr>
                <a:t>9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29" name="Text Box 48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104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0" name="Text Box 4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476" y="3618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8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1" name="Oval 5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104" y="3618"/>
              <a:ext cx="372" cy="3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32" name="Text Box 51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46" y="3357"/>
              <a:ext cx="3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9733" name="Text Box 5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733" y="3312"/>
              <a:ext cx="3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j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9703" name="Group 6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122488" y="1417638"/>
            <a:ext cx="5216525" cy="923925"/>
            <a:chOff x="1130" y="672"/>
            <a:chExt cx="3718" cy="659"/>
          </a:xfrm>
        </p:grpSpPr>
        <p:sp>
          <p:nvSpPr>
            <p:cNvPr id="29708" name="Text Box 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30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0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9" name="Text Box 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502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1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0" name="Text Box 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74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4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1" name="Text Box 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246" y="965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9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2" name="Text Box 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17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7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3" name="Text Box 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989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3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4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361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5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5" name="Text Box 10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733" y="965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2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6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104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7" name="Text Box 1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476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8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8" name="Oval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104" y="965"/>
              <a:ext cx="372" cy="3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19" name="Text Box 5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488" y="672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9720" name="Text Box 54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44" y="672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j</a:t>
              </a:r>
            </a:p>
          </p:txBody>
        </p:sp>
      </p:grpSp>
      <p:sp>
        <p:nvSpPr>
          <p:cNvPr id="29704" name="Text Box 5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1013" y="1066800"/>
            <a:ext cx="752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Setup: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= start and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= end of un-partioned elements:</a:t>
            </a:r>
          </a:p>
        </p:txBody>
      </p:sp>
      <p:sp>
        <p:nvSpPr>
          <p:cNvPr id="29705" name="Text Box 5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1013" y="2590800"/>
            <a:ext cx="451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until element </a:t>
            </a:r>
            <a:r>
              <a:rPr lang="en-US" altLang="en-US" sz="2400">
                <a:sym typeface="Symbol" pitchFamily="18" charset="2"/>
              </a:rPr>
              <a:t></a:t>
            </a:r>
            <a:r>
              <a:rPr lang="en-US" altLang="en-US" sz="2400"/>
              <a:t> pivot:</a:t>
            </a:r>
          </a:p>
        </p:txBody>
      </p:sp>
      <p:sp>
        <p:nvSpPr>
          <p:cNvPr id="29706" name="Text Box 5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7213" y="4038600"/>
            <a:ext cx="451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until element </a:t>
            </a:r>
            <a:r>
              <a:rPr lang="en-US" altLang="en-US" sz="2400">
                <a:sym typeface="Symbol" pitchFamily="18" charset="2"/>
              </a:rPr>
              <a:t></a:t>
            </a:r>
            <a:r>
              <a:rPr lang="en-US" altLang="en-US" sz="2400"/>
              <a:t> pivot:</a:t>
            </a:r>
          </a:p>
        </p:txBody>
      </p:sp>
      <p:sp>
        <p:nvSpPr>
          <p:cNvPr id="29707" name="Text Box 5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7213" y="54864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If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&gt;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, then swap: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85143-C7C4-4312-8F45-B098D67D178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30723" name="Rectangle 85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838200" y="-152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Partioning In-place</a:t>
            </a:r>
          </a:p>
        </p:txBody>
      </p:sp>
      <p:sp>
        <p:nvSpPr>
          <p:cNvPr id="30724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01875" y="3481388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62263" y="3481388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1063" y="3481388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1450" y="3481388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40250" y="3481388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0638" y="3481388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61025" y="3481388"/>
            <a:ext cx="558800" cy="452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7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19825" y="3481388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0213" y="3481388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3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39013" y="3481388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8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4" name="Oval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80213" y="3481388"/>
            <a:ext cx="558800" cy="452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735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48313" y="3159125"/>
            <a:ext cx="56038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36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24550" y="3125788"/>
            <a:ext cx="3238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j</a:t>
            </a:r>
          </a:p>
        </p:txBody>
      </p:sp>
      <p:sp>
        <p:nvSpPr>
          <p:cNvPr id="30737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01875" y="4289425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8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62263" y="428942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39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421063" y="4289425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0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81450" y="428942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1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40250" y="4289425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2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0638" y="4289425"/>
            <a:ext cx="560387" cy="4508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3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61025" y="428942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7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4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219825" y="4289425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5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780213" y="428942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6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39013" y="4289425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8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47" name="Oval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80213" y="4289425"/>
            <a:ext cx="558800" cy="450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748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61025" y="3941763"/>
            <a:ext cx="5588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i</a:t>
            </a: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30749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100638" y="3908425"/>
            <a:ext cx="56038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j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50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01875" y="5192713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1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62263" y="5192713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2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421063" y="5192713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3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981450" y="5192713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</a:t>
            </a:r>
            <a:endParaRPr lang="en-US" altLang="en-US" b="1">
              <a:latin typeface="Times New Roman" pitchFamily="18" charset="0"/>
            </a:endParaRPr>
          </a:p>
        </p:txBody>
      </p:sp>
      <p:sp>
        <p:nvSpPr>
          <p:cNvPr id="30754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0250" y="5192713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5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00638" y="5192713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6" name="Text Box 3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61025" y="5192713"/>
            <a:ext cx="558800" cy="452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7" name="Text Box 3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19825" y="5192713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8" name="Text Box 3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0213" y="5192713"/>
            <a:ext cx="558800" cy="452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7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59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39013" y="5192713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8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60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661025" y="4870450"/>
            <a:ext cx="558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61" name="Text Box 39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0638" y="4837113"/>
            <a:ext cx="56038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j</a:t>
            </a: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30762" name="Text Box 4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041650" y="6324600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18" charset="2"/>
              </a:rPr>
              <a:t></a:t>
            </a:r>
            <a:r>
              <a:rPr lang="en-US" altLang="en-US" sz="2400"/>
              <a:t> pivot</a:t>
            </a:r>
          </a:p>
        </p:txBody>
      </p:sp>
      <p:sp>
        <p:nvSpPr>
          <p:cNvPr id="30763" name="Text Box 4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54600" y="6265863"/>
            <a:ext cx="83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pivot</a:t>
            </a:r>
          </a:p>
        </p:txBody>
      </p:sp>
      <p:sp>
        <p:nvSpPr>
          <p:cNvPr id="30764" name="Text Box 42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53175" y="6324600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18" charset="2"/>
              </a:rPr>
              <a:t></a:t>
            </a:r>
            <a:r>
              <a:rPr lang="en-US" altLang="en-US" sz="2400"/>
              <a:t> pivot</a:t>
            </a:r>
          </a:p>
        </p:txBody>
      </p:sp>
      <p:sp>
        <p:nvSpPr>
          <p:cNvPr id="30765" name="AutoShape 43"/>
          <p:cNvSpPr>
            <a:spLocks/>
          </p:cNvSpPr>
          <p:nvPr>
            <p:custDataLst>
              <p:tags r:id="rId43"/>
            </p:custDataLst>
          </p:nvPr>
        </p:nvSpPr>
        <p:spPr bwMode="auto">
          <a:xfrm rot="-5400000">
            <a:off x="3709987" y="4275138"/>
            <a:ext cx="542925" cy="3359150"/>
          </a:xfrm>
          <a:prstGeom prst="leftBrace">
            <a:avLst>
              <a:gd name="adj1" fmla="val 51559"/>
              <a:gd name="adj2" fmla="val 507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766" name="AutoShape 44"/>
          <p:cNvSpPr>
            <a:spLocks/>
          </p:cNvSpPr>
          <p:nvPr>
            <p:custDataLst>
              <p:tags r:id="rId44"/>
            </p:custDataLst>
          </p:nvPr>
        </p:nvSpPr>
        <p:spPr bwMode="auto">
          <a:xfrm rot="-5400000">
            <a:off x="6788150" y="5114925"/>
            <a:ext cx="542925" cy="1679575"/>
          </a:xfrm>
          <a:prstGeom prst="leftBrace">
            <a:avLst>
              <a:gd name="adj1" fmla="val 25780"/>
              <a:gd name="adj2" fmla="val 507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767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5661025" y="5683250"/>
            <a:ext cx="223838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Text Box 46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301875" y="1069975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69" name="Text Box 47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862263" y="106997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0" name="Text Box 48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421063" y="1069975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1" name="Text Box 49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981450" y="106997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0772" name="Text Box 50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540250" y="1069975"/>
            <a:ext cx="560388" cy="4508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7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3" name="Text Box 5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00638" y="1069975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4" name="Text Box 5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661025" y="106997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5" name="Text Box 5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19825" y="1069975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6" name="Text Box 5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780213" y="1069975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7" name="Text Box 5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339013" y="1069975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8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78" name="Oval 56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6780213" y="1069975"/>
            <a:ext cx="558800" cy="450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779" name="Text Box 5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540250" y="708025"/>
            <a:ext cx="560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80" name="Text Box 58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19825" y="708025"/>
            <a:ext cx="560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j</a:t>
            </a:r>
          </a:p>
        </p:txBody>
      </p:sp>
      <p:sp>
        <p:nvSpPr>
          <p:cNvPr id="30781" name="Text Box 59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301875" y="1868488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2" name="Text Box 6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862263" y="1868488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3" name="Text Box 61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421063" y="1868488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4" name="Text Box 62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981450" y="1868488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5" name="Text Box 63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540250" y="1868488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7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6" name="Text Box 64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100638" y="1868488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7" name="Text Box 6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661025" y="1868488"/>
            <a:ext cx="558800" cy="452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8" name="Text Box 66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219825" y="1868488"/>
            <a:ext cx="560388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89" name="Text Box 67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780213" y="1868488"/>
            <a:ext cx="558800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90" name="Text Box 68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339013" y="1868488"/>
            <a:ext cx="560387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8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91" name="Oval 69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6780213" y="1868488"/>
            <a:ext cx="558800" cy="452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792" name="Text Box 70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540250" y="1546225"/>
            <a:ext cx="560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i</a:t>
            </a: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30793" name="Text Box 7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5661025" y="1506538"/>
            <a:ext cx="5588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j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94" name="Text Box 72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301875" y="2668588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95" name="Text Box 73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62263" y="2668588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96" name="Text Box 74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3421063" y="2668588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97" name="Text Box 75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3981450" y="2668588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2</a:t>
            </a:r>
            <a:endParaRPr lang="en-US" altLang="en-US" b="1">
              <a:latin typeface="Times New Roman" pitchFamily="18" charset="0"/>
            </a:endParaRPr>
          </a:p>
        </p:txBody>
      </p:sp>
      <p:sp>
        <p:nvSpPr>
          <p:cNvPr id="30798" name="Text Box 76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4540250" y="2668588"/>
            <a:ext cx="560388" cy="4508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799" name="Text Box 77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100638" y="2668588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800" name="Text Box 78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661025" y="2668588"/>
            <a:ext cx="558800" cy="4508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7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801" name="Text Box 79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19825" y="2668588"/>
            <a:ext cx="560388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802" name="Text Box 80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780213" y="2668588"/>
            <a:ext cx="558800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803" name="Text Box 81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339013" y="2668588"/>
            <a:ext cx="560387" cy="45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8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30804" name="Oval 82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780213" y="2668588"/>
            <a:ext cx="558800" cy="450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0805" name="Text Box 83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540250" y="2346325"/>
            <a:ext cx="560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806" name="Text Box 84"/>
          <p:cNvSpPr txBox="1"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5661025" y="2312988"/>
            <a:ext cx="5588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</a:rPr>
              <a:t>j</a:t>
            </a:r>
            <a:endParaRPr lang="en-US" altLang="en-US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807" name="Text Box 55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473075" y="1089025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:</a:t>
            </a:r>
          </a:p>
        </p:txBody>
      </p:sp>
      <p:sp>
        <p:nvSpPr>
          <p:cNvPr id="30808" name="Text Box 55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473075" y="1851025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:</a:t>
            </a:r>
          </a:p>
        </p:txBody>
      </p:sp>
      <p:sp>
        <p:nvSpPr>
          <p:cNvPr id="30809" name="Text Box 55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03200" y="4999038"/>
            <a:ext cx="2117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&gt;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, swap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 pivot,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partition done!</a:t>
            </a:r>
          </a:p>
        </p:txBody>
      </p:sp>
      <p:sp>
        <p:nvSpPr>
          <p:cNvPr id="30810" name="Text Box 55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457200" y="3451225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:</a:t>
            </a:r>
          </a:p>
        </p:txBody>
      </p:sp>
      <p:sp>
        <p:nvSpPr>
          <p:cNvPr id="30811" name="Text Box 55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473075" y="4297363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:</a:t>
            </a:r>
          </a:p>
        </p:txBody>
      </p:sp>
      <p:sp>
        <p:nvSpPr>
          <p:cNvPr id="30812" name="Text Box 55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1169988" y="2613025"/>
            <a:ext cx="1116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Swap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395C7D-40C7-4B79-8395-42CD3F69635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Partition Pseudocode</a:t>
            </a:r>
          </a:p>
        </p:txBody>
      </p:sp>
      <p:sp>
        <p:nvSpPr>
          <p:cNvPr id="3174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892175"/>
            <a:ext cx="837565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Partition(A[],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v = A[right]; // Assumes pivot value currently at 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i = left;     // Initialize left side, right side pointers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j = right-1;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// Do i++, j-- until they cross, swapping values as needed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while (1)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while (A[i] &lt; v) i++;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while (A[j] &gt; v) j--;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if (i &lt; j)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  Swap(A[i], A[j]);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  i++; j--;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Swap(A[i], A[right]); // Swap pivot value into position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return i;             // Return the final pivot position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</a:p>
        </p:txBody>
      </p:sp>
      <p:sp>
        <p:nvSpPr>
          <p:cNvPr id="3174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6186488"/>
            <a:ext cx="4559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Complexity for input size </a:t>
            </a:r>
            <a:r>
              <a:rPr lang="en-US" altLang="en-US" sz="2800" i="1"/>
              <a:t>n</a:t>
            </a:r>
            <a:r>
              <a:rPr lang="en-US" altLang="en-US" sz="2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0E268D-AC6A-4126-B4C7-C703AA27292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Quicksort Pseudocode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2339975"/>
            <a:ext cx="734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(left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&lt;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447800"/>
            <a:ext cx="4519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Putting the pieces together:</a:t>
            </a:r>
            <a:endParaRPr lang="en-US" altLang="en-US" sz="2800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3A59A3-BAD9-40D3-9B8A-E8ED0F6C869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4572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QuickSort:</a:t>
            </a:r>
            <a:br>
              <a:rPr lang="en-US" altLang="en-US" smtClean="0"/>
            </a:br>
            <a:r>
              <a:rPr lang="en-US" altLang="en-US" u="sng" smtClean="0"/>
              <a:t>Best</a:t>
            </a:r>
            <a:r>
              <a:rPr lang="en-US" altLang="en-US" smtClean="0"/>
              <a:t> case complexity</a:t>
            </a:r>
          </a:p>
        </p:txBody>
      </p:sp>
      <p:sp>
        <p:nvSpPr>
          <p:cNvPr id="33796" name="AutoShape 5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324600" y="1524000"/>
            <a:ext cx="2667000" cy="1219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) = 2T(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/2) + </a:t>
            </a:r>
            <a:r>
              <a:rPr lang="en-US" altLang="en-US" sz="2400" i="1">
                <a:latin typeface="Times New Roman" pitchFamily="18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) = 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 log 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33797" name="Text 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2971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Times New Roman" pitchFamily="18" charset="0"/>
              </a:rPr>
              <a:t>Same as Mergesort</a:t>
            </a:r>
          </a:p>
        </p:txBody>
      </p:sp>
      <p:sp>
        <p:nvSpPr>
          <p:cNvPr id="33798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851525"/>
            <a:ext cx="419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What is best case?  Always chooses a pivot that splits array in half at each step</a:t>
            </a:r>
          </a:p>
        </p:txBody>
      </p:sp>
      <p:sp>
        <p:nvSpPr>
          <p:cNvPr id="33799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1546225"/>
            <a:ext cx="66008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(left </a:t>
            </a: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&lt;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6AE4D4-EF54-4F14-B899-82282FEE31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34819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600200"/>
            <a:ext cx="66008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(left </a:t>
            </a: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&lt;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QuickSort:</a:t>
            </a:r>
            <a:br>
              <a:rPr lang="en-US" altLang="en-US" smtClean="0"/>
            </a:br>
            <a:r>
              <a:rPr lang="en-US" altLang="en-US" u="sng" smtClean="0"/>
              <a:t>Worst</a:t>
            </a:r>
            <a:r>
              <a:rPr lang="en-US" altLang="en-US" smtClean="0"/>
              <a:t> case complexity</a:t>
            </a:r>
          </a:p>
        </p:txBody>
      </p:sp>
      <p:sp>
        <p:nvSpPr>
          <p:cNvPr id="34821" name="Text Box 7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035675"/>
            <a:ext cx="464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Times New Roman" pitchFamily="18" charset="0"/>
              </a:rPr>
              <a:t>Always chooses WORST pivot – so that </a:t>
            </a:r>
            <a:r>
              <a:rPr lang="en-US" altLang="en-US" sz="2400" i="1">
                <a:solidFill>
                  <a:schemeClr val="hlink"/>
                </a:solidFill>
                <a:latin typeface="Times New Roman" pitchFamily="18" charset="0"/>
              </a:rPr>
              <a:t>one array is empty</a:t>
            </a:r>
            <a:r>
              <a:rPr lang="en-US" altLang="en-US" sz="2400">
                <a:solidFill>
                  <a:schemeClr val="hlink"/>
                </a:solidFill>
                <a:latin typeface="Times New Roman" pitchFamily="18" charset="0"/>
              </a:rPr>
              <a:t> at each step</a:t>
            </a:r>
          </a:p>
        </p:txBody>
      </p:sp>
      <p:sp>
        <p:nvSpPr>
          <p:cNvPr id="34822" name="AutoShape 6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1447800"/>
            <a:ext cx="4191000" cy="3048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T(1) = 1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T(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) = 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 + T(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-1)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/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T(n) = n + (n-1) + T(n-2)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T(n) = n + (n-1) + (n-2)+ T(n-3)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T(n) = 1 + 2+ 3+…+N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) = 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 baseline="30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E3E857-D461-4853-84B2-CA6E3076AFF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4572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 smtClean="0"/>
              <a:t>QuickSort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u="sng" dirty="0" smtClean="0"/>
              <a:t>Average</a:t>
            </a:r>
            <a:r>
              <a:rPr lang="en-US" altLang="en-US" dirty="0" smtClean="0"/>
              <a:t> case complexity</a:t>
            </a:r>
          </a:p>
        </p:txBody>
      </p:sp>
      <p:sp>
        <p:nvSpPr>
          <p:cNvPr id="35844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9925" y="2505075"/>
            <a:ext cx="77073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Turns out to be </a:t>
            </a:r>
            <a:r>
              <a:rPr lang="en-US" altLang="en-US" sz="2800" b="1">
                <a:sym typeface="Symbol" pitchFamily="18" charset="2"/>
              </a:rPr>
              <a:t>O(</a:t>
            </a:r>
            <a:r>
              <a:rPr lang="en-US" altLang="en-US" sz="2800" b="1" i="1">
                <a:sym typeface="Symbol" pitchFamily="18" charset="2"/>
              </a:rPr>
              <a:t>n</a:t>
            </a:r>
            <a:r>
              <a:rPr lang="en-US" altLang="en-US" sz="2800" b="1">
                <a:sym typeface="Symbol" pitchFamily="18" charset="2"/>
              </a:rPr>
              <a:t> log </a:t>
            </a:r>
            <a:r>
              <a:rPr lang="en-US" altLang="en-US" sz="2800" b="1" i="1">
                <a:sym typeface="Symbol" pitchFamily="18" charset="2"/>
              </a:rPr>
              <a:t>n</a:t>
            </a:r>
            <a:r>
              <a:rPr lang="en-US" altLang="en-US" sz="2800" b="1">
                <a:sym typeface="Symbol" pitchFamily="18" charset="2"/>
              </a:rPr>
              <a:t>)</a:t>
            </a:r>
            <a:r>
              <a:rPr lang="en-US" altLang="en-US" sz="2800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ym typeface="Symbol" pitchFamily="18" charset="2"/>
              </a:rPr>
              <a:t>See Section 7.7.5 for an idea of the proof.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ym typeface="Symbol" pitchFamily="18" charset="2"/>
              </a:rPr>
              <a:t>Don’t need to know proof details for this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A81FE0-2388-4E51-AB15-009463FB62F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3686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216275"/>
            <a:ext cx="754063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8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92263" y="3216275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6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325" y="3216275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01975" y="3216275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56038" y="3216275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216275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64163" y="3216275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18225" y="3216275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73875" y="3216275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7938" y="3216275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0</a:t>
            </a:r>
          </a:p>
        </p:txBody>
      </p:sp>
      <p:sp>
        <p:nvSpPr>
          <p:cNvPr id="3687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8200" y="26670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92263" y="26670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1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7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46325" y="26670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2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01975" y="26670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3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56038" y="26670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4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10100" y="26670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5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64163" y="26670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18225" y="26670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7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73875" y="26670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8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7938" y="26670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9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7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8200" y="5334000"/>
            <a:ext cx="754063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8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592263" y="5334000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9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46325" y="5334000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0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101975" y="5334000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1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56038" y="5334000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2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610100" y="5334000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3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64163" y="5334000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4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18225" y="5334000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5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873875" y="5334000"/>
            <a:ext cx="754063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6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627938" y="5334000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8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7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73875" y="5334000"/>
            <a:ext cx="754063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98" name="Rectangle 35"/>
          <p:cNvSpPr>
            <a:spLocks noGrp="1" noChangeArrowheads="1"/>
          </p:cNvSpPr>
          <p:nvPr>
            <p:ph type="title" idx="4294967295"/>
            <p:custDataLst>
              <p:tags r:id="rId32"/>
            </p:custDataLst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Many Duplicates?</a:t>
            </a:r>
          </a:p>
        </p:txBody>
      </p:sp>
      <p:sp>
        <p:nvSpPr>
          <p:cNvPr id="36899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38200" y="1371600"/>
            <a:ext cx="76088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An important case to consider is when an array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has many duplicates.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36900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4343400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  <a:sym typeface="Symbol" pitchFamily="18" charset="2"/>
              </a:rPr>
              <a:t>medianOf3Pivot(…)</a:t>
            </a:r>
          </a:p>
        </p:txBody>
      </p:sp>
      <p:sp>
        <p:nvSpPr>
          <p:cNvPr id="3690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495800" y="41148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6A824E-8CA4-42AC-82BC-55A032E3A98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-76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Partitioning with Duplicates</a:t>
            </a:r>
          </a:p>
        </p:txBody>
      </p:sp>
      <p:sp>
        <p:nvSpPr>
          <p:cNvPr id="37892" name="Text Box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488" y="31908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893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44775" y="3190875"/>
            <a:ext cx="522288" cy="5127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7894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67063" y="3190875"/>
            <a:ext cx="520700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895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87763" y="3190875"/>
            <a:ext cx="520700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896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08463" y="31908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897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30750" y="3190875"/>
            <a:ext cx="522288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898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3038" y="31908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899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75325" y="3190875"/>
            <a:ext cx="519113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0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94438" y="31908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1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16725" y="3190875"/>
            <a:ext cx="522288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2" name="Oval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94438" y="3190875"/>
            <a:ext cx="522287" cy="5127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3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2824163"/>
            <a:ext cx="5207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904" name="Text Box 2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789613" y="2787650"/>
            <a:ext cx="5222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j</a:t>
            </a:r>
          </a:p>
        </p:txBody>
      </p:sp>
      <p:sp>
        <p:nvSpPr>
          <p:cNvPr id="37905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22488" y="46688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6" name="Text Box 2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44775" y="46688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7" name="Text Box 2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67063" y="46688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8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87763" y="46688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09" name="Text Box 3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08463" y="46688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0" name="Text Box 3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730750" y="46688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1" name="Text Box 3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53038" y="46688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2" name="Text Box 3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75325" y="4668838"/>
            <a:ext cx="519113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3" name="Text Box 3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94438" y="46688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4" name="Text Box 3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816725" y="46688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5" name="Oval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294438" y="4668838"/>
            <a:ext cx="522287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6" name="Text Box 3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43021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i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7917" name="Text Box 3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75325" y="4252913"/>
            <a:ext cx="51911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918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22488" y="6115050"/>
            <a:ext cx="522287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19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644775" y="6115050"/>
            <a:ext cx="522288" cy="5143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7920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67063" y="6115050"/>
            <a:ext cx="520700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1" name="Text Box 4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87763" y="6115050"/>
            <a:ext cx="520700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2" name="Text Box 4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08463" y="6115050"/>
            <a:ext cx="522287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3" name="Text Box 4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730750" y="6115050"/>
            <a:ext cx="522288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4" name="Text Box 4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53038" y="6115050"/>
            <a:ext cx="522287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5" name="Text Box 4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775325" y="6115050"/>
            <a:ext cx="519113" cy="5143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6" name="Text Box 4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94438" y="6115050"/>
            <a:ext cx="522287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7" name="Text Box 4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816725" y="6115050"/>
            <a:ext cx="522288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8" name="Oval 5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94438" y="6115050"/>
            <a:ext cx="522287" cy="514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7929" name="Text Box 5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7499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930" name="Text Box 5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775325" y="5686425"/>
            <a:ext cx="519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7931" name="Group 45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2122488" y="1341438"/>
            <a:ext cx="5216525" cy="923925"/>
            <a:chOff x="1130" y="672"/>
            <a:chExt cx="3718" cy="659"/>
          </a:xfrm>
        </p:grpSpPr>
        <p:sp>
          <p:nvSpPr>
            <p:cNvPr id="37936" name="Text Box 3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130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0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37" name="Text Box 4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02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38" name="Text Box 5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874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39" name="Text Box 6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246" y="965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0" name="Text Box 7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17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1" name="Text Box 8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989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2" name="Text Box 9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361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3" name="Text Box 10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733" y="965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4" name="Text Box 11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104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5" name="Text Box 12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476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8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6" name="Oval 1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104" y="965"/>
              <a:ext cx="372" cy="3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7947" name="Text Box 53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488" y="672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7948" name="Text Box 54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744" y="672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j</a:t>
              </a:r>
            </a:p>
          </p:txBody>
        </p:sp>
      </p:grpSp>
      <p:sp>
        <p:nvSpPr>
          <p:cNvPr id="37932" name="Text Box 5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81013" y="990600"/>
            <a:ext cx="752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Setup: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= start and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= end of un-partioned elements:</a:t>
            </a:r>
          </a:p>
        </p:txBody>
      </p:sp>
      <p:sp>
        <p:nvSpPr>
          <p:cNvPr id="37933" name="Text Box 5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81013" y="2514600"/>
            <a:ext cx="451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until element </a:t>
            </a:r>
            <a:r>
              <a:rPr lang="en-US" altLang="en-US" sz="2400">
                <a:sym typeface="Symbol" pitchFamily="18" charset="2"/>
              </a:rPr>
              <a:t></a:t>
            </a:r>
            <a:r>
              <a:rPr lang="en-US" altLang="en-US" sz="2400"/>
              <a:t> pivot:</a:t>
            </a:r>
          </a:p>
        </p:txBody>
      </p:sp>
      <p:sp>
        <p:nvSpPr>
          <p:cNvPr id="37934" name="Text Box 5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57213" y="3962400"/>
            <a:ext cx="451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until element </a:t>
            </a:r>
            <a:r>
              <a:rPr lang="en-US" altLang="en-US" sz="2400">
                <a:sym typeface="Symbol" pitchFamily="18" charset="2"/>
              </a:rPr>
              <a:t></a:t>
            </a:r>
            <a:r>
              <a:rPr lang="en-US" altLang="en-US" sz="2400"/>
              <a:t> pivot:</a:t>
            </a:r>
          </a:p>
        </p:txBody>
      </p:sp>
      <p:sp>
        <p:nvSpPr>
          <p:cNvPr id="37935" name="Text Box 5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57213" y="54102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If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&gt;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, then swap: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D6ED64-1382-46CC-B100-6074763361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Announcements 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Midterm: Friday April 29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9FFB2-AFA1-466B-8553-3AF6F8DD2E6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-76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Partitioning with Duplicates</a:t>
            </a:r>
          </a:p>
        </p:txBody>
      </p:sp>
      <p:sp>
        <p:nvSpPr>
          <p:cNvPr id="38916" name="Text Box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55875" y="1316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17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78163" y="1316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18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00450" y="1316038"/>
            <a:ext cx="520700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19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21150" y="13160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0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1850" y="1316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1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64138" y="1316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2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86425" y="1316038"/>
            <a:ext cx="522288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23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08713" y="1316038"/>
            <a:ext cx="519112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4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27825" y="1316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5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0113" y="1316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6" name="Oval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27825" y="1316038"/>
            <a:ext cx="522288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27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00450" y="9493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28" name="Text Box 2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715000" y="912813"/>
            <a:ext cx="5222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38929" name="Text Box 5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0050" y="1316038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i,j</a:t>
            </a:r>
            <a:r>
              <a:rPr lang="en-US" altLang="en-US" sz="2400"/>
              <a:t>:</a:t>
            </a:r>
          </a:p>
        </p:txBody>
      </p:sp>
      <p:sp>
        <p:nvSpPr>
          <p:cNvPr id="38930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55875" y="23066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1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78163" y="23066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2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00450" y="2306638"/>
            <a:ext cx="520700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33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21150" y="23066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4" name="Text Box 1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1850" y="23066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5" name="Text Box 1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64138" y="23066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6" name="Text Box 2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86425" y="2306638"/>
            <a:ext cx="522288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37" name="Text Box 2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08713" y="2306638"/>
            <a:ext cx="519112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27825" y="23066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250113" y="23066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40" name="Oval 2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27825" y="2306638"/>
            <a:ext cx="522288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00450" y="19399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15000" y="1903413"/>
            <a:ext cx="5222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38943" name="Text Box 1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55875" y="3221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44" name="Text Box 1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78163" y="3221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45" name="Text Box 1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0450" y="32210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46" name="Text Box 1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21150" y="3221038"/>
            <a:ext cx="520700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47" name="Text Box 1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1850" y="3221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48" name="Text Box 1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164138" y="3221038"/>
            <a:ext cx="522287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49" name="Text Box 2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686425" y="3221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0" name="Text Box 2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08713" y="3221038"/>
            <a:ext cx="519112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1" name="Text Box 2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27825" y="3221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2" name="Text Box 2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250113" y="3221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3" name="Oval 2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27825" y="3221038"/>
            <a:ext cx="522288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4" name="Text Box 2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127500" y="28543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55" name="Text Box 2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2817813"/>
            <a:ext cx="5222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38956" name="Text Box 1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555875" y="4135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7" name="Text Box 1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078163" y="41354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8" name="Text Box 1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00450" y="41354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59" name="Text Box 1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121150" y="4135438"/>
            <a:ext cx="520700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60" name="Text Box 1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641850" y="4135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61" name="Text Box 1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64138" y="4135438"/>
            <a:ext cx="522287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62" name="Text Box 2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686425" y="4135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63" name="Text Box 2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208713" y="4135438"/>
            <a:ext cx="519112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64" name="Text Box 2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727825" y="4135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65" name="Text Box 2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250113" y="41354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66" name="Oval 2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727825" y="4135438"/>
            <a:ext cx="522288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67" name="Text Box 2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27500" y="37687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68" name="Text Box 2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181600" y="3733800"/>
            <a:ext cx="5222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38969" name="Text Box 1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555875" y="5126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0" name="Text Box 1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078163" y="5126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1" name="Text Box 1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600450" y="51260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2" name="Text Box 1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21150" y="51260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3" name="Text Box 1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641850" y="5126038"/>
            <a:ext cx="522288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74" name="Text Box 1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164138" y="5126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5" name="Text Box 2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686425" y="5126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6" name="Text Box 2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208713" y="5126038"/>
            <a:ext cx="519112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7" name="Text Box 2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27825" y="51260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8" name="Text Box 2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250113" y="51260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79" name="Oval 2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727825" y="5126038"/>
            <a:ext cx="522288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80" name="Text Box 2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572000" y="4759325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81" name="Text Box 2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811713" y="4724400"/>
            <a:ext cx="5222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38982" name="Text Box 55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57200" y="3200400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i,j</a:t>
            </a:r>
            <a:r>
              <a:rPr lang="en-US" altLang="en-US" sz="2400"/>
              <a:t>:</a:t>
            </a:r>
          </a:p>
        </p:txBody>
      </p:sp>
      <p:sp>
        <p:nvSpPr>
          <p:cNvPr id="38983" name="Text Box 55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457200" y="5105400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i,j</a:t>
            </a:r>
            <a:r>
              <a:rPr lang="en-US" altLang="en-US" sz="2400"/>
              <a:t>:</a:t>
            </a:r>
          </a:p>
        </p:txBody>
      </p:sp>
      <p:sp>
        <p:nvSpPr>
          <p:cNvPr id="38984" name="Text Box 55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482725" y="2284413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Swap:</a:t>
            </a:r>
          </a:p>
        </p:txBody>
      </p:sp>
      <p:sp>
        <p:nvSpPr>
          <p:cNvPr id="38985" name="Text Box 55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482725" y="4114800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Swap:</a:t>
            </a:r>
          </a:p>
        </p:txBody>
      </p:sp>
      <p:sp>
        <p:nvSpPr>
          <p:cNvPr id="38986" name="Text Box 1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555875" y="61166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87" name="Text Box 1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3078163" y="61166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88" name="Text Box 1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3600450" y="61166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89" name="Text Box 1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121150" y="61166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90" name="Text Box 1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4641850" y="6116638"/>
            <a:ext cx="522288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91" name="Text Box 1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164138" y="61166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92" name="Text Box 2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686425" y="61166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93" name="Text Box 2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08713" y="6116638"/>
            <a:ext cx="519112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94" name="Text Box 2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727825" y="6116638"/>
            <a:ext cx="522288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8995" name="Text Box 2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250113" y="61166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8996" name="Text Box 55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1447800" y="609600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Finish:</a:t>
            </a:r>
          </a:p>
        </p:txBody>
      </p:sp>
      <p:sp>
        <p:nvSpPr>
          <p:cNvPr id="38997" name="Text Box 25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572000" y="5735638"/>
            <a:ext cx="5207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98" name="Text Box 26"/>
          <p:cNvSpPr txBox="1"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811713" y="5700713"/>
            <a:ext cx="522287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3D6308-54FE-41B4-8169-80A4E4668D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152400" y="-76200"/>
            <a:ext cx="8839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Partitioning with Duplicates:Take Two</a:t>
            </a:r>
          </a:p>
        </p:txBody>
      </p:sp>
      <p:sp>
        <p:nvSpPr>
          <p:cNvPr id="39940" name="Text Box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488" y="31146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1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44775" y="3114675"/>
            <a:ext cx="522288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2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67063" y="3114675"/>
            <a:ext cx="520700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3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87763" y="3114675"/>
            <a:ext cx="520700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4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08463" y="31146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5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30750" y="3114675"/>
            <a:ext cx="522288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6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3038" y="31146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7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75325" y="3114675"/>
            <a:ext cx="519113" cy="5127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9948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94438" y="3114675"/>
            <a:ext cx="522287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49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16725" y="3114675"/>
            <a:ext cx="522288" cy="5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0" name="Oval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94438" y="3114675"/>
            <a:ext cx="522287" cy="5127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1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51500" y="2743200"/>
            <a:ext cx="5207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952" name="Text Box 2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878513" y="2711450"/>
            <a:ext cx="5222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j</a:t>
            </a:r>
          </a:p>
        </p:txBody>
      </p:sp>
      <p:sp>
        <p:nvSpPr>
          <p:cNvPr id="39953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22488" y="55832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4" name="Text Box 2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44775" y="55832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5" name="Text Box 2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67063" y="55832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6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87763" y="55832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7" name="Text Box 3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08463" y="55832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8" name="Text Box 3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730750" y="55832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59" name="Text Box 3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53038" y="55832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60" name="Text Box 3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75325" y="5583238"/>
            <a:ext cx="519113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61" name="Text Box 3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94438" y="5583238"/>
            <a:ext cx="522287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9962" name="Text Box 3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816725" y="55832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grpSp>
        <p:nvGrpSpPr>
          <p:cNvPr id="39963" name="Group 42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2122488" y="1295400"/>
            <a:ext cx="5216525" cy="923925"/>
            <a:chOff x="1130" y="672"/>
            <a:chExt cx="3718" cy="659"/>
          </a:xfrm>
        </p:grpSpPr>
        <p:sp>
          <p:nvSpPr>
            <p:cNvPr id="39984" name="Text Box 3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130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0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85" name="Text Box 4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02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86" name="Text Box 5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874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87" name="Text Box 6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246" y="965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88" name="Text Box 7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17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89" name="Text Box 8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989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90" name="Text Box 9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361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91" name="Text Box 10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733" y="965"/>
              <a:ext cx="371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92" name="Text Box 11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104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6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93" name="Text Box 12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476" y="965"/>
              <a:ext cx="372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Courier New" pitchFamily="49" charset="0"/>
                </a:rPr>
                <a:t>8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94" name="Oval 1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104" y="965"/>
              <a:ext cx="372" cy="3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39995" name="Text Box 53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488" y="672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i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9996" name="Text Box 54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744" y="672"/>
              <a:ext cx="3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</a:rPr>
                <a:t>j</a:t>
              </a:r>
            </a:p>
          </p:txBody>
        </p:sp>
      </p:grpSp>
      <p:sp>
        <p:nvSpPr>
          <p:cNvPr id="39964" name="Text Box 5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1013" y="990600"/>
            <a:ext cx="729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Start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= start and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= end of un-partioned elements:</a:t>
            </a:r>
          </a:p>
        </p:txBody>
      </p:sp>
      <p:sp>
        <p:nvSpPr>
          <p:cNvPr id="39965" name="Text Box 5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81013" y="2438400"/>
            <a:ext cx="6732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i</a:t>
            </a:r>
            <a:r>
              <a:rPr lang="en-US" altLang="en-US" sz="2400"/>
              <a:t> until element </a:t>
            </a:r>
            <a:r>
              <a:rPr lang="en-US" altLang="en-US" sz="2400" b="1">
                <a:sym typeface="Symbol" pitchFamily="18" charset="2"/>
              </a:rPr>
              <a:t>&gt;</a:t>
            </a:r>
            <a:r>
              <a:rPr lang="en-US" altLang="en-US" sz="2400"/>
              <a:t> pivot (and in bounds):</a:t>
            </a:r>
          </a:p>
        </p:txBody>
      </p:sp>
      <p:sp>
        <p:nvSpPr>
          <p:cNvPr id="39966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066800" y="556260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Finish:</a:t>
            </a:r>
          </a:p>
        </p:txBody>
      </p:sp>
      <p:sp>
        <p:nvSpPr>
          <p:cNvPr id="39967" name="Text Box 2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803900" y="5202238"/>
            <a:ext cx="5207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i</a:t>
            </a:r>
            <a:endParaRPr lang="en-US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968" name="Text Box 2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667000" y="5181600"/>
            <a:ext cx="5222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j</a:t>
            </a:r>
          </a:p>
        </p:txBody>
      </p:sp>
      <p:sp>
        <p:nvSpPr>
          <p:cNvPr id="39969" name="Text Box 5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397250" y="62484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Is this better?</a:t>
            </a:r>
          </a:p>
        </p:txBody>
      </p:sp>
      <p:sp>
        <p:nvSpPr>
          <p:cNvPr id="39970" name="Text Box 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" y="3840163"/>
            <a:ext cx="673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Advance </a:t>
            </a:r>
            <a:r>
              <a:rPr lang="en-US" altLang="en-US" sz="2400">
                <a:latin typeface="Courier New" pitchFamily="49" charset="0"/>
              </a:rPr>
              <a:t>j</a:t>
            </a:r>
            <a:r>
              <a:rPr lang="en-US" altLang="en-US" sz="2400"/>
              <a:t> until element </a:t>
            </a:r>
            <a:r>
              <a:rPr lang="en-US" altLang="en-US" sz="2400" b="1">
                <a:sym typeface="Symbol" pitchFamily="18" charset="2"/>
              </a:rPr>
              <a:t>&lt;</a:t>
            </a:r>
            <a:r>
              <a:rPr lang="en-US" altLang="en-US" sz="2400"/>
              <a:t> pivot (and in bounds):</a:t>
            </a:r>
          </a:p>
        </p:txBody>
      </p:sp>
      <p:sp>
        <p:nvSpPr>
          <p:cNvPr id="39971" name="Text Box 1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98675" y="4516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0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72" name="Text Box 1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620963" y="4516438"/>
            <a:ext cx="522287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9973" name="Text Box 1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43250" y="45164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74" name="Text Box 1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663950" y="4516438"/>
            <a:ext cx="520700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75" name="Text Box 1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184650" y="4516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76" name="Text Box 1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06938" y="45164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77" name="Text Box 2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229225" y="4516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78" name="Text Box 2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751513" y="4516438"/>
            <a:ext cx="519112" cy="51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6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9979" name="Text Box 2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270625" y="4516438"/>
            <a:ext cx="522288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6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80" name="Text Box 2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792913" y="4516438"/>
            <a:ext cx="522287" cy="51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8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81" name="Oval 2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270625" y="4516438"/>
            <a:ext cx="522288" cy="512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39982" name="Text Box 2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91200" y="4144963"/>
            <a:ext cx="5207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i</a:t>
            </a:r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39983" name="Text Box 2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678113" y="4089400"/>
            <a:ext cx="5222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CF38C5-CC70-4757-9AD2-2E32D26C7BB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152400" y="-76200"/>
            <a:ext cx="8839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Partitioning with Duplicates: Upshot</a:t>
            </a:r>
          </a:p>
        </p:txBody>
      </p:sp>
      <p:sp>
        <p:nvSpPr>
          <p:cNvPr id="40964" name="Rectangle 6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It’s better to stop advancing pointers when elements are equal to pivot, and then just do swaps.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Complexity of quicksort on an array of identical values?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Can we do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6DF024-78E8-4CF2-9E52-F6D6379E72E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Important Tweak</a:t>
            </a:r>
          </a:p>
        </p:txBody>
      </p:sp>
      <p:sp>
        <p:nvSpPr>
          <p:cNvPr id="4198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47775" y="2632075"/>
            <a:ext cx="66008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right – left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≥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 CUTOFF</a:t>
            </a: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else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  InsertionSort(A,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9663" y="6019800"/>
            <a:ext cx="3436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CUTOFF = </a:t>
            </a:r>
            <a:r>
              <a:rPr lang="en-US" altLang="en-US" sz="2000" dirty="0" smtClean="0"/>
              <a:t>16 </a:t>
            </a:r>
            <a:r>
              <a:rPr lang="en-US" altLang="en-US" sz="2000" dirty="0"/>
              <a:t>is reasonable.</a:t>
            </a:r>
          </a:p>
        </p:txBody>
      </p:sp>
      <p:sp>
        <p:nvSpPr>
          <p:cNvPr id="4199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1173163"/>
            <a:ext cx="681513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Insertion sort is actually better than quicksort 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small arrays.  Thus, a better version of quicksort: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258417-EF67-4B21-8DA4-051AA684D1C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Properties of Quicksort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O(</a:t>
            </a:r>
            <a:r>
              <a:rPr lang="en-US" altLang="en-US" sz="2800" i="1" smtClean="0"/>
              <a:t>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worst case performance, but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O(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log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 average case performance.</a:t>
            </a:r>
          </a:p>
          <a:p>
            <a:pPr eaLnBrk="1" hangingPunct="1"/>
            <a:r>
              <a:rPr lang="en-US" altLang="en-US" sz="2800" smtClean="0"/>
              <a:t>Pure quicksort not good for small arrays.</a:t>
            </a:r>
          </a:p>
          <a:p>
            <a:pPr eaLnBrk="1" hangingPunct="1"/>
            <a:r>
              <a:rPr lang="en-US" altLang="en-US" sz="2800" smtClean="0"/>
              <a:t>No iterative version (without using a stack).</a:t>
            </a:r>
          </a:p>
          <a:p>
            <a:pPr eaLnBrk="1" hangingPunct="1"/>
            <a:r>
              <a:rPr lang="en-US" altLang="en-US" sz="2800" smtClean="0"/>
              <a:t>“In-place,” but uses auxiliary storage because of recursive calls.</a:t>
            </a:r>
          </a:p>
          <a:p>
            <a:pPr eaLnBrk="1" hangingPunct="1"/>
            <a:r>
              <a:rPr lang="en-US" altLang="en-US" sz="2800" smtClean="0"/>
              <a:t>Stable?</a:t>
            </a:r>
          </a:p>
          <a:p>
            <a:pPr eaLnBrk="1" hangingPunct="1"/>
            <a:r>
              <a:rPr lang="en-US" altLang="en-US" sz="2800" smtClean="0"/>
              <a:t>Used by Java for sorting arrays of primitive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4FB5A-0AA6-4D96-972C-02A7BE51788C}" type="slidenum">
              <a:rPr lang="en-US" altLang="en-US">
                <a:latin typeface="+mn-lt"/>
              </a:rPr>
              <a:pPr>
                <a:defRPr/>
              </a:pPr>
              <a:t>3</a:t>
            </a:fld>
            <a:endParaRPr lang="en-US" altLang="en-US">
              <a:latin typeface="+mn-lt"/>
            </a:endParaRP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Sorting: </a:t>
            </a:r>
            <a:r>
              <a:rPr lang="en-US" altLang="en-US" i="1" dirty="0" smtClean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2514600"/>
            <a:ext cx="14382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12963" y="2514600"/>
            <a:ext cx="14382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44925" y="2514600"/>
            <a:ext cx="16541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</a:rPr>
              <a:t>lower bound:</a:t>
            </a:r>
            <a:endParaRPr lang="en-US" altLang="en-US"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latin typeface="+mn-lt"/>
                <a:sym typeface="Symbol" pitchFamily="18" charset="2"/>
              </a:rPr>
              <a:t>n</a:t>
            </a:r>
            <a:r>
              <a:rPr lang="en-US" altLang="en-US"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latin typeface="+mn-lt"/>
                <a:sym typeface="Symbol" pitchFamily="18" charset="2"/>
              </a:rPr>
              <a:t>n</a:t>
            </a:r>
            <a:r>
              <a:rPr lang="en-US" altLang="en-US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2788" y="2514600"/>
            <a:ext cx="1498600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algorithms:</a:t>
            </a:r>
            <a:endParaRPr lang="en-US" altLang="en-US" dirty="0"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85075" y="2514600"/>
            <a:ext cx="1325563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Handling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huge data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sets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875" y="4102100"/>
            <a:ext cx="17383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4102100"/>
            <a:ext cx="19907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Quick sort (</a:t>
            </a:r>
            <a:r>
              <a:rPr lang="en-US" altLang="en-US" dirty="0" err="1">
                <a:latin typeface="+mn-lt"/>
              </a:rPr>
              <a:t>avg</a:t>
            </a:r>
            <a:r>
              <a:rPr lang="en-US" altLang="en-US" dirty="0"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73738" y="4102100"/>
            <a:ext cx="1465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Radix sort</a:t>
            </a:r>
          </a:p>
        </p:txBody>
      </p:sp>
      <p:sp>
        <p:nvSpPr>
          <p:cNvPr id="5427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4102100"/>
            <a:ext cx="1236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External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    sorting</a:t>
            </a:r>
          </a:p>
        </p:txBody>
      </p:sp>
      <p:cxnSp>
        <p:nvCxnSpPr>
          <p:cNvPr id="4109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11"/>
            </p:custDataLst>
          </p:nvPr>
        </p:nvCxnSpPr>
        <p:spPr bwMode="auto">
          <a:xfrm flipH="1">
            <a:off x="884238" y="3530600"/>
            <a:ext cx="2159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0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2"/>
            </p:custDataLst>
          </p:nvPr>
        </p:nvCxnSpPr>
        <p:spPr bwMode="auto">
          <a:xfrm flipH="1">
            <a:off x="6505575" y="3530600"/>
            <a:ext cx="36513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1" name="AutoShape 16"/>
          <p:cNvCxnSpPr>
            <a:cxnSpLocks noChangeShapeType="1"/>
            <a:stCxn id="542728" idx="2"/>
            <a:endCxn id="542732" idx="0"/>
          </p:cNvCxnSpPr>
          <p:nvPr>
            <p:custDataLst>
              <p:tags r:id="rId13"/>
            </p:custDataLst>
          </p:nvPr>
        </p:nvCxnSpPr>
        <p:spPr bwMode="auto">
          <a:xfrm flipH="1">
            <a:off x="8237538" y="3530600"/>
            <a:ext cx="952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2" name="AutoShape 20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2819400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CE5E90-D104-41EC-8D4D-D1A1C994E76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Quicksort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sym typeface="Wingdings" pitchFamily="2" charset="2"/>
              </a:rPr>
              <a:t>Quicksort uses a divide and conquer strategy, but does not require the O(N) extra space that MergeSort does.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800" smtClean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sym typeface="Wingdings" pitchFamily="2" charset="2"/>
              </a:rPr>
              <a:t>Here’s the idea for sorting array </a:t>
            </a:r>
            <a:r>
              <a:rPr lang="en-US" altLang="en-US" sz="2800" b="1" smtClean="0">
                <a:sym typeface="Wingdings" pitchFamily="2" charset="2"/>
              </a:rPr>
              <a:t>S</a:t>
            </a:r>
            <a:r>
              <a:rPr lang="en-US" altLang="en-US" sz="2800" smtClean="0">
                <a:sym typeface="Wingdings" pitchFamily="2" charset="2"/>
              </a:rPr>
              <a:t>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smtClean="0"/>
              <a:t>Pick an element </a:t>
            </a:r>
            <a:r>
              <a:rPr lang="en-US" altLang="en-US" sz="2400" i="1" smtClean="0"/>
              <a:t>v</a:t>
            </a:r>
            <a:r>
              <a:rPr lang="en-US" altLang="en-US" sz="2400" smtClean="0"/>
              <a:t> in </a:t>
            </a:r>
            <a:r>
              <a:rPr lang="en-US" altLang="en-US" sz="2400" b="1" smtClean="0"/>
              <a:t>S</a:t>
            </a:r>
            <a:r>
              <a:rPr lang="en-US" altLang="en-US" sz="2400" smtClean="0"/>
              <a:t>.  This is the </a:t>
            </a:r>
            <a:r>
              <a:rPr lang="en-US" altLang="en-US" sz="2400" b="1" i="1" smtClean="0">
                <a:solidFill>
                  <a:srgbClr val="FF0000"/>
                </a:solidFill>
              </a:rPr>
              <a:t>pivot</a:t>
            </a:r>
            <a:r>
              <a:rPr lang="en-US" altLang="en-US" sz="2400" smtClean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smtClean="0"/>
              <a:t>Partition </a:t>
            </a:r>
            <a:r>
              <a:rPr lang="en-US" altLang="en-US" sz="2400" b="1" smtClean="0"/>
              <a:t>S</a:t>
            </a:r>
            <a:r>
              <a:rPr lang="en-US" altLang="en-US" sz="2400" smtClean="0"/>
              <a:t>-{</a:t>
            </a:r>
            <a:r>
              <a:rPr lang="en-US" altLang="en-US" sz="2400" i="1" smtClean="0"/>
              <a:t>v</a:t>
            </a:r>
            <a:r>
              <a:rPr lang="en-US" altLang="en-US" sz="2400" smtClean="0"/>
              <a:t>} into two disjoint subsets, </a:t>
            </a:r>
            <a:r>
              <a:rPr lang="en-US" altLang="en-US" sz="2400" b="1" smtClean="0"/>
              <a:t>S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sym typeface="Symbol" pitchFamily="18" charset="2"/>
              </a:rPr>
              <a:t>S</a:t>
            </a:r>
            <a:r>
              <a:rPr lang="en-US" altLang="en-US" sz="2400" baseline="-25000" smtClean="0">
                <a:sym typeface="Symbol" pitchFamily="18" charset="2"/>
              </a:rPr>
              <a:t>2</a:t>
            </a:r>
            <a:r>
              <a:rPr lang="en-US" altLang="en-US" sz="2400" smtClean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smtClean="0"/>
              <a:t>elements in </a:t>
            </a:r>
            <a:r>
              <a:rPr lang="en-US" altLang="en-US" b="1" smtClean="0"/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 are all </a:t>
            </a:r>
            <a:r>
              <a:rPr lang="en-US" altLang="en-US" smtClean="0">
                <a:sym typeface="Symbol" pitchFamily="18" charset="2"/>
              </a:rPr>
              <a:t> </a:t>
            </a:r>
            <a:r>
              <a:rPr lang="en-US" altLang="en-US" i="1" smtClean="0">
                <a:sym typeface="Symbol" pitchFamily="18" charset="2"/>
              </a:rPr>
              <a:t>v</a:t>
            </a:r>
            <a:endParaRPr lang="en-US" altLang="en-US" smtClean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smtClean="0"/>
              <a:t>elements in </a:t>
            </a:r>
            <a:r>
              <a:rPr lang="en-US" altLang="en-US" b="1" smtClean="0">
                <a:sym typeface="Symbol" pitchFamily="18" charset="2"/>
              </a:rPr>
              <a:t>S</a:t>
            </a:r>
            <a:r>
              <a:rPr lang="en-US" altLang="en-US" baseline="-25000" smtClean="0">
                <a:sym typeface="Symbol" pitchFamily="18" charset="2"/>
              </a:rPr>
              <a:t>2</a:t>
            </a:r>
            <a:r>
              <a:rPr lang="en-US" altLang="en-US" smtClean="0">
                <a:sym typeface="Symbol" pitchFamily="18" charset="2"/>
              </a:rPr>
              <a:t> are all  </a:t>
            </a:r>
            <a:r>
              <a:rPr lang="en-US" altLang="en-US" i="1" smtClean="0">
                <a:sym typeface="Symbol" pitchFamily="18" charset="2"/>
              </a:rPr>
              <a:t>v</a:t>
            </a:r>
            <a:endParaRPr lang="en-US" altLang="en-US" smtClean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smtClean="0">
                <a:sym typeface="Symbol" pitchFamily="18" charset="2"/>
              </a:rPr>
              <a:t>Return concatenation of QuickSort(</a:t>
            </a:r>
            <a:r>
              <a:rPr lang="en-US" altLang="en-US" sz="2400" b="1" smtClean="0">
                <a:sym typeface="Symbol" pitchFamily="18" charset="2"/>
              </a:rPr>
              <a:t>S</a:t>
            </a:r>
            <a:r>
              <a:rPr lang="en-US" altLang="en-US" sz="2400" baseline="-25000" smtClean="0"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), </a:t>
            </a:r>
            <a:r>
              <a:rPr lang="en-US" altLang="en-US" sz="2400" i="1" smtClean="0">
                <a:sym typeface="Symbol" pitchFamily="18" charset="2"/>
              </a:rPr>
              <a:t>v</a:t>
            </a:r>
            <a:r>
              <a:rPr lang="en-US" altLang="en-US" sz="2400" smtClean="0">
                <a:sym typeface="Symbol" pitchFamily="18" charset="2"/>
              </a:rPr>
              <a:t>, QuickSort(</a:t>
            </a:r>
            <a:r>
              <a:rPr lang="en-US" altLang="en-US" sz="2400" b="1" smtClean="0">
                <a:sym typeface="Symbol" pitchFamily="18" charset="2"/>
              </a:rPr>
              <a:t>S</a:t>
            </a:r>
            <a:r>
              <a:rPr lang="en-US" altLang="en-US" sz="2400" baseline="-25000" smtClean="0"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Recursion ends when Quicksort( ) receives an array of length 0 or 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1" name="Oval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34290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9" name="Oval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47244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3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3276600"/>
            <a:ext cx="1981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7" name="Oval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648200"/>
            <a:ext cx="1600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129790-AEFB-4208-A337-08744CFF323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The steps of Quicksort</a:t>
            </a:r>
          </a:p>
        </p:txBody>
      </p:sp>
      <p:sp>
        <p:nvSpPr>
          <p:cNvPr id="23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19050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362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133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25447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56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514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292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3622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67" name="Oval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0438" y="25130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6800" y="190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1949450"/>
            <a:ext cx="1611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3570" name="Oval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32004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3505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3581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3657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62200" y="34290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906216" y="3444081"/>
            <a:ext cx="3683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8956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670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74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102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276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434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61188" y="3092450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partition </a:t>
            </a:r>
            <a:r>
              <a:rPr lang="en-US" altLang="en-US" sz="16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3586" name="Oval 3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19200" y="46958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383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27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352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575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91" name="Text Box 3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304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425575" y="47545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93" name="Text Box 4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430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94" name="Text Box 4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30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95" name="Text Box 4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11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96" name="Text Box 4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49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98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5624" y="4749006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434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601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34200" y="4144963"/>
            <a:ext cx="16843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1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)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2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3602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8800" y="56721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603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2479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604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1623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448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606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467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607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5400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60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035175" y="57451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60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8354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610" name="Text Box 5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610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611" name="Text Box 5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91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612" name="Text Box 5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229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613" name="Text Box 6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398588" y="55626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614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958013" y="5715000"/>
            <a:ext cx="171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Presto!  </a:t>
            </a: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23615" name="Text Box 62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943600" y="6248400"/>
            <a:ext cx="738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[Weiss]</a:t>
            </a:r>
          </a:p>
        </p:txBody>
      </p:sp>
      <p:sp>
        <p:nvSpPr>
          <p:cNvPr id="23616" name="Freeform 63"/>
          <p:cNvSpPr>
            <a:spLocks/>
          </p:cNvSpPr>
          <p:nvPr>
            <p:custDataLst>
              <p:tags r:id="rId62"/>
            </p:custDataLst>
          </p:nvPr>
        </p:nvSpPr>
        <p:spPr bwMode="auto">
          <a:xfrm>
            <a:off x="3878263" y="2133600"/>
            <a:ext cx="2979737" cy="396875"/>
          </a:xfrm>
          <a:custGeom>
            <a:avLst/>
            <a:gdLst>
              <a:gd name="T0" fmla="*/ 2147483647 w 1877"/>
              <a:gd name="T1" fmla="*/ 0 h 250"/>
              <a:gd name="T2" fmla="*/ 2147483647 w 1877"/>
              <a:gd name="T3" fmla="*/ 2147483647 h 250"/>
              <a:gd name="T4" fmla="*/ 0 w 1877"/>
              <a:gd name="T5" fmla="*/ 2147483647 h 2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AutoShap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2438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618" name="AutoShape 6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3581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619" name="AutoShape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467600" y="5105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8CB3FA-F219-4458-8FFE-F9ED816096D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Quicksort Example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4  2   3   1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45250" y="26479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6   9   8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97050" y="3252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02050" y="32416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3  4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11850" y="3260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74800" y="5232400"/>
            <a:ext cx="582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400" u="sng">
                <a:latin typeface="Times New Roman" pitchFamily="18" charset="0"/>
              </a:rPr>
              <a:t>   3   4</a:t>
            </a:r>
            <a:r>
              <a:rPr lang="en-US" altLang="en-US" sz="2400">
                <a:latin typeface="Times New Roman" pitchFamily="18" charset="0"/>
              </a:rPr>
              <a:t>		              </a:t>
            </a:r>
            <a:r>
              <a:rPr lang="en-US" altLang="en-US" sz="2400" u="sng">
                <a:latin typeface="Times New Roman" pitchFamily="18" charset="0"/>
              </a:rPr>
              <a:t>6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altLang="en-US" sz="2400" u="sng">
                <a:latin typeface="Times New Roman" pitchFamily="18" charset="0"/>
              </a:rPr>
              <a:t>   9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altLang="en-US" sz="24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245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102350" y="37401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9000" y="3733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38100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429000" y="50292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979738" y="56721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5943600" y="56832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8600" y="4376738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04888" y="5041900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14550" y="5783263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1 element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460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2461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2461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2461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24613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24614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24615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97450" y="243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616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17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971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618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743200" y="3581400"/>
            <a:ext cx="38100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1600" y="29718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858000" y="36576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862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4622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60763" y="3883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4623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962400" y="37338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29000" y="4572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sz="2400" u="sng">
                <a:latin typeface="Times New Roman" pitchFamily="18" charset="0"/>
              </a:rPr>
              <a:t>  4</a:t>
            </a:r>
          </a:p>
        </p:txBody>
      </p:sp>
      <p:sp>
        <p:nvSpPr>
          <p:cNvPr id="2462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3657600" y="4343400"/>
            <a:ext cx="28575" cy="185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962400" y="43434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D51FAF-739D-43E7-971F-D27EEB1CEFD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Pivot Picking and Partitioning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The tricky parts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Picking the pivot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Goal: pick a pivot value so that |S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| and |S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| are roughly equal in size.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Partitioning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Preferably in-place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Dealing with duplicates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840DCD-1B69-4566-BCE3-A5884006D07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Picking the Pivot</a:t>
            </a:r>
          </a:p>
        </p:txBody>
      </p:sp>
      <p:sp>
        <p:nvSpPr>
          <p:cNvPr id="26628" name="Rectangle 3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562600" y="1295400"/>
            <a:ext cx="3581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Choose median</a:t>
            </a:r>
          </a:p>
          <a:p>
            <a:pPr lvl="1" eaLnBrk="1" hangingPunct="1"/>
            <a:r>
              <a:rPr lang="en-US" altLang="en-US" sz="1800" smtClean="0">
                <a:solidFill>
                  <a:schemeClr val="hlink"/>
                </a:solidFill>
              </a:rPr>
              <a:t>Requires some sorting…which we’re trying to do!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Choose A[left]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Fast, biased, worst-case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Choose A[random], left </a:t>
            </a:r>
            <a:r>
              <a:rPr lang="en-US" altLang="en-US" sz="2000" u="sng" smtClean="0">
                <a:solidFill>
                  <a:schemeClr val="hlink"/>
                </a:solidFill>
              </a:rPr>
              <a:t>&lt;</a:t>
            </a:r>
            <a:r>
              <a:rPr lang="en-US" altLang="en-US" sz="2000" smtClean="0">
                <a:solidFill>
                  <a:schemeClr val="hlink"/>
                </a:solidFill>
              </a:rPr>
              <a:t> random </a:t>
            </a:r>
            <a:r>
              <a:rPr lang="en-US" altLang="en-US" sz="2000" u="sng" smtClean="0">
                <a:solidFill>
                  <a:schemeClr val="hlink"/>
                </a:solidFill>
              </a:rPr>
              <a:t>&lt;</a:t>
            </a:r>
            <a:r>
              <a:rPr lang="en-US" altLang="en-US" sz="2000" smtClean="0">
                <a:solidFill>
                  <a:schemeClr val="hlink"/>
                </a:solidFill>
              </a:rPr>
              <a:t> right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Unbiased, even splits, slow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hlink"/>
                </a:solidFill>
              </a:rPr>
              <a:t>Median of three, A[left], A[right], A[(left+right)/2]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standard, unbiased, and does a little sorting on the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8C1455-A737-47DB-9F4C-8448F80C730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27651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20875"/>
            <a:ext cx="754063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8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92263" y="1920875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1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325" y="1920875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4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01975" y="1920875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9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56038" y="1920875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1920875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3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64163" y="1920875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5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8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18225" y="1920875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2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9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73875" y="1920875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7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0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7938" y="1920875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0</a:t>
            </a:r>
          </a:p>
        </p:txBody>
      </p:sp>
      <p:sp>
        <p:nvSpPr>
          <p:cNvPr id="27661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8200" y="13716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2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92263" y="13716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1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3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46325" y="13716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2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4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01975" y="13716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3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5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56038" y="13716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4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6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10100" y="13716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5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7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64163" y="13716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8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18225" y="13716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7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9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73875" y="1371600"/>
            <a:ext cx="75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8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0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7938" y="1371600"/>
            <a:ext cx="754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9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1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8200" y="4038600"/>
            <a:ext cx="754063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0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2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592263" y="4038600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1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46325" y="4038600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4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4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101975" y="4038600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9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5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56038" y="4038600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7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6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610100" y="4038600"/>
            <a:ext cx="7540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3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7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64163" y="4038600"/>
            <a:ext cx="75406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5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8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18225" y="4038600"/>
            <a:ext cx="7556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2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79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873875" y="4038600"/>
            <a:ext cx="754063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6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80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627938" y="4038600"/>
            <a:ext cx="754062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</a:rPr>
              <a:t>8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81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73875" y="4038600"/>
            <a:ext cx="754063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82" name="Rectangle 35"/>
          <p:cNvSpPr>
            <a:spLocks noGrp="1" noChangeArrowheads="1"/>
          </p:cNvSpPr>
          <p:nvPr>
            <p:ph type="title" idx="4294967295"/>
            <p:custDataLst>
              <p:tags r:id="rId32"/>
            </p:custDataLst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Median of Three Pivot</a:t>
            </a:r>
          </a:p>
        </p:txBody>
      </p:sp>
      <p:sp>
        <p:nvSpPr>
          <p:cNvPr id="27683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905000" y="4953000"/>
            <a:ext cx="58102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Choose the pivot as the median of three.</a:t>
            </a:r>
          </a:p>
          <a:p>
            <a:pPr>
              <a:spcBef>
                <a:spcPct val="0"/>
              </a:spcBef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Place the pivot and the largest at the right</a:t>
            </a:r>
            <a:br>
              <a:rPr lang="en-US" altLang="en-US" sz="2400"/>
            </a:br>
            <a:r>
              <a:rPr lang="en-US" altLang="en-US" sz="2400"/>
              <a:t>and the smallest at the left.</a:t>
            </a:r>
          </a:p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7684" name="Text Box 4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3048000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  <a:sym typeface="Symbol" pitchFamily="18" charset="2"/>
              </a:rPr>
              <a:t>medianOf3Pivot(…)</a:t>
            </a:r>
          </a:p>
        </p:txBody>
      </p:sp>
      <p:sp>
        <p:nvSpPr>
          <p:cNvPr id="27685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495800" y="2819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25900</TotalTime>
  <Words>1625</Words>
  <Application>Microsoft Office PowerPoint</Application>
  <PresentationFormat>On-screen Show (4:3)</PresentationFormat>
  <Paragraphs>686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Symbol</vt:lpstr>
      <vt:lpstr>Courier New</vt:lpstr>
      <vt:lpstr>Wingdings</vt:lpstr>
      <vt:lpstr>Default Design</vt:lpstr>
      <vt:lpstr>CSE 332:  Sorting II</vt:lpstr>
      <vt:lpstr>Announcements  </vt:lpstr>
      <vt:lpstr>Sorting: The Big Picture</vt:lpstr>
      <vt:lpstr>Quicksort</vt:lpstr>
      <vt:lpstr>The steps of Quicksort</vt:lpstr>
      <vt:lpstr>Quicksort Example</vt:lpstr>
      <vt:lpstr>Pivot Picking and Partitioning</vt:lpstr>
      <vt:lpstr>Picking the Pivot</vt:lpstr>
      <vt:lpstr>Median of Three Pivot</vt:lpstr>
      <vt:lpstr>Quicksort Partitioning</vt:lpstr>
      <vt:lpstr>Partioning In-place</vt:lpstr>
      <vt:lpstr>Partioning In-place</vt:lpstr>
      <vt:lpstr>Partition Pseudocode</vt:lpstr>
      <vt:lpstr>Quicksort Pseudocode</vt:lpstr>
      <vt:lpstr>QuickSort: Best case complexity</vt:lpstr>
      <vt:lpstr>QuickSort: Worst case complexity</vt:lpstr>
      <vt:lpstr>QuickSort: Average case complexity</vt:lpstr>
      <vt:lpstr>Many Duplicates?</vt:lpstr>
      <vt:lpstr>Partitioning with Duplicates</vt:lpstr>
      <vt:lpstr>Partitioning with Duplicates</vt:lpstr>
      <vt:lpstr>Partitioning with Duplicates:Take Two</vt:lpstr>
      <vt:lpstr>Partitioning with Duplicates: Upshot</vt:lpstr>
      <vt:lpstr>Important Tweak</vt:lpstr>
      <vt:lpstr>Properties of Quicksort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Heaps</dc:title>
  <dc:creator>Douglas Johnson</dc:creator>
  <cp:lastModifiedBy>Richard Anderson</cp:lastModifiedBy>
  <cp:revision>145</cp:revision>
  <cp:lastPrinted>2001-12-07T01:39:00Z</cp:lastPrinted>
  <dcterms:created xsi:type="dcterms:W3CDTF">2002-04-22T16:21:26Z</dcterms:created>
  <dcterms:modified xsi:type="dcterms:W3CDTF">2016-04-13T23:25:20Z</dcterms:modified>
</cp:coreProperties>
</file>