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 id="2147483650" r:id="rId2"/>
    <p:sldMasterId id="2147483651" r:id="rId3"/>
  </p:sldMasterIdLst>
  <p:notesMasterIdLst>
    <p:notesMasterId r:id="rId31"/>
  </p:notesMasterIdLst>
  <p:sldIdLst>
    <p:sldId id="286" r:id="rId4"/>
    <p:sldId id="257"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00"/>
        </a:solidFill>
        <a:latin typeface="Times New Roman" pitchFamily="18" charset="0"/>
        <a:ea typeface="Helvetica" charset="0"/>
        <a:cs typeface="Helvetica" charset="0"/>
        <a:sym typeface="Times New Roman" pitchFamily="18" charset="0"/>
      </a:defRPr>
    </a:lvl1pPr>
    <a:lvl2pPr marL="457200" algn="l" rtl="0" eaLnBrk="0" fontAlgn="base" hangingPunct="0">
      <a:spcBef>
        <a:spcPct val="0"/>
      </a:spcBef>
      <a:spcAft>
        <a:spcPct val="0"/>
      </a:spcAft>
      <a:defRPr sz="2400" kern="1200">
        <a:solidFill>
          <a:srgbClr val="000000"/>
        </a:solidFill>
        <a:latin typeface="Times New Roman" pitchFamily="18" charset="0"/>
        <a:ea typeface="Helvetica" charset="0"/>
        <a:cs typeface="Helvetica" charset="0"/>
        <a:sym typeface="Times New Roman" pitchFamily="18" charset="0"/>
      </a:defRPr>
    </a:lvl2pPr>
    <a:lvl3pPr marL="914400" algn="l" rtl="0" eaLnBrk="0" fontAlgn="base" hangingPunct="0">
      <a:spcBef>
        <a:spcPct val="0"/>
      </a:spcBef>
      <a:spcAft>
        <a:spcPct val="0"/>
      </a:spcAft>
      <a:defRPr sz="2400" kern="1200">
        <a:solidFill>
          <a:srgbClr val="000000"/>
        </a:solidFill>
        <a:latin typeface="Times New Roman" pitchFamily="18" charset="0"/>
        <a:ea typeface="Helvetica" charset="0"/>
        <a:cs typeface="Helvetica" charset="0"/>
        <a:sym typeface="Times New Roman" pitchFamily="18" charset="0"/>
      </a:defRPr>
    </a:lvl3pPr>
    <a:lvl4pPr marL="1371600" algn="l" rtl="0" eaLnBrk="0" fontAlgn="base" hangingPunct="0">
      <a:spcBef>
        <a:spcPct val="0"/>
      </a:spcBef>
      <a:spcAft>
        <a:spcPct val="0"/>
      </a:spcAft>
      <a:defRPr sz="2400" kern="1200">
        <a:solidFill>
          <a:srgbClr val="000000"/>
        </a:solidFill>
        <a:latin typeface="Times New Roman" pitchFamily="18" charset="0"/>
        <a:ea typeface="Helvetica" charset="0"/>
        <a:cs typeface="Helvetica" charset="0"/>
        <a:sym typeface="Times New Roman" pitchFamily="18" charset="0"/>
      </a:defRPr>
    </a:lvl4pPr>
    <a:lvl5pPr marL="1828800" algn="l" rtl="0" eaLnBrk="0" fontAlgn="base" hangingPunct="0">
      <a:spcBef>
        <a:spcPct val="0"/>
      </a:spcBef>
      <a:spcAft>
        <a:spcPct val="0"/>
      </a:spcAft>
      <a:defRPr sz="2400" kern="1200">
        <a:solidFill>
          <a:srgbClr val="000000"/>
        </a:solidFill>
        <a:latin typeface="Times New Roman" pitchFamily="18" charset="0"/>
        <a:ea typeface="Helvetica" charset="0"/>
        <a:cs typeface="Helvetica" charset="0"/>
        <a:sym typeface="Times New Roman" pitchFamily="18" charset="0"/>
      </a:defRPr>
    </a:lvl5pPr>
    <a:lvl6pPr marL="2286000" algn="l" defTabSz="914400" rtl="0" eaLnBrk="1" latinLnBrk="0" hangingPunct="1">
      <a:defRPr sz="2400" kern="1200">
        <a:solidFill>
          <a:srgbClr val="000000"/>
        </a:solidFill>
        <a:latin typeface="Times New Roman" pitchFamily="18" charset="0"/>
        <a:ea typeface="Helvetica" charset="0"/>
        <a:cs typeface="Helvetica" charset="0"/>
        <a:sym typeface="Times New Roman" pitchFamily="18" charset="0"/>
      </a:defRPr>
    </a:lvl6pPr>
    <a:lvl7pPr marL="2743200" algn="l" defTabSz="914400" rtl="0" eaLnBrk="1" latinLnBrk="0" hangingPunct="1">
      <a:defRPr sz="2400" kern="1200">
        <a:solidFill>
          <a:srgbClr val="000000"/>
        </a:solidFill>
        <a:latin typeface="Times New Roman" pitchFamily="18" charset="0"/>
        <a:ea typeface="Helvetica" charset="0"/>
        <a:cs typeface="Helvetica" charset="0"/>
        <a:sym typeface="Times New Roman" pitchFamily="18" charset="0"/>
      </a:defRPr>
    </a:lvl7pPr>
    <a:lvl8pPr marL="3200400" algn="l" defTabSz="914400" rtl="0" eaLnBrk="1" latinLnBrk="0" hangingPunct="1">
      <a:defRPr sz="2400" kern="1200">
        <a:solidFill>
          <a:srgbClr val="000000"/>
        </a:solidFill>
        <a:latin typeface="Times New Roman" pitchFamily="18" charset="0"/>
        <a:ea typeface="Helvetica" charset="0"/>
        <a:cs typeface="Helvetica" charset="0"/>
        <a:sym typeface="Times New Roman" pitchFamily="18" charset="0"/>
      </a:defRPr>
    </a:lvl8pPr>
    <a:lvl9pPr marL="3657600" algn="l" defTabSz="914400" rtl="0" eaLnBrk="1" latinLnBrk="0" hangingPunct="1">
      <a:defRPr sz="2400" kern="1200">
        <a:solidFill>
          <a:srgbClr val="000000"/>
        </a:solidFill>
        <a:latin typeface="Times New Roman" pitchFamily="18" charset="0"/>
        <a:ea typeface="Helvetica" charset="0"/>
        <a:cs typeface="Helvetica" charset="0"/>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108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sym typeface="Avenir" charset="0"/>
              </a:rPr>
              <a:t>Click to edit Master text styles</a:t>
            </a:r>
          </a:p>
          <a:p>
            <a:pPr lvl="1"/>
            <a:r>
              <a:rPr lang="en-US" noProof="0" smtClean="0">
                <a:sym typeface="Avenir" charset="0"/>
              </a:rPr>
              <a:t>Second level</a:t>
            </a:r>
          </a:p>
          <a:p>
            <a:pPr lvl="2"/>
            <a:r>
              <a:rPr lang="en-US" noProof="0" smtClean="0">
                <a:sym typeface="Avenir" charset="0"/>
              </a:rPr>
              <a:t>Third level</a:t>
            </a:r>
          </a:p>
          <a:p>
            <a:pPr lvl="3"/>
            <a:r>
              <a:rPr lang="en-US" noProof="0" smtClean="0">
                <a:sym typeface="Avenir" charset="0"/>
              </a:rPr>
              <a:t>Fourth level</a:t>
            </a:r>
          </a:p>
          <a:p>
            <a:pPr lvl="4"/>
            <a:r>
              <a:rPr lang="en-US" noProof="0" smtClean="0">
                <a:sym typeface="Avenir" charset="0"/>
              </a:rPr>
              <a:t>Fifth level</a:t>
            </a:r>
          </a:p>
        </p:txBody>
      </p:sp>
    </p:spTree>
    <p:extLst>
      <p:ext uri="{BB962C8B-B14F-4D97-AF65-F5344CB8AC3E}">
        <p14:creationId xmlns:p14="http://schemas.microsoft.com/office/powerpoint/2010/main" val="1189626709"/>
      </p:ext>
    </p:extLst>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1pPr>
    <a:lvl2pPr marL="228600" algn="l" defTabSz="457200" rtl="0" eaLnBrk="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2pPr>
    <a:lvl3pPr marL="457200" algn="l" defTabSz="457200" rtl="0" eaLnBrk="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3pPr>
    <a:lvl4pPr marL="685800" algn="l" defTabSz="457200" rtl="0" eaLnBrk="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4pPr>
    <a:lvl5pPr marL="914400" algn="l" defTabSz="457200" rtl="0" eaLnBrk="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Rot="1" noChangeAspect="1" noChangeArrowheads="1" noTextEdit="1"/>
          </p:cNvSpPr>
          <p:nvPr>
            <p:ph type="sldImg"/>
          </p:nvPr>
        </p:nvSpPr>
        <p:spPr/>
      </p:sp>
      <p:sp>
        <p:nvSpPr>
          <p:cNvPr id="3379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[ 1	2	10	200	200,000]</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Caches = SRAM (faster, more expensive)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Memory = DRAM (slower, cheaper)</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Idea: Keep your working set in the cache.</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b="1" smtClean="0">
                <a:latin typeface="Times New Roman" pitchFamily="18" charset="0"/>
                <a:cs typeface="Times New Roman" pitchFamily="18" charset="0"/>
                <a:sym typeface="Times New Roman" pitchFamily="18" charset="0"/>
              </a:rPr>
              <a:t>Draw arrow</a:t>
            </a:r>
            <a:r>
              <a:rPr lang="en-US" altLang="en-US" sz="1800" smtClean="0">
                <a:latin typeface="Times New Roman" pitchFamily="18" charset="0"/>
                <a:cs typeface="Times New Roman" pitchFamily="18" charset="0"/>
                <a:sym typeface="Times New Roman" pitchFamily="18" charset="0"/>
              </a:rPr>
              <a:t>: faster, more expensive $$</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Mov eax, [a]</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Add ecx, [a]</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happens when you start a program? </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	bring in from disk into meory</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	execute first instruction – copy into L2 cache, then L1 cache, finally into the IR</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	This accesses variable a</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	Execute SECOND instruction, also accesses variable a.</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	It can use the COPY of [a] that is in the L1 cache.</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Rot="1" noChangeAspect="1" noChangeArrowheads="1" noTextEdit="1"/>
          </p:cNvSpPr>
          <p:nvPr>
            <p:ph type="sldImg"/>
          </p:nvPr>
        </p:nvSpPr>
        <p:spPr/>
      </p:sp>
      <p:sp>
        <p:nvSpPr>
          <p:cNvPr id="4301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p:sp>
      <p:sp>
        <p:nvSpPr>
          <p:cNvPr id="4403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Rot="1" noChangeAspect="1" noChangeArrowheads="1" noTextEdit="1"/>
          </p:cNvSpPr>
          <p:nvPr>
            <p:ph type="sldImg"/>
          </p:nvPr>
        </p:nvSpPr>
        <p:spPr/>
      </p:sp>
      <p:sp>
        <p:nvSpPr>
          <p:cNvPr id="4505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OK, here’s that process as an algorithm.</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The new funky symbol is floor; that’s just like regular C++ integer division.</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Notice that this can propagate all the way up the tree. How often will it do that?</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Notice that the </a:t>
            </a:r>
            <a:r>
              <a:rPr lang="en-US" altLang="en-US" sz="1800" b="1" smtClean="0">
                <a:latin typeface="Times New Roman" pitchFamily="18" charset="0"/>
                <a:cs typeface="Times New Roman" pitchFamily="18" charset="0"/>
                <a:sym typeface="Times New Roman" pitchFamily="18" charset="0"/>
              </a:rPr>
              <a:t>two new leaves or internal nodes are guaranteed to have enough </a:t>
            </a:r>
            <a:r>
              <a:rPr lang="en-US" altLang="en-US" sz="1800" smtClean="0">
                <a:latin typeface="Times New Roman" pitchFamily="18" charset="0"/>
                <a:cs typeface="Times New Roman" pitchFamily="18" charset="0"/>
                <a:sym typeface="Times New Roman" pitchFamily="18" charset="0"/>
              </a:rPr>
              <a:t>items (or subtrees).</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Because even the </a:t>
            </a:r>
            <a:r>
              <a:rPr lang="en-US" altLang="en-US" sz="1800" b="1" smtClean="0">
                <a:latin typeface="Times New Roman" pitchFamily="18" charset="0"/>
                <a:cs typeface="Times New Roman" pitchFamily="18" charset="0"/>
                <a:sym typeface="Times New Roman" pitchFamily="18" charset="0"/>
              </a:rPr>
              <a:t>floor of (L+1)/2 is as big as the ceiling of L/2</a:t>
            </a:r>
            <a:r>
              <a:rPr lang="en-US" altLang="en-US" sz="1800" smtClean="0">
                <a:latin typeface="Times New Roman" pitchFamily="18" charset="0"/>
                <a:cs typeface="Times New Roman" pitchFamily="18" charset="0"/>
                <a:sym typeface="Times New Roman" pitchFamily="18" charset="0"/>
              </a:rPr>
              <a:t>.</a:t>
            </a:r>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Rot="1" noChangeAspect="1" noChangeArrowheads="1" noTextEdit="1"/>
          </p:cNvSpPr>
          <p:nvPr>
            <p:ph type="sldImg"/>
          </p:nvPr>
        </p:nvSpPr>
        <p:spPr/>
      </p:sp>
      <p:sp>
        <p:nvSpPr>
          <p:cNvPr id="4608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Rot="1" noChangeAspect="1" noChangeArrowheads="1" noTextEdit="1"/>
          </p:cNvSpPr>
          <p:nvPr>
            <p:ph type="sldImg"/>
          </p:nvPr>
        </p:nvSpPr>
        <p:spPr/>
      </p:sp>
      <p:sp>
        <p:nvSpPr>
          <p:cNvPr id="4710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Rot="1" noChangeAspect="1" noChangeArrowheads="1" noTextEdit="1"/>
          </p:cNvSpPr>
          <p:nvPr>
            <p:ph type="sldImg"/>
          </p:nvPr>
        </p:nvSpPr>
        <p:spPr/>
      </p:sp>
      <p:sp>
        <p:nvSpPr>
          <p:cNvPr id="4813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Rot="1" noChangeAspect="1" noChangeArrowheads="1" noTextEdit="1"/>
          </p:cNvSpPr>
          <p:nvPr>
            <p:ph type="sldImg"/>
          </p:nvPr>
        </p:nvSpPr>
        <p:spPr/>
      </p:sp>
      <p:sp>
        <p:nvSpPr>
          <p:cNvPr id="4915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Grp="1" noRot="1" noChangeAspect="1" noChangeArrowheads="1" noTextEdit="1"/>
          </p:cNvSpPr>
          <p:nvPr>
            <p:ph type="sldImg"/>
          </p:nvPr>
        </p:nvSpPr>
        <p:spPr/>
      </p:sp>
      <p:sp>
        <p:nvSpPr>
          <p:cNvPr id="5017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Grp="1" noRot="1" noChangeAspect="1" noChangeArrowheads="1" noTextEdit="1"/>
          </p:cNvSpPr>
          <p:nvPr>
            <p:ph type="sldImg"/>
          </p:nvPr>
        </p:nvSpPr>
        <p:spPr/>
      </p:sp>
      <p:sp>
        <p:nvSpPr>
          <p:cNvPr id="5120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p:sp>
      <p:sp>
        <p:nvSpPr>
          <p:cNvPr id="5222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Rot="1" noChangeAspect="1" noChangeArrowheads="1" noTextEdit="1"/>
          </p:cNvSpPr>
          <p:nvPr>
            <p:ph type="sldImg"/>
          </p:nvPr>
        </p:nvSpPr>
        <p:spPr/>
      </p:sp>
      <p:sp>
        <p:nvSpPr>
          <p:cNvPr id="3481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So, we’ll try to solve this problem as we did with heaps.</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Here’s the general idea. We create a search tree with a branching factor of M.</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Each node has M-1 keys and we search between them.</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What’s the runtime?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O(log</a:t>
            </a:r>
            <a:r>
              <a:rPr lang="en-US" altLang="en-US" sz="1800" baseline="-25000" smtClean="0">
                <a:latin typeface="Times New Roman" pitchFamily="18" charset="0"/>
                <a:cs typeface="Times New Roman" pitchFamily="18" charset="0"/>
                <a:sym typeface="Times New Roman" pitchFamily="18" charset="0"/>
              </a:rPr>
              <a:t>M</a:t>
            </a:r>
            <a:r>
              <a:rPr lang="en-US" altLang="en-US" sz="1800" smtClean="0">
                <a:latin typeface="Times New Roman" pitchFamily="18" charset="0"/>
                <a:cs typeface="Times New Roman" pitchFamily="18" charset="0"/>
                <a:sym typeface="Times New Roman" pitchFamily="18" charset="0"/>
              </a:rPr>
              <a:t>n)?</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That’s a nice thought, and it’s the best case. What about the worst case?</a:t>
            </a:r>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p:sp>
      <p:sp>
        <p:nvSpPr>
          <p:cNvPr id="5325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that’s deletion.</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talk about a few of the details.</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Why will dumping keys always work?</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If the neighbors were too low on keys to loan any, they must have L/2 keys, but we have one fewer. Therefore, putting them together, we get at most L, and that’s legal.</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p:sp>
      <p:sp>
        <p:nvSpPr>
          <p:cNvPr id="5427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The same applies here for dumping subtrees as on the previous slide for dumping keys.</a:t>
            </a:r>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p:sp>
      <p:sp>
        <p:nvSpPr>
          <p:cNvPr id="5529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b="1" smtClean="0">
                <a:latin typeface="Times New Roman" pitchFamily="18" charset="0"/>
                <a:cs typeface="Times New Roman" pitchFamily="18" charset="0"/>
                <a:sym typeface="Times New Roman" pitchFamily="18" charset="0"/>
              </a:rPr>
              <a:t>B</a:t>
            </a:r>
            <a:r>
              <a:rPr lang="en-US" altLang="en-US" sz="1800" b="1" baseline="30000" smtClean="0">
                <a:latin typeface="Times New Roman" pitchFamily="18" charset="0"/>
                <a:cs typeface="Times New Roman" pitchFamily="18" charset="0"/>
                <a:sym typeface="Times New Roman" pitchFamily="18" charset="0"/>
              </a:rPr>
              <a:t>*</a:t>
            </a:r>
            <a:r>
              <a:rPr lang="en-US" altLang="en-US" sz="1800" b="1" smtClean="0">
                <a:latin typeface="Times New Roman" pitchFamily="18" charset="0"/>
                <a:cs typeface="Times New Roman" pitchFamily="18" charset="0"/>
                <a:sym typeface="Times New Roman" pitchFamily="18" charset="0"/>
              </a:rPr>
              <a:t>-Trees</a:t>
            </a:r>
            <a:r>
              <a:rPr lang="en-US" altLang="en-US" sz="1800" smtClean="0">
                <a:latin typeface="Times New Roman" pitchFamily="18" charset="0"/>
                <a:cs typeface="Times New Roman" pitchFamily="18" charset="0"/>
                <a:sym typeface="Times New Roman" pitchFamily="18" charset="0"/>
              </a:rPr>
              <a:t> fix thrashing.</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Propagation is rare because (in a good case) only about 1/L inserts cause a split and only about 1/M of those go up even one level! </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30 million’s not so big, right?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How about height 5?</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2 billion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Grp="1" noRot="1" noChangeAspect="1" noChangeArrowheads="1" noTextEdit="1"/>
          </p:cNvSpPr>
          <p:nvPr>
            <p:ph type="sldImg"/>
          </p:nvPr>
        </p:nvSpPr>
        <p:spPr/>
      </p:sp>
      <p:sp>
        <p:nvSpPr>
          <p:cNvPr id="5632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Why would we use these?</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Not to fit disk blocks, most likely.</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We might use them just to get the log n bound, however.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Rot="1" noChangeAspect="1" noChangeArrowheads="1" noTextEdit="1"/>
          </p:cNvSpPr>
          <p:nvPr>
            <p:ph type="sldImg"/>
          </p:nvPr>
        </p:nvSpPr>
        <p:spPr/>
      </p:sp>
      <p:sp>
        <p:nvSpPr>
          <p:cNvPr id="3584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To address these problems, we’ll use a slightly more structured M-ary tree: B-Trees.</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As before, each internal node has M-1 keys. </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To manage memory problems, we’ll tune the size of a node (or leaf) to the size of a memory unit. Usually, a page or disk block.</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p:sp>
      <p:sp>
        <p:nvSpPr>
          <p:cNvPr id="3686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The properties of B-Trees (and the trees themselves) are a bit more complex than previous structures we’ve looked at.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Here’s a big, gnarly list; we’ll go one step at a time.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The maximum branching factor, as we said, is M (tunable for a given tree).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The root has between 2 and M children or at most L keys. </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 is another parameter)</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These restrictions will be different for the root than for other nodes.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p:sp>
      <p:sp>
        <p:nvSpPr>
          <p:cNvPr id="3789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This is just an example B-tree. Notice that it has 24 entries with a depth of only 2. </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 BST would be 4 deep.</a:t>
            </a:r>
          </a:p>
          <a:p>
            <a:pPr defTabSz="914400" eaLnBrk="1">
              <a:lnSpc>
                <a:spcPct val="100000"/>
              </a:lnSpc>
              <a:spcBef>
                <a:spcPts val="600"/>
              </a:spcBef>
            </a:pPr>
            <a:endParaRPr lang="en-US" altLang="en-US" sz="1800"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Notice also that the leaves are at the same level in the tree. I’ll use integers as both key and data, but we all know that that could as well be different data at the bottom, right?</a:t>
            </a: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p:sp>
      <p:sp>
        <p:nvSpPr>
          <p:cNvPr id="3891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x = 2^30</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1.44 log_phi x = 43</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Log_128 x = 4.3</a:t>
            </a:r>
          </a:p>
          <a:p>
            <a:pPr defTabSz="914400" eaLnBrk="1">
              <a:lnSpc>
                <a:spcPct val="100000"/>
              </a:lnSpc>
              <a:spcBef>
                <a:spcPts val="600"/>
              </a:spcBef>
            </a:pPr>
            <a:endParaRPr lang="en-US" altLang="en-US" sz="1800" u="sng" smtClean="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i="1" smtClean="0">
                <a:latin typeface="Times New Roman" pitchFamily="18" charset="0"/>
                <a:cs typeface="Times New Roman" pitchFamily="18" charset="0"/>
                <a:sym typeface="Times New Roman" pitchFamily="18" charset="0"/>
              </a:rPr>
              <a:t>Wow!!!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Rot="1" noChangeAspect="1" noChangeArrowheads="1" noTextEdit="1"/>
          </p:cNvSpPr>
          <p:nvPr>
            <p:ph type="sldImg"/>
          </p:nvPr>
        </p:nvSpPr>
        <p:spPr/>
      </p:sp>
      <p:sp>
        <p:nvSpPr>
          <p:cNvPr id="3993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Rot="1" noChangeAspect="1" noChangeArrowheads="1" noTextEdit="1"/>
          </p:cNvSpPr>
          <p:nvPr>
            <p:ph type="sldImg"/>
          </p:nvPr>
        </p:nvSpPr>
        <p:spPr/>
      </p:sp>
      <p:sp>
        <p:nvSpPr>
          <p:cNvPr id="4096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Rot="1" noChangeAspect="1" noChangeArrowheads="1" noTextEdit="1"/>
          </p:cNvSpPr>
          <p:nvPr>
            <p:ph type="sldImg"/>
          </p:nvPr>
        </p:nvSpPr>
        <p:spPr/>
      </p:sp>
      <p:sp>
        <p:nvSpPr>
          <p:cNvPr id="4198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smtClean="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1"/>
          <p:cNvSpPr>
            <a:spLocks noGrp="1"/>
          </p:cNvSpPr>
          <p:nvPr>
            <p:ph type="sldNum" sz="quarter" idx="10"/>
          </p:nvPr>
        </p:nvSpPr>
        <p:spPr>
          <a:ln/>
        </p:spPr>
        <p:txBody>
          <a:bodyPr/>
          <a:lstStyle>
            <a:lvl1pPr>
              <a:defRPr/>
            </a:lvl1pPr>
          </a:lstStyle>
          <a:p>
            <a:pPr>
              <a:defRPr/>
            </a:pPr>
            <a:fld id="{D9836B2A-6A28-49A9-BA81-3C067B57B551}"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33871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p:cNvSpPr>
          <p:nvPr>
            <p:ph type="sldNum" sz="quarter" idx="10"/>
          </p:nvPr>
        </p:nvSpPr>
        <p:spPr>
          <a:ln/>
        </p:spPr>
        <p:txBody>
          <a:bodyPr/>
          <a:lstStyle>
            <a:lvl1pPr>
              <a:defRPr/>
            </a:lvl1pPr>
          </a:lstStyle>
          <a:p>
            <a:pPr>
              <a:defRPr/>
            </a:pPr>
            <a:fld id="{A2961EF4-9C8E-405E-9CF6-B60F788BBD6D}"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7916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0"/>
            <a:ext cx="200025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584835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p:cNvSpPr>
          <p:nvPr>
            <p:ph type="sldNum" sz="quarter" idx="10"/>
          </p:nvPr>
        </p:nvSpPr>
        <p:spPr>
          <a:ln/>
        </p:spPr>
        <p:txBody>
          <a:bodyPr/>
          <a:lstStyle>
            <a:lvl1pPr>
              <a:defRPr/>
            </a:lvl1pPr>
          </a:lstStyle>
          <a:p>
            <a:pPr>
              <a:defRPr/>
            </a:pPr>
            <a:fld id="{B35931A5-3572-4E78-BFEC-E4CD5C273080}"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4199877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1"/>
          <p:cNvSpPr>
            <a:spLocks noGrp="1"/>
          </p:cNvSpPr>
          <p:nvPr>
            <p:ph type="sldNum" sz="quarter" idx="10"/>
          </p:nvPr>
        </p:nvSpPr>
        <p:spPr>
          <a:ln/>
        </p:spPr>
        <p:txBody>
          <a:bodyPr/>
          <a:lstStyle>
            <a:lvl1pPr>
              <a:defRPr/>
            </a:lvl1pPr>
          </a:lstStyle>
          <a:p>
            <a:pPr>
              <a:defRPr/>
            </a:pPr>
            <a:fld id="{A1A9611B-AFA1-431E-A356-4EB396554C9B}" type="slidenum">
              <a:rPr lang="en-US" altLang="en-US"/>
              <a:pPr>
                <a:defRPr/>
              </a:pPr>
              <a:t>‹#›</a:t>
            </a:fld>
            <a:endParaRPr lang="en-US" altLang="en-US" sz="1400"/>
          </a:p>
        </p:txBody>
      </p:sp>
    </p:spTree>
    <p:extLst>
      <p:ext uri="{BB962C8B-B14F-4D97-AF65-F5344CB8AC3E}">
        <p14:creationId xmlns:p14="http://schemas.microsoft.com/office/powerpoint/2010/main" val="2171238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p:cNvSpPr>
          <p:nvPr>
            <p:ph type="sldNum" sz="quarter" idx="10"/>
          </p:nvPr>
        </p:nvSpPr>
        <p:spPr>
          <a:ln/>
        </p:spPr>
        <p:txBody>
          <a:bodyPr/>
          <a:lstStyle>
            <a:lvl1pPr>
              <a:defRPr/>
            </a:lvl1pPr>
          </a:lstStyle>
          <a:p>
            <a:pPr>
              <a:defRPr/>
            </a:pPr>
            <a:fld id="{C49065D8-3B0A-4D15-A6D0-2EC44D5025B5}" type="slidenum">
              <a:rPr lang="en-US" altLang="en-US"/>
              <a:pPr>
                <a:defRPr/>
              </a:pPr>
              <a:t>‹#›</a:t>
            </a:fld>
            <a:endParaRPr lang="en-US" altLang="en-US" sz="1400"/>
          </a:p>
        </p:txBody>
      </p:sp>
    </p:spTree>
    <p:extLst>
      <p:ext uri="{BB962C8B-B14F-4D97-AF65-F5344CB8AC3E}">
        <p14:creationId xmlns:p14="http://schemas.microsoft.com/office/powerpoint/2010/main" val="31811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
          <p:cNvSpPr>
            <a:spLocks noGrp="1"/>
          </p:cNvSpPr>
          <p:nvPr>
            <p:ph type="sldNum" sz="quarter" idx="10"/>
          </p:nvPr>
        </p:nvSpPr>
        <p:spPr>
          <a:ln/>
        </p:spPr>
        <p:txBody>
          <a:bodyPr/>
          <a:lstStyle>
            <a:lvl1pPr>
              <a:defRPr/>
            </a:lvl1pPr>
          </a:lstStyle>
          <a:p>
            <a:pPr>
              <a:defRPr/>
            </a:pPr>
            <a:fld id="{C23354E9-ECF2-4C33-9707-0D26E0FA6606}" type="slidenum">
              <a:rPr lang="en-US" altLang="en-US"/>
              <a:pPr>
                <a:defRPr/>
              </a:pPr>
              <a:t>‹#›</a:t>
            </a:fld>
            <a:endParaRPr lang="en-US" altLang="en-US" sz="1400"/>
          </a:p>
        </p:txBody>
      </p:sp>
    </p:spTree>
    <p:extLst>
      <p:ext uri="{BB962C8B-B14F-4D97-AF65-F5344CB8AC3E}">
        <p14:creationId xmlns:p14="http://schemas.microsoft.com/office/powerpoint/2010/main" val="2975636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
          <p:cNvSpPr>
            <a:spLocks noGrp="1"/>
          </p:cNvSpPr>
          <p:nvPr>
            <p:ph type="sldNum" sz="quarter" idx="10"/>
          </p:nvPr>
        </p:nvSpPr>
        <p:spPr>
          <a:ln/>
        </p:spPr>
        <p:txBody>
          <a:bodyPr/>
          <a:lstStyle>
            <a:lvl1pPr>
              <a:defRPr/>
            </a:lvl1pPr>
          </a:lstStyle>
          <a:p>
            <a:pPr>
              <a:defRPr/>
            </a:pPr>
            <a:fld id="{19C6E603-8961-4779-BA1B-A80AD31272D7}" type="slidenum">
              <a:rPr lang="en-US" altLang="en-US"/>
              <a:pPr>
                <a:defRPr/>
              </a:pPr>
              <a:t>‹#›</a:t>
            </a:fld>
            <a:endParaRPr lang="en-US" altLang="en-US" sz="1400"/>
          </a:p>
        </p:txBody>
      </p:sp>
    </p:spTree>
    <p:extLst>
      <p:ext uri="{BB962C8B-B14F-4D97-AF65-F5344CB8AC3E}">
        <p14:creationId xmlns:p14="http://schemas.microsoft.com/office/powerpoint/2010/main" val="3534515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
          <p:cNvSpPr>
            <a:spLocks noGrp="1"/>
          </p:cNvSpPr>
          <p:nvPr>
            <p:ph type="sldNum" sz="quarter" idx="10"/>
          </p:nvPr>
        </p:nvSpPr>
        <p:spPr>
          <a:ln/>
        </p:spPr>
        <p:txBody>
          <a:bodyPr/>
          <a:lstStyle>
            <a:lvl1pPr>
              <a:defRPr/>
            </a:lvl1pPr>
          </a:lstStyle>
          <a:p>
            <a:pPr>
              <a:defRPr/>
            </a:pPr>
            <a:fld id="{C974F7BB-E9FD-4E25-BBB8-84570288E3E0}" type="slidenum">
              <a:rPr lang="en-US" altLang="en-US"/>
              <a:pPr>
                <a:defRPr/>
              </a:pPr>
              <a:t>‹#›</a:t>
            </a:fld>
            <a:endParaRPr lang="en-US" altLang="en-US" sz="1400"/>
          </a:p>
        </p:txBody>
      </p:sp>
    </p:spTree>
    <p:extLst>
      <p:ext uri="{BB962C8B-B14F-4D97-AF65-F5344CB8AC3E}">
        <p14:creationId xmlns:p14="http://schemas.microsoft.com/office/powerpoint/2010/main" val="1728531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Rectangle 1"/>
          <p:cNvSpPr>
            <a:spLocks noGrp="1"/>
          </p:cNvSpPr>
          <p:nvPr>
            <p:ph type="sldNum" sz="quarter" idx="10"/>
          </p:nvPr>
        </p:nvSpPr>
        <p:spPr>
          <a:ln/>
        </p:spPr>
        <p:txBody>
          <a:bodyPr/>
          <a:lstStyle>
            <a:lvl1pPr>
              <a:defRPr/>
            </a:lvl1pPr>
          </a:lstStyle>
          <a:p>
            <a:pPr>
              <a:defRPr/>
            </a:pPr>
            <a:fld id="{9226662F-4E4E-48D2-8695-9091FDA024B6}" type="slidenum">
              <a:rPr lang="en-US" altLang="en-US"/>
              <a:pPr>
                <a:defRPr/>
              </a:pPr>
              <a:t>‹#›</a:t>
            </a:fld>
            <a:endParaRPr lang="en-US" altLang="en-US" sz="1400"/>
          </a:p>
        </p:txBody>
      </p:sp>
    </p:spTree>
    <p:extLst>
      <p:ext uri="{BB962C8B-B14F-4D97-AF65-F5344CB8AC3E}">
        <p14:creationId xmlns:p14="http://schemas.microsoft.com/office/powerpoint/2010/main" val="3973454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p:cNvSpPr>
          <p:nvPr>
            <p:ph type="sldNum" sz="quarter" idx="10"/>
          </p:nvPr>
        </p:nvSpPr>
        <p:spPr>
          <a:ln/>
        </p:spPr>
        <p:txBody>
          <a:bodyPr/>
          <a:lstStyle>
            <a:lvl1pPr>
              <a:defRPr/>
            </a:lvl1pPr>
          </a:lstStyle>
          <a:p>
            <a:pPr>
              <a:defRPr/>
            </a:pPr>
            <a:fld id="{30851B91-9BB5-4962-9E9C-6359A8C6A3EC}" type="slidenum">
              <a:rPr lang="en-US" altLang="en-US"/>
              <a:pPr>
                <a:defRPr/>
              </a:pPr>
              <a:t>‹#›</a:t>
            </a:fld>
            <a:endParaRPr lang="en-US" altLang="en-US" sz="1400"/>
          </a:p>
        </p:txBody>
      </p:sp>
    </p:spTree>
    <p:extLst>
      <p:ext uri="{BB962C8B-B14F-4D97-AF65-F5344CB8AC3E}">
        <p14:creationId xmlns:p14="http://schemas.microsoft.com/office/powerpoint/2010/main" val="1002493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
          <p:cNvSpPr>
            <a:spLocks noGrp="1"/>
          </p:cNvSpPr>
          <p:nvPr>
            <p:ph type="sldNum" sz="quarter" idx="10"/>
          </p:nvPr>
        </p:nvSpPr>
        <p:spPr>
          <a:ln/>
        </p:spPr>
        <p:txBody>
          <a:bodyPr/>
          <a:lstStyle>
            <a:lvl1pPr>
              <a:defRPr/>
            </a:lvl1pPr>
          </a:lstStyle>
          <a:p>
            <a:pPr>
              <a:defRPr/>
            </a:pPr>
            <a:fld id="{C3FC241C-6D09-45CC-927E-4158043AA8EC}" type="slidenum">
              <a:rPr lang="en-US" altLang="en-US"/>
              <a:pPr>
                <a:defRPr/>
              </a:pPr>
              <a:t>‹#›</a:t>
            </a:fld>
            <a:endParaRPr lang="en-US" altLang="en-US" sz="1400"/>
          </a:p>
        </p:txBody>
      </p:sp>
    </p:spTree>
    <p:extLst>
      <p:ext uri="{BB962C8B-B14F-4D97-AF65-F5344CB8AC3E}">
        <p14:creationId xmlns:p14="http://schemas.microsoft.com/office/powerpoint/2010/main" val="41339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p:cNvSpPr>
          <p:nvPr>
            <p:ph type="sldNum" sz="quarter" idx="10"/>
          </p:nvPr>
        </p:nvSpPr>
        <p:spPr>
          <a:ln/>
        </p:spPr>
        <p:txBody>
          <a:bodyPr/>
          <a:lstStyle>
            <a:lvl1pPr>
              <a:defRPr/>
            </a:lvl1pPr>
          </a:lstStyle>
          <a:p>
            <a:pPr>
              <a:defRPr/>
            </a:pPr>
            <a:fld id="{7B5B1614-2AF2-4378-9F9C-3C3AA18B6772}"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592548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panose="020B0604020202020204" pitchFamily="34" charset="0"/>
            </a:endParaRP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
          <p:cNvSpPr>
            <a:spLocks noGrp="1"/>
          </p:cNvSpPr>
          <p:nvPr>
            <p:ph type="sldNum" sz="quarter" idx="10"/>
          </p:nvPr>
        </p:nvSpPr>
        <p:spPr>
          <a:ln/>
        </p:spPr>
        <p:txBody>
          <a:bodyPr/>
          <a:lstStyle>
            <a:lvl1pPr>
              <a:defRPr/>
            </a:lvl1pPr>
          </a:lstStyle>
          <a:p>
            <a:pPr>
              <a:defRPr/>
            </a:pPr>
            <a:fld id="{49A0F2D2-5699-4422-AA71-41A4D4498750}" type="slidenum">
              <a:rPr lang="en-US" altLang="en-US"/>
              <a:pPr>
                <a:defRPr/>
              </a:pPr>
              <a:t>‹#›</a:t>
            </a:fld>
            <a:endParaRPr lang="en-US" altLang="en-US" sz="1400"/>
          </a:p>
        </p:txBody>
      </p:sp>
    </p:spTree>
    <p:extLst>
      <p:ext uri="{BB962C8B-B14F-4D97-AF65-F5344CB8AC3E}">
        <p14:creationId xmlns:p14="http://schemas.microsoft.com/office/powerpoint/2010/main" val="4190299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p:cNvSpPr>
          <p:nvPr>
            <p:ph type="sldNum" sz="quarter" idx="10"/>
          </p:nvPr>
        </p:nvSpPr>
        <p:spPr>
          <a:ln/>
        </p:spPr>
        <p:txBody>
          <a:bodyPr/>
          <a:lstStyle>
            <a:lvl1pPr>
              <a:defRPr/>
            </a:lvl1pPr>
          </a:lstStyle>
          <a:p>
            <a:pPr>
              <a:defRPr/>
            </a:pPr>
            <a:fld id="{C581BD82-FECF-47A1-A91E-F704B5DC7F00}" type="slidenum">
              <a:rPr lang="en-US" altLang="en-US"/>
              <a:pPr>
                <a:defRPr/>
              </a:pPr>
              <a:t>‹#›</a:t>
            </a:fld>
            <a:endParaRPr lang="en-US" altLang="en-US" sz="1400"/>
          </a:p>
        </p:txBody>
      </p:sp>
    </p:spTree>
    <p:extLst>
      <p:ext uri="{BB962C8B-B14F-4D97-AF65-F5344CB8AC3E}">
        <p14:creationId xmlns:p14="http://schemas.microsoft.com/office/powerpoint/2010/main" val="141383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p:cNvSpPr>
          <p:nvPr>
            <p:ph type="sldNum" sz="quarter" idx="10"/>
          </p:nvPr>
        </p:nvSpPr>
        <p:spPr>
          <a:ln/>
        </p:spPr>
        <p:txBody>
          <a:bodyPr/>
          <a:lstStyle>
            <a:lvl1pPr>
              <a:defRPr/>
            </a:lvl1pPr>
          </a:lstStyle>
          <a:p>
            <a:pPr>
              <a:defRPr/>
            </a:pPr>
            <a:fld id="{8D4DB09B-9CC0-446D-AF1D-044C87AF96B4}" type="slidenum">
              <a:rPr lang="en-US" altLang="en-US"/>
              <a:pPr>
                <a:defRPr/>
              </a:pPr>
              <a:t>‹#›</a:t>
            </a:fld>
            <a:endParaRPr lang="en-US" altLang="en-US" sz="1400"/>
          </a:p>
        </p:txBody>
      </p:sp>
    </p:spTree>
    <p:extLst>
      <p:ext uri="{BB962C8B-B14F-4D97-AF65-F5344CB8AC3E}">
        <p14:creationId xmlns:p14="http://schemas.microsoft.com/office/powerpoint/2010/main" val="24401166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1"/>
          <p:cNvSpPr>
            <a:spLocks noGrp="1"/>
          </p:cNvSpPr>
          <p:nvPr>
            <p:ph type="sldNum" sz="quarter" idx="10"/>
          </p:nvPr>
        </p:nvSpPr>
        <p:spPr>
          <a:ln/>
        </p:spPr>
        <p:txBody>
          <a:bodyPr/>
          <a:lstStyle>
            <a:lvl1pPr>
              <a:defRPr/>
            </a:lvl1pPr>
          </a:lstStyle>
          <a:p>
            <a:pPr>
              <a:defRPr/>
            </a:pPr>
            <a:fld id="{ABE0FCA5-FA5A-4A83-B280-4CA482478827}"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37003704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p:cNvSpPr>
          <p:nvPr>
            <p:ph type="sldNum" sz="quarter" idx="10"/>
          </p:nvPr>
        </p:nvSpPr>
        <p:spPr>
          <a:ln/>
        </p:spPr>
        <p:txBody>
          <a:bodyPr/>
          <a:lstStyle>
            <a:lvl1pPr>
              <a:defRPr/>
            </a:lvl1pPr>
          </a:lstStyle>
          <a:p>
            <a:pPr>
              <a:defRPr/>
            </a:pPr>
            <a:fld id="{44A15B11-7C87-4ED7-8504-E2990208276A}"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18406429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
          <p:cNvSpPr>
            <a:spLocks noGrp="1"/>
          </p:cNvSpPr>
          <p:nvPr>
            <p:ph type="sldNum" sz="quarter" idx="10"/>
          </p:nvPr>
        </p:nvSpPr>
        <p:spPr>
          <a:ln/>
        </p:spPr>
        <p:txBody>
          <a:bodyPr/>
          <a:lstStyle>
            <a:lvl1pPr>
              <a:defRPr/>
            </a:lvl1pPr>
          </a:lstStyle>
          <a:p>
            <a:pPr>
              <a:defRPr/>
            </a:pPr>
            <a:fld id="{0B4AA21E-94F3-40F6-A906-84CFCE1B0002}"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333383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39243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295400"/>
            <a:ext cx="39243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
          <p:cNvSpPr>
            <a:spLocks noGrp="1"/>
          </p:cNvSpPr>
          <p:nvPr>
            <p:ph type="sldNum" sz="quarter" idx="10"/>
          </p:nvPr>
        </p:nvSpPr>
        <p:spPr>
          <a:ln/>
        </p:spPr>
        <p:txBody>
          <a:bodyPr/>
          <a:lstStyle>
            <a:lvl1pPr>
              <a:defRPr/>
            </a:lvl1pPr>
          </a:lstStyle>
          <a:p>
            <a:pPr>
              <a:defRPr/>
            </a:pPr>
            <a:fld id="{0CA28346-B2D7-4B28-B9DA-DD4EF9CFD031}"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15913266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
          <p:cNvSpPr>
            <a:spLocks noGrp="1"/>
          </p:cNvSpPr>
          <p:nvPr>
            <p:ph type="sldNum" sz="quarter" idx="10"/>
          </p:nvPr>
        </p:nvSpPr>
        <p:spPr>
          <a:ln/>
        </p:spPr>
        <p:txBody>
          <a:bodyPr/>
          <a:lstStyle>
            <a:lvl1pPr>
              <a:defRPr/>
            </a:lvl1pPr>
          </a:lstStyle>
          <a:p>
            <a:pPr>
              <a:defRPr/>
            </a:pPr>
            <a:fld id="{D9364521-76DA-44FC-9EAE-A203774C152A}"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40666914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
          <p:cNvSpPr>
            <a:spLocks noGrp="1"/>
          </p:cNvSpPr>
          <p:nvPr>
            <p:ph type="sldNum" sz="quarter" idx="10"/>
          </p:nvPr>
        </p:nvSpPr>
        <p:spPr>
          <a:ln/>
        </p:spPr>
        <p:txBody>
          <a:bodyPr/>
          <a:lstStyle>
            <a:lvl1pPr>
              <a:defRPr/>
            </a:lvl1pPr>
          </a:lstStyle>
          <a:p>
            <a:pPr>
              <a:defRPr/>
            </a:pPr>
            <a:fld id="{A94502D4-BF4B-47CD-B323-60AE85881032}"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35983425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p:cNvSpPr>
          <p:nvPr>
            <p:ph type="sldNum" sz="quarter" idx="10"/>
          </p:nvPr>
        </p:nvSpPr>
        <p:spPr>
          <a:ln/>
        </p:spPr>
        <p:txBody>
          <a:bodyPr/>
          <a:lstStyle>
            <a:lvl1pPr>
              <a:defRPr/>
            </a:lvl1pPr>
          </a:lstStyle>
          <a:p>
            <a:pPr>
              <a:defRPr/>
            </a:pPr>
            <a:fld id="{F4F29473-12ED-4FB6-B143-5A44F4E710BA}"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226376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
          <p:cNvSpPr>
            <a:spLocks noGrp="1"/>
          </p:cNvSpPr>
          <p:nvPr>
            <p:ph type="sldNum" sz="quarter" idx="10"/>
          </p:nvPr>
        </p:nvSpPr>
        <p:spPr>
          <a:ln/>
        </p:spPr>
        <p:txBody>
          <a:bodyPr/>
          <a:lstStyle>
            <a:lvl1pPr>
              <a:defRPr/>
            </a:lvl1pPr>
          </a:lstStyle>
          <a:p>
            <a:pPr>
              <a:defRPr/>
            </a:pPr>
            <a:fld id="{92FBC1F8-EACE-4C4A-8D5D-0DBA1A8E8EC1}"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41903142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
          <p:cNvSpPr>
            <a:spLocks noGrp="1"/>
          </p:cNvSpPr>
          <p:nvPr>
            <p:ph type="sldNum" sz="quarter" idx="10"/>
          </p:nvPr>
        </p:nvSpPr>
        <p:spPr>
          <a:ln/>
        </p:spPr>
        <p:txBody>
          <a:bodyPr/>
          <a:lstStyle>
            <a:lvl1pPr>
              <a:defRPr/>
            </a:lvl1pPr>
          </a:lstStyle>
          <a:p>
            <a:pPr>
              <a:defRPr/>
            </a:pPr>
            <a:fld id="{5A402ACF-469F-4B86-A391-80153CABE87D}"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534659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panose="020B0604020202020204" pitchFamily="34" charset="0"/>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
          <p:cNvSpPr>
            <a:spLocks noGrp="1"/>
          </p:cNvSpPr>
          <p:nvPr>
            <p:ph type="sldNum" sz="quarter" idx="10"/>
          </p:nvPr>
        </p:nvSpPr>
        <p:spPr>
          <a:ln/>
        </p:spPr>
        <p:txBody>
          <a:bodyPr/>
          <a:lstStyle>
            <a:lvl1pPr>
              <a:defRPr/>
            </a:lvl1pPr>
          </a:lstStyle>
          <a:p>
            <a:pPr>
              <a:defRPr/>
            </a:pPr>
            <a:fld id="{70AED0F7-5174-4735-8863-43D7CC7F4AB6}"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3592519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p:cNvSpPr>
          <p:nvPr>
            <p:ph type="sldNum" sz="quarter" idx="10"/>
          </p:nvPr>
        </p:nvSpPr>
        <p:spPr>
          <a:ln/>
        </p:spPr>
        <p:txBody>
          <a:bodyPr/>
          <a:lstStyle>
            <a:lvl1pPr>
              <a:defRPr/>
            </a:lvl1pPr>
          </a:lstStyle>
          <a:p>
            <a:pPr>
              <a:defRPr/>
            </a:pPr>
            <a:fld id="{65ACF9B0-622D-4190-9358-AD8278AB7465}"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25855699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0"/>
            <a:ext cx="200025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584835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p:cNvSpPr>
          <p:nvPr>
            <p:ph type="sldNum" sz="quarter" idx="10"/>
          </p:nvPr>
        </p:nvSpPr>
        <p:spPr>
          <a:ln/>
        </p:spPr>
        <p:txBody>
          <a:bodyPr/>
          <a:lstStyle>
            <a:lvl1pPr>
              <a:defRPr/>
            </a:lvl1pPr>
          </a:lstStyle>
          <a:p>
            <a:pPr>
              <a:defRPr/>
            </a:pPr>
            <a:fld id="{69ABDABE-CEDA-4DCD-A72B-60FB1421DED9}"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2559681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188595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95550" y="1295400"/>
            <a:ext cx="1887538"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
          <p:cNvSpPr>
            <a:spLocks noGrp="1"/>
          </p:cNvSpPr>
          <p:nvPr>
            <p:ph type="sldNum" sz="quarter" idx="10"/>
          </p:nvPr>
        </p:nvSpPr>
        <p:spPr>
          <a:ln/>
        </p:spPr>
        <p:txBody>
          <a:bodyPr/>
          <a:lstStyle>
            <a:lvl1pPr>
              <a:defRPr/>
            </a:lvl1pPr>
          </a:lstStyle>
          <a:p>
            <a:pPr>
              <a:defRPr/>
            </a:pPr>
            <a:fld id="{3DA2BDEC-5348-43D8-B7D9-212A1F5F86A1}"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209722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
          <p:cNvSpPr>
            <a:spLocks noGrp="1"/>
          </p:cNvSpPr>
          <p:nvPr>
            <p:ph type="sldNum" sz="quarter" idx="10"/>
          </p:nvPr>
        </p:nvSpPr>
        <p:spPr>
          <a:ln/>
        </p:spPr>
        <p:txBody>
          <a:bodyPr/>
          <a:lstStyle>
            <a:lvl1pPr>
              <a:defRPr/>
            </a:lvl1pPr>
          </a:lstStyle>
          <a:p>
            <a:pPr>
              <a:defRPr/>
            </a:pPr>
            <a:fld id="{4BEF362B-C860-47FC-BC03-189E0FE07D72}"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169317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
          <p:cNvSpPr>
            <a:spLocks noGrp="1"/>
          </p:cNvSpPr>
          <p:nvPr>
            <p:ph type="sldNum" sz="quarter" idx="10"/>
          </p:nvPr>
        </p:nvSpPr>
        <p:spPr>
          <a:ln/>
        </p:spPr>
        <p:txBody>
          <a:bodyPr/>
          <a:lstStyle>
            <a:lvl1pPr>
              <a:defRPr/>
            </a:lvl1pPr>
          </a:lstStyle>
          <a:p>
            <a:pPr>
              <a:defRPr/>
            </a:pPr>
            <a:fld id="{7717B982-40BC-43C1-98D0-D00D52351E05}"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179667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p:cNvSpPr>
          <p:nvPr>
            <p:ph type="sldNum" sz="quarter" idx="10"/>
          </p:nvPr>
        </p:nvSpPr>
        <p:spPr>
          <a:ln/>
        </p:spPr>
        <p:txBody>
          <a:bodyPr/>
          <a:lstStyle>
            <a:lvl1pPr>
              <a:defRPr/>
            </a:lvl1pPr>
          </a:lstStyle>
          <a:p>
            <a:pPr>
              <a:defRPr/>
            </a:pPr>
            <a:fld id="{FFF93F3F-CF6E-4912-B18F-F52CD5849B58}"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85199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
          <p:cNvSpPr>
            <a:spLocks noGrp="1"/>
          </p:cNvSpPr>
          <p:nvPr>
            <p:ph type="sldNum" sz="quarter" idx="10"/>
          </p:nvPr>
        </p:nvSpPr>
        <p:spPr>
          <a:ln/>
        </p:spPr>
        <p:txBody>
          <a:bodyPr/>
          <a:lstStyle>
            <a:lvl1pPr>
              <a:defRPr/>
            </a:lvl1pPr>
          </a:lstStyle>
          <a:p>
            <a:pPr>
              <a:defRPr/>
            </a:pPr>
            <a:fld id="{DD7B5AA1-2C5F-4926-B0B9-4E5618A469B4}"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340995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panose="020B0604020202020204" pitchFamily="34" charset="0"/>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
          <p:cNvSpPr>
            <a:spLocks noGrp="1"/>
          </p:cNvSpPr>
          <p:nvPr>
            <p:ph type="sldNum" sz="quarter" idx="10"/>
          </p:nvPr>
        </p:nvSpPr>
        <p:spPr>
          <a:ln/>
        </p:spPr>
        <p:txBody>
          <a:bodyPr/>
          <a:lstStyle>
            <a:lvl1pPr>
              <a:defRPr/>
            </a:lvl1pPr>
          </a:lstStyle>
          <a:p>
            <a:pPr>
              <a:defRPr/>
            </a:pPr>
            <a:fld id="{8163F90F-BCA7-4806-AC08-30A6D540C067}" type="slidenum">
              <a:rPr lang="en-US" altLang="en-US"/>
              <a:pPr>
                <a:defRPr/>
              </a:pPr>
              <a:t>‹#›</a:t>
            </a:fld>
            <a:endParaRPr lang="en-US" altLang="en-US" sz="1400">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288565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2"/>
      </p:bgRef>
    </p:bg>
    <p:spTree>
      <p:nvGrpSpPr>
        <p:cNvPr id="1" name=""/>
        <p:cNvGrpSpPr/>
        <p:nvPr/>
      </p:nvGrpSpPr>
      <p:grpSpPr>
        <a:xfrm>
          <a:off x="0" y="0"/>
          <a:ext cx="0" cy="0"/>
          <a:chOff x="0" y="0"/>
          <a:chExt cx="0" cy="0"/>
        </a:xfrm>
      </p:grpSpPr>
      <p:sp>
        <p:nvSpPr>
          <p:cNvPr id="1025" name="Rectangle 1"/>
          <p:cNvSpPr>
            <a:spLocks noGrp="1"/>
          </p:cNvSpPr>
          <p:nvPr>
            <p:ph type="sldNum" sz="quarter" idx="2"/>
          </p:nvPr>
        </p:nvSpPr>
        <p:spPr bwMode="auto">
          <a:xfrm>
            <a:off x="6553200" y="6248400"/>
            <a:ext cx="19050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19" tIns="45719" rIns="45719" bIns="45719" numCol="1" anchor="t" anchorCtr="0" compatLnSpc="1">
            <a:prstTxWarp prst="textNoShape">
              <a:avLst/>
            </a:prstTxWarp>
          </a:bodyPr>
          <a:lstStyle>
            <a:lvl1pPr algn="r" eaLnBrk="1">
              <a:defRPr smtClean="0">
                <a:cs typeface="Times New Roman" pitchFamily="18" charset="0"/>
              </a:defRPr>
            </a:lvl1pPr>
          </a:lstStyle>
          <a:p>
            <a:pPr>
              <a:defRPr/>
            </a:pPr>
            <a:fld id="{5F1554D0-148C-47DF-880C-31E73A39ECFF}" type="slidenum">
              <a:rPr lang="en-US" altLang="en-US"/>
              <a:pPr>
                <a:defRPr/>
              </a:pPr>
              <a:t>‹#›</a:t>
            </a:fld>
            <a:endParaRPr lang="en-US" altLang="en-US" sz="1400">
              <a:latin typeface="Arial" pitchFamily="34" charset="0"/>
              <a:cs typeface="Arial" pitchFamily="34" charset="0"/>
              <a:sym typeface="Arial" pitchFamily="34" charset="0"/>
            </a:endParaRPr>
          </a:p>
        </p:txBody>
      </p:sp>
      <p:sp>
        <p:nvSpPr>
          <p:cNvPr id="1027" name="Rectangle 2"/>
          <p:cNvSpPr>
            <a:spLocks noGrp="1"/>
          </p:cNvSpPr>
          <p:nvPr>
            <p:ph type="title"/>
          </p:nvPr>
        </p:nvSpPr>
        <p:spPr bwMode="auto">
          <a:xfrm>
            <a:off x="685800" y="0"/>
            <a:ext cx="7772400" cy="1065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19" tIns="45719" rIns="45719" bIns="45719" numCol="1" anchor="ctr" anchorCtr="0" compatLnSpc="1">
            <a:prstTxWarp prst="textNoShape">
              <a:avLst/>
            </a:prstTxWarp>
          </a:bodyPr>
          <a:lstStyle/>
          <a:p>
            <a:pPr lvl="0"/>
            <a:r>
              <a:rPr lang="en-US" altLang="en-US" smtClean="0">
                <a:sym typeface="Helvetica" charset="0"/>
              </a:rPr>
              <a:t>Click to edit Master title style</a:t>
            </a:r>
          </a:p>
        </p:txBody>
      </p:sp>
      <p:sp>
        <p:nvSpPr>
          <p:cNvPr id="1028" name="Rectangle 3"/>
          <p:cNvSpPr>
            <a:spLocks noGrp="1"/>
          </p:cNvSpPr>
          <p:nvPr>
            <p:ph type="body" idx="1"/>
          </p:nvPr>
        </p:nvSpPr>
        <p:spPr bwMode="auto">
          <a:xfrm>
            <a:off x="457200" y="1295400"/>
            <a:ext cx="3925888" cy="556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19" tIns="45719" rIns="45719" bIns="45719" numCol="1" anchor="t" anchorCtr="0" compatLnSpc="1">
            <a:prstTxWarp prst="textNoShape">
              <a:avLst/>
            </a:prstTxWarp>
          </a:bodyPr>
          <a:lstStyle/>
          <a:p>
            <a:pPr lvl="0"/>
            <a:r>
              <a:rPr lang="en-US" altLang="en-US" smtClean="0">
                <a:sym typeface="Helvetica" charset="0"/>
              </a:rPr>
              <a:t>Click to edit Master text styles</a:t>
            </a:r>
          </a:p>
          <a:p>
            <a:pPr lvl="1"/>
            <a:r>
              <a:rPr lang="en-US" altLang="en-US" smtClean="0">
                <a:sym typeface="Helvetica" charset="0"/>
              </a:rPr>
              <a:t>Second level</a:t>
            </a:r>
          </a:p>
          <a:p>
            <a:pPr lvl="2"/>
            <a:r>
              <a:rPr lang="en-US" altLang="en-US" smtClean="0">
                <a:sym typeface="Helvetica" charset="0"/>
              </a:rPr>
              <a:t>Third level</a:t>
            </a:r>
          </a:p>
          <a:p>
            <a:pPr lvl="3"/>
            <a:r>
              <a:rPr lang="en-US" altLang="en-US" smtClean="0">
                <a:sym typeface="Helvetica" charset="0"/>
              </a:rPr>
              <a:t>Fourth level</a:t>
            </a:r>
          </a:p>
          <a:p>
            <a:pPr lvl="4"/>
            <a:r>
              <a:rPr lang="en-US" altLang="en-US" smtClean="0">
                <a:sym typeface="Helvetica" charset="0"/>
              </a:rPr>
              <a:t>Fifth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457200" rtl="0" eaLnBrk="0" fontAlgn="base" hangingPunct="0">
        <a:spcBef>
          <a:spcPct val="0"/>
        </a:spcBef>
        <a:spcAft>
          <a:spcPct val="0"/>
        </a:spcAft>
        <a:defRPr sz="1200" kern="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2pPr>
      <a:lvl3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3pPr>
      <a:lvl4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4pPr>
      <a:lvl5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5pPr>
      <a:lvl6pPr marL="4572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9144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13716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18288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p:titleStyle>
    <p:bodyStyle>
      <a:lvl1pPr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1pPr>
      <a:lvl2pPr marL="2286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2pPr>
      <a:lvl3pPr marL="4572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3pPr>
      <a:lvl4pPr marL="6858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4pPr>
      <a:lvl5pPr marL="9144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1">
        <a:schemeClr val="bg2"/>
      </p:bgRef>
    </p:bg>
    <p:spTree>
      <p:nvGrpSpPr>
        <p:cNvPr id="1" name=""/>
        <p:cNvGrpSpPr/>
        <p:nvPr/>
      </p:nvGrpSpPr>
      <p:grpSpPr>
        <a:xfrm>
          <a:off x="0" y="0"/>
          <a:ext cx="0" cy="0"/>
          <a:chOff x="0" y="0"/>
          <a:chExt cx="0" cy="0"/>
        </a:xfrm>
      </p:grpSpPr>
      <p:sp>
        <p:nvSpPr>
          <p:cNvPr id="3073" name="Rectangle 1"/>
          <p:cNvSpPr>
            <a:spLocks noGrp="1"/>
          </p:cNvSpPr>
          <p:nvPr>
            <p:ph type="sldNum" sz="quarter" idx="2"/>
          </p:nvPr>
        </p:nvSpPr>
        <p:spPr bwMode="auto">
          <a:xfrm>
            <a:off x="6553200" y="6248400"/>
            <a:ext cx="1905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19" tIns="45719" rIns="45719" bIns="45719" numCol="1" anchor="t" anchorCtr="0" compatLnSpc="1">
            <a:prstTxWarp prst="textNoShape">
              <a:avLst/>
            </a:prstTxWarp>
          </a:bodyPr>
          <a:lstStyle>
            <a:lvl1pPr algn="r" eaLnBrk="1">
              <a:defRPr smtClean="0">
                <a:cs typeface="Times New Roman" pitchFamily="18" charset="0"/>
              </a:defRPr>
            </a:lvl1pPr>
          </a:lstStyle>
          <a:p>
            <a:pPr>
              <a:defRPr/>
            </a:pPr>
            <a:fld id="{BD82655A-91A5-4F12-8DD1-0F7F0E0C8A61}" type="slidenum">
              <a:rPr lang="en-US" altLang="en-US"/>
              <a:pPr>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457200" rtl="0" eaLnBrk="0" fontAlgn="base" hangingPunct="0">
        <a:spcBef>
          <a:spcPct val="0"/>
        </a:spcBef>
        <a:spcAft>
          <a:spcPct val="0"/>
        </a:spcAft>
        <a:defRPr sz="1200" kern="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2pPr>
      <a:lvl3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3pPr>
      <a:lvl4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4pPr>
      <a:lvl5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5pPr>
      <a:lvl6pPr marL="4572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9144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13716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18288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p:titleStyle>
    <p:bodyStyle>
      <a:lvl1pPr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1pPr>
      <a:lvl2pPr marL="2286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2pPr>
      <a:lvl3pPr marL="4572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3pPr>
      <a:lvl4pPr marL="6858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4pPr>
      <a:lvl5pPr marL="9144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Ref idx="1001">
        <a:schemeClr val="bg2"/>
      </p:bgRef>
    </p:bg>
    <p:spTree>
      <p:nvGrpSpPr>
        <p:cNvPr id="1" name=""/>
        <p:cNvGrpSpPr/>
        <p:nvPr/>
      </p:nvGrpSpPr>
      <p:grpSpPr>
        <a:xfrm>
          <a:off x="0" y="0"/>
          <a:ext cx="0" cy="0"/>
          <a:chOff x="0" y="0"/>
          <a:chExt cx="0" cy="0"/>
        </a:xfrm>
      </p:grpSpPr>
      <p:sp>
        <p:nvSpPr>
          <p:cNvPr id="4097" name="Rectangle 1"/>
          <p:cNvSpPr>
            <a:spLocks noGrp="1"/>
          </p:cNvSpPr>
          <p:nvPr>
            <p:ph type="sldNum" sz="quarter" idx="2"/>
          </p:nvPr>
        </p:nvSpPr>
        <p:spPr bwMode="auto">
          <a:xfrm>
            <a:off x="6553200" y="6248400"/>
            <a:ext cx="19050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19" tIns="45719" rIns="45719" bIns="45719" numCol="1" anchor="t" anchorCtr="0" compatLnSpc="1">
            <a:prstTxWarp prst="textNoShape">
              <a:avLst/>
            </a:prstTxWarp>
          </a:bodyPr>
          <a:lstStyle>
            <a:lvl1pPr algn="r" eaLnBrk="1">
              <a:defRPr smtClean="0">
                <a:cs typeface="Times New Roman" pitchFamily="18" charset="0"/>
              </a:defRPr>
            </a:lvl1pPr>
          </a:lstStyle>
          <a:p>
            <a:pPr>
              <a:defRPr/>
            </a:pPr>
            <a:fld id="{3B01E368-1481-490E-9AE8-6A6A53A1E5BB}" type="slidenum">
              <a:rPr lang="en-US" altLang="en-US"/>
              <a:pPr>
                <a:defRPr/>
              </a:pPr>
              <a:t>‹#›</a:t>
            </a:fld>
            <a:endParaRPr lang="en-US" altLang="en-US" sz="1400">
              <a:latin typeface="Arial" pitchFamily="34" charset="0"/>
              <a:cs typeface="Arial" pitchFamily="34" charset="0"/>
              <a:sym typeface="Arial" pitchFamily="34" charset="0"/>
            </a:endParaRPr>
          </a:p>
        </p:txBody>
      </p:sp>
      <p:sp>
        <p:nvSpPr>
          <p:cNvPr id="4099" name="Rectangle 2"/>
          <p:cNvSpPr>
            <a:spLocks noGrp="1"/>
          </p:cNvSpPr>
          <p:nvPr>
            <p:ph type="title"/>
          </p:nvPr>
        </p:nvSpPr>
        <p:spPr bwMode="auto">
          <a:xfrm>
            <a:off x="685800" y="0"/>
            <a:ext cx="7772400" cy="1065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19" tIns="45719" rIns="45719" bIns="45719" numCol="1" anchor="ctr" anchorCtr="0" compatLnSpc="1">
            <a:prstTxWarp prst="textNoShape">
              <a:avLst/>
            </a:prstTxWarp>
          </a:bodyPr>
          <a:lstStyle/>
          <a:p>
            <a:pPr lvl="0"/>
            <a:r>
              <a:rPr lang="en-US" altLang="en-US" smtClean="0">
                <a:sym typeface="Helvetica" charset="0"/>
              </a:rPr>
              <a:t>Click to edit Master title style</a:t>
            </a:r>
          </a:p>
        </p:txBody>
      </p:sp>
      <p:sp>
        <p:nvSpPr>
          <p:cNvPr id="4100" name="Rectangle 3"/>
          <p:cNvSpPr>
            <a:spLocks noGrp="1"/>
          </p:cNvSpPr>
          <p:nvPr>
            <p:ph type="body" idx="1"/>
          </p:nvPr>
        </p:nvSpPr>
        <p:spPr bwMode="auto">
          <a:xfrm>
            <a:off x="457200" y="1295400"/>
            <a:ext cx="8001000" cy="556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19" tIns="45719" rIns="45719" bIns="45719" numCol="1" anchor="t" anchorCtr="0" compatLnSpc="1">
            <a:prstTxWarp prst="textNoShape">
              <a:avLst/>
            </a:prstTxWarp>
          </a:bodyPr>
          <a:lstStyle/>
          <a:p>
            <a:pPr lvl="0"/>
            <a:r>
              <a:rPr lang="en-US" altLang="en-US" smtClean="0">
                <a:sym typeface="Helvetica" charset="0"/>
              </a:rPr>
              <a:t>Click to edit Master text styles</a:t>
            </a:r>
          </a:p>
          <a:p>
            <a:pPr lvl="1"/>
            <a:r>
              <a:rPr lang="en-US" altLang="en-US" smtClean="0">
                <a:sym typeface="Helvetica" charset="0"/>
              </a:rPr>
              <a:t>Second level</a:t>
            </a:r>
          </a:p>
          <a:p>
            <a:pPr lvl="2"/>
            <a:r>
              <a:rPr lang="en-US" altLang="en-US" smtClean="0">
                <a:sym typeface="Helvetica" charset="0"/>
              </a:rPr>
              <a:t>Third level</a:t>
            </a:r>
          </a:p>
          <a:p>
            <a:pPr lvl="3"/>
            <a:r>
              <a:rPr lang="en-US" altLang="en-US" smtClean="0">
                <a:sym typeface="Helvetica" charset="0"/>
              </a:rPr>
              <a:t>Fourth level</a:t>
            </a:r>
          </a:p>
          <a:p>
            <a:pPr lvl="4"/>
            <a:r>
              <a:rPr lang="en-US" altLang="en-US" smtClean="0">
                <a:sym typeface="Helvetica" charset="0"/>
              </a:rPr>
              <a:t>Fifth level</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0" fontAlgn="base" hangingPunct="0">
        <a:spcBef>
          <a:spcPct val="0"/>
        </a:spcBef>
        <a:spcAft>
          <a:spcPct val="0"/>
        </a:spcAft>
        <a:defRPr sz="1200" kern="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2pPr>
      <a:lvl3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3pPr>
      <a:lvl4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4pPr>
      <a:lvl5pPr algn="l" defTabSz="457200" rtl="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charset="0"/>
        </a:defRPr>
      </a:lvl5pPr>
      <a:lvl6pPr marL="4572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9144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13716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18288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p:titleStyle>
    <p:bodyStyle>
      <a:lvl1pPr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1pPr>
      <a:lvl2pPr marL="2286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2pPr>
      <a:lvl3pPr marL="4572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3pPr>
      <a:lvl4pPr marL="6858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4pPr>
      <a:lvl5pPr marL="914400" algn="l" defTabSz="457200" rtl="0" eaLnBrk="0" fontAlgn="base" hangingPunct="0">
        <a:spcBef>
          <a:spcPct val="0"/>
        </a:spcBef>
        <a:spcAft>
          <a:spcPct val="0"/>
        </a:spcAft>
        <a:defRPr sz="1200" kern="1200">
          <a:solidFill>
            <a:srgbClr val="000000"/>
          </a:solidFill>
          <a:latin typeface="+mn-lt"/>
          <a:ea typeface="+mn-ea"/>
          <a:cs typeface="+mn-cs"/>
          <a:sym typeface="Helvetic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CSE 332 </a:t>
            </a:r>
            <a:br>
              <a:rPr lang="en-US" dirty="0" smtClean="0"/>
            </a:br>
            <a:r>
              <a:rPr lang="en-US" dirty="0" smtClean="0"/>
              <a:t>Data Abstractions</a:t>
            </a:r>
            <a:br>
              <a:rPr lang="en-US" dirty="0" smtClean="0"/>
            </a:br>
            <a:r>
              <a:rPr lang="en-US" dirty="0" smtClean="0"/>
              <a:t>B-Trees</a:t>
            </a:r>
            <a:endParaRPr lang="en-US" dirty="0"/>
          </a:p>
        </p:txBody>
      </p:sp>
      <p:sp>
        <p:nvSpPr>
          <p:cNvPr id="5" name="Subtitle 4"/>
          <p:cNvSpPr>
            <a:spLocks noGrp="1"/>
          </p:cNvSpPr>
          <p:nvPr>
            <p:ph type="subTitle" idx="1"/>
          </p:nvPr>
        </p:nvSpPr>
        <p:spPr/>
        <p:txBody>
          <a:bodyPr/>
          <a:lstStyle/>
          <a:p>
            <a:r>
              <a:rPr lang="en-US" dirty="0" smtClean="0"/>
              <a:t>Richard Anderson</a:t>
            </a:r>
          </a:p>
          <a:p>
            <a:r>
              <a:rPr lang="en-US" dirty="0" smtClean="0"/>
              <a:t>Spring 2016</a:t>
            </a:r>
            <a:endParaRPr lang="en-US" dirty="0"/>
          </a:p>
        </p:txBody>
      </p:sp>
    </p:spTree>
    <p:extLst>
      <p:ext uri="{BB962C8B-B14F-4D97-AF65-F5344CB8AC3E}">
        <p14:creationId xmlns:p14="http://schemas.microsoft.com/office/powerpoint/2010/main" val="355954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E86DB125-3982-4C06-BC05-E708FFD16489}" type="slidenum">
              <a:rPr lang="en-US" altLang="en-US" sz="1400">
                <a:latin typeface="Arial" pitchFamily="34" charset="0"/>
                <a:cs typeface="Arial" pitchFamily="34" charset="0"/>
                <a:sym typeface="Arial" pitchFamily="34" charset="0"/>
              </a:rPr>
              <a:pPr algn="r" eaLnBrk="1"/>
              <a:t>10</a:t>
            </a:fld>
            <a:endParaRPr lang="en-US" altLang="en-US"/>
          </a:p>
        </p:txBody>
      </p:sp>
      <p:sp>
        <p:nvSpPr>
          <p:cNvPr id="14339" name="Rectangle 2"/>
          <p:cNvSpPr>
            <a:spLocks noGrp="1" noChangeArrowheads="1"/>
          </p:cNvSpPr>
          <p:nvPr>
            <p:ph type="title"/>
          </p:nvPr>
        </p:nvSpPr>
        <p:spPr>
          <a:xfrm>
            <a:off x="685800" y="304800"/>
            <a:ext cx="7772400" cy="914400"/>
          </a:xfrm>
        </p:spPr>
        <p:txBody>
          <a:bodyPr lIns="0" tIns="0" rIns="0" bIns="0"/>
          <a:lstStyle/>
          <a:p>
            <a:pPr algn="ctr" defTabSz="914400" eaLnBrk="1"/>
            <a:r>
              <a:rPr lang="en-US" altLang="en-US" sz="4000" smtClean="0">
                <a:latin typeface="Arial" pitchFamily="34" charset="0"/>
                <a:cs typeface="Arial" pitchFamily="34" charset="0"/>
                <a:sym typeface="Arial" pitchFamily="34" charset="0"/>
              </a:rPr>
              <a:t>Building a B+ Tree with Insertions</a:t>
            </a:r>
            <a:endParaRPr lang="en-US" altLang="en-US" smtClean="0"/>
          </a:p>
        </p:txBody>
      </p:sp>
      <p:sp>
        <p:nvSpPr>
          <p:cNvPr id="14340" name="AutoShape 3"/>
          <p:cNvSpPr>
            <a:spLocks/>
          </p:cNvSpPr>
          <p:nvPr/>
        </p:nvSpPr>
        <p:spPr bwMode="auto">
          <a:xfrm>
            <a:off x="419100" y="4343400"/>
            <a:ext cx="1371600" cy="663575"/>
          </a:xfrm>
          <a:custGeom>
            <a:avLst/>
            <a:gdLst>
              <a:gd name="T0" fmla="*/ 2147483647 w 21600"/>
              <a:gd name="T1" fmla="*/ 313136158 h 21600"/>
              <a:gd name="T2" fmla="*/ 2147483647 w 21600"/>
              <a:gd name="T3" fmla="*/ 313136158 h 21600"/>
              <a:gd name="T4" fmla="*/ 2147483647 w 21600"/>
              <a:gd name="T5" fmla="*/ 313136158 h 21600"/>
              <a:gd name="T6" fmla="*/ 2147483647 w 21600"/>
              <a:gd name="T7" fmla="*/ 31313615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The empty B-Tree</a:t>
            </a:r>
            <a:endParaRPr lang="en-US" altLang="en-US"/>
          </a:p>
        </p:txBody>
      </p:sp>
      <p:sp>
        <p:nvSpPr>
          <p:cNvPr id="14341" name="AutoShape 4"/>
          <p:cNvSpPr>
            <a:spLocks/>
          </p:cNvSpPr>
          <p:nvPr/>
        </p:nvSpPr>
        <p:spPr bwMode="auto">
          <a:xfrm>
            <a:off x="263525" y="5076825"/>
            <a:ext cx="1614488"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14342" name="AutoShape 5"/>
          <p:cNvSpPr>
            <a:spLocks/>
          </p:cNvSpPr>
          <p:nvPr/>
        </p:nvSpPr>
        <p:spPr bwMode="auto">
          <a:xfrm>
            <a:off x="1701800" y="2743200"/>
            <a:ext cx="1152525" cy="420688"/>
          </a:xfrm>
          <a:custGeom>
            <a:avLst/>
            <a:gdLst>
              <a:gd name="T0" fmla="*/ 1640642441 w 21600"/>
              <a:gd name="T1" fmla="*/ 79788972 h 21600"/>
              <a:gd name="T2" fmla="*/ 1640642441 w 21600"/>
              <a:gd name="T3" fmla="*/ 79788972 h 21600"/>
              <a:gd name="T4" fmla="*/ 1640642441 w 21600"/>
              <a:gd name="T5" fmla="*/ 79788972 h 21600"/>
              <a:gd name="T6" fmla="*/ 1640642441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a:t>
            </a:r>
            <a:r>
              <a:rPr lang="en-US" altLang="en-US"/>
              <a:t>)</a:t>
            </a:r>
          </a:p>
        </p:txBody>
      </p:sp>
      <p:sp>
        <p:nvSpPr>
          <p:cNvPr id="14343" name="AutoShape 6"/>
          <p:cNvSpPr>
            <a:spLocks/>
          </p:cNvSpPr>
          <p:nvPr/>
        </p:nvSpPr>
        <p:spPr bwMode="auto">
          <a:xfrm>
            <a:off x="3962400" y="2743200"/>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18</a:t>
            </a:r>
            <a:r>
              <a:rPr lang="en-US" altLang="en-US"/>
              <a:t>)</a:t>
            </a:r>
          </a:p>
        </p:txBody>
      </p:sp>
      <p:grpSp>
        <p:nvGrpSpPr>
          <p:cNvPr id="14344" name="Group 7"/>
          <p:cNvGrpSpPr>
            <a:grpSpLocks/>
          </p:cNvGrpSpPr>
          <p:nvPr/>
        </p:nvGrpSpPr>
        <p:grpSpPr bwMode="auto">
          <a:xfrm>
            <a:off x="787400" y="2265363"/>
            <a:ext cx="550863" cy="1651000"/>
            <a:chOff x="0" y="0"/>
            <a:chExt cx="551498" cy="1651636"/>
          </a:xfrm>
        </p:grpSpPr>
        <p:grpSp>
          <p:nvGrpSpPr>
            <p:cNvPr id="14469" name="Group 8"/>
            <p:cNvGrpSpPr>
              <a:grpSpLocks/>
            </p:cNvGrpSpPr>
            <p:nvPr/>
          </p:nvGrpSpPr>
          <p:grpSpPr bwMode="auto">
            <a:xfrm>
              <a:off x="0" y="550333"/>
              <a:ext cx="551498" cy="550969"/>
              <a:chOff x="0" y="0"/>
              <a:chExt cx="551498" cy="550969"/>
            </a:xfrm>
          </p:grpSpPr>
          <p:grpSp>
            <p:nvGrpSpPr>
              <p:cNvPr id="14496" name="Group 9"/>
              <p:cNvGrpSpPr>
                <a:grpSpLocks/>
              </p:cNvGrpSpPr>
              <p:nvPr/>
            </p:nvGrpSpPr>
            <p:grpSpPr bwMode="auto">
              <a:xfrm>
                <a:off x="0" y="0"/>
                <a:ext cx="550863" cy="550334"/>
                <a:chOff x="0" y="0"/>
                <a:chExt cx="550863" cy="550334"/>
              </a:xfrm>
            </p:grpSpPr>
            <p:sp>
              <p:nvSpPr>
                <p:cNvPr id="14506" name="AutoShape 1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507" name="AutoShape 1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97" name="Group 12"/>
              <p:cNvGrpSpPr>
                <a:grpSpLocks/>
              </p:cNvGrpSpPr>
              <p:nvPr/>
            </p:nvGrpSpPr>
            <p:grpSpPr bwMode="auto">
              <a:xfrm>
                <a:off x="0" y="0"/>
                <a:ext cx="551498" cy="550969"/>
                <a:chOff x="-1" y="0"/>
                <a:chExt cx="551499" cy="550969"/>
              </a:xfrm>
            </p:grpSpPr>
            <p:sp>
              <p:nvSpPr>
                <p:cNvPr id="14498" name="Line 1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9" name="Line 1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0" name="Line 1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1" name="Line 1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2" name="Line 1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3" name="Line 1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4" name="Line 1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5" name="Line 2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70" name="Group 21"/>
            <p:cNvGrpSpPr>
              <a:grpSpLocks/>
            </p:cNvGrpSpPr>
            <p:nvPr/>
          </p:nvGrpSpPr>
          <p:grpSpPr bwMode="auto">
            <a:xfrm>
              <a:off x="0" y="1100666"/>
              <a:ext cx="551498" cy="550970"/>
              <a:chOff x="0" y="0"/>
              <a:chExt cx="551498" cy="550969"/>
            </a:xfrm>
          </p:grpSpPr>
          <p:grpSp>
            <p:nvGrpSpPr>
              <p:cNvPr id="14484" name="Group 22"/>
              <p:cNvGrpSpPr>
                <a:grpSpLocks/>
              </p:cNvGrpSpPr>
              <p:nvPr/>
            </p:nvGrpSpPr>
            <p:grpSpPr bwMode="auto">
              <a:xfrm>
                <a:off x="0" y="0"/>
                <a:ext cx="550863" cy="550334"/>
                <a:chOff x="0" y="0"/>
                <a:chExt cx="550863" cy="550334"/>
              </a:xfrm>
            </p:grpSpPr>
            <p:sp>
              <p:nvSpPr>
                <p:cNvPr id="14494" name="AutoShape 23"/>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95" name="AutoShape 24"/>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85" name="Group 25"/>
              <p:cNvGrpSpPr>
                <a:grpSpLocks/>
              </p:cNvGrpSpPr>
              <p:nvPr/>
            </p:nvGrpSpPr>
            <p:grpSpPr bwMode="auto">
              <a:xfrm>
                <a:off x="0" y="0"/>
                <a:ext cx="551498" cy="550969"/>
                <a:chOff x="-1" y="0"/>
                <a:chExt cx="551499" cy="550969"/>
              </a:xfrm>
            </p:grpSpPr>
            <p:sp>
              <p:nvSpPr>
                <p:cNvPr id="14486" name="Line 26"/>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7" name="Line 27"/>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8" name="Line 28"/>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9" name="Line 29"/>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0" name="Line 30"/>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1" name="Line 31"/>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2" name="Line 32"/>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3" name="Line 33"/>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71" name="Group 34"/>
            <p:cNvGrpSpPr>
              <a:grpSpLocks/>
            </p:cNvGrpSpPr>
            <p:nvPr/>
          </p:nvGrpSpPr>
          <p:grpSpPr bwMode="auto">
            <a:xfrm>
              <a:off x="0" y="0"/>
              <a:ext cx="551498" cy="550969"/>
              <a:chOff x="0" y="0"/>
              <a:chExt cx="551498" cy="550969"/>
            </a:xfrm>
          </p:grpSpPr>
          <p:grpSp>
            <p:nvGrpSpPr>
              <p:cNvPr id="14472" name="Group 35"/>
              <p:cNvGrpSpPr>
                <a:grpSpLocks/>
              </p:cNvGrpSpPr>
              <p:nvPr/>
            </p:nvGrpSpPr>
            <p:grpSpPr bwMode="auto">
              <a:xfrm>
                <a:off x="0" y="0"/>
                <a:ext cx="550863" cy="550334"/>
                <a:chOff x="0" y="0"/>
                <a:chExt cx="550863" cy="550334"/>
              </a:xfrm>
            </p:grpSpPr>
            <p:sp>
              <p:nvSpPr>
                <p:cNvPr id="14482" name="AutoShape 36"/>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83" name="AutoShape 37"/>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73" name="Group 38"/>
              <p:cNvGrpSpPr>
                <a:grpSpLocks/>
              </p:cNvGrpSpPr>
              <p:nvPr/>
            </p:nvGrpSpPr>
            <p:grpSpPr bwMode="auto">
              <a:xfrm>
                <a:off x="0" y="0"/>
                <a:ext cx="551498" cy="550969"/>
                <a:chOff x="-1" y="0"/>
                <a:chExt cx="551499" cy="550969"/>
              </a:xfrm>
            </p:grpSpPr>
            <p:sp>
              <p:nvSpPr>
                <p:cNvPr id="14474" name="Line 39"/>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5" name="Line 40"/>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6" name="Line 41"/>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7" name="Line 42"/>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8" name="Line 43"/>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9" name="Line 44"/>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0" name="Line 45"/>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1" name="Line 46"/>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sp>
        <p:nvSpPr>
          <p:cNvPr id="14345" name="Line 47"/>
          <p:cNvSpPr>
            <a:spLocks noChangeShapeType="1"/>
          </p:cNvSpPr>
          <p:nvPr/>
        </p:nvSpPr>
        <p:spPr bwMode="auto">
          <a:xfrm>
            <a:off x="16256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46" name="Line 48"/>
          <p:cNvSpPr>
            <a:spLocks noChangeShapeType="1"/>
          </p:cNvSpPr>
          <p:nvPr/>
        </p:nvSpPr>
        <p:spPr bwMode="auto">
          <a:xfrm>
            <a:off x="39624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47" name="Line 49"/>
          <p:cNvSpPr>
            <a:spLocks noChangeShapeType="1"/>
          </p:cNvSpPr>
          <p:nvPr/>
        </p:nvSpPr>
        <p:spPr bwMode="auto">
          <a:xfrm>
            <a:off x="63246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48" name="AutoShape 50"/>
          <p:cNvSpPr>
            <a:spLocks/>
          </p:cNvSpPr>
          <p:nvPr/>
        </p:nvSpPr>
        <p:spPr bwMode="auto">
          <a:xfrm>
            <a:off x="6324600" y="2743200"/>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14</a:t>
            </a:r>
            <a:r>
              <a:rPr lang="en-US" altLang="en-US"/>
              <a:t>)</a:t>
            </a:r>
          </a:p>
        </p:txBody>
      </p:sp>
      <p:grpSp>
        <p:nvGrpSpPr>
          <p:cNvPr id="14349" name="Group 51"/>
          <p:cNvGrpSpPr>
            <a:grpSpLocks/>
          </p:cNvGrpSpPr>
          <p:nvPr/>
        </p:nvGrpSpPr>
        <p:grpSpPr bwMode="auto">
          <a:xfrm>
            <a:off x="3200400" y="2374900"/>
            <a:ext cx="550863" cy="1651000"/>
            <a:chOff x="0" y="0"/>
            <a:chExt cx="551498" cy="1651636"/>
          </a:xfrm>
        </p:grpSpPr>
        <p:grpSp>
          <p:nvGrpSpPr>
            <p:cNvPr id="14430" name="Group 52"/>
            <p:cNvGrpSpPr>
              <a:grpSpLocks/>
            </p:cNvGrpSpPr>
            <p:nvPr/>
          </p:nvGrpSpPr>
          <p:grpSpPr bwMode="auto">
            <a:xfrm>
              <a:off x="0" y="550333"/>
              <a:ext cx="551498" cy="550969"/>
              <a:chOff x="0" y="0"/>
              <a:chExt cx="551498" cy="550969"/>
            </a:xfrm>
          </p:grpSpPr>
          <p:grpSp>
            <p:nvGrpSpPr>
              <p:cNvPr id="14457" name="Group 53"/>
              <p:cNvGrpSpPr>
                <a:grpSpLocks/>
              </p:cNvGrpSpPr>
              <p:nvPr/>
            </p:nvGrpSpPr>
            <p:grpSpPr bwMode="auto">
              <a:xfrm>
                <a:off x="0" y="0"/>
                <a:ext cx="550863" cy="550334"/>
                <a:chOff x="0" y="0"/>
                <a:chExt cx="550863" cy="550334"/>
              </a:xfrm>
            </p:grpSpPr>
            <p:sp>
              <p:nvSpPr>
                <p:cNvPr id="14467" name="AutoShape 54"/>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68" name="AutoShape 55"/>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58" name="Group 56"/>
              <p:cNvGrpSpPr>
                <a:grpSpLocks/>
              </p:cNvGrpSpPr>
              <p:nvPr/>
            </p:nvGrpSpPr>
            <p:grpSpPr bwMode="auto">
              <a:xfrm>
                <a:off x="0" y="0"/>
                <a:ext cx="551498" cy="550969"/>
                <a:chOff x="-1" y="0"/>
                <a:chExt cx="551499" cy="550969"/>
              </a:xfrm>
            </p:grpSpPr>
            <p:sp>
              <p:nvSpPr>
                <p:cNvPr id="14459" name="Line 57"/>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0" name="Line 58"/>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1" name="Line 59"/>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2" name="Line 60"/>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3" name="Line 61"/>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4" name="Line 62"/>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5" name="Line 63"/>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6" name="Line 64"/>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31" name="Group 65"/>
            <p:cNvGrpSpPr>
              <a:grpSpLocks/>
            </p:cNvGrpSpPr>
            <p:nvPr/>
          </p:nvGrpSpPr>
          <p:grpSpPr bwMode="auto">
            <a:xfrm>
              <a:off x="0" y="1100666"/>
              <a:ext cx="551498" cy="550970"/>
              <a:chOff x="0" y="0"/>
              <a:chExt cx="551498" cy="550969"/>
            </a:xfrm>
          </p:grpSpPr>
          <p:grpSp>
            <p:nvGrpSpPr>
              <p:cNvPr id="14445" name="Group 66"/>
              <p:cNvGrpSpPr>
                <a:grpSpLocks/>
              </p:cNvGrpSpPr>
              <p:nvPr/>
            </p:nvGrpSpPr>
            <p:grpSpPr bwMode="auto">
              <a:xfrm>
                <a:off x="0" y="0"/>
                <a:ext cx="550863" cy="550334"/>
                <a:chOff x="0" y="0"/>
                <a:chExt cx="550863" cy="550334"/>
              </a:xfrm>
            </p:grpSpPr>
            <p:sp>
              <p:nvSpPr>
                <p:cNvPr id="14455" name="AutoShape 67"/>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56" name="AutoShape 68"/>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46" name="Group 69"/>
              <p:cNvGrpSpPr>
                <a:grpSpLocks/>
              </p:cNvGrpSpPr>
              <p:nvPr/>
            </p:nvGrpSpPr>
            <p:grpSpPr bwMode="auto">
              <a:xfrm>
                <a:off x="0" y="0"/>
                <a:ext cx="551498" cy="550969"/>
                <a:chOff x="-1" y="0"/>
                <a:chExt cx="551499" cy="550969"/>
              </a:xfrm>
            </p:grpSpPr>
            <p:sp>
              <p:nvSpPr>
                <p:cNvPr id="14447" name="Line 70"/>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8" name="Line 71"/>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9" name="Line 72"/>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0" name="Line 73"/>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1" name="Line 74"/>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2" name="Line 75"/>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3" name="Line 76"/>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4" name="Line 77"/>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32" name="Group 78"/>
            <p:cNvGrpSpPr>
              <a:grpSpLocks/>
            </p:cNvGrpSpPr>
            <p:nvPr/>
          </p:nvGrpSpPr>
          <p:grpSpPr bwMode="auto">
            <a:xfrm>
              <a:off x="0" y="0"/>
              <a:ext cx="551498" cy="550969"/>
              <a:chOff x="0" y="0"/>
              <a:chExt cx="551498" cy="550969"/>
            </a:xfrm>
          </p:grpSpPr>
          <p:grpSp>
            <p:nvGrpSpPr>
              <p:cNvPr id="14433" name="Group 79"/>
              <p:cNvGrpSpPr>
                <a:grpSpLocks/>
              </p:cNvGrpSpPr>
              <p:nvPr/>
            </p:nvGrpSpPr>
            <p:grpSpPr bwMode="auto">
              <a:xfrm>
                <a:off x="0" y="0"/>
                <a:ext cx="550863" cy="550334"/>
                <a:chOff x="0" y="0"/>
                <a:chExt cx="550863" cy="550334"/>
              </a:xfrm>
            </p:grpSpPr>
            <p:sp>
              <p:nvSpPr>
                <p:cNvPr id="14443" name="AutoShape 8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44" name="AutoShape 8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34" name="Group 82"/>
              <p:cNvGrpSpPr>
                <a:grpSpLocks/>
              </p:cNvGrpSpPr>
              <p:nvPr/>
            </p:nvGrpSpPr>
            <p:grpSpPr bwMode="auto">
              <a:xfrm>
                <a:off x="0" y="0"/>
                <a:ext cx="551498" cy="550969"/>
                <a:chOff x="-1" y="0"/>
                <a:chExt cx="551499" cy="550969"/>
              </a:xfrm>
            </p:grpSpPr>
            <p:sp>
              <p:nvSpPr>
                <p:cNvPr id="14435" name="Line 8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6" name="Line 8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7" name="Line 8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8" name="Line 8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9" name="Line 8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0" name="Line 8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1" name="Line 8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2" name="Line 9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4350" name="Group 91"/>
          <p:cNvGrpSpPr>
            <a:grpSpLocks/>
          </p:cNvGrpSpPr>
          <p:nvPr/>
        </p:nvGrpSpPr>
        <p:grpSpPr bwMode="auto">
          <a:xfrm>
            <a:off x="5562600" y="2374900"/>
            <a:ext cx="550863" cy="1651000"/>
            <a:chOff x="0" y="0"/>
            <a:chExt cx="551498" cy="1651636"/>
          </a:xfrm>
        </p:grpSpPr>
        <p:grpSp>
          <p:nvGrpSpPr>
            <p:cNvPr id="14391" name="Group 92"/>
            <p:cNvGrpSpPr>
              <a:grpSpLocks/>
            </p:cNvGrpSpPr>
            <p:nvPr/>
          </p:nvGrpSpPr>
          <p:grpSpPr bwMode="auto">
            <a:xfrm>
              <a:off x="0" y="550333"/>
              <a:ext cx="551498" cy="550969"/>
              <a:chOff x="0" y="0"/>
              <a:chExt cx="551498" cy="550969"/>
            </a:xfrm>
          </p:grpSpPr>
          <p:grpSp>
            <p:nvGrpSpPr>
              <p:cNvPr id="14418" name="Group 93"/>
              <p:cNvGrpSpPr>
                <a:grpSpLocks/>
              </p:cNvGrpSpPr>
              <p:nvPr/>
            </p:nvGrpSpPr>
            <p:grpSpPr bwMode="auto">
              <a:xfrm>
                <a:off x="0" y="0"/>
                <a:ext cx="550863" cy="550334"/>
                <a:chOff x="0" y="0"/>
                <a:chExt cx="550863" cy="550334"/>
              </a:xfrm>
            </p:grpSpPr>
            <p:sp>
              <p:nvSpPr>
                <p:cNvPr id="14428" name="AutoShape 94"/>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29" name="AutoShape 95"/>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19" name="Group 96"/>
              <p:cNvGrpSpPr>
                <a:grpSpLocks/>
              </p:cNvGrpSpPr>
              <p:nvPr/>
            </p:nvGrpSpPr>
            <p:grpSpPr bwMode="auto">
              <a:xfrm>
                <a:off x="0" y="0"/>
                <a:ext cx="551498" cy="550969"/>
                <a:chOff x="-1" y="0"/>
                <a:chExt cx="551499" cy="550969"/>
              </a:xfrm>
            </p:grpSpPr>
            <p:sp>
              <p:nvSpPr>
                <p:cNvPr id="14420" name="Line 97"/>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1" name="Line 98"/>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2" name="Line 99"/>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3" name="Line 100"/>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4" name="Line 101"/>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5" name="Line 102"/>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6" name="Line 103"/>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7" name="Line 104"/>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92" name="Group 105"/>
            <p:cNvGrpSpPr>
              <a:grpSpLocks/>
            </p:cNvGrpSpPr>
            <p:nvPr/>
          </p:nvGrpSpPr>
          <p:grpSpPr bwMode="auto">
            <a:xfrm>
              <a:off x="0" y="1100666"/>
              <a:ext cx="551498" cy="550970"/>
              <a:chOff x="0" y="0"/>
              <a:chExt cx="551498" cy="550969"/>
            </a:xfrm>
          </p:grpSpPr>
          <p:grpSp>
            <p:nvGrpSpPr>
              <p:cNvPr id="14406" name="Group 106"/>
              <p:cNvGrpSpPr>
                <a:grpSpLocks/>
              </p:cNvGrpSpPr>
              <p:nvPr/>
            </p:nvGrpSpPr>
            <p:grpSpPr bwMode="auto">
              <a:xfrm>
                <a:off x="0" y="0"/>
                <a:ext cx="550863" cy="550334"/>
                <a:chOff x="0" y="0"/>
                <a:chExt cx="550863" cy="550334"/>
              </a:xfrm>
            </p:grpSpPr>
            <p:sp>
              <p:nvSpPr>
                <p:cNvPr id="14416" name="AutoShape 107"/>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17" name="AutoShape 108"/>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07" name="Group 109"/>
              <p:cNvGrpSpPr>
                <a:grpSpLocks/>
              </p:cNvGrpSpPr>
              <p:nvPr/>
            </p:nvGrpSpPr>
            <p:grpSpPr bwMode="auto">
              <a:xfrm>
                <a:off x="0" y="0"/>
                <a:ext cx="551498" cy="550969"/>
                <a:chOff x="-1" y="0"/>
                <a:chExt cx="551499" cy="550969"/>
              </a:xfrm>
            </p:grpSpPr>
            <p:sp>
              <p:nvSpPr>
                <p:cNvPr id="14408" name="Line 110"/>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9" name="Line 111"/>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0" name="Line 112"/>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1" name="Line 113"/>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2" name="Line 114"/>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3" name="Line 115"/>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4" name="Line 116"/>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5" name="Line 117"/>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93" name="Group 118"/>
            <p:cNvGrpSpPr>
              <a:grpSpLocks/>
            </p:cNvGrpSpPr>
            <p:nvPr/>
          </p:nvGrpSpPr>
          <p:grpSpPr bwMode="auto">
            <a:xfrm>
              <a:off x="0" y="0"/>
              <a:ext cx="551498" cy="550969"/>
              <a:chOff x="0" y="0"/>
              <a:chExt cx="551498" cy="550969"/>
            </a:xfrm>
          </p:grpSpPr>
          <p:grpSp>
            <p:nvGrpSpPr>
              <p:cNvPr id="14394" name="Group 119"/>
              <p:cNvGrpSpPr>
                <a:grpSpLocks/>
              </p:cNvGrpSpPr>
              <p:nvPr/>
            </p:nvGrpSpPr>
            <p:grpSpPr bwMode="auto">
              <a:xfrm>
                <a:off x="0" y="0"/>
                <a:ext cx="550863" cy="550334"/>
                <a:chOff x="0" y="0"/>
                <a:chExt cx="550863" cy="550334"/>
              </a:xfrm>
            </p:grpSpPr>
            <p:sp>
              <p:nvSpPr>
                <p:cNvPr id="14404" name="AutoShape 12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05" name="AutoShape 12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95" name="Group 122"/>
              <p:cNvGrpSpPr>
                <a:grpSpLocks/>
              </p:cNvGrpSpPr>
              <p:nvPr/>
            </p:nvGrpSpPr>
            <p:grpSpPr bwMode="auto">
              <a:xfrm>
                <a:off x="0" y="0"/>
                <a:ext cx="551498" cy="550969"/>
                <a:chOff x="-1" y="0"/>
                <a:chExt cx="551499" cy="550969"/>
              </a:xfrm>
            </p:grpSpPr>
            <p:sp>
              <p:nvSpPr>
                <p:cNvPr id="14396" name="Line 12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97" name="Line 12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98" name="Line 12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99" name="Line 12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0" name="Line 12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1" name="Line 12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2" name="Line 12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3" name="Line 13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4351" name="Group 131"/>
          <p:cNvGrpSpPr>
            <a:grpSpLocks/>
          </p:cNvGrpSpPr>
          <p:nvPr/>
        </p:nvGrpSpPr>
        <p:grpSpPr bwMode="auto">
          <a:xfrm>
            <a:off x="7907338" y="2374900"/>
            <a:ext cx="550862" cy="1651000"/>
            <a:chOff x="0" y="0"/>
            <a:chExt cx="551498" cy="1651636"/>
          </a:xfrm>
        </p:grpSpPr>
        <p:grpSp>
          <p:nvGrpSpPr>
            <p:cNvPr id="14352" name="Group 132"/>
            <p:cNvGrpSpPr>
              <a:grpSpLocks/>
            </p:cNvGrpSpPr>
            <p:nvPr/>
          </p:nvGrpSpPr>
          <p:grpSpPr bwMode="auto">
            <a:xfrm>
              <a:off x="0" y="550333"/>
              <a:ext cx="551498" cy="550969"/>
              <a:chOff x="0" y="0"/>
              <a:chExt cx="551498" cy="550969"/>
            </a:xfrm>
          </p:grpSpPr>
          <p:grpSp>
            <p:nvGrpSpPr>
              <p:cNvPr id="14379" name="Group 133"/>
              <p:cNvGrpSpPr>
                <a:grpSpLocks/>
              </p:cNvGrpSpPr>
              <p:nvPr/>
            </p:nvGrpSpPr>
            <p:grpSpPr bwMode="auto">
              <a:xfrm>
                <a:off x="0" y="0"/>
                <a:ext cx="550863" cy="550334"/>
                <a:chOff x="0" y="0"/>
                <a:chExt cx="550863" cy="550334"/>
              </a:xfrm>
            </p:grpSpPr>
            <p:sp>
              <p:nvSpPr>
                <p:cNvPr id="14389" name="AutoShape 134"/>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390" name="AutoShape 135"/>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80" name="Group 136"/>
              <p:cNvGrpSpPr>
                <a:grpSpLocks/>
              </p:cNvGrpSpPr>
              <p:nvPr/>
            </p:nvGrpSpPr>
            <p:grpSpPr bwMode="auto">
              <a:xfrm>
                <a:off x="0" y="0"/>
                <a:ext cx="551498" cy="550969"/>
                <a:chOff x="-1" y="0"/>
                <a:chExt cx="551499" cy="550969"/>
              </a:xfrm>
            </p:grpSpPr>
            <p:sp>
              <p:nvSpPr>
                <p:cNvPr id="14381" name="Line 137"/>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2" name="Line 138"/>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3" name="Line 139"/>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4" name="Line 140"/>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5" name="Line 141"/>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6" name="Line 142"/>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7" name="Line 143"/>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8" name="Line 144"/>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53" name="Group 145"/>
            <p:cNvGrpSpPr>
              <a:grpSpLocks/>
            </p:cNvGrpSpPr>
            <p:nvPr/>
          </p:nvGrpSpPr>
          <p:grpSpPr bwMode="auto">
            <a:xfrm>
              <a:off x="0" y="1100666"/>
              <a:ext cx="551498" cy="550970"/>
              <a:chOff x="0" y="0"/>
              <a:chExt cx="551498" cy="550969"/>
            </a:xfrm>
          </p:grpSpPr>
          <p:grpSp>
            <p:nvGrpSpPr>
              <p:cNvPr id="14367" name="Group 146"/>
              <p:cNvGrpSpPr>
                <a:grpSpLocks/>
              </p:cNvGrpSpPr>
              <p:nvPr/>
            </p:nvGrpSpPr>
            <p:grpSpPr bwMode="auto">
              <a:xfrm>
                <a:off x="0" y="0"/>
                <a:ext cx="550863" cy="550334"/>
                <a:chOff x="0" y="0"/>
                <a:chExt cx="550863" cy="550334"/>
              </a:xfrm>
            </p:grpSpPr>
            <p:sp>
              <p:nvSpPr>
                <p:cNvPr id="14377" name="AutoShape 147"/>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378" name="AutoShape 148"/>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68" name="Group 149"/>
              <p:cNvGrpSpPr>
                <a:grpSpLocks/>
              </p:cNvGrpSpPr>
              <p:nvPr/>
            </p:nvGrpSpPr>
            <p:grpSpPr bwMode="auto">
              <a:xfrm>
                <a:off x="0" y="0"/>
                <a:ext cx="551498" cy="550969"/>
                <a:chOff x="-1" y="0"/>
                <a:chExt cx="551499" cy="550969"/>
              </a:xfrm>
            </p:grpSpPr>
            <p:sp>
              <p:nvSpPr>
                <p:cNvPr id="14369" name="Line 150"/>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0" name="Line 151"/>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1" name="Line 152"/>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2" name="Line 153"/>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3" name="Line 154"/>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4" name="Line 155"/>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5" name="Line 156"/>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6" name="Line 157"/>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54" name="Group 158"/>
            <p:cNvGrpSpPr>
              <a:grpSpLocks/>
            </p:cNvGrpSpPr>
            <p:nvPr/>
          </p:nvGrpSpPr>
          <p:grpSpPr bwMode="auto">
            <a:xfrm>
              <a:off x="0" y="0"/>
              <a:ext cx="551498" cy="550969"/>
              <a:chOff x="0" y="0"/>
              <a:chExt cx="551498" cy="550969"/>
            </a:xfrm>
          </p:grpSpPr>
          <p:grpSp>
            <p:nvGrpSpPr>
              <p:cNvPr id="14355" name="Group 159"/>
              <p:cNvGrpSpPr>
                <a:grpSpLocks/>
              </p:cNvGrpSpPr>
              <p:nvPr/>
            </p:nvGrpSpPr>
            <p:grpSpPr bwMode="auto">
              <a:xfrm>
                <a:off x="0" y="0"/>
                <a:ext cx="550863" cy="550334"/>
                <a:chOff x="0" y="0"/>
                <a:chExt cx="550863" cy="550334"/>
              </a:xfrm>
            </p:grpSpPr>
            <p:sp>
              <p:nvSpPr>
                <p:cNvPr id="14365" name="AutoShape 16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366" name="AutoShape 16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56" name="Group 162"/>
              <p:cNvGrpSpPr>
                <a:grpSpLocks/>
              </p:cNvGrpSpPr>
              <p:nvPr/>
            </p:nvGrpSpPr>
            <p:grpSpPr bwMode="auto">
              <a:xfrm>
                <a:off x="0" y="0"/>
                <a:ext cx="551498" cy="550969"/>
                <a:chOff x="-1" y="0"/>
                <a:chExt cx="551499" cy="550969"/>
              </a:xfrm>
            </p:grpSpPr>
            <p:sp>
              <p:nvSpPr>
                <p:cNvPr id="14357" name="Line 16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58" name="Line 16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59" name="Line 16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0" name="Line 16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1" name="Line 16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2" name="Line 16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3" name="Line 16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4" name="Line 17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1130BFFE-4B2C-4AA5-AD3F-C0AFC13C7A6B}" type="slidenum">
              <a:rPr lang="en-US" altLang="en-US" sz="1400">
                <a:latin typeface="Arial" pitchFamily="34" charset="0"/>
                <a:cs typeface="Arial" pitchFamily="34" charset="0"/>
                <a:sym typeface="Arial" pitchFamily="34" charset="0"/>
              </a:rPr>
              <a:pPr algn="r" eaLnBrk="1"/>
              <a:t>11</a:t>
            </a:fld>
            <a:endParaRPr lang="en-US" altLang="en-US"/>
          </a:p>
        </p:txBody>
      </p:sp>
      <p:sp>
        <p:nvSpPr>
          <p:cNvPr id="15363" name="AutoShape 2"/>
          <p:cNvSpPr>
            <a:spLocks/>
          </p:cNvSpPr>
          <p:nvPr/>
        </p:nvSpPr>
        <p:spPr bwMode="auto">
          <a:xfrm>
            <a:off x="1585913" y="2743200"/>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30</a:t>
            </a:r>
            <a:r>
              <a:rPr lang="en-US" altLang="en-US"/>
              <a:t>)</a:t>
            </a:r>
          </a:p>
        </p:txBody>
      </p:sp>
      <p:sp>
        <p:nvSpPr>
          <p:cNvPr id="15364" name="Line 3"/>
          <p:cNvSpPr>
            <a:spLocks noChangeShapeType="1"/>
          </p:cNvSpPr>
          <p:nvPr/>
        </p:nvSpPr>
        <p:spPr bwMode="auto">
          <a:xfrm>
            <a:off x="16256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5365" name="Line 4"/>
          <p:cNvSpPr>
            <a:spLocks noChangeShapeType="1"/>
          </p:cNvSpPr>
          <p:nvPr/>
        </p:nvSpPr>
        <p:spPr bwMode="auto">
          <a:xfrm>
            <a:off x="39624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15366" name="Group 5"/>
          <p:cNvGrpSpPr>
            <a:grpSpLocks/>
          </p:cNvGrpSpPr>
          <p:nvPr/>
        </p:nvGrpSpPr>
        <p:grpSpPr bwMode="auto">
          <a:xfrm>
            <a:off x="838200" y="2362200"/>
            <a:ext cx="550863" cy="550863"/>
            <a:chOff x="0" y="0"/>
            <a:chExt cx="550863" cy="550863"/>
          </a:xfrm>
        </p:grpSpPr>
        <p:sp>
          <p:nvSpPr>
            <p:cNvPr id="15383"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84"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5367" name="Group 8"/>
          <p:cNvGrpSpPr>
            <a:grpSpLocks/>
          </p:cNvGrpSpPr>
          <p:nvPr/>
        </p:nvGrpSpPr>
        <p:grpSpPr bwMode="auto">
          <a:xfrm>
            <a:off x="838200" y="2913063"/>
            <a:ext cx="550863" cy="550862"/>
            <a:chOff x="0" y="0"/>
            <a:chExt cx="550863" cy="550863"/>
          </a:xfrm>
        </p:grpSpPr>
        <p:sp>
          <p:nvSpPr>
            <p:cNvPr id="15381"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82"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5368" name="Group 11"/>
          <p:cNvGrpSpPr>
            <a:grpSpLocks/>
          </p:cNvGrpSpPr>
          <p:nvPr/>
        </p:nvGrpSpPr>
        <p:grpSpPr bwMode="auto">
          <a:xfrm>
            <a:off x="838200" y="3463925"/>
            <a:ext cx="550863" cy="550863"/>
            <a:chOff x="0" y="0"/>
            <a:chExt cx="550863" cy="550863"/>
          </a:xfrm>
        </p:grpSpPr>
        <p:sp>
          <p:nvSpPr>
            <p:cNvPr id="15379"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80"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5369" name="Group 14"/>
          <p:cNvGrpSpPr>
            <a:grpSpLocks/>
          </p:cNvGrpSpPr>
          <p:nvPr/>
        </p:nvGrpSpPr>
        <p:grpSpPr bwMode="auto">
          <a:xfrm>
            <a:off x="3182938" y="2386013"/>
            <a:ext cx="550862" cy="550862"/>
            <a:chOff x="0" y="0"/>
            <a:chExt cx="550863" cy="550863"/>
          </a:xfrm>
        </p:grpSpPr>
        <p:sp>
          <p:nvSpPr>
            <p:cNvPr id="15377"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78" name="AutoShape 16"/>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5370" name="Group 17"/>
          <p:cNvGrpSpPr>
            <a:grpSpLocks/>
          </p:cNvGrpSpPr>
          <p:nvPr/>
        </p:nvGrpSpPr>
        <p:grpSpPr bwMode="auto">
          <a:xfrm>
            <a:off x="3182938" y="2936875"/>
            <a:ext cx="550862" cy="550863"/>
            <a:chOff x="0" y="0"/>
            <a:chExt cx="550863" cy="550863"/>
          </a:xfrm>
        </p:grpSpPr>
        <p:sp>
          <p:nvSpPr>
            <p:cNvPr id="15375" name="AutoShape 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76" name="AutoShape 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5371" name="Group 20"/>
          <p:cNvGrpSpPr>
            <a:grpSpLocks/>
          </p:cNvGrpSpPr>
          <p:nvPr/>
        </p:nvGrpSpPr>
        <p:grpSpPr bwMode="auto">
          <a:xfrm>
            <a:off x="3182938" y="3487738"/>
            <a:ext cx="550862" cy="550862"/>
            <a:chOff x="0" y="0"/>
            <a:chExt cx="550863" cy="550863"/>
          </a:xfrm>
        </p:grpSpPr>
        <p:sp>
          <p:nvSpPr>
            <p:cNvPr id="15373"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74"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sp>
        <p:nvSpPr>
          <p:cNvPr id="15372" name="AutoShape 23"/>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224EEB46-DFFE-4797-B1B8-00ED1DB74D59}" type="slidenum">
              <a:rPr lang="en-US" altLang="en-US" sz="1400">
                <a:latin typeface="Arial" pitchFamily="34" charset="0"/>
                <a:cs typeface="Arial" pitchFamily="34" charset="0"/>
                <a:sym typeface="Arial" pitchFamily="34" charset="0"/>
              </a:rPr>
              <a:pPr algn="r" eaLnBrk="1"/>
              <a:t>12</a:t>
            </a:fld>
            <a:endParaRPr lang="en-US" altLang="en-US"/>
          </a:p>
        </p:txBody>
      </p:sp>
      <p:sp>
        <p:nvSpPr>
          <p:cNvPr id="16387" name="AutoShape 2"/>
          <p:cNvSpPr>
            <a:spLocks/>
          </p:cNvSpPr>
          <p:nvPr/>
        </p:nvSpPr>
        <p:spPr bwMode="auto">
          <a:xfrm>
            <a:off x="2081213" y="1897063"/>
            <a:ext cx="13049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32</a:t>
            </a:r>
            <a:r>
              <a:rPr lang="en-US" altLang="en-US"/>
              <a:t>)</a:t>
            </a:r>
          </a:p>
        </p:txBody>
      </p:sp>
      <p:sp>
        <p:nvSpPr>
          <p:cNvPr id="16388" name="Line 3"/>
          <p:cNvSpPr>
            <a:spLocks noChangeShapeType="1"/>
          </p:cNvSpPr>
          <p:nvPr/>
        </p:nvSpPr>
        <p:spPr bwMode="auto">
          <a:xfrm>
            <a:off x="2116138" y="23590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389" name="Line 4"/>
          <p:cNvSpPr>
            <a:spLocks noChangeShapeType="1"/>
          </p:cNvSpPr>
          <p:nvPr/>
        </p:nvSpPr>
        <p:spPr bwMode="auto">
          <a:xfrm>
            <a:off x="5365750" y="23590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390" name="AutoShape 5"/>
          <p:cNvSpPr>
            <a:spLocks/>
          </p:cNvSpPr>
          <p:nvPr/>
        </p:nvSpPr>
        <p:spPr bwMode="auto">
          <a:xfrm>
            <a:off x="776288" y="1166813"/>
            <a:ext cx="25400" cy="400050"/>
          </a:xfrm>
          <a:custGeom>
            <a:avLst/>
            <a:gdLst>
              <a:gd name="T0" fmla="*/ 17561 w 21600"/>
              <a:gd name="T1" fmla="*/ 68612835 h 21600"/>
              <a:gd name="T2" fmla="*/ 17561 w 21600"/>
              <a:gd name="T3" fmla="*/ 68612835 h 21600"/>
              <a:gd name="T4" fmla="*/ 17561 w 21600"/>
              <a:gd name="T5" fmla="*/ 68612835 h 21600"/>
              <a:gd name="T6" fmla="*/ 17561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391" name="AutoShape 6"/>
          <p:cNvSpPr>
            <a:spLocks/>
          </p:cNvSpPr>
          <p:nvPr/>
        </p:nvSpPr>
        <p:spPr bwMode="auto">
          <a:xfrm>
            <a:off x="1492250" y="1166813"/>
            <a:ext cx="6350" cy="400050"/>
          </a:xfrm>
          <a:custGeom>
            <a:avLst/>
            <a:gdLst>
              <a:gd name="T0" fmla="*/ 274 w 21600"/>
              <a:gd name="T1" fmla="*/ 68612835 h 21600"/>
              <a:gd name="T2" fmla="*/ 274 w 21600"/>
              <a:gd name="T3" fmla="*/ 68612835 h 21600"/>
              <a:gd name="T4" fmla="*/ 274 w 21600"/>
              <a:gd name="T5" fmla="*/ 68612835 h 21600"/>
              <a:gd name="T6" fmla="*/ 274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392" name="Group 7"/>
          <p:cNvGrpSpPr>
            <a:grpSpLocks/>
          </p:cNvGrpSpPr>
          <p:nvPr/>
        </p:nvGrpSpPr>
        <p:grpSpPr bwMode="auto">
          <a:xfrm>
            <a:off x="484188" y="1574800"/>
            <a:ext cx="550862" cy="550863"/>
            <a:chOff x="0" y="0"/>
            <a:chExt cx="550863" cy="550863"/>
          </a:xfrm>
        </p:grpSpPr>
        <p:sp>
          <p:nvSpPr>
            <p:cNvPr id="16612" name="AutoShape 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13" name="AutoShape 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393" name="Group 10"/>
          <p:cNvGrpSpPr>
            <a:grpSpLocks/>
          </p:cNvGrpSpPr>
          <p:nvPr/>
        </p:nvGrpSpPr>
        <p:grpSpPr bwMode="auto">
          <a:xfrm>
            <a:off x="484188" y="2125663"/>
            <a:ext cx="550862" cy="550862"/>
            <a:chOff x="0" y="0"/>
            <a:chExt cx="550863" cy="550863"/>
          </a:xfrm>
        </p:grpSpPr>
        <p:sp>
          <p:nvSpPr>
            <p:cNvPr id="16610" name="AutoShape 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11" name="AutoShape 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394" name="AutoShape 13"/>
          <p:cNvSpPr>
            <a:spLocks/>
          </p:cNvSpPr>
          <p:nvPr/>
        </p:nvSpPr>
        <p:spPr bwMode="auto">
          <a:xfrm>
            <a:off x="484188" y="2676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395" name="Group 14"/>
          <p:cNvGrpSpPr>
            <a:grpSpLocks/>
          </p:cNvGrpSpPr>
          <p:nvPr/>
        </p:nvGrpSpPr>
        <p:grpSpPr bwMode="auto">
          <a:xfrm>
            <a:off x="1228725" y="1574800"/>
            <a:ext cx="550863" cy="550863"/>
            <a:chOff x="0" y="0"/>
            <a:chExt cx="550863" cy="550863"/>
          </a:xfrm>
        </p:grpSpPr>
        <p:sp>
          <p:nvSpPr>
            <p:cNvPr id="16608"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09" name="AutoShape 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396" name="Group 17"/>
          <p:cNvGrpSpPr>
            <a:grpSpLocks/>
          </p:cNvGrpSpPr>
          <p:nvPr/>
        </p:nvGrpSpPr>
        <p:grpSpPr bwMode="auto">
          <a:xfrm>
            <a:off x="1228725" y="2125663"/>
            <a:ext cx="550863" cy="550862"/>
            <a:chOff x="0" y="0"/>
            <a:chExt cx="550863" cy="550863"/>
          </a:xfrm>
        </p:grpSpPr>
        <p:sp>
          <p:nvSpPr>
            <p:cNvPr id="16606" name="AutoShape 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07" name="AutoShape 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397" name="AutoShape 20"/>
          <p:cNvSpPr>
            <a:spLocks/>
          </p:cNvSpPr>
          <p:nvPr/>
        </p:nvSpPr>
        <p:spPr bwMode="auto">
          <a:xfrm>
            <a:off x="1228725"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398" name="Group 21"/>
          <p:cNvGrpSpPr>
            <a:grpSpLocks/>
          </p:cNvGrpSpPr>
          <p:nvPr/>
        </p:nvGrpSpPr>
        <p:grpSpPr bwMode="auto">
          <a:xfrm>
            <a:off x="896938" y="609600"/>
            <a:ext cx="550862" cy="550863"/>
            <a:chOff x="0" y="0"/>
            <a:chExt cx="550863" cy="550863"/>
          </a:xfrm>
        </p:grpSpPr>
        <p:sp>
          <p:nvSpPr>
            <p:cNvPr id="16604" name="AutoShape 2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05" name="AutoShape 2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399" name="Group 24"/>
          <p:cNvGrpSpPr>
            <a:grpSpLocks/>
          </p:cNvGrpSpPr>
          <p:nvPr/>
        </p:nvGrpSpPr>
        <p:grpSpPr bwMode="auto">
          <a:xfrm>
            <a:off x="1412875" y="609600"/>
            <a:ext cx="152400" cy="550863"/>
            <a:chOff x="-1" y="0"/>
            <a:chExt cx="153037" cy="551498"/>
          </a:xfrm>
        </p:grpSpPr>
        <p:sp>
          <p:nvSpPr>
            <p:cNvPr id="16594" name="AutoShape 2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95" name="Group 26"/>
            <p:cNvGrpSpPr>
              <a:grpSpLocks/>
            </p:cNvGrpSpPr>
            <p:nvPr/>
          </p:nvGrpSpPr>
          <p:grpSpPr bwMode="auto">
            <a:xfrm>
              <a:off x="-1" y="0"/>
              <a:ext cx="153037" cy="551498"/>
              <a:chOff x="-1" y="0"/>
              <a:chExt cx="153037" cy="551498"/>
            </a:xfrm>
          </p:grpSpPr>
          <p:sp>
            <p:nvSpPr>
              <p:cNvPr id="16596" name="Line 2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7" name="Line 2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8" name="Line 2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9" name="Line 3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0" name="Line 3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1" name="Line 3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2" name="Line 3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3" name="Line 3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00" name="AutoShape 35"/>
          <p:cNvSpPr>
            <a:spLocks/>
          </p:cNvSpPr>
          <p:nvPr/>
        </p:nvSpPr>
        <p:spPr bwMode="auto">
          <a:xfrm>
            <a:off x="1565275" y="6096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01" name="Group 36"/>
          <p:cNvGrpSpPr>
            <a:grpSpLocks/>
          </p:cNvGrpSpPr>
          <p:nvPr/>
        </p:nvGrpSpPr>
        <p:grpSpPr bwMode="auto">
          <a:xfrm>
            <a:off x="2081213" y="609600"/>
            <a:ext cx="152400" cy="550863"/>
            <a:chOff x="-1" y="0"/>
            <a:chExt cx="153037" cy="551498"/>
          </a:xfrm>
        </p:grpSpPr>
        <p:sp>
          <p:nvSpPr>
            <p:cNvPr id="16584" name="AutoShape 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85" name="Group 38"/>
            <p:cNvGrpSpPr>
              <a:grpSpLocks/>
            </p:cNvGrpSpPr>
            <p:nvPr/>
          </p:nvGrpSpPr>
          <p:grpSpPr bwMode="auto">
            <a:xfrm>
              <a:off x="-1" y="0"/>
              <a:ext cx="153037" cy="551498"/>
              <a:chOff x="-1" y="0"/>
              <a:chExt cx="153037" cy="551498"/>
            </a:xfrm>
          </p:grpSpPr>
          <p:sp>
            <p:nvSpPr>
              <p:cNvPr id="16586" name="Line 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7" name="Line 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8" name="Line 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9" name="Line 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0" name="Line 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1" name="Line 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2" name="Line 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3" name="Line 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02" name="Group 47"/>
          <p:cNvGrpSpPr>
            <a:grpSpLocks/>
          </p:cNvGrpSpPr>
          <p:nvPr/>
        </p:nvGrpSpPr>
        <p:grpSpPr bwMode="auto">
          <a:xfrm>
            <a:off x="744538" y="609600"/>
            <a:ext cx="152400" cy="550863"/>
            <a:chOff x="-1" y="0"/>
            <a:chExt cx="153037" cy="551498"/>
          </a:xfrm>
        </p:grpSpPr>
        <p:sp>
          <p:nvSpPr>
            <p:cNvPr id="16574" name="AutoShape 48"/>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75" name="Group 49"/>
            <p:cNvGrpSpPr>
              <a:grpSpLocks/>
            </p:cNvGrpSpPr>
            <p:nvPr/>
          </p:nvGrpSpPr>
          <p:grpSpPr bwMode="auto">
            <a:xfrm>
              <a:off x="-1" y="0"/>
              <a:ext cx="153037" cy="551498"/>
              <a:chOff x="-1" y="0"/>
              <a:chExt cx="153037" cy="551498"/>
            </a:xfrm>
          </p:grpSpPr>
          <p:sp>
            <p:nvSpPr>
              <p:cNvPr id="16576" name="Line 5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77" name="Line 5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78" name="Line 5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79" name="Line 5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0" name="Line 5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1" name="Line 5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2" name="Line 5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3" name="Line 5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03" name="AutoShape 58"/>
          <p:cNvSpPr>
            <a:spLocks/>
          </p:cNvSpPr>
          <p:nvPr/>
        </p:nvSpPr>
        <p:spPr bwMode="auto">
          <a:xfrm>
            <a:off x="4025900" y="1166813"/>
            <a:ext cx="25400" cy="400050"/>
          </a:xfrm>
          <a:custGeom>
            <a:avLst/>
            <a:gdLst>
              <a:gd name="T0" fmla="*/ 17561 w 21600"/>
              <a:gd name="T1" fmla="*/ 68612835 h 21600"/>
              <a:gd name="T2" fmla="*/ 17561 w 21600"/>
              <a:gd name="T3" fmla="*/ 68612835 h 21600"/>
              <a:gd name="T4" fmla="*/ 17561 w 21600"/>
              <a:gd name="T5" fmla="*/ 68612835 h 21600"/>
              <a:gd name="T6" fmla="*/ 17561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04" name="AutoShape 59"/>
          <p:cNvSpPr>
            <a:spLocks/>
          </p:cNvSpPr>
          <p:nvPr/>
        </p:nvSpPr>
        <p:spPr bwMode="auto">
          <a:xfrm>
            <a:off x="4741863" y="1166813"/>
            <a:ext cx="6350" cy="400050"/>
          </a:xfrm>
          <a:custGeom>
            <a:avLst/>
            <a:gdLst>
              <a:gd name="T0" fmla="*/ 274 w 21600"/>
              <a:gd name="T1" fmla="*/ 68612835 h 21600"/>
              <a:gd name="T2" fmla="*/ 274 w 21600"/>
              <a:gd name="T3" fmla="*/ 68612835 h 21600"/>
              <a:gd name="T4" fmla="*/ 274 w 21600"/>
              <a:gd name="T5" fmla="*/ 68612835 h 21600"/>
              <a:gd name="T6" fmla="*/ 274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405" name="Group 60"/>
          <p:cNvGrpSpPr>
            <a:grpSpLocks/>
          </p:cNvGrpSpPr>
          <p:nvPr/>
        </p:nvGrpSpPr>
        <p:grpSpPr bwMode="auto">
          <a:xfrm>
            <a:off x="3733800" y="1574800"/>
            <a:ext cx="550863" cy="550863"/>
            <a:chOff x="0" y="0"/>
            <a:chExt cx="550863" cy="550863"/>
          </a:xfrm>
        </p:grpSpPr>
        <p:sp>
          <p:nvSpPr>
            <p:cNvPr id="16572" name="AutoShape 6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73" name="AutoShape 62"/>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406" name="Group 63"/>
          <p:cNvGrpSpPr>
            <a:grpSpLocks/>
          </p:cNvGrpSpPr>
          <p:nvPr/>
        </p:nvGrpSpPr>
        <p:grpSpPr bwMode="auto">
          <a:xfrm>
            <a:off x="3733800" y="2125663"/>
            <a:ext cx="550863" cy="550862"/>
            <a:chOff x="0" y="0"/>
            <a:chExt cx="550863" cy="550863"/>
          </a:xfrm>
        </p:grpSpPr>
        <p:sp>
          <p:nvSpPr>
            <p:cNvPr id="16570" name="AutoShape 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71" name="AutoShape 6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407" name="AutoShape 66"/>
          <p:cNvSpPr>
            <a:spLocks/>
          </p:cNvSpPr>
          <p:nvPr/>
        </p:nvSpPr>
        <p:spPr bwMode="auto">
          <a:xfrm>
            <a:off x="3733800"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08" name="Group 67"/>
          <p:cNvGrpSpPr>
            <a:grpSpLocks/>
          </p:cNvGrpSpPr>
          <p:nvPr/>
        </p:nvGrpSpPr>
        <p:grpSpPr bwMode="auto">
          <a:xfrm>
            <a:off x="4478338" y="1574800"/>
            <a:ext cx="550862" cy="550863"/>
            <a:chOff x="0" y="0"/>
            <a:chExt cx="550863" cy="550863"/>
          </a:xfrm>
        </p:grpSpPr>
        <p:sp>
          <p:nvSpPr>
            <p:cNvPr id="16568" name="AutoShape 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69" name="AutoShape 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409" name="Group 70"/>
          <p:cNvGrpSpPr>
            <a:grpSpLocks/>
          </p:cNvGrpSpPr>
          <p:nvPr/>
        </p:nvGrpSpPr>
        <p:grpSpPr bwMode="auto">
          <a:xfrm>
            <a:off x="4478338" y="2125663"/>
            <a:ext cx="550862" cy="550862"/>
            <a:chOff x="0" y="0"/>
            <a:chExt cx="550863" cy="550863"/>
          </a:xfrm>
        </p:grpSpPr>
        <p:sp>
          <p:nvSpPr>
            <p:cNvPr id="16566" name="AutoShape 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67" name="AutoShape 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410" name="AutoShape 73"/>
          <p:cNvSpPr>
            <a:spLocks/>
          </p:cNvSpPr>
          <p:nvPr/>
        </p:nvSpPr>
        <p:spPr bwMode="auto">
          <a:xfrm>
            <a:off x="4478338" y="2676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11" name="Group 74"/>
          <p:cNvGrpSpPr>
            <a:grpSpLocks/>
          </p:cNvGrpSpPr>
          <p:nvPr/>
        </p:nvGrpSpPr>
        <p:grpSpPr bwMode="auto">
          <a:xfrm>
            <a:off x="4146550" y="609600"/>
            <a:ext cx="550863" cy="550863"/>
            <a:chOff x="0" y="0"/>
            <a:chExt cx="550863" cy="550863"/>
          </a:xfrm>
        </p:grpSpPr>
        <p:sp>
          <p:nvSpPr>
            <p:cNvPr id="16564" name="AutoShape 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65" name="AutoShape 7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412" name="Group 77"/>
          <p:cNvGrpSpPr>
            <a:grpSpLocks/>
          </p:cNvGrpSpPr>
          <p:nvPr/>
        </p:nvGrpSpPr>
        <p:grpSpPr bwMode="auto">
          <a:xfrm>
            <a:off x="4662488" y="609600"/>
            <a:ext cx="152400" cy="550863"/>
            <a:chOff x="-1" y="0"/>
            <a:chExt cx="153037" cy="551498"/>
          </a:xfrm>
        </p:grpSpPr>
        <p:sp>
          <p:nvSpPr>
            <p:cNvPr id="16554" name="AutoShape 7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55" name="Group 79"/>
            <p:cNvGrpSpPr>
              <a:grpSpLocks/>
            </p:cNvGrpSpPr>
            <p:nvPr/>
          </p:nvGrpSpPr>
          <p:grpSpPr bwMode="auto">
            <a:xfrm>
              <a:off x="-1" y="0"/>
              <a:ext cx="153037" cy="551498"/>
              <a:chOff x="-1" y="0"/>
              <a:chExt cx="153037" cy="551498"/>
            </a:xfrm>
          </p:grpSpPr>
          <p:sp>
            <p:nvSpPr>
              <p:cNvPr id="16556" name="Line 8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7" name="Line 8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8" name="Line 8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9" name="Line 8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0" name="Line 8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1" name="Line 8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2" name="Line 8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3" name="Line 8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13" name="AutoShape 88"/>
          <p:cNvSpPr>
            <a:spLocks/>
          </p:cNvSpPr>
          <p:nvPr/>
        </p:nvSpPr>
        <p:spPr bwMode="auto">
          <a:xfrm>
            <a:off x="4814888" y="6096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14" name="Group 89"/>
          <p:cNvGrpSpPr>
            <a:grpSpLocks/>
          </p:cNvGrpSpPr>
          <p:nvPr/>
        </p:nvGrpSpPr>
        <p:grpSpPr bwMode="auto">
          <a:xfrm>
            <a:off x="5330825" y="609600"/>
            <a:ext cx="152400" cy="550863"/>
            <a:chOff x="-1" y="0"/>
            <a:chExt cx="153037" cy="551498"/>
          </a:xfrm>
        </p:grpSpPr>
        <p:sp>
          <p:nvSpPr>
            <p:cNvPr id="16544" name="AutoShape 9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45" name="Group 91"/>
            <p:cNvGrpSpPr>
              <a:grpSpLocks/>
            </p:cNvGrpSpPr>
            <p:nvPr/>
          </p:nvGrpSpPr>
          <p:grpSpPr bwMode="auto">
            <a:xfrm>
              <a:off x="-1" y="0"/>
              <a:ext cx="153037" cy="551498"/>
              <a:chOff x="-1" y="0"/>
              <a:chExt cx="153037" cy="551498"/>
            </a:xfrm>
          </p:grpSpPr>
          <p:sp>
            <p:nvSpPr>
              <p:cNvPr id="16546" name="Line 9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7" name="Line 9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8" name="Line 9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9" name="Line 9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0" name="Line 9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1" name="Line 9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2" name="Line 9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3" name="Line 9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15" name="Group 100"/>
          <p:cNvGrpSpPr>
            <a:grpSpLocks/>
          </p:cNvGrpSpPr>
          <p:nvPr/>
        </p:nvGrpSpPr>
        <p:grpSpPr bwMode="auto">
          <a:xfrm>
            <a:off x="3994150" y="609600"/>
            <a:ext cx="152400" cy="550863"/>
            <a:chOff x="-1" y="0"/>
            <a:chExt cx="153037" cy="551498"/>
          </a:xfrm>
        </p:grpSpPr>
        <p:sp>
          <p:nvSpPr>
            <p:cNvPr id="16534" name="AutoShape 10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35" name="Group 102"/>
            <p:cNvGrpSpPr>
              <a:grpSpLocks/>
            </p:cNvGrpSpPr>
            <p:nvPr/>
          </p:nvGrpSpPr>
          <p:grpSpPr bwMode="auto">
            <a:xfrm>
              <a:off x="-1" y="0"/>
              <a:ext cx="153037" cy="551498"/>
              <a:chOff x="-1" y="0"/>
              <a:chExt cx="153037" cy="551498"/>
            </a:xfrm>
          </p:grpSpPr>
          <p:sp>
            <p:nvSpPr>
              <p:cNvPr id="16536" name="Line 10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37" name="Line 10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38" name="Line 10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39" name="Line 10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0" name="Line 10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1" name="Line 10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2" name="Line 10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3" name="Line 11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16" name="AutoShape 111"/>
          <p:cNvSpPr>
            <a:spLocks/>
          </p:cNvSpPr>
          <p:nvPr/>
        </p:nvSpPr>
        <p:spPr bwMode="auto">
          <a:xfrm>
            <a:off x="7229475" y="1166813"/>
            <a:ext cx="25400" cy="400050"/>
          </a:xfrm>
          <a:custGeom>
            <a:avLst/>
            <a:gdLst>
              <a:gd name="T0" fmla="*/ 17561 w 21600"/>
              <a:gd name="T1" fmla="*/ 68612835 h 21600"/>
              <a:gd name="T2" fmla="*/ 17561 w 21600"/>
              <a:gd name="T3" fmla="*/ 68612835 h 21600"/>
              <a:gd name="T4" fmla="*/ 17561 w 21600"/>
              <a:gd name="T5" fmla="*/ 68612835 h 21600"/>
              <a:gd name="T6" fmla="*/ 17561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17" name="AutoShape 112"/>
          <p:cNvSpPr>
            <a:spLocks/>
          </p:cNvSpPr>
          <p:nvPr/>
        </p:nvSpPr>
        <p:spPr bwMode="auto">
          <a:xfrm>
            <a:off x="7945438" y="1166813"/>
            <a:ext cx="6350" cy="400050"/>
          </a:xfrm>
          <a:custGeom>
            <a:avLst/>
            <a:gdLst>
              <a:gd name="T0" fmla="*/ 274 w 21600"/>
              <a:gd name="T1" fmla="*/ 68612835 h 21600"/>
              <a:gd name="T2" fmla="*/ 274 w 21600"/>
              <a:gd name="T3" fmla="*/ 68612835 h 21600"/>
              <a:gd name="T4" fmla="*/ 274 w 21600"/>
              <a:gd name="T5" fmla="*/ 68612835 h 21600"/>
              <a:gd name="T6" fmla="*/ 274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418" name="Group 113"/>
          <p:cNvGrpSpPr>
            <a:grpSpLocks/>
          </p:cNvGrpSpPr>
          <p:nvPr/>
        </p:nvGrpSpPr>
        <p:grpSpPr bwMode="auto">
          <a:xfrm>
            <a:off x="6937375" y="1574800"/>
            <a:ext cx="550863" cy="550863"/>
            <a:chOff x="0" y="0"/>
            <a:chExt cx="550863" cy="550863"/>
          </a:xfrm>
        </p:grpSpPr>
        <p:sp>
          <p:nvSpPr>
            <p:cNvPr id="16532" name="AutoShape 1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33" name="AutoShape 115"/>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419" name="Group 116"/>
          <p:cNvGrpSpPr>
            <a:grpSpLocks/>
          </p:cNvGrpSpPr>
          <p:nvPr/>
        </p:nvGrpSpPr>
        <p:grpSpPr bwMode="auto">
          <a:xfrm>
            <a:off x="6937375" y="2125663"/>
            <a:ext cx="550863" cy="550862"/>
            <a:chOff x="0" y="0"/>
            <a:chExt cx="550863" cy="550863"/>
          </a:xfrm>
        </p:grpSpPr>
        <p:sp>
          <p:nvSpPr>
            <p:cNvPr id="16530" name="AutoShape 1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31" name="AutoShape 1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420" name="AutoShape 119"/>
          <p:cNvSpPr>
            <a:spLocks/>
          </p:cNvSpPr>
          <p:nvPr/>
        </p:nvSpPr>
        <p:spPr bwMode="auto">
          <a:xfrm>
            <a:off x="6937375"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21" name="Group 120"/>
          <p:cNvGrpSpPr>
            <a:grpSpLocks/>
          </p:cNvGrpSpPr>
          <p:nvPr/>
        </p:nvGrpSpPr>
        <p:grpSpPr bwMode="auto">
          <a:xfrm>
            <a:off x="7681913" y="1574800"/>
            <a:ext cx="550862" cy="550863"/>
            <a:chOff x="0" y="0"/>
            <a:chExt cx="550863" cy="550863"/>
          </a:xfrm>
        </p:grpSpPr>
        <p:sp>
          <p:nvSpPr>
            <p:cNvPr id="16528" name="AutoShape 1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29" name="AutoShape 1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422" name="Group 123"/>
          <p:cNvGrpSpPr>
            <a:grpSpLocks/>
          </p:cNvGrpSpPr>
          <p:nvPr/>
        </p:nvGrpSpPr>
        <p:grpSpPr bwMode="auto">
          <a:xfrm>
            <a:off x="7681913" y="2125663"/>
            <a:ext cx="550862" cy="550862"/>
            <a:chOff x="0" y="0"/>
            <a:chExt cx="550863" cy="550863"/>
          </a:xfrm>
        </p:grpSpPr>
        <p:sp>
          <p:nvSpPr>
            <p:cNvPr id="16526" name="AutoShape 12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27" name="AutoShape 12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423" name="AutoShape 126"/>
          <p:cNvSpPr>
            <a:spLocks/>
          </p:cNvSpPr>
          <p:nvPr/>
        </p:nvSpPr>
        <p:spPr bwMode="auto">
          <a:xfrm>
            <a:off x="7681913" y="2676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24" name="Group 127"/>
          <p:cNvGrpSpPr>
            <a:grpSpLocks/>
          </p:cNvGrpSpPr>
          <p:nvPr/>
        </p:nvGrpSpPr>
        <p:grpSpPr bwMode="auto">
          <a:xfrm>
            <a:off x="7350125" y="609600"/>
            <a:ext cx="550863" cy="550863"/>
            <a:chOff x="0" y="0"/>
            <a:chExt cx="550863" cy="550863"/>
          </a:xfrm>
        </p:grpSpPr>
        <p:sp>
          <p:nvSpPr>
            <p:cNvPr id="16524" name="AutoShape 12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25" name="AutoShape 12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425" name="Group 130"/>
          <p:cNvGrpSpPr>
            <a:grpSpLocks/>
          </p:cNvGrpSpPr>
          <p:nvPr/>
        </p:nvGrpSpPr>
        <p:grpSpPr bwMode="auto">
          <a:xfrm>
            <a:off x="7866063" y="609600"/>
            <a:ext cx="152400" cy="550863"/>
            <a:chOff x="-1" y="0"/>
            <a:chExt cx="153037" cy="551498"/>
          </a:xfrm>
        </p:grpSpPr>
        <p:sp>
          <p:nvSpPr>
            <p:cNvPr id="16514" name="AutoShape 1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15" name="Group 132"/>
            <p:cNvGrpSpPr>
              <a:grpSpLocks/>
            </p:cNvGrpSpPr>
            <p:nvPr/>
          </p:nvGrpSpPr>
          <p:grpSpPr bwMode="auto">
            <a:xfrm>
              <a:off x="-1" y="0"/>
              <a:ext cx="153037" cy="551498"/>
              <a:chOff x="-1" y="0"/>
              <a:chExt cx="153037" cy="551498"/>
            </a:xfrm>
          </p:grpSpPr>
          <p:sp>
            <p:nvSpPr>
              <p:cNvPr id="16516" name="Line 1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7" name="Line 1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8" name="Line 1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9" name="Line 1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0" name="Line 1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1" name="Line 1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2" name="Line 1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3" name="Line 1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26" name="AutoShape 141"/>
          <p:cNvSpPr>
            <a:spLocks/>
          </p:cNvSpPr>
          <p:nvPr/>
        </p:nvSpPr>
        <p:spPr bwMode="auto">
          <a:xfrm>
            <a:off x="8018463" y="6096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27" name="Group 142"/>
          <p:cNvGrpSpPr>
            <a:grpSpLocks/>
          </p:cNvGrpSpPr>
          <p:nvPr/>
        </p:nvGrpSpPr>
        <p:grpSpPr bwMode="auto">
          <a:xfrm>
            <a:off x="8534400" y="609600"/>
            <a:ext cx="152400" cy="550863"/>
            <a:chOff x="-1" y="0"/>
            <a:chExt cx="153037" cy="551498"/>
          </a:xfrm>
        </p:grpSpPr>
        <p:sp>
          <p:nvSpPr>
            <p:cNvPr id="16504"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05" name="Group 144"/>
            <p:cNvGrpSpPr>
              <a:grpSpLocks/>
            </p:cNvGrpSpPr>
            <p:nvPr/>
          </p:nvGrpSpPr>
          <p:grpSpPr bwMode="auto">
            <a:xfrm>
              <a:off x="-1" y="0"/>
              <a:ext cx="153037" cy="551498"/>
              <a:chOff x="-1" y="0"/>
              <a:chExt cx="153037" cy="551498"/>
            </a:xfrm>
          </p:grpSpPr>
          <p:sp>
            <p:nvSpPr>
              <p:cNvPr id="16506"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7"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8"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9"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0"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1"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2"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3"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28" name="Group 153"/>
          <p:cNvGrpSpPr>
            <a:grpSpLocks/>
          </p:cNvGrpSpPr>
          <p:nvPr/>
        </p:nvGrpSpPr>
        <p:grpSpPr bwMode="auto">
          <a:xfrm>
            <a:off x="7197725" y="609600"/>
            <a:ext cx="152400" cy="550863"/>
            <a:chOff x="-1" y="0"/>
            <a:chExt cx="153037" cy="551498"/>
          </a:xfrm>
        </p:grpSpPr>
        <p:sp>
          <p:nvSpPr>
            <p:cNvPr id="16494" name="AutoShape 1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95" name="Group 155"/>
            <p:cNvGrpSpPr>
              <a:grpSpLocks/>
            </p:cNvGrpSpPr>
            <p:nvPr/>
          </p:nvGrpSpPr>
          <p:grpSpPr bwMode="auto">
            <a:xfrm>
              <a:off x="-1" y="0"/>
              <a:ext cx="153037" cy="551498"/>
              <a:chOff x="-1" y="0"/>
              <a:chExt cx="153037" cy="551498"/>
            </a:xfrm>
          </p:grpSpPr>
          <p:sp>
            <p:nvSpPr>
              <p:cNvPr id="16496" name="Line 1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97" name="Line 1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98" name="Line 1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99" name="Line 1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0" name="Line 1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1" name="Line 1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2" name="Line 1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3" name="Line 1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29" name="AutoShape 164"/>
          <p:cNvSpPr>
            <a:spLocks/>
          </p:cNvSpPr>
          <p:nvPr/>
        </p:nvSpPr>
        <p:spPr bwMode="auto">
          <a:xfrm>
            <a:off x="5330825" y="1901825"/>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36</a:t>
            </a:r>
            <a:r>
              <a:rPr lang="en-US" altLang="en-US"/>
              <a:t>)</a:t>
            </a:r>
          </a:p>
        </p:txBody>
      </p:sp>
      <p:sp>
        <p:nvSpPr>
          <p:cNvPr id="16430" name="AutoShape 165"/>
          <p:cNvSpPr>
            <a:spLocks/>
          </p:cNvSpPr>
          <p:nvPr/>
        </p:nvSpPr>
        <p:spPr bwMode="auto">
          <a:xfrm>
            <a:off x="4576763" y="44227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31" name="AutoShape 166"/>
          <p:cNvSpPr>
            <a:spLocks/>
          </p:cNvSpPr>
          <p:nvPr/>
        </p:nvSpPr>
        <p:spPr bwMode="auto">
          <a:xfrm>
            <a:off x="5292725" y="44227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432" name="Group 167"/>
          <p:cNvGrpSpPr>
            <a:grpSpLocks/>
          </p:cNvGrpSpPr>
          <p:nvPr/>
        </p:nvGrpSpPr>
        <p:grpSpPr bwMode="auto">
          <a:xfrm>
            <a:off x="4284663" y="4830763"/>
            <a:ext cx="550862" cy="550862"/>
            <a:chOff x="0" y="0"/>
            <a:chExt cx="550863" cy="550863"/>
          </a:xfrm>
        </p:grpSpPr>
        <p:sp>
          <p:nvSpPr>
            <p:cNvPr id="16492" name="AutoShape 1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93" name="AutoShape 16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433" name="Group 170"/>
          <p:cNvGrpSpPr>
            <a:grpSpLocks/>
          </p:cNvGrpSpPr>
          <p:nvPr/>
        </p:nvGrpSpPr>
        <p:grpSpPr bwMode="auto">
          <a:xfrm>
            <a:off x="4284663" y="5381625"/>
            <a:ext cx="550862" cy="550863"/>
            <a:chOff x="0" y="0"/>
            <a:chExt cx="550863" cy="550863"/>
          </a:xfrm>
        </p:grpSpPr>
        <p:sp>
          <p:nvSpPr>
            <p:cNvPr id="16490" name="AutoShape 1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91" name="AutoShape 1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434" name="AutoShape 173"/>
          <p:cNvSpPr>
            <a:spLocks/>
          </p:cNvSpPr>
          <p:nvPr/>
        </p:nvSpPr>
        <p:spPr bwMode="auto">
          <a:xfrm>
            <a:off x="4284663" y="593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35" name="Group 174"/>
          <p:cNvGrpSpPr>
            <a:grpSpLocks/>
          </p:cNvGrpSpPr>
          <p:nvPr/>
        </p:nvGrpSpPr>
        <p:grpSpPr bwMode="auto">
          <a:xfrm>
            <a:off x="5029200" y="4830763"/>
            <a:ext cx="550863" cy="550862"/>
            <a:chOff x="0" y="0"/>
            <a:chExt cx="550863" cy="550863"/>
          </a:xfrm>
        </p:grpSpPr>
        <p:sp>
          <p:nvSpPr>
            <p:cNvPr id="16488" name="AutoShape 1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89" name="AutoShape 17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436" name="Group 177"/>
          <p:cNvGrpSpPr>
            <a:grpSpLocks/>
          </p:cNvGrpSpPr>
          <p:nvPr/>
        </p:nvGrpSpPr>
        <p:grpSpPr bwMode="auto">
          <a:xfrm>
            <a:off x="5029200" y="5381625"/>
            <a:ext cx="550863" cy="550863"/>
            <a:chOff x="0" y="0"/>
            <a:chExt cx="550863" cy="550863"/>
          </a:xfrm>
        </p:grpSpPr>
        <p:sp>
          <p:nvSpPr>
            <p:cNvPr id="16486" name="AutoShape 1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87" name="AutoShape 1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437" name="AutoShape 180"/>
          <p:cNvSpPr>
            <a:spLocks/>
          </p:cNvSpPr>
          <p:nvPr/>
        </p:nvSpPr>
        <p:spPr bwMode="auto">
          <a:xfrm>
            <a:off x="5029200" y="59324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38" name="Group 181"/>
          <p:cNvGrpSpPr>
            <a:grpSpLocks/>
          </p:cNvGrpSpPr>
          <p:nvPr/>
        </p:nvGrpSpPr>
        <p:grpSpPr bwMode="auto">
          <a:xfrm>
            <a:off x="4697413" y="3865563"/>
            <a:ext cx="550862" cy="550862"/>
            <a:chOff x="0" y="0"/>
            <a:chExt cx="550863" cy="550863"/>
          </a:xfrm>
        </p:grpSpPr>
        <p:sp>
          <p:nvSpPr>
            <p:cNvPr id="16484"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85"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439" name="Group 184"/>
          <p:cNvGrpSpPr>
            <a:grpSpLocks/>
          </p:cNvGrpSpPr>
          <p:nvPr/>
        </p:nvGrpSpPr>
        <p:grpSpPr bwMode="auto">
          <a:xfrm>
            <a:off x="5213350" y="3865563"/>
            <a:ext cx="152400" cy="550862"/>
            <a:chOff x="-1" y="0"/>
            <a:chExt cx="153037" cy="551498"/>
          </a:xfrm>
        </p:grpSpPr>
        <p:sp>
          <p:nvSpPr>
            <p:cNvPr id="16474" name="AutoShape 1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75" name="Group 186"/>
            <p:cNvGrpSpPr>
              <a:grpSpLocks/>
            </p:cNvGrpSpPr>
            <p:nvPr/>
          </p:nvGrpSpPr>
          <p:grpSpPr bwMode="auto">
            <a:xfrm>
              <a:off x="-1" y="0"/>
              <a:ext cx="153037" cy="551498"/>
              <a:chOff x="-1" y="0"/>
              <a:chExt cx="153037" cy="551498"/>
            </a:xfrm>
          </p:grpSpPr>
          <p:sp>
            <p:nvSpPr>
              <p:cNvPr id="16476" name="Line 1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7" name="Line 1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8" name="Line 1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9" name="Line 1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0" name="Line 1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1" name="Line 1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2" name="Line 1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3" name="Line 1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40" name="AutoShape 195"/>
          <p:cNvSpPr>
            <a:spLocks/>
          </p:cNvSpPr>
          <p:nvPr/>
        </p:nvSpPr>
        <p:spPr bwMode="auto">
          <a:xfrm>
            <a:off x="5365750" y="386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41" name="Group 196"/>
          <p:cNvGrpSpPr>
            <a:grpSpLocks/>
          </p:cNvGrpSpPr>
          <p:nvPr/>
        </p:nvGrpSpPr>
        <p:grpSpPr bwMode="auto">
          <a:xfrm>
            <a:off x="5881688" y="3865563"/>
            <a:ext cx="152400" cy="550862"/>
            <a:chOff x="-1" y="0"/>
            <a:chExt cx="153037" cy="551498"/>
          </a:xfrm>
        </p:grpSpPr>
        <p:sp>
          <p:nvSpPr>
            <p:cNvPr id="16464" name="AutoShape 1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65" name="Group 198"/>
            <p:cNvGrpSpPr>
              <a:grpSpLocks/>
            </p:cNvGrpSpPr>
            <p:nvPr/>
          </p:nvGrpSpPr>
          <p:grpSpPr bwMode="auto">
            <a:xfrm>
              <a:off x="-1" y="0"/>
              <a:ext cx="153037" cy="551498"/>
              <a:chOff x="-1" y="0"/>
              <a:chExt cx="153037" cy="551498"/>
            </a:xfrm>
          </p:grpSpPr>
          <p:sp>
            <p:nvSpPr>
              <p:cNvPr id="16466" name="Line 1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7" name="Line 2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8" name="Line 2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9" name="Line 2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0" name="Line 2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1" name="Line 2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2" name="Line 2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3" name="Line 2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42" name="Group 207"/>
          <p:cNvGrpSpPr>
            <a:grpSpLocks/>
          </p:cNvGrpSpPr>
          <p:nvPr/>
        </p:nvGrpSpPr>
        <p:grpSpPr bwMode="auto">
          <a:xfrm>
            <a:off x="4545013" y="3865563"/>
            <a:ext cx="152400" cy="550862"/>
            <a:chOff x="-1" y="0"/>
            <a:chExt cx="153037" cy="551498"/>
          </a:xfrm>
        </p:grpSpPr>
        <p:sp>
          <p:nvSpPr>
            <p:cNvPr id="16454"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55" name="Group 209"/>
            <p:cNvGrpSpPr>
              <a:grpSpLocks/>
            </p:cNvGrpSpPr>
            <p:nvPr/>
          </p:nvGrpSpPr>
          <p:grpSpPr bwMode="auto">
            <a:xfrm>
              <a:off x="-1" y="0"/>
              <a:ext cx="153037" cy="551498"/>
              <a:chOff x="-1" y="0"/>
              <a:chExt cx="153037" cy="551498"/>
            </a:xfrm>
          </p:grpSpPr>
          <p:sp>
            <p:nvSpPr>
              <p:cNvPr id="16456"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7"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8"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9"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0"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1"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2"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3"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43" name="Line 218"/>
          <p:cNvSpPr>
            <a:spLocks noChangeShapeType="1"/>
          </p:cNvSpPr>
          <p:nvPr/>
        </p:nvSpPr>
        <p:spPr bwMode="auto">
          <a:xfrm flipH="1">
            <a:off x="6935788" y="3600450"/>
            <a:ext cx="847725" cy="1171575"/>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44" name="AutoShape 219"/>
          <p:cNvSpPr>
            <a:spLocks/>
          </p:cNvSpPr>
          <p:nvPr/>
        </p:nvSpPr>
        <p:spPr bwMode="auto">
          <a:xfrm>
            <a:off x="7350125" y="4141788"/>
            <a:ext cx="13049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15</a:t>
            </a:r>
            <a:r>
              <a:rPr lang="en-US" altLang="en-US"/>
              <a:t>)</a:t>
            </a:r>
          </a:p>
        </p:txBody>
      </p:sp>
      <p:sp>
        <p:nvSpPr>
          <p:cNvPr id="16445" name="AutoShape 220"/>
          <p:cNvSpPr>
            <a:spLocks/>
          </p:cNvSpPr>
          <p:nvPr/>
        </p:nvSpPr>
        <p:spPr bwMode="auto">
          <a:xfrm>
            <a:off x="8410575" y="15748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46" name="AutoShape 221"/>
          <p:cNvSpPr>
            <a:spLocks/>
          </p:cNvSpPr>
          <p:nvPr/>
        </p:nvSpPr>
        <p:spPr bwMode="auto">
          <a:xfrm>
            <a:off x="8410575" y="21256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47" name="AutoShape 222"/>
          <p:cNvSpPr>
            <a:spLocks/>
          </p:cNvSpPr>
          <p:nvPr/>
        </p:nvSpPr>
        <p:spPr bwMode="auto">
          <a:xfrm>
            <a:off x="8410575"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48" name="AutoShape 223"/>
          <p:cNvSpPr>
            <a:spLocks/>
          </p:cNvSpPr>
          <p:nvPr/>
        </p:nvSpPr>
        <p:spPr bwMode="auto">
          <a:xfrm>
            <a:off x="8632825" y="1166813"/>
            <a:ext cx="30163" cy="401637"/>
          </a:xfrm>
          <a:custGeom>
            <a:avLst/>
            <a:gdLst>
              <a:gd name="T0" fmla="*/ 29410 w 21600"/>
              <a:gd name="T1" fmla="*/ 69432457 h 21600"/>
              <a:gd name="T2" fmla="*/ 29410 w 21600"/>
              <a:gd name="T3" fmla="*/ 69432457 h 21600"/>
              <a:gd name="T4" fmla="*/ 29410 w 21600"/>
              <a:gd name="T5" fmla="*/ 69432457 h 21600"/>
              <a:gd name="T6" fmla="*/ 29410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49" name="AutoShape 224"/>
          <p:cNvSpPr>
            <a:spLocks/>
          </p:cNvSpPr>
          <p:nvPr/>
        </p:nvSpPr>
        <p:spPr bwMode="auto">
          <a:xfrm>
            <a:off x="5757863" y="48307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50" name="AutoShape 225"/>
          <p:cNvSpPr>
            <a:spLocks/>
          </p:cNvSpPr>
          <p:nvPr/>
        </p:nvSpPr>
        <p:spPr bwMode="auto">
          <a:xfrm>
            <a:off x="5757863" y="5381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51" name="AutoShape 226"/>
          <p:cNvSpPr>
            <a:spLocks/>
          </p:cNvSpPr>
          <p:nvPr/>
        </p:nvSpPr>
        <p:spPr bwMode="auto">
          <a:xfrm>
            <a:off x="5757863" y="593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52" name="Line 227"/>
          <p:cNvSpPr>
            <a:spLocks noChangeShapeType="1"/>
          </p:cNvSpPr>
          <p:nvPr/>
        </p:nvSpPr>
        <p:spPr bwMode="auto">
          <a:xfrm>
            <a:off x="5957888" y="4416425"/>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3" name="AutoShape 228"/>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D9CE10A0-1B15-4352-AB63-2A54CCB58862}" type="slidenum">
              <a:rPr lang="en-US" altLang="en-US" sz="1400">
                <a:latin typeface="Arial" pitchFamily="34" charset="0"/>
                <a:cs typeface="Arial" pitchFamily="34" charset="0"/>
                <a:sym typeface="Arial" pitchFamily="34" charset="0"/>
              </a:rPr>
              <a:pPr algn="r" eaLnBrk="1"/>
              <a:t>13</a:t>
            </a:fld>
            <a:endParaRPr lang="en-US" altLang="en-US"/>
          </a:p>
        </p:txBody>
      </p:sp>
      <p:sp>
        <p:nvSpPr>
          <p:cNvPr id="17411" name="AutoShape 2"/>
          <p:cNvSpPr>
            <a:spLocks/>
          </p:cNvSpPr>
          <p:nvPr/>
        </p:nvSpPr>
        <p:spPr bwMode="auto">
          <a:xfrm>
            <a:off x="3840163" y="1643063"/>
            <a:ext cx="13049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16</a:t>
            </a:r>
            <a:r>
              <a:rPr lang="en-US" altLang="en-US"/>
              <a:t>)</a:t>
            </a:r>
          </a:p>
        </p:txBody>
      </p:sp>
      <p:sp>
        <p:nvSpPr>
          <p:cNvPr id="17412" name="Line 3"/>
          <p:cNvSpPr>
            <a:spLocks noChangeShapeType="1"/>
          </p:cNvSpPr>
          <p:nvPr/>
        </p:nvSpPr>
        <p:spPr bwMode="auto">
          <a:xfrm>
            <a:off x="3875088" y="21050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13" name="AutoShape 4"/>
          <p:cNvSpPr>
            <a:spLocks/>
          </p:cNvSpPr>
          <p:nvPr/>
        </p:nvSpPr>
        <p:spPr bwMode="auto">
          <a:xfrm>
            <a:off x="1797050" y="833438"/>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14" name="AutoShape 5"/>
          <p:cNvSpPr>
            <a:spLocks/>
          </p:cNvSpPr>
          <p:nvPr/>
        </p:nvSpPr>
        <p:spPr bwMode="auto">
          <a:xfrm>
            <a:off x="2513013" y="833438"/>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7415" name="Group 6"/>
          <p:cNvGrpSpPr>
            <a:grpSpLocks/>
          </p:cNvGrpSpPr>
          <p:nvPr/>
        </p:nvGrpSpPr>
        <p:grpSpPr bwMode="auto">
          <a:xfrm>
            <a:off x="1504950" y="1241425"/>
            <a:ext cx="550863" cy="550863"/>
            <a:chOff x="0" y="0"/>
            <a:chExt cx="550863" cy="550863"/>
          </a:xfrm>
        </p:grpSpPr>
        <p:sp>
          <p:nvSpPr>
            <p:cNvPr id="17599"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600"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7416" name="Group 9"/>
          <p:cNvGrpSpPr>
            <a:grpSpLocks/>
          </p:cNvGrpSpPr>
          <p:nvPr/>
        </p:nvGrpSpPr>
        <p:grpSpPr bwMode="auto">
          <a:xfrm>
            <a:off x="1504950" y="1792288"/>
            <a:ext cx="550863" cy="550862"/>
            <a:chOff x="0" y="0"/>
            <a:chExt cx="550863" cy="550863"/>
          </a:xfrm>
        </p:grpSpPr>
        <p:sp>
          <p:nvSpPr>
            <p:cNvPr id="17597"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8"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7417" name="Group 12"/>
          <p:cNvGrpSpPr>
            <a:grpSpLocks/>
          </p:cNvGrpSpPr>
          <p:nvPr/>
        </p:nvGrpSpPr>
        <p:grpSpPr bwMode="auto">
          <a:xfrm>
            <a:off x="1504950" y="2343150"/>
            <a:ext cx="550863" cy="550863"/>
            <a:chOff x="0" y="0"/>
            <a:chExt cx="550863" cy="550863"/>
          </a:xfrm>
        </p:grpSpPr>
        <p:sp>
          <p:nvSpPr>
            <p:cNvPr id="17595"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6"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15</a:t>
              </a:r>
              <a:endParaRPr lang="en-US" altLang="en-US"/>
            </a:p>
          </p:txBody>
        </p:sp>
      </p:grpSp>
      <p:grpSp>
        <p:nvGrpSpPr>
          <p:cNvPr id="17418" name="Group 15"/>
          <p:cNvGrpSpPr>
            <a:grpSpLocks/>
          </p:cNvGrpSpPr>
          <p:nvPr/>
        </p:nvGrpSpPr>
        <p:grpSpPr bwMode="auto">
          <a:xfrm>
            <a:off x="2249488" y="1241425"/>
            <a:ext cx="550862" cy="550863"/>
            <a:chOff x="0" y="0"/>
            <a:chExt cx="550863" cy="550863"/>
          </a:xfrm>
        </p:grpSpPr>
        <p:sp>
          <p:nvSpPr>
            <p:cNvPr id="17593"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4" name="AutoShape 1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7419" name="Group 18"/>
          <p:cNvGrpSpPr>
            <a:grpSpLocks/>
          </p:cNvGrpSpPr>
          <p:nvPr/>
        </p:nvGrpSpPr>
        <p:grpSpPr bwMode="auto">
          <a:xfrm>
            <a:off x="2249488" y="1792288"/>
            <a:ext cx="550862" cy="550862"/>
            <a:chOff x="0" y="0"/>
            <a:chExt cx="550863" cy="550863"/>
          </a:xfrm>
        </p:grpSpPr>
        <p:sp>
          <p:nvSpPr>
            <p:cNvPr id="17591"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2"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7420" name="AutoShape 21"/>
          <p:cNvSpPr>
            <a:spLocks/>
          </p:cNvSpPr>
          <p:nvPr/>
        </p:nvSpPr>
        <p:spPr bwMode="auto">
          <a:xfrm>
            <a:off x="2249488" y="23431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21" name="Group 22"/>
          <p:cNvGrpSpPr>
            <a:grpSpLocks/>
          </p:cNvGrpSpPr>
          <p:nvPr/>
        </p:nvGrpSpPr>
        <p:grpSpPr bwMode="auto">
          <a:xfrm>
            <a:off x="1917700" y="276225"/>
            <a:ext cx="550863" cy="550863"/>
            <a:chOff x="0" y="0"/>
            <a:chExt cx="550863" cy="550863"/>
          </a:xfrm>
        </p:grpSpPr>
        <p:sp>
          <p:nvSpPr>
            <p:cNvPr id="17589"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0"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7422" name="Group 25"/>
          <p:cNvGrpSpPr>
            <a:grpSpLocks/>
          </p:cNvGrpSpPr>
          <p:nvPr/>
        </p:nvGrpSpPr>
        <p:grpSpPr bwMode="auto">
          <a:xfrm>
            <a:off x="2433638" y="276225"/>
            <a:ext cx="152400" cy="550863"/>
            <a:chOff x="-1" y="0"/>
            <a:chExt cx="153037" cy="551498"/>
          </a:xfrm>
        </p:grpSpPr>
        <p:sp>
          <p:nvSpPr>
            <p:cNvPr id="17579"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80" name="Group 27"/>
            <p:cNvGrpSpPr>
              <a:grpSpLocks/>
            </p:cNvGrpSpPr>
            <p:nvPr/>
          </p:nvGrpSpPr>
          <p:grpSpPr bwMode="auto">
            <a:xfrm>
              <a:off x="-1" y="0"/>
              <a:ext cx="153037" cy="551498"/>
              <a:chOff x="-1" y="0"/>
              <a:chExt cx="153037" cy="551498"/>
            </a:xfrm>
          </p:grpSpPr>
          <p:sp>
            <p:nvSpPr>
              <p:cNvPr id="17581"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2"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3"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4"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5"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6"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7"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8"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23" name="Group 36"/>
          <p:cNvGrpSpPr>
            <a:grpSpLocks/>
          </p:cNvGrpSpPr>
          <p:nvPr/>
        </p:nvGrpSpPr>
        <p:grpSpPr bwMode="auto">
          <a:xfrm>
            <a:off x="2586038" y="276225"/>
            <a:ext cx="550862" cy="550863"/>
            <a:chOff x="0" y="0"/>
            <a:chExt cx="550863" cy="550863"/>
          </a:xfrm>
        </p:grpSpPr>
        <p:sp>
          <p:nvSpPr>
            <p:cNvPr id="17577" name="AutoShape 3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78" name="AutoShape 3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7424" name="Group 39"/>
          <p:cNvGrpSpPr>
            <a:grpSpLocks/>
          </p:cNvGrpSpPr>
          <p:nvPr/>
        </p:nvGrpSpPr>
        <p:grpSpPr bwMode="auto">
          <a:xfrm>
            <a:off x="3101975" y="276225"/>
            <a:ext cx="152400" cy="550863"/>
            <a:chOff x="-1" y="0"/>
            <a:chExt cx="153037" cy="551498"/>
          </a:xfrm>
        </p:grpSpPr>
        <p:sp>
          <p:nvSpPr>
            <p:cNvPr id="17567" name="AutoShape 4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68" name="Group 41"/>
            <p:cNvGrpSpPr>
              <a:grpSpLocks/>
            </p:cNvGrpSpPr>
            <p:nvPr/>
          </p:nvGrpSpPr>
          <p:grpSpPr bwMode="auto">
            <a:xfrm>
              <a:off x="-1" y="0"/>
              <a:ext cx="153037" cy="551498"/>
              <a:chOff x="-1" y="0"/>
              <a:chExt cx="153037" cy="551498"/>
            </a:xfrm>
          </p:grpSpPr>
          <p:sp>
            <p:nvSpPr>
              <p:cNvPr id="17569" name="Line 4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0" name="Line 4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1" name="Line 4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2" name="Line 4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3" name="Line 4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4" name="Line 4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5" name="Line 4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6" name="Line 4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25" name="Group 50"/>
          <p:cNvGrpSpPr>
            <a:grpSpLocks/>
          </p:cNvGrpSpPr>
          <p:nvPr/>
        </p:nvGrpSpPr>
        <p:grpSpPr bwMode="auto">
          <a:xfrm>
            <a:off x="1765300" y="276225"/>
            <a:ext cx="152400" cy="550863"/>
            <a:chOff x="-1" y="0"/>
            <a:chExt cx="153037" cy="551498"/>
          </a:xfrm>
        </p:grpSpPr>
        <p:sp>
          <p:nvSpPr>
            <p:cNvPr id="17557" name="AutoShape 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58" name="Group 52"/>
            <p:cNvGrpSpPr>
              <a:grpSpLocks/>
            </p:cNvGrpSpPr>
            <p:nvPr/>
          </p:nvGrpSpPr>
          <p:grpSpPr bwMode="auto">
            <a:xfrm>
              <a:off x="-1" y="0"/>
              <a:ext cx="153037" cy="551498"/>
              <a:chOff x="-1" y="0"/>
              <a:chExt cx="153037" cy="551498"/>
            </a:xfrm>
          </p:grpSpPr>
          <p:sp>
            <p:nvSpPr>
              <p:cNvPr id="17559" name="Line 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0" name="Line 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1" name="Line 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2" name="Line 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3" name="Line 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4" name="Line 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5" name="Line 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6" name="Line 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26" name="Group 61"/>
          <p:cNvGrpSpPr>
            <a:grpSpLocks/>
          </p:cNvGrpSpPr>
          <p:nvPr/>
        </p:nvGrpSpPr>
        <p:grpSpPr bwMode="auto">
          <a:xfrm>
            <a:off x="2978150" y="1241425"/>
            <a:ext cx="550863" cy="550863"/>
            <a:chOff x="0" y="0"/>
            <a:chExt cx="550863" cy="550863"/>
          </a:xfrm>
        </p:grpSpPr>
        <p:sp>
          <p:nvSpPr>
            <p:cNvPr id="17555"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6"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7427" name="Group 64"/>
          <p:cNvGrpSpPr>
            <a:grpSpLocks/>
          </p:cNvGrpSpPr>
          <p:nvPr/>
        </p:nvGrpSpPr>
        <p:grpSpPr bwMode="auto">
          <a:xfrm>
            <a:off x="2978150" y="1792288"/>
            <a:ext cx="550863" cy="550862"/>
            <a:chOff x="0" y="0"/>
            <a:chExt cx="550863" cy="550863"/>
          </a:xfrm>
        </p:grpSpPr>
        <p:sp>
          <p:nvSpPr>
            <p:cNvPr id="17553"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4"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7428" name="AutoShape 67"/>
          <p:cNvSpPr>
            <a:spLocks/>
          </p:cNvSpPr>
          <p:nvPr/>
        </p:nvSpPr>
        <p:spPr bwMode="auto">
          <a:xfrm>
            <a:off x="2978150" y="23431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29" name="Line 68"/>
          <p:cNvSpPr>
            <a:spLocks noChangeShapeType="1"/>
          </p:cNvSpPr>
          <p:nvPr/>
        </p:nvSpPr>
        <p:spPr bwMode="auto">
          <a:xfrm>
            <a:off x="3176588" y="827088"/>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30" name="AutoShape 69"/>
          <p:cNvSpPr>
            <a:spLocks/>
          </p:cNvSpPr>
          <p:nvPr/>
        </p:nvSpPr>
        <p:spPr bwMode="auto">
          <a:xfrm>
            <a:off x="5888038" y="833438"/>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31" name="AutoShape 70"/>
          <p:cNvSpPr>
            <a:spLocks/>
          </p:cNvSpPr>
          <p:nvPr/>
        </p:nvSpPr>
        <p:spPr bwMode="auto">
          <a:xfrm>
            <a:off x="6604000" y="833438"/>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7432" name="Group 71"/>
          <p:cNvGrpSpPr>
            <a:grpSpLocks/>
          </p:cNvGrpSpPr>
          <p:nvPr/>
        </p:nvGrpSpPr>
        <p:grpSpPr bwMode="auto">
          <a:xfrm>
            <a:off x="5595938" y="1241425"/>
            <a:ext cx="550862" cy="550863"/>
            <a:chOff x="0" y="0"/>
            <a:chExt cx="550863" cy="550863"/>
          </a:xfrm>
        </p:grpSpPr>
        <p:sp>
          <p:nvSpPr>
            <p:cNvPr id="17551" name="AutoShape 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2" name="AutoShape 73"/>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7433" name="Group 74"/>
          <p:cNvGrpSpPr>
            <a:grpSpLocks/>
          </p:cNvGrpSpPr>
          <p:nvPr/>
        </p:nvGrpSpPr>
        <p:grpSpPr bwMode="auto">
          <a:xfrm>
            <a:off x="5595938" y="1792288"/>
            <a:ext cx="550862" cy="550862"/>
            <a:chOff x="0" y="0"/>
            <a:chExt cx="550863" cy="550863"/>
          </a:xfrm>
        </p:grpSpPr>
        <p:sp>
          <p:nvSpPr>
            <p:cNvPr id="17549" name="AutoShape 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0" name="AutoShape 7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7434" name="Group 77"/>
          <p:cNvGrpSpPr>
            <a:grpSpLocks/>
          </p:cNvGrpSpPr>
          <p:nvPr/>
        </p:nvGrpSpPr>
        <p:grpSpPr bwMode="auto">
          <a:xfrm>
            <a:off x="5595938" y="2343150"/>
            <a:ext cx="550862" cy="550863"/>
            <a:chOff x="0" y="0"/>
            <a:chExt cx="550863" cy="550863"/>
          </a:xfrm>
        </p:grpSpPr>
        <p:sp>
          <p:nvSpPr>
            <p:cNvPr id="17547" name="AutoShape 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8" name="AutoShape 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15</a:t>
              </a:r>
              <a:endParaRPr lang="en-US" altLang="en-US"/>
            </a:p>
          </p:txBody>
        </p:sp>
      </p:grpSp>
      <p:grpSp>
        <p:nvGrpSpPr>
          <p:cNvPr id="17435" name="Group 80"/>
          <p:cNvGrpSpPr>
            <a:grpSpLocks/>
          </p:cNvGrpSpPr>
          <p:nvPr/>
        </p:nvGrpSpPr>
        <p:grpSpPr bwMode="auto">
          <a:xfrm>
            <a:off x="6340475" y="1241425"/>
            <a:ext cx="550863" cy="550863"/>
            <a:chOff x="0" y="0"/>
            <a:chExt cx="550863" cy="550863"/>
          </a:xfrm>
        </p:grpSpPr>
        <p:sp>
          <p:nvSpPr>
            <p:cNvPr id="17545" name="AutoShape 8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6" name="AutoShape 8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7436" name="Group 83"/>
          <p:cNvGrpSpPr>
            <a:grpSpLocks/>
          </p:cNvGrpSpPr>
          <p:nvPr/>
        </p:nvGrpSpPr>
        <p:grpSpPr bwMode="auto">
          <a:xfrm>
            <a:off x="6340475" y="1792288"/>
            <a:ext cx="550863" cy="550862"/>
            <a:chOff x="0" y="0"/>
            <a:chExt cx="550863" cy="550863"/>
          </a:xfrm>
        </p:grpSpPr>
        <p:sp>
          <p:nvSpPr>
            <p:cNvPr id="17543" name="AutoShape 8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4" name="AutoShape 8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7437" name="AutoShape 86"/>
          <p:cNvSpPr>
            <a:spLocks/>
          </p:cNvSpPr>
          <p:nvPr/>
        </p:nvSpPr>
        <p:spPr bwMode="auto">
          <a:xfrm>
            <a:off x="6340475" y="23431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38" name="Group 87"/>
          <p:cNvGrpSpPr>
            <a:grpSpLocks/>
          </p:cNvGrpSpPr>
          <p:nvPr/>
        </p:nvGrpSpPr>
        <p:grpSpPr bwMode="auto">
          <a:xfrm>
            <a:off x="6008688" y="276225"/>
            <a:ext cx="550862" cy="550863"/>
            <a:chOff x="0" y="0"/>
            <a:chExt cx="550863" cy="550863"/>
          </a:xfrm>
        </p:grpSpPr>
        <p:sp>
          <p:nvSpPr>
            <p:cNvPr id="17541" name="AutoShape 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2" name="AutoShape 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7439" name="Group 90"/>
          <p:cNvGrpSpPr>
            <a:grpSpLocks/>
          </p:cNvGrpSpPr>
          <p:nvPr/>
        </p:nvGrpSpPr>
        <p:grpSpPr bwMode="auto">
          <a:xfrm>
            <a:off x="6524625" y="276225"/>
            <a:ext cx="152400" cy="550863"/>
            <a:chOff x="-1" y="0"/>
            <a:chExt cx="153037" cy="551498"/>
          </a:xfrm>
        </p:grpSpPr>
        <p:sp>
          <p:nvSpPr>
            <p:cNvPr id="17531" name="AutoShape 9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32" name="Group 92"/>
            <p:cNvGrpSpPr>
              <a:grpSpLocks/>
            </p:cNvGrpSpPr>
            <p:nvPr/>
          </p:nvGrpSpPr>
          <p:grpSpPr bwMode="auto">
            <a:xfrm>
              <a:off x="-1" y="0"/>
              <a:ext cx="153037" cy="551498"/>
              <a:chOff x="-1" y="0"/>
              <a:chExt cx="153037" cy="551498"/>
            </a:xfrm>
          </p:grpSpPr>
          <p:sp>
            <p:nvSpPr>
              <p:cNvPr id="17533" name="Line 9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4" name="Line 9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5" name="Line 9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6" name="Line 9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7" name="Line 9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8" name="Line 9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9" name="Line 9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40" name="Line 10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40" name="Group 101"/>
          <p:cNvGrpSpPr>
            <a:grpSpLocks/>
          </p:cNvGrpSpPr>
          <p:nvPr/>
        </p:nvGrpSpPr>
        <p:grpSpPr bwMode="auto">
          <a:xfrm>
            <a:off x="6677025" y="276225"/>
            <a:ext cx="550863" cy="550863"/>
            <a:chOff x="0" y="0"/>
            <a:chExt cx="550863" cy="550863"/>
          </a:xfrm>
        </p:grpSpPr>
        <p:sp>
          <p:nvSpPr>
            <p:cNvPr id="17529" name="AutoShape 10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30" name="AutoShape 10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7441" name="Group 104"/>
          <p:cNvGrpSpPr>
            <a:grpSpLocks/>
          </p:cNvGrpSpPr>
          <p:nvPr/>
        </p:nvGrpSpPr>
        <p:grpSpPr bwMode="auto">
          <a:xfrm>
            <a:off x="7192963" y="276225"/>
            <a:ext cx="152400" cy="550863"/>
            <a:chOff x="-1" y="0"/>
            <a:chExt cx="153037" cy="551498"/>
          </a:xfrm>
        </p:grpSpPr>
        <p:sp>
          <p:nvSpPr>
            <p:cNvPr id="17519" name="AutoShape 1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20" name="Group 106"/>
            <p:cNvGrpSpPr>
              <a:grpSpLocks/>
            </p:cNvGrpSpPr>
            <p:nvPr/>
          </p:nvGrpSpPr>
          <p:grpSpPr bwMode="auto">
            <a:xfrm>
              <a:off x="-1" y="0"/>
              <a:ext cx="153037" cy="551498"/>
              <a:chOff x="-1" y="0"/>
              <a:chExt cx="153037" cy="551498"/>
            </a:xfrm>
          </p:grpSpPr>
          <p:sp>
            <p:nvSpPr>
              <p:cNvPr id="17521" name="Line 1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2" name="Line 1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3" name="Line 1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4" name="Line 1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5" name="Line 1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6" name="Line 1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7" name="Line 1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8" name="Line 1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42" name="Group 115"/>
          <p:cNvGrpSpPr>
            <a:grpSpLocks/>
          </p:cNvGrpSpPr>
          <p:nvPr/>
        </p:nvGrpSpPr>
        <p:grpSpPr bwMode="auto">
          <a:xfrm>
            <a:off x="5856288" y="276225"/>
            <a:ext cx="152400" cy="550863"/>
            <a:chOff x="-1" y="0"/>
            <a:chExt cx="153037" cy="551498"/>
          </a:xfrm>
        </p:grpSpPr>
        <p:sp>
          <p:nvSpPr>
            <p:cNvPr id="17509" name="AutoShape 1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10" name="Group 117"/>
            <p:cNvGrpSpPr>
              <a:grpSpLocks/>
            </p:cNvGrpSpPr>
            <p:nvPr/>
          </p:nvGrpSpPr>
          <p:grpSpPr bwMode="auto">
            <a:xfrm>
              <a:off x="-1" y="0"/>
              <a:ext cx="153037" cy="551498"/>
              <a:chOff x="-1" y="0"/>
              <a:chExt cx="153037" cy="551498"/>
            </a:xfrm>
          </p:grpSpPr>
          <p:sp>
            <p:nvSpPr>
              <p:cNvPr id="17511" name="Line 1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2" name="Line 1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3" name="Line 1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4" name="Line 1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5" name="Line 1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6" name="Line 1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7" name="Line 1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8" name="Line 1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43" name="Group 126"/>
          <p:cNvGrpSpPr>
            <a:grpSpLocks/>
          </p:cNvGrpSpPr>
          <p:nvPr/>
        </p:nvGrpSpPr>
        <p:grpSpPr bwMode="auto">
          <a:xfrm>
            <a:off x="7069138" y="1241425"/>
            <a:ext cx="550862" cy="550863"/>
            <a:chOff x="0" y="0"/>
            <a:chExt cx="550863" cy="550863"/>
          </a:xfrm>
        </p:grpSpPr>
        <p:sp>
          <p:nvSpPr>
            <p:cNvPr id="17507" name="AutoShape 12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8" name="AutoShape 12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7444" name="Group 129"/>
          <p:cNvGrpSpPr>
            <a:grpSpLocks/>
          </p:cNvGrpSpPr>
          <p:nvPr/>
        </p:nvGrpSpPr>
        <p:grpSpPr bwMode="auto">
          <a:xfrm>
            <a:off x="7069138" y="1792288"/>
            <a:ext cx="550862" cy="550862"/>
            <a:chOff x="0" y="0"/>
            <a:chExt cx="550863" cy="550863"/>
          </a:xfrm>
        </p:grpSpPr>
        <p:sp>
          <p:nvSpPr>
            <p:cNvPr id="17505" name="AutoShape 13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6" name="AutoShape 13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7445" name="AutoShape 132"/>
          <p:cNvSpPr>
            <a:spLocks/>
          </p:cNvSpPr>
          <p:nvPr/>
        </p:nvSpPr>
        <p:spPr bwMode="auto">
          <a:xfrm>
            <a:off x="7069138" y="23431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46" name="Line 133"/>
          <p:cNvSpPr>
            <a:spLocks noChangeShapeType="1"/>
          </p:cNvSpPr>
          <p:nvPr/>
        </p:nvSpPr>
        <p:spPr bwMode="auto">
          <a:xfrm>
            <a:off x="7269163" y="827088"/>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47" name="AutoShape 134"/>
          <p:cNvSpPr>
            <a:spLocks/>
          </p:cNvSpPr>
          <p:nvPr/>
        </p:nvSpPr>
        <p:spPr bwMode="auto">
          <a:xfrm>
            <a:off x="7137400" y="44926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7448" name="Group 135"/>
          <p:cNvGrpSpPr>
            <a:grpSpLocks/>
          </p:cNvGrpSpPr>
          <p:nvPr/>
        </p:nvGrpSpPr>
        <p:grpSpPr bwMode="auto">
          <a:xfrm>
            <a:off x="6873875" y="4900613"/>
            <a:ext cx="550863" cy="550862"/>
            <a:chOff x="0" y="0"/>
            <a:chExt cx="550863" cy="550863"/>
          </a:xfrm>
        </p:grpSpPr>
        <p:sp>
          <p:nvSpPr>
            <p:cNvPr id="17503" name="AutoShape 13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4" name="AutoShape 13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7449" name="Group 138"/>
          <p:cNvGrpSpPr>
            <a:grpSpLocks/>
          </p:cNvGrpSpPr>
          <p:nvPr/>
        </p:nvGrpSpPr>
        <p:grpSpPr bwMode="auto">
          <a:xfrm>
            <a:off x="6873875" y="5451475"/>
            <a:ext cx="550863" cy="550863"/>
            <a:chOff x="0" y="0"/>
            <a:chExt cx="550863" cy="550863"/>
          </a:xfrm>
        </p:grpSpPr>
        <p:sp>
          <p:nvSpPr>
            <p:cNvPr id="17501" name="AutoShape 13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2" name="AutoShape 14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7450" name="AutoShape 141"/>
          <p:cNvSpPr>
            <a:spLocks/>
          </p:cNvSpPr>
          <p:nvPr/>
        </p:nvSpPr>
        <p:spPr bwMode="auto">
          <a:xfrm>
            <a:off x="6873875" y="60023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51" name="Group 142"/>
          <p:cNvGrpSpPr>
            <a:grpSpLocks/>
          </p:cNvGrpSpPr>
          <p:nvPr/>
        </p:nvGrpSpPr>
        <p:grpSpPr bwMode="auto">
          <a:xfrm>
            <a:off x="6542088" y="3935413"/>
            <a:ext cx="550862" cy="550862"/>
            <a:chOff x="0" y="0"/>
            <a:chExt cx="550863" cy="550863"/>
          </a:xfrm>
        </p:grpSpPr>
        <p:sp>
          <p:nvSpPr>
            <p:cNvPr id="17499" name="AutoShape 1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0" name="AutoShape 1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7452" name="Group 145"/>
          <p:cNvGrpSpPr>
            <a:grpSpLocks/>
          </p:cNvGrpSpPr>
          <p:nvPr/>
        </p:nvGrpSpPr>
        <p:grpSpPr bwMode="auto">
          <a:xfrm>
            <a:off x="7058025" y="3935413"/>
            <a:ext cx="152400" cy="550862"/>
            <a:chOff x="-1" y="0"/>
            <a:chExt cx="153037" cy="551498"/>
          </a:xfrm>
        </p:grpSpPr>
        <p:sp>
          <p:nvSpPr>
            <p:cNvPr id="17489" name="AutoShape 14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90" name="Group 147"/>
            <p:cNvGrpSpPr>
              <a:grpSpLocks/>
            </p:cNvGrpSpPr>
            <p:nvPr/>
          </p:nvGrpSpPr>
          <p:grpSpPr bwMode="auto">
            <a:xfrm>
              <a:off x="-1" y="0"/>
              <a:ext cx="153037" cy="551498"/>
              <a:chOff x="-1" y="0"/>
              <a:chExt cx="153037" cy="551498"/>
            </a:xfrm>
          </p:grpSpPr>
          <p:sp>
            <p:nvSpPr>
              <p:cNvPr id="17491" name="Line 14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2" name="Line 14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3" name="Line 15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4" name="Line 15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5" name="Line 15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6" name="Line 15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7" name="Line 15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8" name="Line 15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53" name="Group 156"/>
          <p:cNvGrpSpPr>
            <a:grpSpLocks/>
          </p:cNvGrpSpPr>
          <p:nvPr/>
        </p:nvGrpSpPr>
        <p:grpSpPr bwMode="auto">
          <a:xfrm>
            <a:off x="7210425" y="3935413"/>
            <a:ext cx="550863" cy="550862"/>
            <a:chOff x="0" y="0"/>
            <a:chExt cx="550863" cy="550863"/>
          </a:xfrm>
        </p:grpSpPr>
        <p:sp>
          <p:nvSpPr>
            <p:cNvPr id="17487" name="AutoShape 15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88" name="AutoShape 15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7454" name="Group 159"/>
          <p:cNvGrpSpPr>
            <a:grpSpLocks/>
          </p:cNvGrpSpPr>
          <p:nvPr/>
        </p:nvGrpSpPr>
        <p:grpSpPr bwMode="auto">
          <a:xfrm>
            <a:off x="7726363" y="3935413"/>
            <a:ext cx="152400" cy="550862"/>
            <a:chOff x="-1" y="0"/>
            <a:chExt cx="153037" cy="551498"/>
          </a:xfrm>
        </p:grpSpPr>
        <p:sp>
          <p:nvSpPr>
            <p:cNvPr id="17477" name="AutoShape 16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78" name="Group 161"/>
            <p:cNvGrpSpPr>
              <a:grpSpLocks/>
            </p:cNvGrpSpPr>
            <p:nvPr/>
          </p:nvGrpSpPr>
          <p:grpSpPr bwMode="auto">
            <a:xfrm>
              <a:off x="-1" y="0"/>
              <a:ext cx="153037" cy="551498"/>
              <a:chOff x="-1" y="0"/>
              <a:chExt cx="153037" cy="551498"/>
            </a:xfrm>
          </p:grpSpPr>
          <p:sp>
            <p:nvSpPr>
              <p:cNvPr id="17479" name="Line 16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0" name="Line 16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1" name="Line 16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2" name="Line 16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3" name="Line 16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4" name="Line 16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5" name="Line 16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6" name="Line 16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55" name="Group 170"/>
          <p:cNvGrpSpPr>
            <a:grpSpLocks/>
          </p:cNvGrpSpPr>
          <p:nvPr/>
        </p:nvGrpSpPr>
        <p:grpSpPr bwMode="auto">
          <a:xfrm>
            <a:off x="6389688" y="3935413"/>
            <a:ext cx="152400" cy="550862"/>
            <a:chOff x="-1" y="0"/>
            <a:chExt cx="153037" cy="551498"/>
          </a:xfrm>
        </p:grpSpPr>
        <p:sp>
          <p:nvSpPr>
            <p:cNvPr id="17467" name="AutoShape 1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68" name="Group 172"/>
            <p:cNvGrpSpPr>
              <a:grpSpLocks/>
            </p:cNvGrpSpPr>
            <p:nvPr/>
          </p:nvGrpSpPr>
          <p:grpSpPr bwMode="auto">
            <a:xfrm>
              <a:off x="-1" y="0"/>
              <a:ext cx="153037" cy="551498"/>
              <a:chOff x="-1" y="0"/>
              <a:chExt cx="153037" cy="551498"/>
            </a:xfrm>
          </p:grpSpPr>
          <p:sp>
            <p:nvSpPr>
              <p:cNvPr id="17469" name="Line 1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0" name="Line 1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1" name="Line 1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2" name="Line 1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3" name="Line 1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4" name="Line 1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5" name="Line 1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6" name="Line 1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56" name="Group 181"/>
          <p:cNvGrpSpPr>
            <a:grpSpLocks/>
          </p:cNvGrpSpPr>
          <p:nvPr/>
        </p:nvGrpSpPr>
        <p:grpSpPr bwMode="auto">
          <a:xfrm>
            <a:off x="7602538" y="4900613"/>
            <a:ext cx="550862" cy="550862"/>
            <a:chOff x="0" y="0"/>
            <a:chExt cx="550863" cy="550863"/>
          </a:xfrm>
        </p:grpSpPr>
        <p:sp>
          <p:nvSpPr>
            <p:cNvPr id="17465"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66"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7457" name="Group 184"/>
          <p:cNvGrpSpPr>
            <a:grpSpLocks/>
          </p:cNvGrpSpPr>
          <p:nvPr/>
        </p:nvGrpSpPr>
        <p:grpSpPr bwMode="auto">
          <a:xfrm>
            <a:off x="7602538" y="5451475"/>
            <a:ext cx="550862" cy="550863"/>
            <a:chOff x="0" y="0"/>
            <a:chExt cx="550863" cy="550863"/>
          </a:xfrm>
        </p:grpSpPr>
        <p:sp>
          <p:nvSpPr>
            <p:cNvPr id="17463" name="AutoShape 18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64" name="AutoShape 18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7458" name="AutoShape 187"/>
          <p:cNvSpPr>
            <a:spLocks/>
          </p:cNvSpPr>
          <p:nvPr/>
        </p:nvSpPr>
        <p:spPr bwMode="auto">
          <a:xfrm>
            <a:off x="7602538" y="60023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59" name="Line 188"/>
          <p:cNvSpPr>
            <a:spLocks noChangeShapeType="1"/>
          </p:cNvSpPr>
          <p:nvPr/>
        </p:nvSpPr>
        <p:spPr bwMode="auto">
          <a:xfrm>
            <a:off x="7802563" y="4486275"/>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60" name="AutoShape 189"/>
          <p:cNvSpPr>
            <a:spLocks/>
          </p:cNvSpPr>
          <p:nvPr/>
        </p:nvSpPr>
        <p:spPr bwMode="auto">
          <a:xfrm>
            <a:off x="128588" y="6415088"/>
            <a:ext cx="1614487" cy="344487"/>
          </a:xfrm>
          <a:custGeom>
            <a:avLst/>
            <a:gdLst>
              <a:gd name="T0" fmla="*/ 2147483647 w 21600"/>
              <a:gd name="T1" fmla="*/ 43810916 h 21600"/>
              <a:gd name="T2" fmla="*/ 2147483647 w 21600"/>
              <a:gd name="T3" fmla="*/ 43810916 h 21600"/>
              <a:gd name="T4" fmla="*/ 2147483647 w 21600"/>
              <a:gd name="T5" fmla="*/ 43810916 h 21600"/>
              <a:gd name="T6" fmla="*/ 2147483647 w 21600"/>
              <a:gd name="T7" fmla="*/ 4381091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17461" name="Line 190"/>
          <p:cNvSpPr>
            <a:spLocks noChangeShapeType="1"/>
          </p:cNvSpPr>
          <p:nvPr/>
        </p:nvSpPr>
        <p:spPr bwMode="auto">
          <a:xfrm flipH="1">
            <a:off x="3951288" y="5092700"/>
            <a:ext cx="1001712"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62" name="Line 191"/>
          <p:cNvSpPr>
            <a:spLocks noChangeShapeType="1"/>
          </p:cNvSpPr>
          <p:nvPr/>
        </p:nvSpPr>
        <p:spPr bwMode="auto">
          <a:xfrm>
            <a:off x="7116763" y="3200400"/>
            <a:ext cx="0" cy="45720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15DCC4F4-0841-4C0A-A30A-8A867AC2B728}" type="slidenum">
              <a:rPr lang="en-US" altLang="en-US" sz="1400">
                <a:latin typeface="Arial" pitchFamily="34" charset="0"/>
                <a:cs typeface="Arial" pitchFamily="34" charset="0"/>
                <a:sym typeface="Arial" pitchFamily="34" charset="0"/>
              </a:rPr>
              <a:pPr algn="r" eaLnBrk="1"/>
              <a:t>14</a:t>
            </a:fld>
            <a:endParaRPr lang="en-US" altLang="en-US"/>
          </a:p>
        </p:txBody>
      </p:sp>
      <p:sp>
        <p:nvSpPr>
          <p:cNvPr id="18435" name="AutoShape 2"/>
          <p:cNvSpPr>
            <a:spLocks/>
          </p:cNvSpPr>
          <p:nvPr/>
        </p:nvSpPr>
        <p:spPr bwMode="auto">
          <a:xfrm>
            <a:off x="3567113" y="1416050"/>
            <a:ext cx="2447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12,40,45,38</a:t>
            </a:r>
            <a:r>
              <a:rPr lang="en-US" altLang="en-US"/>
              <a:t>)</a:t>
            </a:r>
          </a:p>
        </p:txBody>
      </p:sp>
      <p:sp>
        <p:nvSpPr>
          <p:cNvPr id="18436" name="Line 3"/>
          <p:cNvSpPr>
            <a:spLocks noChangeShapeType="1"/>
          </p:cNvSpPr>
          <p:nvPr/>
        </p:nvSpPr>
        <p:spPr bwMode="auto">
          <a:xfrm>
            <a:off x="3657600" y="1916113"/>
            <a:ext cx="245745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437" name="AutoShape 4"/>
          <p:cNvSpPr>
            <a:spLocks/>
          </p:cNvSpPr>
          <p:nvPr/>
        </p:nvSpPr>
        <p:spPr bwMode="auto">
          <a:xfrm>
            <a:off x="547688" y="3192463"/>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38" name="AutoShape 5"/>
          <p:cNvSpPr>
            <a:spLocks/>
          </p:cNvSpPr>
          <p:nvPr/>
        </p:nvSpPr>
        <p:spPr bwMode="auto">
          <a:xfrm>
            <a:off x="1263650" y="3192463"/>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39" name="Group 6"/>
          <p:cNvGrpSpPr>
            <a:grpSpLocks/>
          </p:cNvGrpSpPr>
          <p:nvPr/>
        </p:nvGrpSpPr>
        <p:grpSpPr bwMode="auto">
          <a:xfrm>
            <a:off x="255588" y="3600450"/>
            <a:ext cx="550862" cy="550863"/>
            <a:chOff x="0" y="0"/>
            <a:chExt cx="550863" cy="550863"/>
          </a:xfrm>
        </p:grpSpPr>
        <p:sp>
          <p:nvSpPr>
            <p:cNvPr id="18740"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41"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8440" name="Group 9"/>
          <p:cNvGrpSpPr>
            <a:grpSpLocks/>
          </p:cNvGrpSpPr>
          <p:nvPr/>
        </p:nvGrpSpPr>
        <p:grpSpPr bwMode="auto">
          <a:xfrm>
            <a:off x="255588" y="4151313"/>
            <a:ext cx="550862" cy="550862"/>
            <a:chOff x="0" y="0"/>
            <a:chExt cx="550863" cy="550863"/>
          </a:xfrm>
        </p:grpSpPr>
        <p:sp>
          <p:nvSpPr>
            <p:cNvPr id="18738"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9"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8441" name="AutoShape 12"/>
          <p:cNvSpPr>
            <a:spLocks/>
          </p:cNvSpPr>
          <p:nvPr/>
        </p:nvSpPr>
        <p:spPr bwMode="auto">
          <a:xfrm>
            <a:off x="255588" y="47021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42" name="Group 13"/>
          <p:cNvGrpSpPr>
            <a:grpSpLocks/>
          </p:cNvGrpSpPr>
          <p:nvPr/>
        </p:nvGrpSpPr>
        <p:grpSpPr bwMode="auto">
          <a:xfrm>
            <a:off x="1000125" y="3600450"/>
            <a:ext cx="550863" cy="550863"/>
            <a:chOff x="0" y="0"/>
            <a:chExt cx="550863" cy="550863"/>
          </a:xfrm>
        </p:grpSpPr>
        <p:sp>
          <p:nvSpPr>
            <p:cNvPr id="18736" name="AutoShape 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7" name="AutoShape 15"/>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18443" name="Group 16"/>
          <p:cNvGrpSpPr>
            <a:grpSpLocks/>
          </p:cNvGrpSpPr>
          <p:nvPr/>
        </p:nvGrpSpPr>
        <p:grpSpPr bwMode="auto">
          <a:xfrm>
            <a:off x="1000125" y="4151313"/>
            <a:ext cx="550863" cy="550862"/>
            <a:chOff x="0" y="0"/>
            <a:chExt cx="550863" cy="550863"/>
          </a:xfrm>
        </p:grpSpPr>
        <p:sp>
          <p:nvSpPr>
            <p:cNvPr id="18734" name="AutoShape 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5" name="AutoShape 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18444" name="AutoShape 19"/>
          <p:cNvSpPr>
            <a:spLocks/>
          </p:cNvSpPr>
          <p:nvPr/>
        </p:nvSpPr>
        <p:spPr bwMode="auto">
          <a:xfrm>
            <a:off x="1000125" y="47021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45" name="Group 20"/>
          <p:cNvGrpSpPr>
            <a:grpSpLocks/>
          </p:cNvGrpSpPr>
          <p:nvPr/>
        </p:nvGrpSpPr>
        <p:grpSpPr bwMode="auto">
          <a:xfrm>
            <a:off x="668338" y="2635250"/>
            <a:ext cx="550862" cy="550863"/>
            <a:chOff x="0" y="0"/>
            <a:chExt cx="550863" cy="550863"/>
          </a:xfrm>
        </p:grpSpPr>
        <p:sp>
          <p:nvSpPr>
            <p:cNvPr id="18732"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3"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18446" name="Group 23"/>
          <p:cNvGrpSpPr>
            <a:grpSpLocks/>
          </p:cNvGrpSpPr>
          <p:nvPr/>
        </p:nvGrpSpPr>
        <p:grpSpPr bwMode="auto">
          <a:xfrm>
            <a:off x="1184275" y="2635250"/>
            <a:ext cx="152400" cy="550863"/>
            <a:chOff x="-1" y="0"/>
            <a:chExt cx="153037" cy="551498"/>
          </a:xfrm>
        </p:grpSpPr>
        <p:sp>
          <p:nvSpPr>
            <p:cNvPr id="18722" name="AutoShape 2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723" name="Group 25"/>
            <p:cNvGrpSpPr>
              <a:grpSpLocks/>
            </p:cNvGrpSpPr>
            <p:nvPr/>
          </p:nvGrpSpPr>
          <p:grpSpPr bwMode="auto">
            <a:xfrm>
              <a:off x="-1" y="0"/>
              <a:ext cx="153037" cy="551498"/>
              <a:chOff x="-1" y="0"/>
              <a:chExt cx="153037" cy="551498"/>
            </a:xfrm>
          </p:grpSpPr>
          <p:sp>
            <p:nvSpPr>
              <p:cNvPr id="18724" name="Line 2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5" name="Line 2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6" name="Line 2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7" name="Line 2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8" name="Line 3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9" name="Line 3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30" name="Line 3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31" name="Line 3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47" name="AutoShape 34"/>
          <p:cNvSpPr>
            <a:spLocks/>
          </p:cNvSpPr>
          <p:nvPr/>
        </p:nvSpPr>
        <p:spPr bwMode="auto">
          <a:xfrm>
            <a:off x="1336675" y="263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48" name="Group 35"/>
          <p:cNvGrpSpPr>
            <a:grpSpLocks/>
          </p:cNvGrpSpPr>
          <p:nvPr/>
        </p:nvGrpSpPr>
        <p:grpSpPr bwMode="auto">
          <a:xfrm>
            <a:off x="1852613" y="2635250"/>
            <a:ext cx="152400" cy="550863"/>
            <a:chOff x="-1" y="0"/>
            <a:chExt cx="153037" cy="551498"/>
          </a:xfrm>
        </p:grpSpPr>
        <p:sp>
          <p:nvSpPr>
            <p:cNvPr id="18712" name="AutoShape 3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713" name="Group 37"/>
            <p:cNvGrpSpPr>
              <a:grpSpLocks/>
            </p:cNvGrpSpPr>
            <p:nvPr/>
          </p:nvGrpSpPr>
          <p:grpSpPr bwMode="auto">
            <a:xfrm>
              <a:off x="-1" y="0"/>
              <a:ext cx="153037" cy="551498"/>
              <a:chOff x="-1" y="0"/>
              <a:chExt cx="153037" cy="551498"/>
            </a:xfrm>
          </p:grpSpPr>
          <p:sp>
            <p:nvSpPr>
              <p:cNvPr id="18714" name="Line 3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5" name="Line 3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6" name="Line 4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7" name="Line 4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8" name="Line 4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9" name="Line 4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0" name="Line 4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1" name="Line 4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49" name="Group 46"/>
          <p:cNvGrpSpPr>
            <a:grpSpLocks/>
          </p:cNvGrpSpPr>
          <p:nvPr/>
        </p:nvGrpSpPr>
        <p:grpSpPr bwMode="auto">
          <a:xfrm>
            <a:off x="515938" y="2635250"/>
            <a:ext cx="152400" cy="550863"/>
            <a:chOff x="-1" y="0"/>
            <a:chExt cx="153037" cy="551498"/>
          </a:xfrm>
        </p:grpSpPr>
        <p:sp>
          <p:nvSpPr>
            <p:cNvPr id="18702" name="AutoShape 47"/>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703" name="Group 48"/>
            <p:cNvGrpSpPr>
              <a:grpSpLocks/>
            </p:cNvGrpSpPr>
            <p:nvPr/>
          </p:nvGrpSpPr>
          <p:grpSpPr bwMode="auto">
            <a:xfrm>
              <a:off x="-1" y="0"/>
              <a:ext cx="153037" cy="551498"/>
              <a:chOff x="-1" y="0"/>
              <a:chExt cx="153037" cy="551498"/>
            </a:xfrm>
          </p:grpSpPr>
          <p:sp>
            <p:nvSpPr>
              <p:cNvPr id="18704" name="Line 4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5" name="Line 5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6" name="Line 5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7" name="Line 5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8" name="Line 5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9" name="Line 5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0" name="Line 5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1" name="Line 5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50" name="Line 57"/>
          <p:cNvSpPr>
            <a:spLocks noChangeShapeType="1"/>
          </p:cNvSpPr>
          <p:nvPr/>
        </p:nvSpPr>
        <p:spPr bwMode="auto">
          <a:xfrm flipH="1">
            <a:off x="2528888" y="3186113"/>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451" name="Line 58"/>
          <p:cNvSpPr>
            <a:spLocks noChangeShapeType="1"/>
          </p:cNvSpPr>
          <p:nvPr/>
        </p:nvSpPr>
        <p:spPr bwMode="auto">
          <a:xfrm>
            <a:off x="3255963" y="3186113"/>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18452" name="Group 59"/>
          <p:cNvGrpSpPr>
            <a:grpSpLocks/>
          </p:cNvGrpSpPr>
          <p:nvPr/>
        </p:nvGrpSpPr>
        <p:grpSpPr bwMode="auto">
          <a:xfrm>
            <a:off x="2227263" y="3600450"/>
            <a:ext cx="550862" cy="550863"/>
            <a:chOff x="0" y="0"/>
            <a:chExt cx="550863" cy="550863"/>
          </a:xfrm>
        </p:grpSpPr>
        <p:sp>
          <p:nvSpPr>
            <p:cNvPr id="18700"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01"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8453" name="Group 62"/>
          <p:cNvGrpSpPr>
            <a:grpSpLocks/>
          </p:cNvGrpSpPr>
          <p:nvPr/>
        </p:nvGrpSpPr>
        <p:grpSpPr bwMode="auto">
          <a:xfrm>
            <a:off x="2227263" y="4151313"/>
            <a:ext cx="550862" cy="550862"/>
            <a:chOff x="0" y="0"/>
            <a:chExt cx="550863" cy="550863"/>
          </a:xfrm>
        </p:grpSpPr>
        <p:sp>
          <p:nvSpPr>
            <p:cNvPr id="18698" name="AutoShape 6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99" name="AutoShape 6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8454" name="AutoShape 65"/>
          <p:cNvSpPr>
            <a:spLocks/>
          </p:cNvSpPr>
          <p:nvPr/>
        </p:nvSpPr>
        <p:spPr bwMode="auto">
          <a:xfrm>
            <a:off x="2227263" y="47021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55" name="Group 66"/>
          <p:cNvGrpSpPr>
            <a:grpSpLocks/>
          </p:cNvGrpSpPr>
          <p:nvPr/>
        </p:nvGrpSpPr>
        <p:grpSpPr bwMode="auto">
          <a:xfrm>
            <a:off x="2665413" y="2635250"/>
            <a:ext cx="550862" cy="550863"/>
            <a:chOff x="0" y="0"/>
            <a:chExt cx="550863" cy="550863"/>
          </a:xfrm>
        </p:grpSpPr>
        <p:sp>
          <p:nvSpPr>
            <p:cNvPr id="18696" name="AutoShape 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97" name="AutoShape 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8456" name="Group 69"/>
          <p:cNvGrpSpPr>
            <a:grpSpLocks/>
          </p:cNvGrpSpPr>
          <p:nvPr/>
        </p:nvGrpSpPr>
        <p:grpSpPr bwMode="auto">
          <a:xfrm>
            <a:off x="3181350" y="2635250"/>
            <a:ext cx="152400" cy="550863"/>
            <a:chOff x="-1" y="0"/>
            <a:chExt cx="153037" cy="551498"/>
          </a:xfrm>
        </p:grpSpPr>
        <p:sp>
          <p:nvSpPr>
            <p:cNvPr id="18686" name="AutoShape 7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87" name="Group 71"/>
            <p:cNvGrpSpPr>
              <a:grpSpLocks/>
            </p:cNvGrpSpPr>
            <p:nvPr/>
          </p:nvGrpSpPr>
          <p:grpSpPr bwMode="auto">
            <a:xfrm>
              <a:off x="-1" y="0"/>
              <a:ext cx="153037" cy="551498"/>
              <a:chOff x="-1" y="0"/>
              <a:chExt cx="153037" cy="551498"/>
            </a:xfrm>
          </p:grpSpPr>
          <p:sp>
            <p:nvSpPr>
              <p:cNvPr id="18688" name="Line 7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9" name="Line 7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0" name="Line 7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1" name="Line 7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2" name="Line 7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3" name="Line 7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4" name="Line 7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5" name="Line 7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57" name="AutoShape 80"/>
          <p:cNvSpPr>
            <a:spLocks/>
          </p:cNvSpPr>
          <p:nvPr/>
        </p:nvSpPr>
        <p:spPr bwMode="auto">
          <a:xfrm>
            <a:off x="3333750" y="263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58" name="Group 81"/>
          <p:cNvGrpSpPr>
            <a:grpSpLocks/>
          </p:cNvGrpSpPr>
          <p:nvPr/>
        </p:nvGrpSpPr>
        <p:grpSpPr bwMode="auto">
          <a:xfrm>
            <a:off x="3849688" y="2635250"/>
            <a:ext cx="152400" cy="550863"/>
            <a:chOff x="-1" y="0"/>
            <a:chExt cx="153037" cy="551498"/>
          </a:xfrm>
        </p:grpSpPr>
        <p:sp>
          <p:nvSpPr>
            <p:cNvPr id="18676" name="AutoShape 8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77" name="Group 83"/>
            <p:cNvGrpSpPr>
              <a:grpSpLocks/>
            </p:cNvGrpSpPr>
            <p:nvPr/>
          </p:nvGrpSpPr>
          <p:grpSpPr bwMode="auto">
            <a:xfrm>
              <a:off x="-1" y="0"/>
              <a:ext cx="153037" cy="551498"/>
              <a:chOff x="-1" y="0"/>
              <a:chExt cx="153037" cy="551498"/>
            </a:xfrm>
          </p:grpSpPr>
          <p:sp>
            <p:nvSpPr>
              <p:cNvPr id="18678" name="Line 8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9" name="Line 8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0" name="Line 8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1" name="Line 8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2" name="Line 8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3" name="Line 8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4" name="Line 9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5" name="Line 9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59" name="Group 92"/>
          <p:cNvGrpSpPr>
            <a:grpSpLocks/>
          </p:cNvGrpSpPr>
          <p:nvPr/>
        </p:nvGrpSpPr>
        <p:grpSpPr bwMode="auto">
          <a:xfrm>
            <a:off x="2513013" y="2635250"/>
            <a:ext cx="152400" cy="550863"/>
            <a:chOff x="-1" y="0"/>
            <a:chExt cx="153037" cy="551498"/>
          </a:xfrm>
        </p:grpSpPr>
        <p:sp>
          <p:nvSpPr>
            <p:cNvPr id="18666" name="AutoShape 9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67" name="Group 94"/>
            <p:cNvGrpSpPr>
              <a:grpSpLocks/>
            </p:cNvGrpSpPr>
            <p:nvPr/>
          </p:nvGrpSpPr>
          <p:grpSpPr bwMode="auto">
            <a:xfrm>
              <a:off x="-1" y="0"/>
              <a:ext cx="153037" cy="551498"/>
              <a:chOff x="-1" y="0"/>
              <a:chExt cx="153037" cy="551498"/>
            </a:xfrm>
          </p:grpSpPr>
          <p:sp>
            <p:nvSpPr>
              <p:cNvPr id="18668" name="Line 9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69" name="Line 9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0" name="Line 9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1" name="Line 9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2" name="Line 9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3" name="Line 10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4" name="Line 10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5" name="Line 10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60" name="Group 103"/>
          <p:cNvGrpSpPr>
            <a:grpSpLocks/>
          </p:cNvGrpSpPr>
          <p:nvPr/>
        </p:nvGrpSpPr>
        <p:grpSpPr bwMode="auto">
          <a:xfrm>
            <a:off x="2955925" y="3600450"/>
            <a:ext cx="550863" cy="550863"/>
            <a:chOff x="0" y="0"/>
            <a:chExt cx="550863" cy="550863"/>
          </a:xfrm>
        </p:grpSpPr>
        <p:sp>
          <p:nvSpPr>
            <p:cNvPr id="18664" name="AutoShape 1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65" name="AutoShape 1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8461" name="Group 106"/>
          <p:cNvGrpSpPr>
            <a:grpSpLocks/>
          </p:cNvGrpSpPr>
          <p:nvPr/>
        </p:nvGrpSpPr>
        <p:grpSpPr bwMode="auto">
          <a:xfrm>
            <a:off x="2955925" y="4151313"/>
            <a:ext cx="550863" cy="550862"/>
            <a:chOff x="0" y="0"/>
            <a:chExt cx="550863" cy="550863"/>
          </a:xfrm>
        </p:grpSpPr>
        <p:sp>
          <p:nvSpPr>
            <p:cNvPr id="18662" name="AutoShape 1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63" name="AutoShape 1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8462" name="AutoShape 109"/>
          <p:cNvSpPr>
            <a:spLocks/>
          </p:cNvSpPr>
          <p:nvPr/>
        </p:nvSpPr>
        <p:spPr bwMode="auto">
          <a:xfrm>
            <a:off x="2955925" y="47021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463" name="AutoShape 110"/>
          <p:cNvSpPr>
            <a:spLocks/>
          </p:cNvSpPr>
          <p:nvPr/>
        </p:nvSpPr>
        <p:spPr bwMode="auto">
          <a:xfrm>
            <a:off x="1336675" y="2206783"/>
            <a:ext cx="552077" cy="36512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64" name="AutoShape 111"/>
          <p:cNvSpPr>
            <a:spLocks/>
          </p:cNvSpPr>
          <p:nvPr/>
        </p:nvSpPr>
        <p:spPr bwMode="auto">
          <a:xfrm>
            <a:off x="2551588" y="2190115"/>
            <a:ext cx="625000" cy="381793"/>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65" name="Group 112"/>
          <p:cNvGrpSpPr>
            <a:grpSpLocks/>
          </p:cNvGrpSpPr>
          <p:nvPr/>
        </p:nvGrpSpPr>
        <p:grpSpPr bwMode="auto">
          <a:xfrm>
            <a:off x="1957388" y="1639888"/>
            <a:ext cx="550862" cy="550862"/>
            <a:chOff x="0" y="0"/>
            <a:chExt cx="550863" cy="550863"/>
          </a:xfrm>
        </p:grpSpPr>
        <p:sp>
          <p:nvSpPr>
            <p:cNvPr id="18660" name="AutoShape 1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61" name="AutoShape 1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8466" name="Group 115"/>
          <p:cNvGrpSpPr>
            <a:grpSpLocks/>
          </p:cNvGrpSpPr>
          <p:nvPr/>
        </p:nvGrpSpPr>
        <p:grpSpPr bwMode="auto">
          <a:xfrm>
            <a:off x="2473325" y="1639888"/>
            <a:ext cx="152400" cy="550862"/>
            <a:chOff x="-1" y="0"/>
            <a:chExt cx="153037" cy="551498"/>
          </a:xfrm>
        </p:grpSpPr>
        <p:sp>
          <p:nvSpPr>
            <p:cNvPr id="18650" name="AutoShape 1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51" name="Group 117"/>
            <p:cNvGrpSpPr>
              <a:grpSpLocks/>
            </p:cNvGrpSpPr>
            <p:nvPr/>
          </p:nvGrpSpPr>
          <p:grpSpPr bwMode="auto">
            <a:xfrm>
              <a:off x="-1" y="0"/>
              <a:ext cx="153037" cy="551498"/>
              <a:chOff x="-1" y="0"/>
              <a:chExt cx="153037" cy="551498"/>
            </a:xfrm>
          </p:grpSpPr>
          <p:sp>
            <p:nvSpPr>
              <p:cNvPr id="18652" name="Line 1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3" name="Line 1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4" name="Line 1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5" name="Line 1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6" name="Line 1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7" name="Line 1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8" name="Line 1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9" name="Line 1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67" name="AutoShape 126"/>
          <p:cNvSpPr>
            <a:spLocks/>
          </p:cNvSpPr>
          <p:nvPr/>
        </p:nvSpPr>
        <p:spPr bwMode="auto">
          <a:xfrm>
            <a:off x="2625725" y="16398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68" name="Group 127"/>
          <p:cNvGrpSpPr>
            <a:grpSpLocks/>
          </p:cNvGrpSpPr>
          <p:nvPr/>
        </p:nvGrpSpPr>
        <p:grpSpPr bwMode="auto">
          <a:xfrm>
            <a:off x="3141663" y="1639888"/>
            <a:ext cx="152400" cy="550862"/>
            <a:chOff x="-1" y="0"/>
            <a:chExt cx="153037" cy="551498"/>
          </a:xfrm>
        </p:grpSpPr>
        <p:sp>
          <p:nvSpPr>
            <p:cNvPr id="18640" name="AutoShape 12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41" name="Group 129"/>
            <p:cNvGrpSpPr>
              <a:grpSpLocks/>
            </p:cNvGrpSpPr>
            <p:nvPr/>
          </p:nvGrpSpPr>
          <p:grpSpPr bwMode="auto">
            <a:xfrm>
              <a:off x="-1" y="0"/>
              <a:ext cx="153037" cy="551498"/>
              <a:chOff x="-1" y="0"/>
              <a:chExt cx="153037" cy="551498"/>
            </a:xfrm>
          </p:grpSpPr>
          <p:sp>
            <p:nvSpPr>
              <p:cNvPr id="18642" name="Line 13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3" name="Line 13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4" name="Line 13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5" name="Line 13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6" name="Line 13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7" name="Line 13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8" name="Line 13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9" name="Line 13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69" name="Group 138"/>
          <p:cNvGrpSpPr>
            <a:grpSpLocks/>
          </p:cNvGrpSpPr>
          <p:nvPr/>
        </p:nvGrpSpPr>
        <p:grpSpPr bwMode="auto">
          <a:xfrm>
            <a:off x="1804988" y="1639888"/>
            <a:ext cx="152400" cy="550862"/>
            <a:chOff x="-1" y="0"/>
            <a:chExt cx="153037" cy="551498"/>
          </a:xfrm>
        </p:grpSpPr>
        <p:sp>
          <p:nvSpPr>
            <p:cNvPr id="18630" name="AutoShape 13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31" name="Group 140"/>
            <p:cNvGrpSpPr>
              <a:grpSpLocks/>
            </p:cNvGrpSpPr>
            <p:nvPr/>
          </p:nvGrpSpPr>
          <p:grpSpPr bwMode="auto">
            <a:xfrm>
              <a:off x="-1" y="0"/>
              <a:ext cx="153037" cy="551498"/>
              <a:chOff x="-1" y="0"/>
              <a:chExt cx="153037" cy="551498"/>
            </a:xfrm>
          </p:grpSpPr>
          <p:sp>
            <p:nvSpPr>
              <p:cNvPr id="18632" name="Line 14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3" name="Line 14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4" name="Line 14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5" name="Line 14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6" name="Line 14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7" name="Line 14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8" name="Line 14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9" name="Line 14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70" name="AutoShape 149"/>
          <p:cNvSpPr>
            <a:spLocks/>
          </p:cNvSpPr>
          <p:nvPr/>
        </p:nvSpPr>
        <p:spPr bwMode="auto">
          <a:xfrm>
            <a:off x="5008563" y="31972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71" name="AutoShape 150"/>
          <p:cNvSpPr>
            <a:spLocks/>
          </p:cNvSpPr>
          <p:nvPr/>
        </p:nvSpPr>
        <p:spPr bwMode="auto">
          <a:xfrm>
            <a:off x="5724525" y="31972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72" name="Group 151"/>
          <p:cNvGrpSpPr>
            <a:grpSpLocks/>
          </p:cNvGrpSpPr>
          <p:nvPr/>
        </p:nvGrpSpPr>
        <p:grpSpPr bwMode="auto">
          <a:xfrm>
            <a:off x="4716463" y="3605213"/>
            <a:ext cx="550862" cy="550862"/>
            <a:chOff x="0" y="0"/>
            <a:chExt cx="550863" cy="550863"/>
          </a:xfrm>
        </p:grpSpPr>
        <p:sp>
          <p:nvSpPr>
            <p:cNvPr id="18628" name="AutoShape 1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9" name="AutoShape 153"/>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8473" name="Group 154"/>
          <p:cNvGrpSpPr>
            <a:grpSpLocks/>
          </p:cNvGrpSpPr>
          <p:nvPr/>
        </p:nvGrpSpPr>
        <p:grpSpPr bwMode="auto">
          <a:xfrm>
            <a:off x="4716463" y="4156075"/>
            <a:ext cx="550862" cy="550863"/>
            <a:chOff x="0" y="0"/>
            <a:chExt cx="550863" cy="550863"/>
          </a:xfrm>
        </p:grpSpPr>
        <p:sp>
          <p:nvSpPr>
            <p:cNvPr id="18626" name="AutoShape 1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7" name="AutoShape 1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18474" name="Group 157"/>
          <p:cNvGrpSpPr>
            <a:grpSpLocks/>
          </p:cNvGrpSpPr>
          <p:nvPr/>
        </p:nvGrpSpPr>
        <p:grpSpPr bwMode="auto">
          <a:xfrm>
            <a:off x="4716463" y="4706938"/>
            <a:ext cx="550862" cy="550862"/>
            <a:chOff x="0" y="0"/>
            <a:chExt cx="550863" cy="550863"/>
          </a:xfrm>
        </p:grpSpPr>
        <p:sp>
          <p:nvSpPr>
            <p:cNvPr id="18624" name="AutoShape 15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5" name="AutoShape 15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8475" name="Group 160"/>
          <p:cNvGrpSpPr>
            <a:grpSpLocks/>
          </p:cNvGrpSpPr>
          <p:nvPr/>
        </p:nvGrpSpPr>
        <p:grpSpPr bwMode="auto">
          <a:xfrm>
            <a:off x="5461000" y="3605213"/>
            <a:ext cx="550863" cy="550862"/>
            <a:chOff x="0" y="0"/>
            <a:chExt cx="550863" cy="550863"/>
          </a:xfrm>
        </p:grpSpPr>
        <p:sp>
          <p:nvSpPr>
            <p:cNvPr id="18622" name="AutoShape 16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3" name="AutoShape 162"/>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18476" name="Group 163"/>
          <p:cNvGrpSpPr>
            <a:grpSpLocks/>
          </p:cNvGrpSpPr>
          <p:nvPr/>
        </p:nvGrpSpPr>
        <p:grpSpPr bwMode="auto">
          <a:xfrm>
            <a:off x="5461000" y="4156075"/>
            <a:ext cx="550863" cy="550863"/>
            <a:chOff x="0" y="0"/>
            <a:chExt cx="550863" cy="550863"/>
          </a:xfrm>
        </p:grpSpPr>
        <p:sp>
          <p:nvSpPr>
            <p:cNvPr id="18620" name="AutoShape 1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1" name="AutoShape 16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18477" name="AutoShape 166"/>
          <p:cNvSpPr>
            <a:spLocks/>
          </p:cNvSpPr>
          <p:nvPr/>
        </p:nvSpPr>
        <p:spPr bwMode="auto">
          <a:xfrm>
            <a:off x="5461000" y="47069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78" name="Group 167"/>
          <p:cNvGrpSpPr>
            <a:grpSpLocks/>
          </p:cNvGrpSpPr>
          <p:nvPr/>
        </p:nvGrpSpPr>
        <p:grpSpPr bwMode="auto">
          <a:xfrm>
            <a:off x="5129213" y="2640013"/>
            <a:ext cx="550862" cy="550862"/>
            <a:chOff x="0" y="0"/>
            <a:chExt cx="550863" cy="550863"/>
          </a:xfrm>
        </p:grpSpPr>
        <p:sp>
          <p:nvSpPr>
            <p:cNvPr id="18618" name="AutoShape 1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19" name="AutoShape 1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18479" name="Group 170"/>
          <p:cNvGrpSpPr>
            <a:grpSpLocks/>
          </p:cNvGrpSpPr>
          <p:nvPr/>
        </p:nvGrpSpPr>
        <p:grpSpPr bwMode="auto">
          <a:xfrm>
            <a:off x="5645150" y="2640013"/>
            <a:ext cx="152400" cy="550862"/>
            <a:chOff x="-1" y="0"/>
            <a:chExt cx="153037" cy="551498"/>
          </a:xfrm>
        </p:grpSpPr>
        <p:sp>
          <p:nvSpPr>
            <p:cNvPr id="18608" name="AutoShape 1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09" name="Group 172"/>
            <p:cNvGrpSpPr>
              <a:grpSpLocks/>
            </p:cNvGrpSpPr>
            <p:nvPr/>
          </p:nvGrpSpPr>
          <p:grpSpPr bwMode="auto">
            <a:xfrm>
              <a:off x="-1" y="0"/>
              <a:ext cx="153037" cy="551498"/>
              <a:chOff x="-1" y="0"/>
              <a:chExt cx="153037" cy="551498"/>
            </a:xfrm>
          </p:grpSpPr>
          <p:sp>
            <p:nvSpPr>
              <p:cNvPr id="18610" name="Line 1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1" name="Line 1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2" name="Line 1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3" name="Line 1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4" name="Line 1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5" name="Line 1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6" name="Line 1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7" name="Line 1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80" name="AutoShape 181"/>
          <p:cNvSpPr>
            <a:spLocks/>
          </p:cNvSpPr>
          <p:nvPr/>
        </p:nvSpPr>
        <p:spPr bwMode="auto">
          <a:xfrm>
            <a:off x="5797550" y="26400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81" name="Group 182"/>
          <p:cNvGrpSpPr>
            <a:grpSpLocks/>
          </p:cNvGrpSpPr>
          <p:nvPr/>
        </p:nvGrpSpPr>
        <p:grpSpPr bwMode="auto">
          <a:xfrm>
            <a:off x="6313488" y="2640013"/>
            <a:ext cx="152400" cy="550862"/>
            <a:chOff x="-1" y="0"/>
            <a:chExt cx="153037" cy="551498"/>
          </a:xfrm>
        </p:grpSpPr>
        <p:sp>
          <p:nvSpPr>
            <p:cNvPr id="18598" name="AutoShape 18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99" name="Group 184"/>
            <p:cNvGrpSpPr>
              <a:grpSpLocks/>
            </p:cNvGrpSpPr>
            <p:nvPr/>
          </p:nvGrpSpPr>
          <p:grpSpPr bwMode="auto">
            <a:xfrm>
              <a:off x="-1" y="0"/>
              <a:ext cx="153037" cy="551498"/>
              <a:chOff x="-1" y="0"/>
              <a:chExt cx="153037" cy="551498"/>
            </a:xfrm>
          </p:grpSpPr>
          <p:sp>
            <p:nvSpPr>
              <p:cNvPr id="18600" name="Line 18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1" name="Line 18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2" name="Line 18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3" name="Line 18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4" name="Line 18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5" name="Line 19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6" name="Line 19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7" name="Line 19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82" name="Group 193"/>
          <p:cNvGrpSpPr>
            <a:grpSpLocks/>
          </p:cNvGrpSpPr>
          <p:nvPr/>
        </p:nvGrpSpPr>
        <p:grpSpPr bwMode="auto">
          <a:xfrm>
            <a:off x="4976813" y="2640013"/>
            <a:ext cx="152400" cy="550862"/>
            <a:chOff x="-1" y="0"/>
            <a:chExt cx="153037" cy="551498"/>
          </a:xfrm>
        </p:grpSpPr>
        <p:sp>
          <p:nvSpPr>
            <p:cNvPr id="18588" name="AutoShape 1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89" name="Group 195"/>
            <p:cNvGrpSpPr>
              <a:grpSpLocks/>
            </p:cNvGrpSpPr>
            <p:nvPr/>
          </p:nvGrpSpPr>
          <p:grpSpPr bwMode="auto">
            <a:xfrm>
              <a:off x="-1" y="0"/>
              <a:ext cx="153037" cy="551498"/>
              <a:chOff x="-1" y="0"/>
              <a:chExt cx="153037" cy="551498"/>
            </a:xfrm>
          </p:grpSpPr>
          <p:sp>
            <p:nvSpPr>
              <p:cNvPr id="18590" name="Line 1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1" name="Line 1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2" name="Line 1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3" name="Line 1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4" name="Line 2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5" name="Line 2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6" name="Line 2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7" name="Line 2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83" name="Line 204"/>
          <p:cNvSpPr>
            <a:spLocks noChangeShapeType="1"/>
          </p:cNvSpPr>
          <p:nvPr/>
        </p:nvSpPr>
        <p:spPr bwMode="auto">
          <a:xfrm flipH="1">
            <a:off x="6988175" y="31908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484" name="Line 205"/>
          <p:cNvSpPr>
            <a:spLocks noChangeShapeType="1"/>
          </p:cNvSpPr>
          <p:nvPr/>
        </p:nvSpPr>
        <p:spPr bwMode="auto">
          <a:xfrm>
            <a:off x="7716838" y="31908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18485" name="Group 206"/>
          <p:cNvGrpSpPr>
            <a:grpSpLocks/>
          </p:cNvGrpSpPr>
          <p:nvPr/>
        </p:nvGrpSpPr>
        <p:grpSpPr bwMode="auto">
          <a:xfrm>
            <a:off x="6688138" y="3605213"/>
            <a:ext cx="550862" cy="550862"/>
            <a:chOff x="0" y="0"/>
            <a:chExt cx="550863" cy="550863"/>
          </a:xfrm>
        </p:grpSpPr>
        <p:sp>
          <p:nvSpPr>
            <p:cNvPr id="18586" name="AutoShape 2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87" name="AutoShape 2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8486" name="Group 209"/>
          <p:cNvGrpSpPr>
            <a:grpSpLocks/>
          </p:cNvGrpSpPr>
          <p:nvPr/>
        </p:nvGrpSpPr>
        <p:grpSpPr bwMode="auto">
          <a:xfrm>
            <a:off x="6688138" y="4156075"/>
            <a:ext cx="550862" cy="550863"/>
            <a:chOff x="0" y="0"/>
            <a:chExt cx="550863" cy="550863"/>
          </a:xfrm>
        </p:grpSpPr>
        <p:sp>
          <p:nvSpPr>
            <p:cNvPr id="18584" name="AutoShape 2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85" name="AutoShape 2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8487" name="AutoShape 212"/>
          <p:cNvSpPr>
            <a:spLocks/>
          </p:cNvSpPr>
          <p:nvPr/>
        </p:nvSpPr>
        <p:spPr bwMode="auto">
          <a:xfrm>
            <a:off x="6688138" y="47069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88" name="Group 213"/>
          <p:cNvGrpSpPr>
            <a:grpSpLocks/>
          </p:cNvGrpSpPr>
          <p:nvPr/>
        </p:nvGrpSpPr>
        <p:grpSpPr bwMode="auto">
          <a:xfrm>
            <a:off x="7126288" y="2640013"/>
            <a:ext cx="550862" cy="550862"/>
            <a:chOff x="0" y="0"/>
            <a:chExt cx="550863" cy="550863"/>
          </a:xfrm>
        </p:grpSpPr>
        <p:sp>
          <p:nvSpPr>
            <p:cNvPr id="18582" name="AutoShape 2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83" name="AutoShape 21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8489" name="Group 216"/>
          <p:cNvGrpSpPr>
            <a:grpSpLocks/>
          </p:cNvGrpSpPr>
          <p:nvPr/>
        </p:nvGrpSpPr>
        <p:grpSpPr bwMode="auto">
          <a:xfrm>
            <a:off x="7642225" y="2640013"/>
            <a:ext cx="152400" cy="550862"/>
            <a:chOff x="-1" y="0"/>
            <a:chExt cx="153037" cy="551498"/>
          </a:xfrm>
        </p:grpSpPr>
        <p:sp>
          <p:nvSpPr>
            <p:cNvPr id="18572" name="AutoShape 21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73" name="Group 218"/>
            <p:cNvGrpSpPr>
              <a:grpSpLocks/>
            </p:cNvGrpSpPr>
            <p:nvPr/>
          </p:nvGrpSpPr>
          <p:grpSpPr bwMode="auto">
            <a:xfrm>
              <a:off x="-1" y="0"/>
              <a:ext cx="153037" cy="551498"/>
              <a:chOff x="-1" y="0"/>
              <a:chExt cx="153037" cy="551498"/>
            </a:xfrm>
          </p:grpSpPr>
          <p:sp>
            <p:nvSpPr>
              <p:cNvPr id="18574" name="Line 21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5" name="Line 22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6" name="Line 22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7" name="Line 22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8" name="Line 22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9" name="Line 22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80" name="Line 22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81" name="Line 22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90" name="Group 227"/>
          <p:cNvGrpSpPr>
            <a:grpSpLocks/>
          </p:cNvGrpSpPr>
          <p:nvPr/>
        </p:nvGrpSpPr>
        <p:grpSpPr bwMode="auto">
          <a:xfrm>
            <a:off x="7794625" y="2640013"/>
            <a:ext cx="550863" cy="550862"/>
            <a:chOff x="0" y="0"/>
            <a:chExt cx="550863" cy="550863"/>
          </a:xfrm>
        </p:grpSpPr>
        <p:sp>
          <p:nvSpPr>
            <p:cNvPr id="18570" name="AutoShape 22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71" name="AutoShape 22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18491" name="Group 230"/>
          <p:cNvGrpSpPr>
            <a:grpSpLocks/>
          </p:cNvGrpSpPr>
          <p:nvPr/>
        </p:nvGrpSpPr>
        <p:grpSpPr bwMode="auto">
          <a:xfrm>
            <a:off x="8310563" y="2640013"/>
            <a:ext cx="152400" cy="550862"/>
            <a:chOff x="-1" y="0"/>
            <a:chExt cx="153037" cy="551498"/>
          </a:xfrm>
        </p:grpSpPr>
        <p:sp>
          <p:nvSpPr>
            <p:cNvPr id="18560" name="AutoShape 2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61" name="Group 232"/>
            <p:cNvGrpSpPr>
              <a:grpSpLocks/>
            </p:cNvGrpSpPr>
            <p:nvPr/>
          </p:nvGrpSpPr>
          <p:grpSpPr bwMode="auto">
            <a:xfrm>
              <a:off x="-1" y="0"/>
              <a:ext cx="153037" cy="551498"/>
              <a:chOff x="-1" y="0"/>
              <a:chExt cx="153037" cy="551498"/>
            </a:xfrm>
          </p:grpSpPr>
          <p:sp>
            <p:nvSpPr>
              <p:cNvPr id="18562" name="Line 2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3" name="Line 2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4" name="Line 2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5" name="Line 2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6" name="Line 2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7" name="Line 2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8" name="Line 2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9" name="Line 2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92" name="Group 241"/>
          <p:cNvGrpSpPr>
            <a:grpSpLocks/>
          </p:cNvGrpSpPr>
          <p:nvPr/>
        </p:nvGrpSpPr>
        <p:grpSpPr bwMode="auto">
          <a:xfrm>
            <a:off x="6973888" y="2640013"/>
            <a:ext cx="152400" cy="550862"/>
            <a:chOff x="-1" y="0"/>
            <a:chExt cx="153037" cy="551498"/>
          </a:xfrm>
        </p:grpSpPr>
        <p:sp>
          <p:nvSpPr>
            <p:cNvPr id="18550" name="AutoShape 24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51" name="Group 243"/>
            <p:cNvGrpSpPr>
              <a:grpSpLocks/>
            </p:cNvGrpSpPr>
            <p:nvPr/>
          </p:nvGrpSpPr>
          <p:grpSpPr bwMode="auto">
            <a:xfrm>
              <a:off x="-1" y="0"/>
              <a:ext cx="153037" cy="551498"/>
              <a:chOff x="-1" y="0"/>
              <a:chExt cx="153037" cy="551498"/>
            </a:xfrm>
          </p:grpSpPr>
          <p:sp>
            <p:nvSpPr>
              <p:cNvPr id="18552" name="Line 24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3" name="Line 24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4" name="Line 24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5" name="Line 24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6" name="Line 24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7" name="Line 24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8" name="Line 25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9" name="Line 25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93" name="Group 252"/>
          <p:cNvGrpSpPr>
            <a:grpSpLocks/>
          </p:cNvGrpSpPr>
          <p:nvPr/>
        </p:nvGrpSpPr>
        <p:grpSpPr bwMode="auto">
          <a:xfrm>
            <a:off x="7416800" y="3605213"/>
            <a:ext cx="550863" cy="550862"/>
            <a:chOff x="0" y="0"/>
            <a:chExt cx="550863" cy="550863"/>
          </a:xfrm>
        </p:grpSpPr>
        <p:sp>
          <p:nvSpPr>
            <p:cNvPr id="18548" name="AutoShape 2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9" name="AutoShape 25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8494" name="Group 255"/>
          <p:cNvGrpSpPr>
            <a:grpSpLocks/>
          </p:cNvGrpSpPr>
          <p:nvPr/>
        </p:nvGrpSpPr>
        <p:grpSpPr bwMode="auto">
          <a:xfrm>
            <a:off x="7416800" y="4156075"/>
            <a:ext cx="550863" cy="550863"/>
            <a:chOff x="0" y="0"/>
            <a:chExt cx="550863" cy="550863"/>
          </a:xfrm>
        </p:grpSpPr>
        <p:sp>
          <p:nvSpPr>
            <p:cNvPr id="18546" name="AutoShape 2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7" name="AutoShape 2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18495" name="Group 258"/>
          <p:cNvGrpSpPr>
            <a:grpSpLocks/>
          </p:cNvGrpSpPr>
          <p:nvPr/>
        </p:nvGrpSpPr>
        <p:grpSpPr bwMode="auto">
          <a:xfrm>
            <a:off x="7416800" y="4706938"/>
            <a:ext cx="550863" cy="550862"/>
            <a:chOff x="0" y="0"/>
            <a:chExt cx="550863" cy="550863"/>
          </a:xfrm>
        </p:grpSpPr>
        <p:sp>
          <p:nvSpPr>
            <p:cNvPr id="18544" name="AutoShape 2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5" name="AutoShape 2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18496" name="AutoShape 261"/>
          <p:cNvSpPr>
            <a:spLocks/>
          </p:cNvSpPr>
          <p:nvPr/>
        </p:nvSpPr>
        <p:spPr bwMode="auto">
          <a:xfrm>
            <a:off x="5721034" y="2195513"/>
            <a:ext cx="581787" cy="376395"/>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97" name="AutoShape 262"/>
          <p:cNvSpPr>
            <a:spLocks/>
          </p:cNvSpPr>
          <p:nvPr/>
        </p:nvSpPr>
        <p:spPr bwMode="auto">
          <a:xfrm>
            <a:off x="7000632" y="2165275"/>
            <a:ext cx="691599" cy="406633"/>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98" name="Group 263"/>
          <p:cNvGrpSpPr>
            <a:grpSpLocks/>
          </p:cNvGrpSpPr>
          <p:nvPr/>
        </p:nvGrpSpPr>
        <p:grpSpPr bwMode="auto">
          <a:xfrm>
            <a:off x="6418263" y="1644650"/>
            <a:ext cx="550862" cy="550863"/>
            <a:chOff x="0" y="0"/>
            <a:chExt cx="550863" cy="550863"/>
          </a:xfrm>
        </p:grpSpPr>
        <p:sp>
          <p:nvSpPr>
            <p:cNvPr id="18542" name="AutoShape 2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3" name="AutoShape 26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8499" name="Group 266"/>
          <p:cNvGrpSpPr>
            <a:grpSpLocks/>
          </p:cNvGrpSpPr>
          <p:nvPr/>
        </p:nvGrpSpPr>
        <p:grpSpPr bwMode="auto">
          <a:xfrm>
            <a:off x="6934200" y="1644650"/>
            <a:ext cx="152400" cy="550863"/>
            <a:chOff x="-1" y="0"/>
            <a:chExt cx="153037" cy="551498"/>
          </a:xfrm>
        </p:grpSpPr>
        <p:sp>
          <p:nvSpPr>
            <p:cNvPr id="18532" name="AutoShape 26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33" name="Group 268"/>
            <p:cNvGrpSpPr>
              <a:grpSpLocks/>
            </p:cNvGrpSpPr>
            <p:nvPr/>
          </p:nvGrpSpPr>
          <p:grpSpPr bwMode="auto">
            <a:xfrm>
              <a:off x="-1" y="0"/>
              <a:ext cx="153037" cy="551498"/>
              <a:chOff x="-1" y="0"/>
              <a:chExt cx="153037" cy="551498"/>
            </a:xfrm>
          </p:grpSpPr>
          <p:sp>
            <p:nvSpPr>
              <p:cNvPr id="18534" name="Line 26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5" name="Line 27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6" name="Line 27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7" name="Line 27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8" name="Line 27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9" name="Line 27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40" name="Line 27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41" name="Line 27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500" name="AutoShape 277"/>
          <p:cNvSpPr>
            <a:spLocks/>
          </p:cNvSpPr>
          <p:nvPr/>
        </p:nvSpPr>
        <p:spPr bwMode="auto">
          <a:xfrm>
            <a:off x="7086600" y="16446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01" name="Group 278"/>
          <p:cNvGrpSpPr>
            <a:grpSpLocks/>
          </p:cNvGrpSpPr>
          <p:nvPr/>
        </p:nvGrpSpPr>
        <p:grpSpPr bwMode="auto">
          <a:xfrm>
            <a:off x="7602538" y="1644650"/>
            <a:ext cx="152400" cy="550863"/>
            <a:chOff x="-1" y="0"/>
            <a:chExt cx="153037" cy="551498"/>
          </a:xfrm>
        </p:grpSpPr>
        <p:sp>
          <p:nvSpPr>
            <p:cNvPr id="18522" name="AutoShape 27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23" name="Group 280"/>
            <p:cNvGrpSpPr>
              <a:grpSpLocks/>
            </p:cNvGrpSpPr>
            <p:nvPr/>
          </p:nvGrpSpPr>
          <p:grpSpPr bwMode="auto">
            <a:xfrm>
              <a:off x="-1" y="0"/>
              <a:ext cx="153037" cy="551498"/>
              <a:chOff x="-1" y="0"/>
              <a:chExt cx="153037" cy="551498"/>
            </a:xfrm>
          </p:grpSpPr>
          <p:sp>
            <p:nvSpPr>
              <p:cNvPr id="18524" name="Line 28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5" name="Line 28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6" name="Line 28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7" name="Line 28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8" name="Line 28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9" name="Line 28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0" name="Line 28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1" name="Line 28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502" name="Group 289"/>
          <p:cNvGrpSpPr>
            <a:grpSpLocks/>
          </p:cNvGrpSpPr>
          <p:nvPr/>
        </p:nvGrpSpPr>
        <p:grpSpPr bwMode="auto">
          <a:xfrm>
            <a:off x="6265863" y="1644650"/>
            <a:ext cx="152400" cy="550863"/>
            <a:chOff x="-1" y="0"/>
            <a:chExt cx="153037" cy="551498"/>
          </a:xfrm>
        </p:grpSpPr>
        <p:sp>
          <p:nvSpPr>
            <p:cNvPr id="18512" name="AutoShape 29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13" name="Group 291"/>
            <p:cNvGrpSpPr>
              <a:grpSpLocks/>
            </p:cNvGrpSpPr>
            <p:nvPr/>
          </p:nvGrpSpPr>
          <p:grpSpPr bwMode="auto">
            <a:xfrm>
              <a:off x="-1" y="0"/>
              <a:ext cx="153037" cy="551498"/>
              <a:chOff x="-1" y="0"/>
              <a:chExt cx="153037" cy="551498"/>
            </a:xfrm>
          </p:grpSpPr>
          <p:sp>
            <p:nvSpPr>
              <p:cNvPr id="18514" name="Line 29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5" name="Line 29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6" name="Line 29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7" name="Line 29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8" name="Line 29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9" name="Line 29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0" name="Line 29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1" name="Line 29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503" name="Group 300"/>
          <p:cNvGrpSpPr>
            <a:grpSpLocks/>
          </p:cNvGrpSpPr>
          <p:nvPr/>
        </p:nvGrpSpPr>
        <p:grpSpPr bwMode="auto">
          <a:xfrm>
            <a:off x="8186738" y="3600450"/>
            <a:ext cx="550862" cy="550863"/>
            <a:chOff x="0" y="0"/>
            <a:chExt cx="550863" cy="550863"/>
          </a:xfrm>
        </p:grpSpPr>
        <p:sp>
          <p:nvSpPr>
            <p:cNvPr id="18510" name="AutoShape 3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11" name="AutoShape 3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18504" name="Group 303"/>
          <p:cNvGrpSpPr>
            <a:grpSpLocks/>
          </p:cNvGrpSpPr>
          <p:nvPr/>
        </p:nvGrpSpPr>
        <p:grpSpPr bwMode="auto">
          <a:xfrm>
            <a:off x="8186738" y="4151313"/>
            <a:ext cx="550862" cy="550862"/>
            <a:chOff x="0" y="0"/>
            <a:chExt cx="550863" cy="550863"/>
          </a:xfrm>
        </p:grpSpPr>
        <p:sp>
          <p:nvSpPr>
            <p:cNvPr id="18508" name="AutoShape 3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09" name="AutoShape 3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18505" name="AutoShape 306"/>
          <p:cNvSpPr>
            <a:spLocks/>
          </p:cNvSpPr>
          <p:nvPr/>
        </p:nvSpPr>
        <p:spPr bwMode="auto">
          <a:xfrm>
            <a:off x="8186738" y="47021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06" name="AutoShape 307"/>
          <p:cNvSpPr>
            <a:spLocks/>
          </p:cNvSpPr>
          <p:nvPr/>
        </p:nvSpPr>
        <p:spPr bwMode="auto">
          <a:xfrm>
            <a:off x="8408988" y="3197225"/>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507" name="AutoShape 308"/>
          <p:cNvSpPr>
            <a:spLocks/>
          </p:cNvSpPr>
          <p:nvPr/>
        </p:nvSpPr>
        <p:spPr bwMode="auto">
          <a:xfrm>
            <a:off x="128588" y="63246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A6693C91-4764-454D-84F3-4CA337600CB3}" type="slidenum">
              <a:rPr lang="en-US" altLang="en-US" sz="1400">
                <a:latin typeface="Arial" pitchFamily="34" charset="0"/>
                <a:cs typeface="Arial" pitchFamily="34" charset="0"/>
                <a:sym typeface="Arial" pitchFamily="34" charset="0"/>
              </a:rPr>
              <a:pPr algn="r" eaLnBrk="1"/>
              <a:t>15</a:t>
            </a:fld>
            <a:endParaRPr lang="en-US" altLang="en-US"/>
          </a:p>
        </p:txBody>
      </p:sp>
      <p:sp>
        <p:nvSpPr>
          <p:cNvPr id="19459"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Insertion Algorithm</a:t>
            </a:r>
            <a:endParaRPr lang="en-US" altLang="en-US" smtClean="0"/>
          </a:p>
        </p:txBody>
      </p:sp>
      <p:sp>
        <p:nvSpPr>
          <p:cNvPr id="19460" name="Rectangle 3"/>
          <p:cNvSpPr>
            <a:spLocks noGrp="1" noChangeArrowheads="1"/>
          </p:cNvSpPr>
          <p:nvPr>
            <p:ph type="body" idx="1"/>
          </p:nvPr>
        </p:nvSpPr>
        <p:spPr>
          <a:xfrm>
            <a:off x="228600" y="1406525"/>
            <a:ext cx="4419600" cy="4114800"/>
          </a:xfrm>
        </p:spPr>
        <p:txBody>
          <a:bodyPr lIns="0" tIns="0" rIns="0" bIns="0"/>
          <a:lstStyle/>
          <a:p>
            <a:pPr marL="457200" indent="-457200" defTabSz="914400" eaLnBrk="1">
              <a:lnSpc>
                <a:spcPct val="90000"/>
              </a:lnSpc>
              <a:spcBef>
                <a:spcPts val="500"/>
              </a:spcBef>
              <a:buFontTx/>
              <a:buAutoNum type="arabicPeriod"/>
            </a:pPr>
            <a:r>
              <a:rPr lang="en-US" altLang="en-US" sz="2400" dirty="0" smtClean="0">
                <a:latin typeface="Arial" pitchFamily="34" charset="0"/>
                <a:cs typeface="Arial" pitchFamily="34" charset="0"/>
                <a:sym typeface="Arial" pitchFamily="34" charset="0"/>
              </a:rPr>
              <a:t>Insert the key in its leaf in sorted order</a:t>
            </a:r>
          </a:p>
          <a:p>
            <a:pPr marL="457200" indent="-457200" defTabSz="914400" eaLnBrk="1">
              <a:lnSpc>
                <a:spcPct val="90000"/>
              </a:lnSpc>
              <a:spcBef>
                <a:spcPts val="500"/>
              </a:spcBef>
              <a:buFontTx/>
              <a:buAutoNum type="arabicPeriod"/>
            </a:pPr>
            <a:r>
              <a:rPr lang="en-US" altLang="en-US" sz="2400" dirty="0" smtClean="0">
                <a:latin typeface="Arial" pitchFamily="34" charset="0"/>
                <a:cs typeface="Arial" pitchFamily="34" charset="0"/>
                <a:sym typeface="Arial" pitchFamily="34" charset="0"/>
              </a:rPr>
              <a:t>If the leaf ends up with L+1 items, </a:t>
            </a:r>
            <a:r>
              <a:rPr lang="en-US" altLang="en-US" sz="2400" b="1" dirty="0" smtClean="0">
                <a:latin typeface="Times New Roman" pitchFamily="18" charset="0"/>
                <a:cs typeface="Times New Roman" pitchFamily="18" charset="0"/>
                <a:sym typeface="Times New Roman" pitchFamily="18" charset="0"/>
              </a:rPr>
              <a:t>overflow</a:t>
            </a:r>
            <a:r>
              <a:rPr lang="en-US" altLang="en-US" sz="2400" dirty="0" smtClean="0">
                <a:latin typeface="Arial" pitchFamily="34" charset="0"/>
                <a:cs typeface="Arial" pitchFamily="34" charset="0"/>
                <a:sym typeface="Arial" pitchFamily="34" charset="0"/>
              </a:rPr>
              <a:t>!</a:t>
            </a:r>
          </a:p>
          <a:p>
            <a:pPr marL="838200" lvl="1" indent="-381000" defTabSz="914400" eaLnBrk="1">
              <a:lnSpc>
                <a:spcPct val="90000"/>
              </a:lnSpc>
              <a:spcBef>
                <a:spcPts val="400"/>
              </a:spcBef>
              <a:buFontTx/>
              <a:buChar char="–"/>
            </a:pPr>
            <a:r>
              <a:rPr lang="en-US" altLang="en-US" sz="2000" dirty="0" smtClean="0">
                <a:latin typeface="Arial" pitchFamily="34" charset="0"/>
                <a:cs typeface="Arial" pitchFamily="34" charset="0"/>
                <a:sym typeface="Arial" pitchFamily="34" charset="0"/>
              </a:rPr>
              <a:t>Split the leaf into two nodes:</a:t>
            </a:r>
          </a:p>
          <a:p>
            <a:pPr marL="1257300" lvl="2" indent="-342900" defTabSz="914400" eaLnBrk="1">
              <a:lnSpc>
                <a:spcPct val="90000"/>
              </a:lnSpc>
              <a:spcBef>
                <a:spcPts val="400"/>
              </a:spcBef>
              <a:buFontTx/>
              <a:buChar char="•"/>
            </a:pPr>
            <a:r>
              <a:rPr lang="en-US" altLang="en-US" sz="1800" dirty="0" smtClean="0">
                <a:latin typeface="Arial" pitchFamily="34" charset="0"/>
                <a:cs typeface="Arial" pitchFamily="34" charset="0"/>
                <a:sym typeface="Arial" pitchFamily="34" charset="0"/>
              </a:rPr>
              <a:t>original with </a:t>
            </a:r>
            <a:r>
              <a:rPr lang="en-US" altLang="en-US" sz="1800" dirty="0" smtClean="0">
                <a:latin typeface="Symbol" pitchFamily="18" charset="2"/>
                <a:ea typeface="Symbol" pitchFamily="18" charset="2"/>
                <a:cs typeface="Symbol" pitchFamily="18" charset="2"/>
                <a:sym typeface="Symbol" pitchFamily="18" charset="2"/>
              </a:rPr>
              <a:t> </a:t>
            </a:r>
            <a:r>
              <a:rPr lang="en-US" altLang="en-US" sz="1800" dirty="0" smtClean="0">
                <a:ea typeface="Symbol" pitchFamily="18" charset="2"/>
                <a:cs typeface="Symbol" pitchFamily="18" charset="2"/>
                <a:sym typeface="Symbol" pitchFamily="18" charset="2"/>
              </a:rPr>
              <a:t>⎡</a:t>
            </a:r>
            <a:r>
              <a:rPr lang="en-US" altLang="en-US" sz="1800" b="1" dirty="0" smtClean="0">
                <a:cs typeface="Courier New" pitchFamily="49" charset="0"/>
                <a:sym typeface="Courier New" pitchFamily="49" charset="0"/>
              </a:rPr>
              <a:t>(</a:t>
            </a:r>
            <a:r>
              <a:rPr lang="en-US" altLang="en-US" sz="1800" b="1" i="1" dirty="0" smtClean="0">
                <a:cs typeface="Courier New" pitchFamily="49" charset="0"/>
                <a:sym typeface="Courier New" pitchFamily="49" charset="0"/>
              </a:rPr>
              <a:t>L</a:t>
            </a:r>
            <a:r>
              <a:rPr lang="en-US" altLang="en-US" sz="1800" b="1" dirty="0" smtClean="0">
                <a:cs typeface="Courier New" pitchFamily="49" charset="0"/>
                <a:sym typeface="Courier New" pitchFamily="49" charset="0"/>
              </a:rPr>
              <a:t>+1)/2</a:t>
            </a:r>
            <a:r>
              <a:rPr lang="en-US" altLang="en-US" sz="1800" dirty="0" smtClean="0">
                <a:ea typeface="Symbol" pitchFamily="18" charset="2"/>
                <a:cs typeface="Symbol" pitchFamily="18" charset="2"/>
                <a:sym typeface="Symbol" pitchFamily="18" charset="2"/>
              </a:rPr>
              <a:t>⎤</a:t>
            </a:r>
            <a:r>
              <a:rPr lang="en-US" altLang="en-US" sz="1800" dirty="0" smtClean="0">
                <a:cs typeface="Arial" pitchFamily="34" charset="0"/>
                <a:sym typeface="Arial" pitchFamily="34" charset="0"/>
              </a:rPr>
              <a:t> </a:t>
            </a:r>
            <a:r>
              <a:rPr lang="en-US" altLang="en-US" sz="1800" dirty="0" smtClean="0">
                <a:latin typeface="Arial" pitchFamily="34" charset="0"/>
                <a:cs typeface="Arial" pitchFamily="34" charset="0"/>
                <a:sym typeface="Arial" pitchFamily="34" charset="0"/>
              </a:rPr>
              <a:t>smaller keys</a:t>
            </a:r>
          </a:p>
          <a:p>
            <a:pPr marL="1257300" lvl="2" indent="-342900" defTabSz="914400" eaLnBrk="1">
              <a:lnSpc>
                <a:spcPct val="90000"/>
              </a:lnSpc>
              <a:spcBef>
                <a:spcPts val="400"/>
              </a:spcBef>
              <a:buFontTx/>
              <a:buChar char="•"/>
            </a:pPr>
            <a:r>
              <a:rPr lang="en-US" altLang="en-US" sz="1800" dirty="0" smtClean="0">
                <a:latin typeface="Arial" pitchFamily="34" charset="0"/>
                <a:cs typeface="Arial" pitchFamily="34" charset="0"/>
                <a:sym typeface="Arial" pitchFamily="34" charset="0"/>
              </a:rPr>
              <a:t>new one with </a:t>
            </a:r>
            <a:r>
              <a:rPr lang="en-US" altLang="en-US" sz="1800" dirty="0" smtClean="0">
                <a:ea typeface="Symbol" pitchFamily="18" charset="2"/>
                <a:cs typeface="Symbol" pitchFamily="18" charset="2"/>
                <a:sym typeface="Symbol" pitchFamily="18" charset="2"/>
              </a:rPr>
              <a:t>⎣</a:t>
            </a:r>
            <a:r>
              <a:rPr lang="en-US" altLang="en-US" sz="1800" b="1" dirty="0" smtClean="0">
                <a:cs typeface="Courier New" pitchFamily="49" charset="0"/>
                <a:sym typeface="Courier New" pitchFamily="49" charset="0"/>
              </a:rPr>
              <a:t>(</a:t>
            </a:r>
            <a:r>
              <a:rPr lang="en-US" altLang="en-US" sz="1800" b="1" i="1" dirty="0" smtClean="0">
                <a:cs typeface="Courier New" pitchFamily="49" charset="0"/>
                <a:sym typeface="Courier New" pitchFamily="49" charset="0"/>
              </a:rPr>
              <a:t>L</a:t>
            </a:r>
            <a:r>
              <a:rPr lang="en-US" altLang="en-US" sz="1800" b="1" dirty="0" smtClean="0">
                <a:cs typeface="Courier New" pitchFamily="49" charset="0"/>
                <a:sym typeface="Courier New" pitchFamily="49" charset="0"/>
              </a:rPr>
              <a:t>+1)/2</a:t>
            </a:r>
            <a:r>
              <a:rPr lang="en-US" altLang="en-US" sz="1800" dirty="0" smtClean="0">
                <a:ea typeface="Symbol" pitchFamily="18" charset="2"/>
                <a:cs typeface="Symbol" pitchFamily="18" charset="2"/>
                <a:sym typeface="Symbol" pitchFamily="18" charset="2"/>
              </a:rPr>
              <a:t>⎦</a:t>
            </a:r>
            <a:r>
              <a:rPr lang="en-US" altLang="en-US" sz="1800" dirty="0" smtClean="0">
                <a:cs typeface="Arial" pitchFamily="34" charset="0"/>
                <a:sym typeface="Arial" pitchFamily="34" charset="0"/>
              </a:rPr>
              <a:t> </a:t>
            </a:r>
            <a:r>
              <a:rPr lang="en-US" altLang="en-US" sz="1800" dirty="0" smtClean="0">
                <a:latin typeface="Arial" pitchFamily="34" charset="0"/>
                <a:cs typeface="Arial" pitchFamily="34" charset="0"/>
                <a:sym typeface="Arial" pitchFamily="34" charset="0"/>
              </a:rPr>
              <a:t>larger keys</a:t>
            </a:r>
          </a:p>
          <a:p>
            <a:pPr marL="838200" lvl="1" indent="-381000" defTabSz="914400" eaLnBrk="1">
              <a:lnSpc>
                <a:spcPct val="90000"/>
              </a:lnSpc>
              <a:spcBef>
                <a:spcPts val="400"/>
              </a:spcBef>
              <a:buFontTx/>
              <a:buChar char="–"/>
            </a:pPr>
            <a:r>
              <a:rPr lang="en-US" altLang="en-US" sz="2000" dirty="0" smtClean="0">
                <a:latin typeface="Arial" pitchFamily="34" charset="0"/>
                <a:cs typeface="Arial" pitchFamily="34" charset="0"/>
                <a:sym typeface="Arial" pitchFamily="34" charset="0"/>
              </a:rPr>
              <a:t>Add the new child to the parent</a:t>
            </a:r>
          </a:p>
          <a:p>
            <a:pPr marL="838200" lvl="1" indent="-381000" defTabSz="914400" eaLnBrk="1">
              <a:lnSpc>
                <a:spcPct val="90000"/>
              </a:lnSpc>
              <a:spcBef>
                <a:spcPts val="400"/>
              </a:spcBef>
              <a:buFontTx/>
              <a:buChar char="–"/>
            </a:pPr>
            <a:r>
              <a:rPr lang="en-US" altLang="en-US" sz="2000" dirty="0" smtClean="0">
                <a:latin typeface="Arial" pitchFamily="34" charset="0"/>
                <a:cs typeface="Arial" pitchFamily="34" charset="0"/>
                <a:sym typeface="Arial" pitchFamily="34" charset="0"/>
              </a:rPr>
              <a:t>If the parent ends up with </a:t>
            </a:r>
            <a:r>
              <a:rPr lang="en-US" altLang="en-US" sz="2000" b="1" i="1" dirty="0" smtClean="0">
                <a:latin typeface="Courier New" pitchFamily="49" charset="0"/>
                <a:cs typeface="Courier New" pitchFamily="49" charset="0"/>
                <a:sym typeface="Courier New" pitchFamily="49" charset="0"/>
              </a:rPr>
              <a:t>M</a:t>
            </a:r>
            <a:r>
              <a:rPr lang="en-US" altLang="en-US" sz="2000" b="1" dirty="0" smtClean="0">
                <a:latin typeface="Courier New" pitchFamily="49" charset="0"/>
                <a:cs typeface="Courier New" pitchFamily="49" charset="0"/>
                <a:sym typeface="Courier New" pitchFamily="49" charset="0"/>
              </a:rPr>
              <a:t>+1</a:t>
            </a:r>
            <a:r>
              <a:rPr lang="en-US" altLang="en-US" sz="2000" dirty="0" smtClean="0">
                <a:latin typeface="Arial" pitchFamily="34" charset="0"/>
                <a:cs typeface="Arial" pitchFamily="34" charset="0"/>
                <a:sym typeface="Arial" pitchFamily="34" charset="0"/>
              </a:rPr>
              <a:t> children, </a:t>
            </a:r>
            <a:r>
              <a:rPr lang="en-US" altLang="en-US" sz="2000" b="1" dirty="0" smtClean="0">
                <a:latin typeface="Times New Roman" pitchFamily="18" charset="0"/>
                <a:cs typeface="Times New Roman" pitchFamily="18" charset="0"/>
                <a:sym typeface="Times New Roman" pitchFamily="18" charset="0"/>
              </a:rPr>
              <a:t>overflow</a:t>
            </a:r>
            <a:r>
              <a:rPr lang="en-US" altLang="en-US" sz="2000" dirty="0" smtClean="0">
                <a:latin typeface="Arial" pitchFamily="34" charset="0"/>
                <a:cs typeface="Arial" pitchFamily="34" charset="0"/>
                <a:sym typeface="Arial" pitchFamily="34" charset="0"/>
              </a:rPr>
              <a:t>!</a:t>
            </a:r>
            <a:endParaRPr lang="en-US" altLang="en-US" dirty="0" smtClean="0"/>
          </a:p>
        </p:txBody>
      </p:sp>
      <p:sp>
        <p:nvSpPr>
          <p:cNvPr id="19461" name="AutoShape 4"/>
          <p:cNvSpPr>
            <a:spLocks/>
          </p:cNvSpPr>
          <p:nvPr/>
        </p:nvSpPr>
        <p:spPr bwMode="auto">
          <a:xfrm>
            <a:off x="4648200" y="1406525"/>
            <a:ext cx="4343400" cy="48688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04800" indent="-304800">
              <a:defRPr sz="2400">
                <a:solidFill>
                  <a:srgbClr val="000000"/>
                </a:solidFill>
                <a:latin typeface="Times New Roman" pitchFamily="18" charset="0"/>
                <a:ea typeface="Helvetica" charset="0"/>
                <a:cs typeface="Helvetica" charset="0"/>
                <a:sym typeface="Times New Roman" pitchFamily="18" charset="0"/>
              </a:defRPr>
            </a:lvl1pPr>
            <a:lvl2pPr marL="838200" indent="-381000">
              <a:defRPr sz="2400">
                <a:solidFill>
                  <a:srgbClr val="000000"/>
                </a:solidFill>
                <a:latin typeface="Times New Roman" pitchFamily="18" charset="0"/>
                <a:ea typeface="Helvetica" charset="0"/>
                <a:cs typeface="Helvetica" charset="0"/>
                <a:sym typeface="Times New Roman" pitchFamily="18" charset="0"/>
              </a:defRPr>
            </a:lvl2pPr>
            <a:lvl3pPr marL="1257300" indent="-3429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spcBef>
                <a:spcPts val="500"/>
              </a:spcBef>
            </a:pPr>
            <a:r>
              <a:rPr lang="en-US" altLang="en-US" dirty="0"/>
              <a:t>3.	If an internal node ends up with M+1 children, </a:t>
            </a:r>
            <a:r>
              <a:rPr lang="en-US" altLang="en-US" b="1" dirty="0"/>
              <a:t>overflow</a:t>
            </a:r>
            <a:r>
              <a:rPr lang="en-US" altLang="en-US" dirty="0"/>
              <a:t>!</a:t>
            </a:r>
          </a:p>
          <a:p>
            <a:pPr lvl="1" eaLnBrk="1">
              <a:spcBef>
                <a:spcPts val="400"/>
              </a:spcBef>
              <a:buSzPct val="100000"/>
              <a:buFontTx/>
              <a:buChar char="–"/>
            </a:pPr>
            <a:r>
              <a:rPr lang="en-US" altLang="en-US" sz="2000" dirty="0"/>
              <a:t>Split the node into two nodes:</a:t>
            </a:r>
          </a:p>
          <a:p>
            <a:pPr lvl="2" eaLnBrk="1">
              <a:spcBef>
                <a:spcPts val="400"/>
              </a:spcBef>
              <a:buSzPct val="100000"/>
              <a:buFontTx/>
              <a:buChar char="•"/>
            </a:pPr>
            <a:r>
              <a:rPr lang="en-US" altLang="en-US" sz="1800" dirty="0"/>
              <a:t>original with </a:t>
            </a:r>
            <a:r>
              <a:rPr lang="en-US" altLang="en-US" sz="1800" dirty="0">
                <a:latin typeface="Symbol" pitchFamily="18" charset="2"/>
                <a:sym typeface="Symbol" pitchFamily="18" charset="2"/>
              </a:rPr>
              <a:t> </a:t>
            </a:r>
            <a:r>
              <a:rPr lang="en-US" altLang="en-US" sz="1800" dirty="0">
                <a:latin typeface="+mn-lt"/>
                <a:sym typeface="Symbol" pitchFamily="18" charset="2"/>
              </a:rPr>
              <a:t>⎡</a:t>
            </a:r>
            <a:r>
              <a:rPr lang="en-US" altLang="en-US" sz="1800" b="1" dirty="0">
                <a:latin typeface="+mn-lt"/>
                <a:cs typeface="Courier New" pitchFamily="49" charset="0"/>
                <a:sym typeface="Courier New" pitchFamily="49" charset="0"/>
              </a:rPr>
              <a:t>(</a:t>
            </a:r>
            <a:r>
              <a:rPr lang="en-US" altLang="en-US" sz="1800" b="1" i="1" dirty="0">
                <a:latin typeface="+mn-lt"/>
                <a:cs typeface="Courier New" pitchFamily="49" charset="0"/>
                <a:sym typeface="Courier New" pitchFamily="49" charset="0"/>
              </a:rPr>
              <a:t>M</a:t>
            </a:r>
            <a:r>
              <a:rPr lang="en-US" altLang="en-US" sz="1800" b="1" dirty="0">
                <a:latin typeface="+mn-lt"/>
                <a:cs typeface="Courier New" pitchFamily="49" charset="0"/>
                <a:sym typeface="Courier New" pitchFamily="49" charset="0"/>
              </a:rPr>
              <a:t>+1)/2</a:t>
            </a:r>
            <a:r>
              <a:rPr lang="en-US" altLang="en-US" sz="1800" dirty="0">
                <a:latin typeface="+mn-lt"/>
                <a:sym typeface="Symbol" pitchFamily="18" charset="2"/>
              </a:rPr>
              <a:t>⎤</a:t>
            </a:r>
            <a:r>
              <a:rPr lang="en-US" altLang="en-US" sz="1800" dirty="0">
                <a:latin typeface="+mn-lt"/>
              </a:rPr>
              <a:t> </a:t>
            </a:r>
            <a:r>
              <a:rPr lang="en-US" altLang="en-US" sz="1800" dirty="0"/>
              <a:t>children with smaller keys</a:t>
            </a:r>
          </a:p>
          <a:p>
            <a:pPr lvl="2" eaLnBrk="1">
              <a:spcBef>
                <a:spcPts val="400"/>
              </a:spcBef>
              <a:buSzPct val="100000"/>
              <a:buFontTx/>
              <a:buChar char="•"/>
            </a:pPr>
            <a:r>
              <a:rPr lang="en-US" altLang="en-US" sz="1800" dirty="0"/>
              <a:t>new one with </a:t>
            </a:r>
            <a:r>
              <a:rPr lang="en-US" altLang="en-US" sz="1800" dirty="0">
                <a:latin typeface="+mn-lt"/>
                <a:sym typeface="Symbol" pitchFamily="18" charset="2"/>
              </a:rPr>
              <a:t>⎣</a:t>
            </a:r>
            <a:r>
              <a:rPr lang="en-US" altLang="en-US" sz="1800" b="1" dirty="0">
                <a:latin typeface="+mn-lt"/>
                <a:cs typeface="Courier New" pitchFamily="49" charset="0"/>
                <a:sym typeface="Courier New" pitchFamily="49" charset="0"/>
              </a:rPr>
              <a:t>(</a:t>
            </a:r>
            <a:r>
              <a:rPr lang="en-US" altLang="en-US" sz="1800" b="1" i="1" dirty="0">
                <a:latin typeface="+mn-lt"/>
                <a:cs typeface="Courier New" pitchFamily="49" charset="0"/>
                <a:sym typeface="Courier New" pitchFamily="49" charset="0"/>
              </a:rPr>
              <a:t>M</a:t>
            </a:r>
            <a:r>
              <a:rPr lang="en-US" altLang="en-US" sz="1800" b="1" dirty="0">
                <a:latin typeface="+mn-lt"/>
                <a:cs typeface="Courier New" pitchFamily="49" charset="0"/>
                <a:sym typeface="Courier New" pitchFamily="49" charset="0"/>
              </a:rPr>
              <a:t>+1)/2</a:t>
            </a:r>
            <a:r>
              <a:rPr lang="en-US" altLang="en-US" sz="1800" dirty="0">
                <a:latin typeface="+mn-lt"/>
                <a:sym typeface="Symbol" pitchFamily="18" charset="2"/>
              </a:rPr>
              <a:t>⎦</a:t>
            </a:r>
            <a:r>
              <a:rPr lang="en-US" altLang="en-US" sz="1800" dirty="0">
                <a:latin typeface="+mn-lt"/>
              </a:rPr>
              <a:t> </a:t>
            </a:r>
            <a:r>
              <a:rPr lang="en-US" altLang="en-US" sz="1800" dirty="0"/>
              <a:t>children with larger keys</a:t>
            </a:r>
          </a:p>
          <a:p>
            <a:pPr lvl="1" eaLnBrk="1">
              <a:spcBef>
                <a:spcPts val="400"/>
              </a:spcBef>
              <a:buSzPct val="100000"/>
              <a:buFontTx/>
              <a:buChar char="–"/>
            </a:pPr>
            <a:r>
              <a:rPr lang="en-US" altLang="en-US" sz="2000" dirty="0"/>
              <a:t>Add the new child to the parent</a:t>
            </a:r>
          </a:p>
          <a:p>
            <a:pPr lvl="1" eaLnBrk="1">
              <a:spcBef>
                <a:spcPts val="400"/>
              </a:spcBef>
              <a:buSzPct val="100000"/>
              <a:buFontTx/>
              <a:buChar char="–"/>
            </a:pPr>
            <a:r>
              <a:rPr lang="en-US" altLang="en-US" sz="2000" dirty="0"/>
              <a:t>If the parent ends up with </a:t>
            </a:r>
            <a:r>
              <a:rPr lang="en-US" altLang="en-US" sz="2000" b="1" i="1" dirty="0">
                <a:latin typeface="Courier New" pitchFamily="49" charset="0"/>
                <a:cs typeface="Courier New" pitchFamily="49" charset="0"/>
                <a:sym typeface="Courier New" pitchFamily="49" charset="0"/>
              </a:rPr>
              <a:t>M</a:t>
            </a:r>
            <a:r>
              <a:rPr lang="en-US" altLang="en-US" sz="2000" b="1" dirty="0">
                <a:latin typeface="Courier New" pitchFamily="49" charset="0"/>
                <a:cs typeface="Courier New" pitchFamily="49" charset="0"/>
                <a:sym typeface="Courier New" pitchFamily="49" charset="0"/>
              </a:rPr>
              <a:t>+1</a:t>
            </a:r>
            <a:r>
              <a:rPr lang="en-US" altLang="en-US" sz="2000" dirty="0"/>
              <a:t> items, </a:t>
            </a:r>
            <a:r>
              <a:rPr lang="en-US" altLang="en-US" sz="2000" b="1" dirty="0"/>
              <a:t>overflow</a:t>
            </a:r>
            <a:r>
              <a:rPr lang="en-US" altLang="en-US" sz="2000" dirty="0"/>
              <a:t>!</a:t>
            </a:r>
          </a:p>
          <a:p>
            <a:pPr eaLnBrk="1">
              <a:spcBef>
                <a:spcPts val="500"/>
              </a:spcBef>
              <a:buSzPct val="100000"/>
              <a:buFontTx/>
              <a:buAutoNum type="arabicPeriod" startAt="4"/>
            </a:pPr>
            <a:r>
              <a:rPr lang="en-US" altLang="en-US" dirty="0"/>
              <a:t>Split an overflowed root in two and hang the new nodes under a new root</a:t>
            </a:r>
          </a:p>
          <a:p>
            <a:pPr eaLnBrk="1">
              <a:spcBef>
                <a:spcPts val="500"/>
              </a:spcBef>
              <a:buSzPct val="100000"/>
              <a:buFontTx/>
              <a:buAutoNum type="arabicPeriod" startAt="4"/>
            </a:pPr>
            <a:r>
              <a:rPr lang="en-US" altLang="en-US" dirty="0"/>
              <a:t>Propagate keys up tree.</a:t>
            </a:r>
          </a:p>
        </p:txBody>
      </p:sp>
      <p:sp>
        <p:nvSpPr>
          <p:cNvPr id="19462" name="AutoShape 5"/>
          <p:cNvSpPr>
            <a:spLocks/>
          </p:cNvSpPr>
          <p:nvPr/>
        </p:nvSpPr>
        <p:spPr bwMode="auto">
          <a:xfrm>
            <a:off x="609600" y="5638800"/>
            <a:ext cx="3471863"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FF0000"/>
                </a:solidFill>
              </a:rPr>
              <a:t>This makes the tree deeper!</a:t>
            </a:r>
            <a:endParaRPr lang="en-US" altLang="en-US"/>
          </a:p>
        </p:txBody>
      </p:sp>
      <p:cxnSp>
        <p:nvCxnSpPr>
          <p:cNvPr id="19463" name="AutoShape 6"/>
          <p:cNvCxnSpPr>
            <a:cxnSpLocks noChangeShapeType="1"/>
          </p:cNvCxnSpPr>
          <p:nvPr/>
        </p:nvCxnSpPr>
        <p:spPr bwMode="auto">
          <a:xfrm flipV="1">
            <a:off x="2317844" y="5295900"/>
            <a:ext cx="2237581" cy="391085"/>
          </a:xfrm>
          <a:prstGeom prst="straightConnector1">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9464" name="AutoShape 7"/>
          <p:cNvSpPr>
            <a:spLocks/>
          </p:cNvSpPr>
          <p:nvPr/>
        </p:nvSpPr>
        <p:spPr bwMode="auto">
          <a:xfrm>
            <a:off x="4648200" y="4724400"/>
            <a:ext cx="4343400" cy="1143000"/>
          </a:xfrm>
          <a:custGeom>
            <a:avLst/>
            <a:gdLst>
              <a:gd name="T0" fmla="*/ 2147483647 w 21600"/>
              <a:gd name="T1" fmla="*/ 1600299219 h 21600"/>
              <a:gd name="T2" fmla="*/ 2147483647 w 21600"/>
              <a:gd name="T3" fmla="*/ 1600299219 h 21600"/>
              <a:gd name="T4" fmla="*/ 2147483647 w 21600"/>
              <a:gd name="T5" fmla="*/ 1600299219 h 21600"/>
              <a:gd name="T6" fmla="*/ 2147483647 w 21600"/>
              <a:gd name="T7" fmla="*/ 160029921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9525" cap="flat" cmpd="sng">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62383EC1-4685-4F4C-B73C-36AB8C1C8393}" type="slidenum">
              <a:rPr lang="en-US" altLang="en-US" sz="1400">
                <a:latin typeface="Arial" pitchFamily="34" charset="0"/>
                <a:cs typeface="Arial" pitchFamily="34" charset="0"/>
                <a:sym typeface="Arial" pitchFamily="34" charset="0"/>
              </a:rPr>
              <a:pPr algn="r" eaLnBrk="1"/>
              <a:t>16</a:t>
            </a:fld>
            <a:endParaRPr lang="en-US" altLang="en-US"/>
          </a:p>
        </p:txBody>
      </p:sp>
      <p:sp>
        <p:nvSpPr>
          <p:cNvPr id="20483" name="AutoShape 2"/>
          <p:cNvSpPr>
            <a:spLocks/>
          </p:cNvSpPr>
          <p:nvPr/>
        </p:nvSpPr>
        <p:spPr bwMode="auto">
          <a:xfrm>
            <a:off x="3898900" y="199231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32</a:t>
            </a:r>
            <a:r>
              <a:rPr lang="en-US" altLang="en-US"/>
              <a:t>)</a:t>
            </a:r>
          </a:p>
        </p:txBody>
      </p:sp>
      <p:sp>
        <p:nvSpPr>
          <p:cNvPr id="20484" name="Line 3"/>
          <p:cNvSpPr>
            <a:spLocks noChangeShapeType="1"/>
          </p:cNvSpPr>
          <p:nvPr/>
        </p:nvSpPr>
        <p:spPr bwMode="auto">
          <a:xfrm>
            <a:off x="3898900" y="248761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485" name="AutoShape 4"/>
          <p:cNvSpPr>
            <a:spLocks/>
          </p:cNvSpPr>
          <p:nvPr/>
        </p:nvSpPr>
        <p:spPr bwMode="auto">
          <a:xfrm>
            <a:off x="444500" y="35020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6" name="AutoShape 5"/>
          <p:cNvSpPr>
            <a:spLocks/>
          </p:cNvSpPr>
          <p:nvPr/>
        </p:nvSpPr>
        <p:spPr bwMode="auto">
          <a:xfrm>
            <a:off x="1160463" y="35020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487" name="Group 6"/>
          <p:cNvGrpSpPr>
            <a:grpSpLocks/>
          </p:cNvGrpSpPr>
          <p:nvPr/>
        </p:nvGrpSpPr>
        <p:grpSpPr bwMode="auto">
          <a:xfrm>
            <a:off x="152400" y="3910013"/>
            <a:ext cx="550863" cy="550862"/>
            <a:chOff x="0" y="0"/>
            <a:chExt cx="550863" cy="550863"/>
          </a:xfrm>
        </p:grpSpPr>
        <p:sp>
          <p:nvSpPr>
            <p:cNvPr id="20795"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6"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0488" name="Group 9"/>
          <p:cNvGrpSpPr>
            <a:grpSpLocks/>
          </p:cNvGrpSpPr>
          <p:nvPr/>
        </p:nvGrpSpPr>
        <p:grpSpPr bwMode="auto">
          <a:xfrm>
            <a:off x="152400" y="4460875"/>
            <a:ext cx="550863" cy="550863"/>
            <a:chOff x="0" y="0"/>
            <a:chExt cx="550863" cy="550863"/>
          </a:xfrm>
        </p:grpSpPr>
        <p:sp>
          <p:nvSpPr>
            <p:cNvPr id="20793"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4"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0489" name="Group 12"/>
          <p:cNvGrpSpPr>
            <a:grpSpLocks/>
          </p:cNvGrpSpPr>
          <p:nvPr/>
        </p:nvGrpSpPr>
        <p:grpSpPr bwMode="auto">
          <a:xfrm>
            <a:off x="152400" y="5011738"/>
            <a:ext cx="550863" cy="550862"/>
            <a:chOff x="0" y="0"/>
            <a:chExt cx="550863" cy="550863"/>
          </a:xfrm>
        </p:grpSpPr>
        <p:sp>
          <p:nvSpPr>
            <p:cNvPr id="20791"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2"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0490" name="Group 15"/>
          <p:cNvGrpSpPr>
            <a:grpSpLocks/>
          </p:cNvGrpSpPr>
          <p:nvPr/>
        </p:nvGrpSpPr>
        <p:grpSpPr bwMode="auto">
          <a:xfrm>
            <a:off x="896938" y="3910013"/>
            <a:ext cx="550862" cy="550862"/>
            <a:chOff x="0" y="0"/>
            <a:chExt cx="550863" cy="550863"/>
          </a:xfrm>
        </p:grpSpPr>
        <p:sp>
          <p:nvSpPr>
            <p:cNvPr id="20789"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0" name="AutoShape 17"/>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0491" name="Group 18"/>
          <p:cNvGrpSpPr>
            <a:grpSpLocks/>
          </p:cNvGrpSpPr>
          <p:nvPr/>
        </p:nvGrpSpPr>
        <p:grpSpPr bwMode="auto">
          <a:xfrm>
            <a:off x="896938" y="4460875"/>
            <a:ext cx="550862" cy="550863"/>
            <a:chOff x="0" y="0"/>
            <a:chExt cx="550863" cy="550863"/>
          </a:xfrm>
        </p:grpSpPr>
        <p:sp>
          <p:nvSpPr>
            <p:cNvPr id="20787"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88"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0492" name="AutoShape 21"/>
          <p:cNvSpPr>
            <a:spLocks/>
          </p:cNvSpPr>
          <p:nvPr/>
        </p:nvSpPr>
        <p:spPr bwMode="auto">
          <a:xfrm>
            <a:off x="896938" y="50117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493" name="Group 22"/>
          <p:cNvGrpSpPr>
            <a:grpSpLocks/>
          </p:cNvGrpSpPr>
          <p:nvPr/>
        </p:nvGrpSpPr>
        <p:grpSpPr bwMode="auto">
          <a:xfrm>
            <a:off x="565150" y="2944813"/>
            <a:ext cx="550863" cy="550862"/>
            <a:chOff x="0" y="0"/>
            <a:chExt cx="550863" cy="550863"/>
          </a:xfrm>
        </p:grpSpPr>
        <p:sp>
          <p:nvSpPr>
            <p:cNvPr id="20785"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86"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0494" name="Group 25"/>
          <p:cNvGrpSpPr>
            <a:grpSpLocks/>
          </p:cNvGrpSpPr>
          <p:nvPr/>
        </p:nvGrpSpPr>
        <p:grpSpPr bwMode="auto">
          <a:xfrm>
            <a:off x="1081088" y="2944813"/>
            <a:ext cx="152400" cy="550862"/>
            <a:chOff x="-1" y="0"/>
            <a:chExt cx="153037" cy="551498"/>
          </a:xfrm>
        </p:grpSpPr>
        <p:sp>
          <p:nvSpPr>
            <p:cNvPr id="20775"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76" name="Group 27"/>
            <p:cNvGrpSpPr>
              <a:grpSpLocks/>
            </p:cNvGrpSpPr>
            <p:nvPr/>
          </p:nvGrpSpPr>
          <p:grpSpPr bwMode="auto">
            <a:xfrm>
              <a:off x="-1" y="0"/>
              <a:ext cx="153037" cy="551498"/>
              <a:chOff x="-1" y="0"/>
              <a:chExt cx="153037" cy="551498"/>
            </a:xfrm>
          </p:grpSpPr>
          <p:sp>
            <p:nvSpPr>
              <p:cNvPr id="20777"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8"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9"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0"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1"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2"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3"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4"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495" name="AutoShape 36"/>
          <p:cNvSpPr>
            <a:spLocks/>
          </p:cNvSpPr>
          <p:nvPr/>
        </p:nvSpPr>
        <p:spPr bwMode="auto">
          <a:xfrm>
            <a:off x="1233488" y="29448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496" name="Group 37"/>
          <p:cNvGrpSpPr>
            <a:grpSpLocks/>
          </p:cNvGrpSpPr>
          <p:nvPr/>
        </p:nvGrpSpPr>
        <p:grpSpPr bwMode="auto">
          <a:xfrm>
            <a:off x="1749425" y="2944813"/>
            <a:ext cx="152400" cy="550862"/>
            <a:chOff x="-1" y="0"/>
            <a:chExt cx="153037" cy="551498"/>
          </a:xfrm>
        </p:grpSpPr>
        <p:sp>
          <p:nvSpPr>
            <p:cNvPr id="20765"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66" name="Group 39"/>
            <p:cNvGrpSpPr>
              <a:grpSpLocks/>
            </p:cNvGrpSpPr>
            <p:nvPr/>
          </p:nvGrpSpPr>
          <p:grpSpPr bwMode="auto">
            <a:xfrm>
              <a:off x="-1" y="0"/>
              <a:ext cx="153037" cy="551498"/>
              <a:chOff x="-1" y="0"/>
              <a:chExt cx="153037" cy="551498"/>
            </a:xfrm>
          </p:grpSpPr>
          <p:sp>
            <p:nvSpPr>
              <p:cNvPr id="20767"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8"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9"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0"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1"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2"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3"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4"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497" name="Group 48"/>
          <p:cNvGrpSpPr>
            <a:grpSpLocks/>
          </p:cNvGrpSpPr>
          <p:nvPr/>
        </p:nvGrpSpPr>
        <p:grpSpPr bwMode="auto">
          <a:xfrm>
            <a:off x="412750" y="2944813"/>
            <a:ext cx="152400" cy="550862"/>
            <a:chOff x="-1" y="0"/>
            <a:chExt cx="153037" cy="551498"/>
          </a:xfrm>
        </p:grpSpPr>
        <p:sp>
          <p:nvSpPr>
            <p:cNvPr id="20755" name="AutoShape 4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56" name="Group 50"/>
            <p:cNvGrpSpPr>
              <a:grpSpLocks/>
            </p:cNvGrpSpPr>
            <p:nvPr/>
          </p:nvGrpSpPr>
          <p:grpSpPr bwMode="auto">
            <a:xfrm>
              <a:off x="-1" y="0"/>
              <a:ext cx="153037" cy="551498"/>
              <a:chOff x="-1" y="0"/>
              <a:chExt cx="153037" cy="551498"/>
            </a:xfrm>
          </p:grpSpPr>
          <p:sp>
            <p:nvSpPr>
              <p:cNvPr id="20757" name="Line 5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58" name="Line 5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59" name="Line 5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0" name="Line 5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1" name="Line 5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2" name="Line 5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3" name="Line 5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4" name="Line 5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498" name="Line 59"/>
          <p:cNvSpPr>
            <a:spLocks noChangeShapeType="1"/>
          </p:cNvSpPr>
          <p:nvPr/>
        </p:nvSpPr>
        <p:spPr bwMode="auto">
          <a:xfrm flipH="1">
            <a:off x="2425700" y="34956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499" name="Line 60"/>
          <p:cNvSpPr>
            <a:spLocks noChangeShapeType="1"/>
          </p:cNvSpPr>
          <p:nvPr/>
        </p:nvSpPr>
        <p:spPr bwMode="auto">
          <a:xfrm>
            <a:off x="3152775" y="34956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0500" name="Group 61"/>
          <p:cNvGrpSpPr>
            <a:grpSpLocks/>
          </p:cNvGrpSpPr>
          <p:nvPr/>
        </p:nvGrpSpPr>
        <p:grpSpPr bwMode="auto">
          <a:xfrm>
            <a:off x="2124075" y="3910013"/>
            <a:ext cx="550863" cy="550862"/>
            <a:chOff x="0" y="0"/>
            <a:chExt cx="550863" cy="550863"/>
          </a:xfrm>
        </p:grpSpPr>
        <p:sp>
          <p:nvSpPr>
            <p:cNvPr id="20753"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4"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0501" name="Group 64"/>
          <p:cNvGrpSpPr>
            <a:grpSpLocks/>
          </p:cNvGrpSpPr>
          <p:nvPr/>
        </p:nvGrpSpPr>
        <p:grpSpPr bwMode="auto">
          <a:xfrm>
            <a:off x="2124075" y="4460875"/>
            <a:ext cx="550863" cy="550863"/>
            <a:chOff x="0" y="0"/>
            <a:chExt cx="550863" cy="550863"/>
          </a:xfrm>
        </p:grpSpPr>
        <p:sp>
          <p:nvSpPr>
            <p:cNvPr id="20751"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2"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0502" name="AutoShape 67"/>
          <p:cNvSpPr>
            <a:spLocks/>
          </p:cNvSpPr>
          <p:nvPr/>
        </p:nvSpPr>
        <p:spPr bwMode="auto">
          <a:xfrm>
            <a:off x="2124075" y="50117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03" name="Group 68"/>
          <p:cNvGrpSpPr>
            <a:grpSpLocks/>
          </p:cNvGrpSpPr>
          <p:nvPr/>
        </p:nvGrpSpPr>
        <p:grpSpPr bwMode="auto">
          <a:xfrm>
            <a:off x="2562225" y="2944813"/>
            <a:ext cx="550863" cy="550862"/>
            <a:chOff x="0" y="0"/>
            <a:chExt cx="550863" cy="550863"/>
          </a:xfrm>
        </p:grpSpPr>
        <p:sp>
          <p:nvSpPr>
            <p:cNvPr id="20749" name="AutoShape 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0" name="AutoShape 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20504" name="Group 71"/>
          <p:cNvGrpSpPr>
            <a:grpSpLocks/>
          </p:cNvGrpSpPr>
          <p:nvPr/>
        </p:nvGrpSpPr>
        <p:grpSpPr bwMode="auto">
          <a:xfrm>
            <a:off x="3078163" y="2944813"/>
            <a:ext cx="152400" cy="550862"/>
            <a:chOff x="-1" y="0"/>
            <a:chExt cx="153037" cy="551498"/>
          </a:xfrm>
        </p:grpSpPr>
        <p:sp>
          <p:nvSpPr>
            <p:cNvPr id="20739" name="AutoShape 7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40" name="Group 73"/>
            <p:cNvGrpSpPr>
              <a:grpSpLocks/>
            </p:cNvGrpSpPr>
            <p:nvPr/>
          </p:nvGrpSpPr>
          <p:grpSpPr bwMode="auto">
            <a:xfrm>
              <a:off x="-1" y="0"/>
              <a:ext cx="153037" cy="551498"/>
              <a:chOff x="-1" y="0"/>
              <a:chExt cx="153037" cy="551498"/>
            </a:xfrm>
          </p:grpSpPr>
          <p:sp>
            <p:nvSpPr>
              <p:cNvPr id="20741" name="Line 7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2" name="Line 7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3" name="Line 7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4" name="Line 7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5" name="Line 7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6" name="Line 7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7" name="Line 8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8" name="Line 8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5" name="Group 82"/>
          <p:cNvGrpSpPr>
            <a:grpSpLocks/>
          </p:cNvGrpSpPr>
          <p:nvPr/>
        </p:nvGrpSpPr>
        <p:grpSpPr bwMode="auto">
          <a:xfrm>
            <a:off x="3230563" y="2944813"/>
            <a:ext cx="550862" cy="550862"/>
            <a:chOff x="0" y="0"/>
            <a:chExt cx="550863" cy="550863"/>
          </a:xfrm>
        </p:grpSpPr>
        <p:sp>
          <p:nvSpPr>
            <p:cNvPr id="20737" name="AutoShape 8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38" name="AutoShape 8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0506" name="Group 85"/>
          <p:cNvGrpSpPr>
            <a:grpSpLocks/>
          </p:cNvGrpSpPr>
          <p:nvPr/>
        </p:nvGrpSpPr>
        <p:grpSpPr bwMode="auto">
          <a:xfrm>
            <a:off x="3746500" y="2944813"/>
            <a:ext cx="152400" cy="550862"/>
            <a:chOff x="-1" y="0"/>
            <a:chExt cx="153037" cy="551498"/>
          </a:xfrm>
        </p:grpSpPr>
        <p:sp>
          <p:nvSpPr>
            <p:cNvPr id="20727"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28" name="Group 87"/>
            <p:cNvGrpSpPr>
              <a:grpSpLocks/>
            </p:cNvGrpSpPr>
            <p:nvPr/>
          </p:nvGrpSpPr>
          <p:grpSpPr bwMode="auto">
            <a:xfrm>
              <a:off x="-1" y="0"/>
              <a:ext cx="153037" cy="551498"/>
              <a:chOff x="-1" y="0"/>
              <a:chExt cx="153037" cy="551498"/>
            </a:xfrm>
          </p:grpSpPr>
          <p:sp>
            <p:nvSpPr>
              <p:cNvPr id="20729"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0"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1"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2"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3"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4"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5"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6"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7" name="Group 96"/>
          <p:cNvGrpSpPr>
            <a:grpSpLocks/>
          </p:cNvGrpSpPr>
          <p:nvPr/>
        </p:nvGrpSpPr>
        <p:grpSpPr bwMode="auto">
          <a:xfrm>
            <a:off x="2409825" y="2944813"/>
            <a:ext cx="152400" cy="550862"/>
            <a:chOff x="-1" y="0"/>
            <a:chExt cx="153037" cy="551498"/>
          </a:xfrm>
        </p:grpSpPr>
        <p:sp>
          <p:nvSpPr>
            <p:cNvPr id="20717"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18" name="Group 98"/>
            <p:cNvGrpSpPr>
              <a:grpSpLocks/>
            </p:cNvGrpSpPr>
            <p:nvPr/>
          </p:nvGrpSpPr>
          <p:grpSpPr bwMode="auto">
            <a:xfrm>
              <a:off x="-1" y="0"/>
              <a:ext cx="153037" cy="551498"/>
              <a:chOff x="-1" y="0"/>
              <a:chExt cx="153037" cy="551498"/>
            </a:xfrm>
          </p:grpSpPr>
          <p:sp>
            <p:nvSpPr>
              <p:cNvPr id="20719"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0"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1"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2"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3"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4"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5"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6"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8" name="Group 107"/>
          <p:cNvGrpSpPr>
            <a:grpSpLocks/>
          </p:cNvGrpSpPr>
          <p:nvPr/>
        </p:nvGrpSpPr>
        <p:grpSpPr bwMode="auto">
          <a:xfrm>
            <a:off x="2852738" y="3910013"/>
            <a:ext cx="550862" cy="550862"/>
            <a:chOff x="0" y="0"/>
            <a:chExt cx="550863" cy="550863"/>
          </a:xfrm>
        </p:grpSpPr>
        <p:sp>
          <p:nvSpPr>
            <p:cNvPr id="20715" name="AutoShape 1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6" name="AutoShape 1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20509" name="Group 110"/>
          <p:cNvGrpSpPr>
            <a:grpSpLocks/>
          </p:cNvGrpSpPr>
          <p:nvPr/>
        </p:nvGrpSpPr>
        <p:grpSpPr bwMode="auto">
          <a:xfrm>
            <a:off x="2852738" y="4460875"/>
            <a:ext cx="550862" cy="550863"/>
            <a:chOff x="0" y="0"/>
            <a:chExt cx="550863" cy="550863"/>
          </a:xfrm>
        </p:grpSpPr>
        <p:sp>
          <p:nvSpPr>
            <p:cNvPr id="20713" name="AutoShape 1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4" name="AutoShape 1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0510" name="Group 113"/>
          <p:cNvGrpSpPr>
            <a:grpSpLocks/>
          </p:cNvGrpSpPr>
          <p:nvPr/>
        </p:nvGrpSpPr>
        <p:grpSpPr bwMode="auto">
          <a:xfrm>
            <a:off x="2852738" y="5011738"/>
            <a:ext cx="550862" cy="550862"/>
            <a:chOff x="0" y="0"/>
            <a:chExt cx="550863" cy="550863"/>
          </a:xfrm>
        </p:grpSpPr>
        <p:sp>
          <p:nvSpPr>
            <p:cNvPr id="20711" name="AutoShape 1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2" name="AutoShape 11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0511" name="AutoShape 116"/>
          <p:cNvSpPr>
            <a:spLocks/>
          </p:cNvSpPr>
          <p:nvPr/>
        </p:nvSpPr>
        <p:spPr bwMode="auto">
          <a:xfrm>
            <a:off x="1233488" y="2500313"/>
            <a:ext cx="542187" cy="439737"/>
          </a:xfrm>
          <a:custGeom>
            <a:avLst/>
            <a:gdLst>
              <a:gd name="T0" fmla="*/ 101355656 w 21600"/>
              <a:gd name="T1" fmla="*/ 417327699 h 21600"/>
              <a:gd name="T2" fmla="*/ 101355656 w 21600"/>
              <a:gd name="T3" fmla="*/ 417327699 h 21600"/>
              <a:gd name="T4" fmla="*/ 101355656 w 21600"/>
              <a:gd name="T5" fmla="*/ 417327699 h 21600"/>
              <a:gd name="T6" fmla="*/ 101355656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12" name="AutoShape 117"/>
          <p:cNvSpPr>
            <a:spLocks/>
          </p:cNvSpPr>
          <p:nvPr/>
        </p:nvSpPr>
        <p:spPr bwMode="auto">
          <a:xfrm>
            <a:off x="2448400" y="2500313"/>
            <a:ext cx="668338" cy="439737"/>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13" name="Group 118"/>
          <p:cNvGrpSpPr>
            <a:grpSpLocks/>
          </p:cNvGrpSpPr>
          <p:nvPr/>
        </p:nvGrpSpPr>
        <p:grpSpPr bwMode="auto">
          <a:xfrm>
            <a:off x="1854200" y="1949450"/>
            <a:ext cx="550863" cy="550863"/>
            <a:chOff x="0" y="0"/>
            <a:chExt cx="550863" cy="550863"/>
          </a:xfrm>
        </p:grpSpPr>
        <p:sp>
          <p:nvSpPr>
            <p:cNvPr id="20709" name="AutoShape 1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0" name="AutoShape 1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0514" name="Group 121"/>
          <p:cNvGrpSpPr>
            <a:grpSpLocks/>
          </p:cNvGrpSpPr>
          <p:nvPr/>
        </p:nvGrpSpPr>
        <p:grpSpPr bwMode="auto">
          <a:xfrm>
            <a:off x="2370138" y="1949450"/>
            <a:ext cx="152400" cy="550863"/>
            <a:chOff x="-1" y="0"/>
            <a:chExt cx="153037" cy="551498"/>
          </a:xfrm>
        </p:grpSpPr>
        <p:sp>
          <p:nvSpPr>
            <p:cNvPr id="20699" name="AutoShape 12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00" name="Group 123"/>
            <p:cNvGrpSpPr>
              <a:grpSpLocks/>
            </p:cNvGrpSpPr>
            <p:nvPr/>
          </p:nvGrpSpPr>
          <p:grpSpPr bwMode="auto">
            <a:xfrm>
              <a:off x="-1" y="0"/>
              <a:ext cx="153037" cy="551498"/>
              <a:chOff x="-1" y="0"/>
              <a:chExt cx="153037" cy="551498"/>
            </a:xfrm>
          </p:grpSpPr>
          <p:sp>
            <p:nvSpPr>
              <p:cNvPr id="20701" name="Line 12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2" name="Line 12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3" name="Line 12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4" name="Line 12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5" name="Line 12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6" name="Line 12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7" name="Line 13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8" name="Line 13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15" name="AutoShape 132"/>
          <p:cNvSpPr>
            <a:spLocks/>
          </p:cNvSpPr>
          <p:nvPr/>
        </p:nvSpPr>
        <p:spPr bwMode="auto">
          <a:xfrm>
            <a:off x="2522538" y="19494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16" name="Group 133"/>
          <p:cNvGrpSpPr>
            <a:grpSpLocks/>
          </p:cNvGrpSpPr>
          <p:nvPr/>
        </p:nvGrpSpPr>
        <p:grpSpPr bwMode="auto">
          <a:xfrm>
            <a:off x="3038475" y="1949450"/>
            <a:ext cx="152400" cy="550863"/>
            <a:chOff x="-1" y="0"/>
            <a:chExt cx="153037" cy="551498"/>
          </a:xfrm>
        </p:grpSpPr>
        <p:sp>
          <p:nvSpPr>
            <p:cNvPr id="20689" name="AutoShape 13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90" name="Group 135"/>
            <p:cNvGrpSpPr>
              <a:grpSpLocks/>
            </p:cNvGrpSpPr>
            <p:nvPr/>
          </p:nvGrpSpPr>
          <p:grpSpPr bwMode="auto">
            <a:xfrm>
              <a:off x="-1" y="0"/>
              <a:ext cx="153037" cy="551498"/>
              <a:chOff x="-1" y="0"/>
              <a:chExt cx="153037" cy="551498"/>
            </a:xfrm>
          </p:grpSpPr>
          <p:sp>
            <p:nvSpPr>
              <p:cNvPr id="20691" name="Line 13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2" name="Line 13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3" name="Line 13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4" name="Line 13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5" name="Line 14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6" name="Line 14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7" name="Line 14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8" name="Line 14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17" name="Group 144"/>
          <p:cNvGrpSpPr>
            <a:grpSpLocks/>
          </p:cNvGrpSpPr>
          <p:nvPr/>
        </p:nvGrpSpPr>
        <p:grpSpPr bwMode="auto">
          <a:xfrm>
            <a:off x="1701800" y="1949450"/>
            <a:ext cx="152400" cy="550863"/>
            <a:chOff x="-1" y="0"/>
            <a:chExt cx="153037" cy="551498"/>
          </a:xfrm>
        </p:grpSpPr>
        <p:sp>
          <p:nvSpPr>
            <p:cNvPr id="20679" name="AutoShape 14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80" name="Group 146"/>
            <p:cNvGrpSpPr>
              <a:grpSpLocks/>
            </p:cNvGrpSpPr>
            <p:nvPr/>
          </p:nvGrpSpPr>
          <p:grpSpPr bwMode="auto">
            <a:xfrm>
              <a:off x="-1" y="0"/>
              <a:ext cx="153037" cy="551498"/>
              <a:chOff x="-1" y="0"/>
              <a:chExt cx="153037" cy="551498"/>
            </a:xfrm>
          </p:grpSpPr>
          <p:sp>
            <p:nvSpPr>
              <p:cNvPr id="20681" name="Line 14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2" name="Line 14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3" name="Line 14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4" name="Line 15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5" name="Line 15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6" name="Line 15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7" name="Line 15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8" name="Line 15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18" name="Group 155"/>
          <p:cNvGrpSpPr>
            <a:grpSpLocks/>
          </p:cNvGrpSpPr>
          <p:nvPr/>
        </p:nvGrpSpPr>
        <p:grpSpPr bwMode="auto">
          <a:xfrm>
            <a:off x="3622675" y="3905250"/>
            <a:ext cx="550863" cy="550863"/>
            <a:chOff x="0" y="0"/>
            <a:chExt cx="550863" cy="550863"/>
          </a:xfrm>
        </p:grpSpPr>
        <p:sp>
          <p:nvSpPr>
            <p:cNvPr id="20677" name="AutoShape 1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8" name="AutoShape 1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0519" name="Group 158"/>
          <p:cNvGrpSpPr>
            <a:grpSpLocks/>
          </p:cNvGrpSpPr>
          <p:nvPr/>
        </p:nvGrpSpPr>
        <p:grpSpPr bwMode="auto">
          <a:xfrm>
            <a:off x="3622675" y="4456113"/>
            <a:ext cx="550863" cy="550862"/>
            <a:chOff x="0" y="0"/>
            <a:chExt cx="550863" cy="550863"/>
          </a:xfrm>
        </p:grpSpPr>
        <p:sp>
          <p:nvSpPr>
            <p:cNvPr id="20675" name="AutoShape 1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6" name="AutoShape 1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0520" name="AutoShape 161"/>
          <p:cNvSpPr>
            <a:spLocks/>
          </p:cNvSpPr>
          <p:nvPr/>
        </p:nvSpPr>
        <p:spPr bwMode="auto">
          <a:xfrm>
            <a:off x="3622675"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21" name="AutoShape 162"/>
          <p:cNvSpPr>
            <a:spLocks/>
          </p:cNvSpPr>
          <p:nvPr/>
        </p:nvSpPr>
        <p:spPr bwMode="auto">
          <a:xfrm>
            <a:off x="3844925" y="350202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2" name="AutoShape 163"/>
          <p:cNvSpPr>
            <a:spLocks/>
          </p:cNvSpPr>
          <p:nvPr/>
        </p:nvSpPr>
        <p:spPr bwMode="auto">
          <a:xfrm>
            <a:off x="5192713" y="3497263"/>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3" name="AutoShape 164"/>
          <p:cNvSpPr>
            <a:spLocks/>
          </p:cNvSpPr>
          <p:nvPr/>
        </p:nvSpPr>
        <p:spPr bwMode="auto">
          <a:xfrm>
            <a:off x="5908675" y="3497263"/>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24" name="Group 165"/>
          <p:cNvGrpSpPr>
            <a:grpSpLocks/>
          </p:cNvGrpSpPr>
          <p:nvPr/>
        </p:nvGrpSpPr>
        <p:grpSpPr bwMode="auto">
          <a:xfrm>
            <a:off x="4900613" y="3905250"/>
            <a:ext cx="550862" cy="550863"/>
            <a:chOff x="0" y="0"/>
            <a:chExt cx="550863" cy="550863"/>
          </a:xfrm>
        </p:grpSpPr>
        <p:sp>
          <p:nvSpPr>
            <p:cNvPr id="20673" name="AutoShape 16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4" name="AutoShape 16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0525" name="Group 168"/>
          <p:cNvGrpSpPr>
            <a:grpSpLocks/>
          </p:cNvGrpSpPr>
          <p:nvPr/>
        </p:nvGrpSpPr>
        <p:grpSpPr bwMode="auto">
          <a:xfrm>
            <a:off x="4900613" y="4456113"/>
            <a:ext cx="550862" cy="550862"/>
            <a:chOff x="0" y="0"/>
            <a:chExt cx="550863" cy="550863"/>
          </a:xfrm>
        </p:grpSpPr>
        <p:sp>
          <p:nvSpPr>
            <p:cNvPr id="20671" name="AutoShape 1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2" name="AutoShape 1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0526" name="Group 171"/>
          <p:cNvGrpSpPr>
            <a:grpSpLocks/>
          </p:cNvGrpSpPr>
          <p:nvPr/>
        </p:nvGrpSpPr>
        <p:grpSpPr bwMode="auto">
          <a:xfrm>
            <a:off x="4900613" y="5006975"/>
            <a:ext cx="550862" cy="550863"/>
            <a:chOff x="0" y="0"/>
            <a:chExt cx="550863" cy="550863"/>
          </a:xfrm>
        </p:grpSpPr>
        <p:sp>
          <p:nvSpPr>
            <p:cNvPr id="20669" name="AutoShape 1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0" name="AutoShape 17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0527" name="Group 174"/>
          <p:cNvGrpSpPr>
            <a:grpSpLocks/>
          </p:cNvGrpSpPr>
          <p:nvPr/>
        </p:nvGrpSpPr>
        <p:grpSpPr bwMode="auto">
          <a:xfrm>
            <a:off x="5645150" y="3905250"/>
            <a:ext cx="550863" cy="550863"/>
            <a:chOff x="0" y="0"/>
            <a:chExt cx="550863" cy="550863"/>
          </a:xfrm>
        </p:grpSpPr>
        <p:sp>
          <p:nvSpPr>
            <p:cNvPr id="20667" name="AutoShape 1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8" name="AutoShape 176"/>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0528" name="Group 177"/>
          <p:cNvGrpSpPr>
            <a:grpSpLocks/>
          </p:cNvGrpSpPr>
          <p:nvPr/>
        </p:nvGrpSpPr>
        <p:grpSpPr bwMode="auto">
          <a:xfrm>
            <a:off x="5645150" y="4456113"/>
            <a:ext cx="550863" cy="550862"/>
            <a:chOff x="0" y="0"/>
            <a:chExt cx="550863" cy="550863"/>
          </a:xfrm>
        </p:grpSpPr>
        <p:sp>
          <p:nvSpPr>
            <p:cNvPr id="20665" name="AutoShape 1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6" name="AutoShape 1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0529" name="AutoShape 180"/>
          <p:cNvSpPr>
            <a:spLocks/>
          </p:cNvSpPr>
          <p:nvPr/>
        </p:nvSpPr>
        <p:spPr bwMode="auto">
          <a:xfrm>
            <a:off x="5645150"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30" name="Group 181"/>
          <p:cNvGrpSpPr>
            <a:grpSpLocks/>
          </p:cNvGrpSpPr>
          <p:nvPr/>
        </p:nvGrpSpPr>
        <p:grpSpPr bwMode="auto">
          <a:xfrm>
            <a:off x="5313363" y="2940050"/>
            <a:ext cx="550862" cy="550863"/>
            <a:chOff x="0" y="0"/>
            <a:chExt cx="550863" cy="550863"/>
          </a:xfrm>
        </p:grpSpPr>
        <p:sp>
          <p:nvSpPr>
            <p:cNvPr id="20663"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4"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0531" name="Group 184"/>
          <p:cNvGrpSpPr>
            <a:grpSpLocks/>
          </p:cNvGrpSpPr>
          <p:nvPr/>
        </p:nvGrpSpPr>
        <p:grpSpPr bwMode="auto">
          <a:xfrm>
            <a:off x="5829300" y="2940050"/>
            <a:ext cx="152400" cy="550863"/>
            <a:chOff x="-1" y="0"/>
            <a:chExt cx="153037" cy="551498"/>
          </a:xfrm>
        </p:grpSpPr>
        <p:sp>
          <p:nvSpPr>
            <p:cNvPr id="20653" name="AutoShape 1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54" name="Group 186"/>
            <p:cNvGrpSpPr>
              <a:grpSpLocks/>
            </p:cNvGrpSpPr>
            <p:nvPr/>
          </p:nvGrpSpPr>
          <p:grpSpPr bwMode="auto">
            <a:xfrm>
              <a:off x="-1" y="0"/>
              <a:ext cx="153037" cy="551498"/>
              <a:chOff x="-1" y="0"/>
              <a:chExt cx="153037" cy="551498"/>
            </a:xfrm>
          </p:grpSpPr>
          <p:sp>
            <p:nvSpPr>
              <p:cNvPr id="20655" name="Line 1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6" name="Line 1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7" name="Line 1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8" name="Line 1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9" name="Line 1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0" name="Line 1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1" name="Line 1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2" name="Line 1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32" name="AutoShape 195"/>
          <p:cNvSpPr>
            <a:spLocks/>
          </p:cNvSpPr>
          <p:nvPr/>
        </p:nvSpPr>
        <p:spPr bwMode="auto">
          <a:xfrm>
            <a:off x="5981700" y="29400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33" name="Group 196"/>
          <p:cNvGrpSpPr>
            <a:grpSpLocks/>
          </p:cNvGrpSpPr>
          <p:nvPr/>
        </p:nvGrpSpPr>
        <p:grpSpPr bwMode="auto">
          <a:xfrm>
            <a:off x="6497638" y="2940050"/>
            <a:ext cx="152400" cy="550863"/>
            <a:chOff x="-1" y="0"/>
            <a:chExt cx="153037" cy="551498"/>
          </a:xfrm>
        </p:grpSpPr>
        <p:sp>
          <p:nvSpPr>
            <p:cNvPr id="20643" name="AutoShape 1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44" name="Group 198"/>
            <p:cNvGrpSpPr>
              <a:grpSpLocks/>
            </p:cNvGrpSpPr>
            <p:nvPr/>
          </p:nvGrpSpPr>
          <p:grpSpPr bwMode="auto">
            <a:xfrm>
              <a:off x="-1" y="0"/>
              <a:ext cx="153037" cy="551498"/>
              <a:chOff x="-1" y="0"/>
              <a:chExt cx="153037" cy="551498"/>
            </a:xfrm>
          </p:grpSpPr>
          <p:sp>
            <p:nvSpPr>
              <p:cNvPr id="20645" name="Line 1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6" name="Line 2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7" name="Line 2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8" name="Line 2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9" name="Line 2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0" name="Line 2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1" name="Line 2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2" name="Line 2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34" name="Group 207"/>
          <p:cNvGrpSpPr>
            <a:grpSpLocks/>
          </p:cNvGrpSpPr>
          <p:nvPr/>
        </p:nvGrpSpPr>
        <p:grpSpPr bwMode="auto">
          <a:xfrm>
            <a:off x="5160963" y="2940050"/>
            <a:ext cx="152400" cy="550863"/>
            <a:chOff x="-1" y="0"/>
            <a:chExt cx="153037" cy="551498"/>
          </a:xfrm>
        </p:grpSpPr>
        <p:sp>
          <p:nvSpPr>
            <p:cNvPr id="20633"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34" name="Group 209"/>
            <p:cNvGrpSpPr>
              <a:grpSpLocks/>
            </p:cNvGrpSpPr>
            <p:nvPr/>
          </p:nvGrpSpPr>
          <p:grpSpPr bwMode="auto">
            <a:xfrm>
              <a:off x="-1" y="0"/>
              <a:ext cx="153037" cy="551498"/>
              <a:chOff x="-1" y="0"/>
              <a:chExt cx="153037" cy="551498"/>
            </a:xfrm>
          </p:grpSpPr>
          <p:sp>
            <p:nvSpPr>
              <p:cNvPr id="20635"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6"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7"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8"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9"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0"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1"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2"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35" name="Line 218"/>
          <p:cNvSpPr>
            <a:spLocks noChangeShapeType="1"/>
          </p:cNvSpPr>
          <p:nvPr/>
        </p:nvSpPr>
        <p:spPr bwMode="auto">
          <a:xfrm flipH="1">
            <a:off x="7172325" y="3490913"/>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36" name="Line 219"/>
          <p:cNvSpPr>
            <a:spLocks noChangeShapeType="1"/>
          </p:cNvSpPr>
          <p:nvPr/>
        </p:nvSpPr>
        <p:spPr bwMode="auto">
          <a:xfrm>
            <a:off x="7900988" y="3490913"/>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0537" name="Group 220"/>
          <p:cNvGrpSpPr>
            <a:grpSpLocks/>
          </p:cNvGrpSpPr>
          <p:nvPr/>
        </p:nvGrpSpPr>
        <p:grpSpPr bwMode="auto">
          <a:xfrm>
            <a:off x="6872288" y="3905250"/>
            <a:ext cx="550862" cy="550863"/>
            <a:chOff x="0" y="0"/>
            <a:chExt cx="550863" cy="550863"/>
          </a:xfrm>
        </p:grpSpPr>
        <p:sp>
          <p:nvSpPr>
            <p:cNvPr id="20631" name="AutoShape 2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32" name="AutoShape 2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0538" name="Group 223"/>
          <p:cNvGrpSpPr>
            <a:grpSpLocks/>
          </p:cNvGrpSpPr>
          <p:nvPr/>
        </p:nvGrpSpPr>
        <p:grpSpPr bwMode="auto">
          <a:xfrm>
            <a:off x="6872288" y="4456113"/>
            <a:ext cx="550862" cy="550862"/>
            <a:chOff x="0" y="0"/>
            <a:chExt cx="550863" cy="550863"/>
          </a:xfrm>
        </p:grpSpPr>
        <p:sp>
          <p:nvSpPr>
            <p:cNvPr id="20629" name="AutoShape 22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30" name="AutoShape 22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0539" name="AutoShape 226"/>
          <p:cNvSpPr>
            <a:spLocks/>
          </p:cNvSpPr>
          <p:nvPr/>
        </p:nvSpPr>
        <p:spPr bwMode="auto">
          <a:xfrm>
            <a:off x="6872288" y="50069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0" name="AutoShape 227"/>
          <p:cNvSpPr>
            <a:spLocks/>
          </p:cNvSpPr>
          <p:nvPr/>
        </p:nvSpPr>
        <p:spPr bwMode="auto">
          <a:xfrm>
            <a:off x="7310438" y="29400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41" name="Group 228"/>
          <p:cNvGrpSpPr>
            <a:grpSpLocks/>
          </p:cNvGrpSpPr>
          <p:nvPr/>
        </p:nvGrpSpPr>
        <p:grpSpPr bwMode="auto">
          <a:xfrm>
            <a:off x="7826375" y="2940050"/>
            <a:ext cx="152400" cy="550863"/>
            <a:chOff x="-1" y="0"/>
            <a:chExt cx="153037" cy="551498"/>
          </a:xfrm>
        </p:grpSpPr>
        <p:sp>
          <p:nvSpPr>
            <p:cNvPr id="20619" name="AutoShape 22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20" name="Group 230"/>
            <p:cNvGrpSpPr>
              <a:grpSpLocks/>
            </p:cNvGrpSpPr>
            <p:nvPr/>
          </p:nvGrpSpPr>
          <p:grpSpPr bwMode="auto">
            <a:xfrm>
              <a:off x="-1" y="0"/>
              <a:ext cx="153037" cy="551498"/>
              <a:chOff x="-1" y="0"/>
              <a:chExt cx="153037" cy="551498"/>
            </a:xfrm>
          </p:grpSpPr>
          <p:sp>
            <p:nvSpPr>
              <p:cNvPr id="20621" name="Line 23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2" name="Line 23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3" name="Line 23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4" name="Line 23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5" name="Line 23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6" name="Line 23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7" name="Line 23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8" name="Line 23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42" name="Group 239"/>
          <p:cNvGrpSpPr>
            <a:grpSpLocks/>
          </p:cNvGrpSpPr>
          <p:nvPr/>
        </p:nvGrpSpPr>
        <p:grpSpPr bwMode="auto">
          <a:xfrm>
            <a:off x="7978775" y="2940050"/>
            <a:ext cx="550863" cy="550863"/>
            <a:chOff x="0" y="0"/>
            <a:chExt cx="550863" cy="550863"/>
          </a:xfrm>
        </p:grpSpPr>
        <p:sp>
          <p:nvSpPr>
            <p:cNvPr id="20617" name="AutoShape 24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18" name="AutoShape 24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0543" name="Group 242"/>
          <p:cNvGrpSpPr>
            <a:grpSpLocks/>
          </p:cNvGrpSpPr>
          <p:nvPr/>
        </p:nvGrpSpPr>
        <p:grpSpPr bwMode="auto">
          <a:xfrm>
            <a:off x="8494713" y="2940050"/>
            <a:ext cx="152400" cy="550863"/>
            <a:chOff x="-1" y="0"/>
            <a:chExt cx="153037" cy="551498"/>
          </a:xfrm>
        </p:grpSpPr>
        <p:sp>
          <p:nvSpPr>
            <p:cNvPr id="20607" name="AutoShape 2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08" name="Group 244"/>
            <p:cNvGrpSpPr>
              <a:grpSpLocks/>
            </p:cNvGrpSpPr>
            <p:nvPr/>
          </p:nvGrpSpPr>
          <p:grpSpPr bwMode="auto">
            <a:xfrm>
              <a:off x="-1" y="0"/>
              <a:ext cx="153037" cy="551498"/>
              <a:chOff x="-1" y="0"/>
              <a:chExt cx="153037" cy="551498"/>
            </a:xfrm>
          </p:grpSpPr>
          <p:sp>
            <p:nvSpPr>
              <p:cNvPr id="20609" name="Line 2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0" name="Line 2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1" name="Line 2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2" name="Line 2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3" name="Line 2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4" name="Line 2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5" name="Line 2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6" name="Line 2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44" name="Group 253"/>
          <p:cNvGrpSpPr>
            <a:grpSpLocks/>
          </p:cNvGrpSpPr>
          <p:nvPr/>
        </p:nvGrpSpPr>
        <p:grpSpPr bwMode="auto">
          <a:xfrm>
            <a:off x="7158038" y="2940050"/>
            <a:ext cx="152400" cy="550863"/>
            <a:chOff x="-1" y="0"/>
            <a:chExt cx="153037" cy="551498"/>
          </a:xfrm>
        </p:grpSpPr>
        <p:sp>
          <p:nvSpPr>
            <p:cNvPr id="20597"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98" name="Group 255"/>
            <p:cNvGrpSpPr>
              <a:grpSpLocks/>
            </p:cNvGrpSpPr>
            <p:nvPr/>
          </p:nvGrpSpPr>
          <p:grpSpPr bwMode="auto">
            <a:xfrm>
              <a:off x="-1" y="0"/>
              <a:ext cx="153037" cy="551498"/>
              <a:chOff x="-1" y="0"/>
              <a:chExt cx="153037" cy="551498"/>
            </a:xfrm>
          </p:grpSpPr>
          <p:sp>
            <p:nvSpPr>
              <p:cNvPr id="20599"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0"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1"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2"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3"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4"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5"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6"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45" name="AutoShape 264"/>
          <p:cNvSpPr>
            <a:spLocks/>
          </p:cNvSpPr>
          <p:nvPr/>
        </p:nvSpPr>
        <p:spPr bwMode="auto">
          <a:xfrm>
            <a:off x="7600950" y="390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6" name="AutoShape 265"/>
          <p:cNvSpPr>
            <a:spLocks/>
          </p:cNvSpPr>
          <p:nvPr/>
        </p:nvSpPr>
        <p:spPr bwMode="auto">
          <a:xfrm>
            <a:off x="7600950" y="44561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7" name="AutoShape 266"/>
          <p:cNvSpPr>
            <a:spLocks/>
          </p:cNvSpPr>
          <p:nvPr/>
        </p:nvSpPr>
        <p:spPr bwMode="auto">
          <a:xfrm>
            <a:off x="7600950"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8" name="AutoShape 267"/>
          <p:cNvSpPr>
            <a:spLocks/>
          </p:cNvSpPr>
          <p:nvPr/>
        </p:nvSpPr>
        <p:spPr bwMode="auto">
          <a:xfrm>
            <a:off x="5920581" y="2520035"/>
            <a:ext cx="615631" cy="42001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49" name="AutoShape 268"/>
          <p:cNvSpPr>
            <a:spLocks/>
          </p:cNvSpPr>
          <p:nvPr/>
        </p:nvSpPr>
        <p:spPr bwMode="auto">
          <a:xfrm>
            <a:off x="7194234" y="2520035"/>
            <a:ext cx="624016" cy="393700"/>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50" name="Group 269"/>
          <p:cNvGrpSpPr>
            <a:grpSpLocks/>
          </p:cNvGrpSpPr>
          <p:nvPr/>
        </p:nvGrpSpPr>
        <p:grpSpPr bwMode="auto">
          <a:xfrm>
            <a:off x="6602413" y="1944688"/>
            <a:ext cx="550862" cy="550862"/>
            <a:chOff x="0" y="0"/>
            <a:chExt cx="550863" cy="550863"/>
          </a:xfrm>
        </p:grpSpPr>
        <p:sp>
          <p:nvSpPr>
            <p:cNvPr id="20595" name="AutoShape 27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96" name="AutoShape 27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0551" name="Group 272"/>
          <p:cNvGrpSpPr>
            <a:grpSpLocks/>
          </p:cNvGrpSpPr>
          <p:nvPr/>
        </p:nvGrpSpPr>
        <p:grpSpPr bwMode="auto">
          <a:xfrm>
            <a:off x="7118350" y="1944688"/>
            <a:ext cx="152400" cy="550862"/>
            <a:chOff x="-1" y="0"/>
            <a:chExt cx="153037" cy="551498"/>
          </a:xfrm>
        </p:grpSpPr>
        <p:sp>
          <p:nvSpPr>
            <p:cNvPr id="20585" name="AutoShape 27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86" name="Group 274"/>
            <p:cNvGrpSpPr>
              <a:grpSpLocks/>
            </p:cNvGrpSpPr>
            <p:nvPr/>
          </p:nvGrpSpPr>
          <p:grpSpPr bwMode="auto">
            <a:xfrm>
              <a:off x="-1" y="0"/>
              <a:ext cx="153037" cy="551498"/>
              <a:chOff x="-1" y="0"/>
              <a:chExt cx="153037" cy="551498"/>
            </a:xfrm>
          </p:grpSpPr>
          <p:sp>
            <p:nvSpPr>
              <p:cNvPr id="20587" name="Line 27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8" name="Line 27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9" name="Line 27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0" name="Line 27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1" name="Line 27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2" name="Line 28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3" name="Line 28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4" name="Line 28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52" name="AutoShape 283"/>
          <p:cNvSpPr>
            <a:spLocks/>
          </p:cNvSpPr>
          <p:nvPr/>
        </p:nvSpPr>
        <p:spPr bwMode="auto">
          <a:xfrm>
            <a:off x="7270750" y="19446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53" name="Group 284"/>
          <p:cNvGrpSpPr>
            <a:grpSpLocks/>
          </p:cNvGrpSpPr>
          <p:nvPr/>
        </p:nvGrpSpPr>
        <p:grpSpPr bwMode="auto">
          <a:xfrm>
            <a:off x="7786688" y="1944688"/>
            <a:ext cx="152400" cy="550862"/>
            <a:chOff x="-1" y="0"/>
            <a:chExt cx="153037" cy="551498"/>
          </a:xfrm>
        </p:grpSpPr>
        <p:sp>
          <p:nvSpPr>
            <p:cNvPr id="20575" name="AutoShape 2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76" name="Group 286"/>
            <p:cNvGrpSpPr>
              <a:grpSpLocks/>
            </p:cNvGrpSpPr>
            <p:nvPr/>
          </p:nvGrpSpPr>
          <p:grpSpPr bwMode="auto">
            <a:xfrm>
              <a:off x="-1" y="0"/>
              <a:ext cx="153037" cy="551498"/>
              <a:chOff x="-1" y="0"/>
              <a:chExt cx="153037" cy="551498"/>
            </a:xfrm>
          </p:grpSpPr>
          <p:sp>
            <p:nvSpPr>
              <p:cNvPr id="20577" name="Line 2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8" name="Line 2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9" name="Line 2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0" name="Line 2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1" name="Line 2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2" name="Line 2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3" name="Line 2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4" name="Line 2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54" name="Group 295"/>
          <p:cNvGrpSpPr>
            <a:grpSpLocks/>
          </p:cNvGrpSpPr>
          <p:nvPr/>
        </p:nvGrpSpPr>
        <p:grpSpPr bwMode="auto">
          <a:xfrm>
            <a:off x="6450013" y="1944688"/>
            <a:ext cx="152400" cy="550862"/>
            <a:chOff x="-1" y="0"/>
            <a:chExt cx="153037" cy="551498"/>
          </a:xfrm>
        </p:grpSpPr>
        <p:sp>
          <p:nvSpPr>
            <p:cNvPr id="20565" name="AutoShape 29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66" name="Group 297"/>
            <p:cNvGrpSpPr>
              <a:grpSpLocks/>
            </p:cNvGrpSpPr>
            <p:nvPr/>
          </p:nvGrpSpPr>
          <p:grpSpPr bwMode="auto">
            <a:xfrm>
              <a:off x="-1" y="0"/>
              <a:ext cx="153037" cy="551498"/>
              <a:chOff x="-1" y="0"/>
              <a:chExt cx="153037" cy="551498"/>
            </a:xfrm>
          </p:grpSpPr>
          <p:sp>
            <p:nvSpPr>
              <p:cNvPr id="20567" name="Line 29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68" name="Line 29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69" name="Line 30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0" name="Line 30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1" name="Line 30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2" name="Line 30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3" name="Line 30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4" name="Line 30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55" name="Group 306"/>
          <p:cNvGrpSpPr>
            <a:grpSpLocks/>
          </p:cNvGrpSpPr>
          <p:nvPr/>
        </p:nvGrpSpPr>
        <p:grpSpPr bwMode="auto">
          <a:xfrm>
            <a:off x="8370888" y="3900488"/>
            <a:ext cx="550862" cy="550862"/>
            <a:chOff x="0" y="0"/>
            <a:chExt cx="550863" cy="550863"/>
          </a:xfrm>
        </p:grpSpPr>
        <p:sp>
          <p:nvSpPr>
            <p:cNvPr id="20563" name="AutoShape 3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64" name="AutoShape 3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0556" name="Group 309"/>
          <p:cNvGrpSpPr>
            <a:grpSpLocks/>
          </p:cNvGrpSpPr>
          <p:nvPr/>
        </p:nvGrpSpPr>
        <p:grpSpPr bwMode="auto">
          <a:xfrm>
            <a:off x="8370888" y="4451350"/>
            <a:ext cx="550862" cy="550863"/>
            <a:chOff x="0" y="0"/>
            <a:chExt cx="550863" cy="550863"/>
          </a:xfrm>
        </p:grpSpPr>
        <p:sp>
          <p:nvSpPr>
            <p:cNvPr id="20561" name="AutoShape 3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62" name="AutoShape 3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0557" name="AutoShape 312"/>
          <p:cNvSpPr>
            <a:spLocks/>
          </p:cNvSpPr>
          <p:nvPr/>
        </p:nvSpPr>
        <p:spPr bwMode="auto">
          <a:xfrm>
            <a:off x="8370888" y="5002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58" name="AutoShape 313"/>
          <p:cNvSpPr>
            <a:spLocks/>
          </p:cNvSpPr>
          <p:nvPr/>
        </p:nvSpPr>
        <p:spPr bwMode="auto">
          <a:xfrm>
            <a:off x="8593138" y="3497263"/>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59" name="Rectangle 314"/>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And Now for Deletion…</a:t>
            </a:r>
            <a:endParaRPr lang="en-US" altLang="en-US" smtClean="0"/>
          </a:p>
        </p:txBody>
      </p:sp>
      <p:sp>
        <p:nvSpPr>
          <p:cNvPr id="20560" name="AutoShape 315"/>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0BF11879-822D-427A-955C-729185AE4810}" type="slidenum">
              <a:rPr lang="en-US" altLang="en-US" sz="1400">
                <a:latin typeface="Arial" pitchFamily="34" charset="0"/>
                <a:cs typeface="Arial" pitchFamily="34" charset="0"/>
                <a:sym typeface="Arial" pitchFamily="34" charset="0"/>
              </a:rPr>
              <a:pPr algn="r" eaLnBrk="1"/>
              <a:t>17</a:t>
            </a:fld>
            <a:endParaRPr lang="en-US" altLang="en-US"/>
          </a:p>
        </p:txBody>
      </p:sp>
      <p:sp>
        <p:nvSpPr>
          <p:cNvPr id="21507"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15</a:t>
            </a:r>
            <a:r>
              <a:rPr lang="en-US" altLang="en-US"/>
              <a:t>)</a:t>
            </a:r>
          </a:p>
        </p:txBody>
      </p:sp>
      <p:sp>
        <p:nvSpPr>
          <p:cNvPr id="21508"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09"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10" name="AutoShape 5"/>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11" name="Group 6"/>
          <p:cNvGrpSpPr>
            <a:grpSpLocks/>
          </p:cNvGrpSpPr>
          <p:nvPr/>
        </p:nvGrpSpPr>
        <p:grpSpPr bwMode="auto">
          <a:xfrm>
            <a:off x="152400" y="3649663"/>
            <a:ext cx="550863" cy="550862"/>
            <a:chOff x="0" y="0"/>
            <a:chExt cx="550863" cy="550863"/>
          </a:xfrm>
        </p:grpSpPr>
        <p:sp>
          <p:nvSpPr>
            <p:cNvPr id="21816"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7"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1512" name="Group 9"/>
          <p:cNvGrpSpPr>
            <a:grpSpLocks/>
          </p:cNvGrpSpPr>
          <p:nvPr/>
        </p:nvGrpSpPr>
        <p:grpSpPr bwMode="auto">
          <a:xfrm>
            <a:off x="152400" y="4200525"/>
            <a:ext cx="550863" cy="550863"/>
            <a:chOff x="0" y="0"/>
            <a:chExt cx="550863" cy="550863"/>
          </a:xfrm>
        </p:grpSpPr>
        <p:sp>
          <p:nvSpPr>
            <p:cNvPr id="21814"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5"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1513" name="Group 12"/>
          <p:cNvGrpSpPr>
            <a:grpSpLocks/>
          </p:cNvGrpSpPr>
          <p:nvPr/>
        </p:nvGrpSpPr>
        <p:grpSpPr bwMode="auto">
          <a:xfrm>
            <a:off x="152400" y="4751388"/>
            <a:ext cx="550863" cy="550862"/>
            <a:chOff x="0" y="0"/>
            <a:chExt cx="550863" cy="550863"/>
          </a:xfrm>
        </p:grpSpPr>
        <p:sp>
          <p:nvSpPr>
            <p:cNvPr id="21812"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3"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1514" name="Group 15"/>
          <p:cNvGrpSpPr>
            <a:grpSpLocks/>
          </p:cNvGrpSpPr>
          <p:nvPr/>
        </p:nvGrpSpPr>
        <p:grpSpPr bwMode="auto">
          <a:xfrm>
            <a:off x="896938" y="3649663"/>
            <a:ext cx="550862" cy="550862"/>
            <a:chOff x="0" y="0"/>
            <a:chExt cx="550863" cy="550863"/>
          </a:xfrm>
        </p:grpSpPr>
        <p:sp>
          <p:nvSpPr>
            <p:cNvPr id="21810"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1" name="AutoShape 17"/>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1515" name="Group 18"/>
          <p:cNvGrpSpPr>
            <a:grpSpLocks/>
          </p:cNvGrpSpPr>
          <p:nvPr/>
        </p:nvGrpSpPr>
        <p:grpSpPr bwMode="auto">
          <a:xfrm>
            <a:off x="896938" y="4200525"/>
            <a:ext cx="550862" cy="550863"/>
            <a:chOff x="0" y="0"/>
            <a:chExt cx="550863" cy="550863"/>
          </a:xfrm>
        </p:grpSpPr>
        <p:sp>
          <p:nvSpPr>
            <p:cNvPr id="21808"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09"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1516" name="AutoShape 21"/>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17" name="Group 22"/>
          <p:cNvGrpSpPr>
            <a:grpSpLocks/>
          </p:cNvGrpSpPr>
          <p:nvPr/>
        </p:nvGrpSpPr>
        <p:grpSpPr bwMode="auto">
          <a:xfrm>
            <a:off x="565150" y="2684463"/>
            <a:ext cx="550863" cy="550862"/>
            <a:chOff x="0" y="0"/>
            <a:chExt cx="550863" cy="550863"/>
          </a:xfrm>
        </p:grpSpPr>
        <p:sp>
          <p:nvSpPr>
            <p:cNvPr id="21806"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07"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1518" name="Group 25"/>
          <p:cNvGrpSpPr>
            <a:grpSpLocks/>
          </p:cNvGrpSpPr>
          <p:nvPr/>
        </p:nvGrpSpPr>
        <p:grpSpPr bwMode="auto">
          <a:xfrm>
            <a:off x="1081088" y="2684463"/>
            <a:ext cx="152400" cy="550862"/>
            <a:chOff x="-1" y="0"/>
            <a:chExt cx="153037" cy="551498"/>
          </a:xfrm>
        </p:grpSpPr>
        <p:sp>
          <p:nvSpPr>
            <p:cNvPr id="21796"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97" name="Group 27"/>
            <p:cNvGrpSpPr>
              <a:grpSpLocks/>
            </p:cNvGrpSpPr>
            <p:nvPr/>
          </p:nvGrpSpPr>
          <p:grpSpPr bwMode="auto">
            <a:xfrm>
              <a:off x="-1" y="0"/>
              <a:ext cx="153037" cy="551498"/>
              <a:chOff x="-1" y="0"/>
              <a:chExt cx="153037" cy="551498"/>
            </a:xfrm>
          </p:grpSpPr>
          <p:sp>
            <p:nvSpPr>
              <p:cNvPr id="21798"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9"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0"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1"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2"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3"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4"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5"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19" name="AutoShape 36"/>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20" name="Group 37"/>
          <p:cNvGrpSpPr>
            <a:grpSpLocks/>
          </p:cNvGrpSpPr>
          <p:nvPr/>
        </p:nvGrpSpPr>
        <p:grpSpPr bwMode="auto">
          <a:xfrm>
            <a:off x="1749425" y="2684463"/>
            <a:ext cx="152400" cy="550862"/>
            <a:chOff x="-1" y="0"/>
            <a:chExt cx="153037" cy="551498"/>
          </a:xfrm>
        </p:grpSpPr>
        <p:sp>
          <p:nvSpPr>
            <p:cNvPr id="21786"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87" name="Group 39"/>
            <p:cNvGrpSpPr>
              <a:grpSpLocks/>
            </p:cNvGrpSpPr>
            <p:nvPr/>
          </p:nvGrpSpPr>
          <p:grpSpPr bwMode="auto">
            <a:xfrm>
              <a:off x="-1" y="0"/>
              <a:ext cx="153037" cy="551498"/>
              <a:chOff x="-1" y="0"/>
              <a:chExt cx="153037" cy="551498"/>
            </a:xfrm>
          </p:grpSpPr>
          <p:sp>
            <p:nvSpPr>
              <p:cNvPr id="21788"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9"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0"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1"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2"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3"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4"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5"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21" name="Group 48"/>
          <p:cNvGrpSpPr>
            <a:grpSpLocks/>
          </p:cNvGrpSpPr>
          <p:nvPr/>
        </p:nvGrpSpPr>
        <p:grpSpPr bwMode="auto">
          <a:xfrm>
            <a:off x="412750" y="2684463"/>
            <a:ext cx="152400" cy="550862"/>
            <a:chOff x="-1" y="0"/>
            <a:chExt cx="153037" cy="551498"/>
          </a:xfrm>
        </p:grpSpPr>
        <p:sp>
          <p:nvSpPr>
            <p:cNvPr id="21776" name="AutoShape 4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77" name="Group 50"/>
            <p:cNvGrpSpPr>
              <a:grpSpLocks/>
            </p:cNvGrpSpPr>
            <p:nvPr/>
          </p:nvGrpSpPr>
          <p:grpSpPr bwMode="auto">
            <a:xfrm>
              <a:off x="-1" y="0"/>
              <a:ext cx="153037" cy="551498"/>
              <a:chOff x="-1" y="0"/>
              <a:chExt cx="153037" cy="551498"/>
            </a:xfrm>
          </p:grpSpPr>
          <p:sp>
            <p:nvSpPr>
              <p:cNvPr id="21778" name="Line 5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79" name="Line 5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0" name="Line 5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1" name="Line 5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2" name="Line 5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3" name="Line 5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4" name="Line 5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5" name="Line 5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22" name="Line 5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23" name="Line 60"/>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1524" name="Group 61"/>
          <p:cNvGrpSpPr>
            <a:grpSpLocks/>
          </p:cNvGrpSpPr>
          <p:nvPr/>
        </p:nvGrpSpPr>
        <p:grpSpPr bwMode="auto">
          <a:xfrm>
            <a:off x="2124075" y="3649663"/>
            <a:ext cx="550863" cy="550862"/>
            <a:chOff x="0" y="0"/>
            <a:chExt cx="550863" cy="550863"/>
          </a:xfrm>
        </p:grpSpPr>
        <p:sp>
          <p:nvSpPr>
            <p:cNvPr id="21774"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5"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1525" name="Group 64"/>
          <p:cNvGrpSpPr>
            <a:grpSpLocks/>
          </p:cNvGrpSpPr>
          <p:nvPr/>
        </p:nvGrpSpPr>
        <p:grpSpPr bwMode="auto">
          <a:xfrm>
            <a:off x="2124075" y="4200525"/>
            <a:ext cx="550863" cy="550863"/>
            <a:chOff x="0" y="0"/>
            <a:chExt cx="550863" cy="550863"/>
          </a:xfrm>
        </p:grpSpPr>
        <p:sp>
          <p:nvSpPr>
            <p:cNvPr id="21772"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3"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1526" name="AutoShape 67"/>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27" name="Group 68"/>
          <p:cNvGrpSpPr>
            <a:grpSpLocks/>
          </p:cNvGrpSpPr>
          <p:nvPr/>
        </p:nvGrpSpPr>
        <p:grpSpPr bwMode="auto">
          <a:xfrm>
            <a:off x="2562225" y="2684463"/>
            <a:ext cx="550863" cy="550862"/>
            <a:chOff x="0" y="0"/>
            <a:chExt cx="550863" cy="550863"/>
          </a:xfrm>
        </p:grpSpPr>
        <p:sp>
          <p:nvSpPr>
            <p:cNvPr id="21770" name="AutoShape 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1" name="AutoShape 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1528" name="Group 71"/>
          <p:cNvGrpSpPr>
            <a:grpSpLocks/>
          </p:cNvGrpSpPr>
          <p:nvPr/>
        </p:nvGrpSpPr>
        <p:grpSpPr bwMode="auto">
          <a:xfrm>
            <a:off x="3078163" y="2684463"/>
            <a:ext cx="152400" cy="550862"/>
            <a:chOff x="-1" y="0"/>
            <a:chExt cx="153037" cy="551498"/>
          </a:xfrm>
        </p:grpSpPr>
        <p:sp>
          <p:nvSpPr>
            <p:cNvPr id="21760" name="AutoShape 7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61" name="Group 73"/>
            <p:cNvGrpSpPr>
              <a:grpSpLocks/>
            </p:cNvGrpSpPr>
            <p:nvPr/>
          </p:nvGrpSpPr>
          <p:grpSpPr bwMode="auto">
            <a:xfrm>
              <a:off x="-1" y="0"/>
              <a:ext cx="153037" cy="551498"/>
              <a:chOff x="-1" y="0"/>
              <a:chExt cx="153037" cy="551498"/>
            </a:xfrm>
          </p:grpSpPr>
          <p:sp>
            <p:nvSpPr>
              <p:cNvPr id="21762" name="Line 7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3" name="Line 7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4" name="Line 7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5" name="Line 7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6" name="Line 7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7" name="Line 7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8" name="Line 8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9" name="Line 8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29" name="Group 82"/>
          <p:cNvGrpSpPr>
            <a:grpSpLocks/>
          </p:cNvGrpSpPr>
          <p:nvPr/>
        </p:nvGrpSpPr>
        <p:grpSpPr bwMode="auto">
          <a:xfrm>
            <a:off x="3230563" y="2684463"/>
            <a:ext cx="550862" cy="550862"/>
            <a:chOff x="0" y="0"/>
            <a:chExt cx="550863" cy="550863"/>
          </a:xfrm>
        </p:grpSpPr>
        <p:sp>
          <p:nvSpPr>
            <p:cNvPr id="21758" name="AutoShape 8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59" name="AutoShape 8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1530" name="Group 85"/>
          <p:cNvGrpSpPr>
            <a:grpSpLocks/>
          </p:cNvGrpSpPr>
          <p:nvPr/>
        </p:nvGrpSpPr>
        <p:grpSpPr bwMode="auto">
          <a:xfrm>
            <a:off x="3746500" y="2684463"/>
            <a:ext cx="152400" cy="550862"/>
            <a:chOff x="-1" y="0"/>
            <a:chExt cx="153037" cy="551498"/>
          </a:xfrm>
        </p:grpSpPr>
        <p:sp>
          <p:nvSpPr>
            <p:cNvPr id="21748"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49" name="Group 87"/>
            <p:cNvGrpSpPr>
              <a:grpSpLocks/>
            </p:cNvGrpSpPr>
            <p:nvPr/>
          </p:nvGrpSpPr>
          <p:grpSpPr bwMode="auto">
            <a:xfrm>
              <a:off x="-1" y="0"/>
              <a:ext cx="153037" cy="551498"/>
              <a:chOff x="-1" y="0"/>
              <a:chExt cx="153037" cy="551498"/>
            </a:xfrm>
          </p:grpSpPr>
          <p:sp>
            <p:nvSpPr>
              <p:cNvPr id="21750"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1"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2"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3"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4"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5"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6"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7"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31" name="Group 96"/>
          <p:cNvGrpSpPr>
            <a:grpSpLocks/>
          </p:cNvGrpSpPr>
          <p:nvPr/>
        </p:nvGrpSpPr>
        <p:grpSpPr bwMode="auto">
          <a:xfrm>
            <a:off x="2409825" y="2684463"/>
            <a:ext cx="152400" cy="550862"/>
            <a:chOff x="-1" y="0"/>
            <a:chExt cx="153037" cy="551498"/>
          </a:xfrm>
        </p:grpSpPr>
        <p:sp>
          <p:nvSpPr>
            <p:cNvPr id="21738"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39" name="Group 98"/>
            <p:cNvGrpSpPr>
              <a:grpSpLocks/>
            </p:cNvGrpSpPr>
            <p:nvPr/>
          </p:nvGrpSpPr>
          <p:grpSpPr bwMode="auto">
            <a:xfrm>
              <a:off x="-1" y="0"/>
              <a:ext cx="153037" cy="551498"/>
              <a:chOff x="-1" y="0"/>
              <a:chExt cx="153037" cy="551498"/>
            </a:xfrm>
          </p:grpSpPr>
          <p:sp>
            <p:nvSpPr>
              <p:cNvPr id="21740"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1"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2"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3"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4"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5"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6"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7"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32" name="Group 107"/>
          <p:cNvGrpSpPr>
            <a:grpSpLocks/>
          </p:cNvGrpSpPr>
          <p:nvPr/>
        </p:nvGrpSpPr>
        <p:grpSpPr bwMode="auto">
          <a:xfrm>
            <a:off x="2852738" y="3649663"/>
            <a:ext cx="550862" cy="550862"/>
            <a:chOff x="0" y="0"/>
            <a:chExt cx="550863" cy="550863"/>
          </a:xfrm>
        </p:grpSpPr>
        <p:sp>
          <p:nvSpPr>
            <p:cNvPr id="21736" name="AutoShape 1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7" name="AutoShape 1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1533" name="Group 110"/>
          <p:cNvGrpSpPr>
            <a:grpSpLocks/>
          </p:cNvGrpSpPr>
          <p:nvPr/>
        </p:nvGrpSpPr>
        <p:grpSpPr bwMode="auto">
          <a:xfrm>
            <a:off x="2852738" y="4200525"/>
            <a:ext cx="550862" cy="550863"/>
            <a:chOff x="0" y="0"/>
            <a:chExt cx="550863" cy="550863"/>
          </a:xfrm>
        </p:grpSpPr>
        <p:sp>
          <p:nvSpPr>
            <p:cNvPr id="21734" name="AutoShape 1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5" name="AutoShape 1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1534" name="AutoShape 113"/>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35" name="AutoShape 114"/>
          <p:cNvSpPr>
            <a:spLocks/>
          </p:cNvSpPr>
          <p:nvPr/>
        </p:nvSpPr>
        <p:spPr bwMode="auto">
          <a:xfrm>
            <a:off x="1232855" y="2256632"/>
            <a:ext cx="523296" cy="365125"/>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36" name="AutoShape 115"/>
          <p:cNvSpPr>
            <a:spLocks/>
          </p:cNvSpPr>
          <p:nvPr/>
        </p:nvSpPr>
        <p:spPr bwMode="auto">
          <a:xfrm>
            <a:off x="2404269" y="2239963"/>
            <a:ext cx="708819" cy="381794"/>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37" name="Group 116"/>
          <p:cNvGrpSpPr>
            <a:grpSpLocks/>
          </p:cNvGrpSpPr>
          <p:nvPr/>
        </p:nvGrpSpPr>
        <p:grpSpPr bwMode="auto">
          <a:xfrm>
            <a:off x="1854200" y="1689100"/>
            <a:ext cx="550863" cy="550863"/>
            <a:chOff x="0" y="0"/>
            <a:chExt cx="550863" cy="550863"/>
          </a:xfrm>
        </p:grpSpPr>
        <p:sp>
          <p:nvSpPr>
            <p:cNvPr id="21732" name="AutoShape 1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3" name="AutoShape 1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1538" name="Group 119"/>
          <p:cNvGrpSpPr>
            <a:grpSpLocks/>
          </p:cNvGrpSpPr>
          <p:nvPr/>
        </p:nvGrpSpPr>
        <p:grpSpPr bwMode="auto">
          <a:xfrm>
            <a:off x="2370138" y="1689100"/>
            <a:ext cx="152400" cy="550863"/>
            <a:chOff x="-1" y="0"/>
            <a:chExt cx="153037" cy="551498"/>
          </a:xfrm>
        </p:grpSpPr>
        <p:sp>
          <p:nvSpPr>
            <p:cNvPr id="21722" name="AutoShape 1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23" name="Group 121"/>
            <p:cNvGrpSpPr>
              <a:grpSpLocks/>
            </p:cNvGrpSpPr>
            <p:nvPr/>
          </p:nvGrpSpPr>
          <p:grpSpPr bwMode="auto">
            <a:xfrm>
              <a:off x="-1" y="0"/>
              <a:ext cx="153037" cy="551498"/>
              <a:chOff x="-1" y="0"/>
              <a:chExt cx="153037" cy="551498"/>
            </a:xfrm>
          </p:grpSpPr>
          <p:sp>
            <p:nvSpPr>
              <p:cNvPr id="21724" name="Line 1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5" name="Line 1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6" name="Line 1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7" name="Line 1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8" name="Line 1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9" name="Line 1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30" name="Line 1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31" name="Line 1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39" name="AutoShape 130"/>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40" name="Group 131"/>
          <p:cNvGrpSpPr>
            <a:grpSpLocks/>
          </p:cNvGrpSpPr>
          <p:nvPr/>
        </p:nvGrpSpPr>
        <p:grpSpPr bwMode="auto">
          <a:xfrm>
            <a:off x="3038475" y="1689100"/>
            <a:ext cx="152400" cy="550863"/>
            <a:chOff x="-1" y="0"/>
            <a:chExt cx="153037" cy="551498"/>
          </a:xfrm>
        </p:grpSpPr>
        <p:sp>
          <p:nvSpPr>
            <p:cNvPr id="21712" name="AutoShape 1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13" name="Group 133"/>
            <p:cNvGrpSpPr>
              <a:grpSpLocks/>
            </p:cNvGrpSpPr>
            <p:nvPr/>
          </p:nvGrpSpPr>
          <p:grpSpPr bwMode="auto">
            <a:xfrm>
              <a:off x="-1" y="0"/>
              <a:ext cx="153037" cy="551498"/>
              <a:chOff x="-1" y="0"/>
              <a:chExt cx="153037" cy="551498"/>
            </a:xfrm>
          </p:grpSpPr>
          <p:sp>
            <p:nvSpPr>
              <p:cNvPr id="21714" name="Line 1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5" name="Line 1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6" name="Line 1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7" name="Line 1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8" name="Line 1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9" name="Line 1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0" name="Line 1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1" name="Line 1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41" name="Group 142"/>
          <p:cNvGrpSpPr>
            <a:grpSpLocks/>
          </p:cNvGrpSpPr>
          <p:nvPr/>
        </p:nvGrpSpPr>
        <p:grpSpPr bwMode="auto">
          <a:xfrm>
            <a:off x="1701800" y="1689100"/>
            <a:ext cx="152400" cy="550863"/>
            <a:chOff x="-1" y="0"/>
            <a:chExt cx="153037" cy="551498"/>
          </a:xfrm>
        </p:grpSpPr>
        <p:sp>
          <p:nvSpPr>
            <p:cNvPr id="21702"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03" name="Group 144"/>
            <p:cNvGrpSpPr>
              <a:grpSpLocks/>
            </p:cNvGrpSpPr>
            <p:nvPr/>
          </p:nvGrpSpPr>
          <p:grpSpPr bwMode="auto">
            <a:xfrm>
              <a:off x="-1" y="0"/>
              <a:ext cx="153037" cy="551498"/>
              <a:chOff x="-1" y="0"/>
              <a:chExt cx="153037" cy="551498"/>
            </a:xfrm>
          </p:grpSpPr>
          <p:sp>
            <p:nvSpPr>
              <p:cNvPr id="21704"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5"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6"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7"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8"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9"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0"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1"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42" name="Group 153"/>
          <p:cNvGrpSpPr>
            <a:grpSpLocks/>
          </p:cNvGrpSpPr>
          <p:nvPr/>
        </p:nvGrpSpPr>
        <p:grpSpPr bwMode="auto">
          <a:xfrm>
            <a:off x="3622675" y="3644900"/>
            <a:ext cx="550863" cy="550863"/>
            <a:chOff x="0" y="0"/>
            <a:chExt cx="550863" cy="550863"/>
          </a:xfrm>
        </p:grpSpPr>
        <p:sp>
          <p:nvSpPr>
            <p:cNvPr id="21700" name="AutoShape 15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01" name="AutoShape 15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1543" name="Group 156"/>
          <p:cNvGrpSpPr>
            <a:grpSpLocks/>
          </p:cNvGrpSpPr>
          <p:nvPr/>
        </p:nvGrpSpPr>
        <p:grpSpPr bwMode="auto">
          <a:xfrm>
            <a:off x="3622675" y="4195763"/>
            <a:ext cx="550863" cy="550862"/>
            <a:chOff x="0" y="0"/>
            <a:chExt cx="550863" cy="550863"/>
          </a:xfrm>
        </p:grpSpPr>
        <p:sp>
          <p:nvSpPr>
            <p:cNvPr id="21698" name="AutoShape 15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9" name="AutoShape 15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1544" name="AutoShape 159"/>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45" name="AutoShape 160"/>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46" name="AutoShape 161"/>
          <p:cNvSpPr>
            <a:spLocks/>
          </p:cNvSpPr>
          <p:nvPr/>
        </p:nvSpPr>
        <p:spPr bwMode="auto">
          <a:xfrm>
            <a:off x="51863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47" name="AutoShape 162"/>
          <p:cNvSpPr>
            <a:spLocks/>
          </p:cNvSpPr>
          <p:nvPr/>
        </p:nvSpPr>
        <p:spPr bwMode="auto">
          <a:xfrm>
            <a:off x="5902325"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48" name="Group 163"/>
          <p:cNvGrpSpPr>
            <a:grpSpLocks/>
          </p:cNvGrpSpPr>
          <p:nvPr/>
        </p:nvGrpSpPr>
        <p:grpSpPr bwMode="auto">
          <a:xfrm>
            <a:off x="4894263" y="3681413"/>
            <a:ext cx="550862" cy="550862"/>
            <a:chOff x="0" y="0"/>
            <a:chExt cx="550863" cy="550863"/>
          </a:xfrm>
        </p:grpSpPr>
        <p:sp>
          <p:nvSpPr>
            <p:cNvPr id="21696" name="AutoShape 1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7" name="AutoShape 165"/>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1549" name="Group 166"/>
          <p:cNvGrpSpPr>
            <a:grpSpLocks/>
          </p:cNvGrpSpPr>
          <p:nvPr/>
        </p:nvGrpSpPr>
        <p:grpSpPr bwMode="auto">
          <a:xfrm>
            <a:off x="4894263" y="4232275"/>
            <a:ext cx="550862" cy="550863"/>
            <a:chOff x="0" y="0"/>
            <a:chExt cx="550863" cy="550863"/>
          </a:xfrm>
        </p:grpSpPr>
        <p:sp>
          <p:nvSpPr>
            <p:cNvPr id="21694" name="AutoShape 1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5" name="AutoShape 1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1550" name="AutoShape 169"/>
          <p:cNvSpPr>
            <a:spLocks/>
          </p:cNvSpPr>
          <p:nvPr/>
        </p:nvSpPr>
        <p:spPr bwMode="auto">
          <a:xfrm>
            <a:off x="48942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51" name="AutoShape 170"/>
          <p:cNvSpPr>
            <a:spLocks/>
          </p:cNvSpPr>
          <p:nvPr/>
        </p:nvSpPr>
        <p:spPr bwMode="auto">
          <a:xfrm>
            <a:off x="5638800" y="36814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2" name="Group 171"/>
          <p:cNvGrpSpPr>
            <a:grpSpLocks/>
          </p:cNvGrpSpPr>
          <p:nvPr/>
        </p:nvGrpSpPr>
        <p:grpSpPr bwMode="auto">
          <a:xfrm>
            <a:off x="5638800" y="4232275"/>
            <a:ext cx="550863" cy="550863"/>
            <a:chOff x="0" y="0"/>
            <a:chExt cx="550863" cy="550863"/>
          </a:xfrm>
        </p:grpSpPr>
        <p:sp>
          <p:nvSpPr>
            <p:cNvPr id="21692" name="AutoShape 1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3" name="AutoShape 17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1553" name="AutoShape 174"/>
          <p:cNvSpPr>
            <a:spLocks/>
          </p:cNvSpPr>
          <p:nvPr/>
        </p:nvSpPr>
        <p:spPr bwMode="auto">
          <a:xfrm>
            <a:off x="56388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54" name="AutoShape 175"/>
          <p:cNvSpPr>
            <a:spLocks/>
          </p:cNvSpPr>
          <p:nvPr/>
        </p:nvSpPr>
        <p:spPr bwMode="auto">
          <a:xfrm>
            <a:off x="530701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5" name="Group 176"/>
          <p:cNvGrpSpPr>
            <a:grpSpLocks/>
          </p:cNvGrpSpPr>
          <p:nvPr/>
        </p:nvGrpSpPr>
        <p:grpSpPr bwMode="auto">
          <a:xfrm>
            <a:off x="5785325" y="2722563"/>
            <a:ext cx="152400" cy="550862"/>
            <a:chOff x="-1" y="0"/>
            <a:chExt cx="153037" cy="551498"/>
          </a:xfrm>
        </p:grpSpPr>
        <p:sp>
          <p:nvSpPr>
            <p:cNvPr id="21682" name="AutoShape 17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83" name="Group 178"/>
            <p:cNvGrpSpPr>
              <a:grpSpLocks/>
            </p:cNvGrpSpPr>
            <p:nvPr/>
          </p:nvGrpSpPr>
          <p:grpSpPr bwMode="auto">
            <a:xfrm>
              <a:off x="-1" y="0"/>
              <a:ext cx="153037" cy="551498"/>
              <a:chOff x="-1" y="0"/>
              <a:chExt cx="153037" cy="551498"/>
            </a:xfrm>
          </p:grpSpPr>
          <p:sp>
            <p:nvSpPr>
              <p:cNvPr id="21684" name="Line 17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5" name="Line 18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6" name="Line 18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7" name="Line 18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8" name="Line 18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9" name="Line 18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90" name="Line 18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91" name="Line 18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56" name="AutoShape 187"/>
          <p:cNvSpPr>
            <a:spLocks/>
          </p:cNvSpPr>
          <p:nvPr/>
        </p:nvSpPr>
        <p:spPr bwMode="auto">
          <a:xfrm>
            <a:off x="5959028" y="2722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7" name="Group 188"/>
          <p:cNvGrpSpPr>
            <a:grpSpLocks/>
          </p:cNvGrpSpPr>
          <p:nvPr/>
        </p:nvGrpSpPr>
        <p:grpSpPr bwMode="auto">
          <a:xfrm>
            <a:off x="6491288" y="2716213"/>
            <a:ext cx="152400" cy="550862"/>
            <a:chOff x="-1" y="0"/>
            <a:chExt cx="153037" cy="551498"/>
          </a:xfrm>
        </p:grpSpPr>
        <p:sp>
          <p:nvSpPr>
            <p:cNvPr id="21672" name="AutoShape 18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73" name="Group 190"/>
            <p:cNvGrpSpPr>
              <a:grpSpLocks/>
            </p:cNvGrpSpPr>
            <p:nvPr/>
          </p:nvGrpSpPr>
          <p:grpSpPr bwMode="auto">
            <a:xfrm>
              <a:off x="-1" y="0"/>
              <a:ext cx="153037" cy="551498"/>
              <a:chOff x="-1" y="0"/>
              <a:chExt cx="153037" cy="551498"/>
            </a:xfrm>
          </p:grpSpPr>
          <p:sp>
            <p:nvSpPr>
              <p:cNvPr id="21674" name="Line 19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5" name="Line 19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6" name="Line 19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7" name="Line 19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8" name="Line 19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9" name="Line 19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0" name="Line 19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1" name="Line 19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58" name="Group 199"/>
          <p:cNvGrpSpPr>
            <a:grpSpLocks/>
          </p:cNvGrpSpPr>
          <p:nvPr/>
        </p:nvGrpSpPr>
        <p:grpSpPr bwMode="auto">
          <a:xfrm>
            <a:off x="5154613" y="2716213"/>
            <a:ext cx="152400" cy="550862"/>
            <a:chOff x="-1" y="0"/>
            <a:chExt cx="153037" cy="551498"/>
          </a:xfrm>
        </p:grpSpPr>
        <p:sp>
          <p:nvSpPr>
            <p:cNvPr id="21662" name="AutoShape 20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63" name="Group 201"/>
            <p:cNvGrpSpPr>
              <a:grpSpLocks/>
            </p:cNvGrpSpPr>
            <p:nvPr/>
          </p:nvGrpSpPr>
          <p:grpSpPr bwMode="auto">
            <a:xfrm>
              <a:off x="-1" y="0"/>
              <a:ext cx="153037" cy="551498"/>
              <a:chOff x="-1" y="0"/>
              <a:chExt cx="153037" cy="551498"/>
            </a:xfrm>
          </p:grpSpPr>
          <p:sp>
            <p:nvSpPr>
              <p:cNvPr id="21664" name="Line 20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5" name="Line 20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6" name="Line 20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7" name="Line 20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8" name="Line 20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9" name="Line 20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0" name="Line 20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1" name="Line 20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59" name="Line 210"/>
          <p:cNvSpPr>
            <a:spLocks noChangeShapeType="1"/>
          </p:cNvSpPr>
          <p:nvPr/>
        </p:nvSpPr>
        <p:spPr bwMode="auto">
          <a:xfrm flipH="1">
            <a:off x="71659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60" name="Line 211"/>
          <p:cNvSpPr>
            <a:spLocks noChangeShapeType="1"/>
          </p:cNvSpPr>
          <p:nvPr/>
        </p:nvSpPr>
        <p:spPr bwMode="auto">
          <a:xfrm>
            <a:off x="7894638" y="32670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1561" name="Group 212"/>
          <p:cNvGrpSpPr>
            <a:grpSpLocks/>
          </p:cNvGrpSpPr>
          <p:nvPr/>
        </p:nvGrpSpPr>
        <p:grpSpPr bwMode="auto">
          <a:xfrm>
            <a:off x="6865938" y="3681413"/>
            <a:ext cx="550862" cy="550862"/>
            <a:chOff x="0" y="0"/>
            <a:chExt cx="550863" cy="550863"/>
          </a:xfrm>
        </p:grpSpPr>
        <p:sp>
          <p:nvSpPr>
            <p:cNvPr id="21660" name="AutoShape 2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61" name="AutoShape 2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1562" name="Group 215"/>
          <p:cNvGrpSpPr>
            <a:grpSpLocks/>
          </p:cNvGrpSpPr>
          <p:nvPr/>
        </p:nvGrpSpPr>
        <p:grpSpPr bwMode="auto">
          <a:xfrm>
            <a:off x="6865938" y="4232275"/>
            <a:ext cx="550862" cy="550863"/>
            <a:chOff x="0" y="0"/>
            <a:chExt cx="550863" cy="550863"/>
          </a:xfrm>
        </p:grpSpPr>
        <p:sp>
          <p:nvSpPr>
            <p:cNvPr id="21658" name="AutoShape 2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59" name="AutoShape 21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1563" name="AutoShape 218"/>
          <p:cNvSpPr>
            <a:spLocks/>
          </p:cNvSpPr>
          <p:nvPr/>
        </p:nvSpPr>
        <p:spPr bwMode="auto">
          <a:xfrm>
            <a:off x="6865938"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64" name="Group 219"/>
          <p:cNvGrpSpPr>
            <a:grpSpLocks/>
          </p:cNvGrpSpPr>
          <p:nvPr/>
        </p:nvGrpSpPr>
        <p:grpSpPr bwMode="auto">
          <a:xfrm>
            <a:off x="7304088" y="2716213"/>
            <a:ext cx="550862" cy="550862"/>
            <a:chOff x="0" y="0"/>
            <a:chExt cx="550863" cy="550863"/>
          </a:xfrm>
        </p:grpSpPr>
        <p:sp>
          <p:nvSpPr>
            <p:cNvPr id="21656" name="AutoShape 22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57" name="AutoShape 22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1565" name="Group 222"/>
          <p:cNvGrpSpPr>
            <a:grpSpLocks/>
          </p:cNvGrpSpPr>
          <p:nvPr/>
        </p:nvGrpSpPr>
        <p:grpSpPr bwMode="auto">
          <a:xfrm>
            <a:off x="7820025" y="2716213"/>
            <a:ext cx="152400" cy="550862"/>
            <a:chOff x="-1" y="0"/>
            <a:chExt cx="153037" cy="551498"/>
          </a:xfrm>
        </p:grpSpPr>
        <p:sp>
          <p:nvSpPr>
            <p:cNvPr id="21646" name="AutoShape 22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47" name="Group 224"/>
            <p:cNvGrpSpPr>
              <a:grpSpLocks/>
            </p:cNvGrpSpPr>
            <p:nvPr/>
          </p:nvGrpSpPr>
          <p:grpSpPr bwMode="auto">
            <a:xfrm>
              <a:off x="-1" y="0"/>
              <a:ext cx="153037" cy="551498"/>
              <a:chOff x="-1" y="0"/>
              <a:chExt cx="153037" cy="551498"/>
            </a:xfrm>
          </p:grpSpPr>
          <p:sp>
            <p:nvSpPr>
              <p:cNvPr id="21648" name="Line 22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9" name="Line 22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0" name="Line 22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1" name="Line 22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2" name="Line 22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3" name="Line 23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4" name="Line 23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5" name="Line 23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6" name="Group 233"/>
          <p:cNvGrpSpPr>
            <a:grpSpLocks/>
          </p:cNvGrpSpPr>
          <p:nvPr/>
        </p:nvGrpSpPr>
        <p:grpSpPr bwMode="auto">
          <a:xfrm>
            <a:off x="7972425" y="2716213"/>
            <a:ext cx="550863" cy="550862"/>
            <a:chOff x="0" y="0"/>
            <a:chExt cx="550863" cy="550863"/>
          </a:xfrm>
        </p:grpSpPr>
        <p:sp>
          <p:nvSpPr>
            <p:cNvPr id="21644" name="AutoShape 23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45" name="AutoShape 23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1567" name="Group 236"/>
          <p:cNvGrpSpPr>
            <a:grpSpLocks/>
          </p:cNvGrpSpPr>
          <p:nvPr/>
        </p:nvGrpSpPr>
        <p:grpSpPr bwMode="auto">
          <a:xfrm>
            <a:off x="8488363" y="2716213"/>
            <a:ext cx="152400" cy="550862"/>
            <a:chOff x="-1" y="0"/>
            <a:chExt cx="153037" cy="551498"/>
          </a:xfrm>
        </p:grpSpPr>
        <p:sp>
          <p:nvSpPr>
            <p:cNvPr id="21634" name="AutoShape 2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35" name="Group 238"/>
            <p:cNvGrpSpPr>
              <a:grpSpLocks/>
            </p:cNvGrpSpPr>
            <p:nvPr/>
          </p:nvGrpSpPr>
          <p:grpSpPr bwMode="auto">
            <a:xfrm>
              <a:off x="-1" y="0"/>
              <a:ext cx="153037" cy="551498"/>
              <a:chOff x="-1" y="0"/>
              <a:chExt cx="153037" cy="551498"/>
            </a:xfrm>
          </p:grpSpPr>
          <p:sp>
            <p:nvSpPr>
              <p:cNvPr id="21636" name="Line 2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7" name="Line 2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8" name="Line 2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9" name="Line 2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0" name="Line 2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1" name="Line 2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2" name="Line 2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3" name="Line 2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8" name="Group 247"/>
          <p:cNvGrpSpPr>
            <a:grpSpLocks/>
          </p:cNvGrpSpPr>
          <p:nvPr/>
        </p:nvGrpSpPr>
        <p:grpSpPr bwMode="auto">
          <a:xfrm>
            <a:off x="7151688" y="2716213"/>
            <a:ext cx="152400" cy="550862"/>
            <a:chOff x="-1" y="0"/>
            <a:chExt cx="153037" cy="551498"/>
          </a:xfrm>
        </p:grpSpPr>
        <p:sp>
          <p:nvSpPr>
            <p:cNvPr id="21624" name="AutoShape 24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25" name="Group 249"/>
            <p:cNvGrpSpPr>
              <a:grpSpLocks/>
            </p:cNvGrpSpPr>
            <p:nvPr/>
          </p:nvGrpSpPr>
          <p:grpSpPr bwMode="auto">
            <a:xfrm>
              <a:off x="-1" y="0"/>
              <a:ext cx="153037" cy="551498"/>
              <a:chOff x="-1" y="0"/>
              <a:chExt cx="153037" cy="551498"/>
            </a:xfrm>
          </p:grpSpPr>
          <p:sp>
            <p:nvSpPr>
              <p:cNvPr id="21626" name="Line 25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7" name="Line 25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8" name="Line 25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9" name="Line 25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0" name="Line 25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1" name="Line 25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2" name="Line 25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3" name="Line 25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9" name="Group 258"/>
          <p:cNvGrpSpPr>
            <a:grpSpLocks/>
          </p:cNvGrpSpPr>
          <p:nvPr/>
        </p:nvGrpSpPr>
        <p:grpSpPr bwMode="auto">
          <a:xfrm>
            <a:off x="7594600" y="3681413"/>
            <a:ext cx="550863" cy="550862"/>
            <a:chOff x="0" y="0"/>
            <a:chExt cx="550863" cy="550863"/>
          </a:xfrm>
        </p:grpSpPr>
        <p:sp>
          <p:nvSpPr>
            <p:cNvPr id="21622" name="AutoShape 2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23" name="AutoShape 2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1570" name="Group 261"/>
          <p:cNvGrpSpPr>
            <a:grpSpLocks/>
          </p:cNvGrpSpPr>
          <p:nvPr/>
        </p:nvGrpSpPr>
        <p:grpSpPr bwMode="auto">
          <a:xfrm>
            <a:off x="7594600" y="4232275"/>
            <a:ext cx="550863" cy="550863"/>
            <a:chOff x="0" y="0"/>
            <a:chExt cx="550863" cy="550863"/>
          </a:xfrm>
        </p:grpSpPr>
        <p:sp>
          <p:nvSpPr>
            <p:cNvPr id="21620" name="AutoShape 2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21" name="AutoShape 2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1571" name="AutoShape 264"/>
          <p:cNvSpPr>
            <a:spLocks/>
          </p:cNvSpPr>
          <p:nvPr/>
        </p:nvSpPr>
        <p:spPr bwMode="auto">
          <a:xfrm>
            <a:off x="75946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72" name="AutoShape 265"/>
          <p:cNvSpPr>
            <a:spLocks/>
          </p:cNvSpPr>
          <p:nvPr/>
        </p:nvSpPr>
        <p:spPr bwMode="auto">
          <a:xfrm>
            <a:off x="5884022" y="2335047"/>
            <a:ext cx="560274" cy="36512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73" name="AutoShape 266"/>
          <p:cNvSpPr>
            <a:spLocks/>
          </p:cNvSpPr>
          <p:nvPr/>
        </p:nvSpPr>
        <p:spPr bwMode="auto">
          <a:xfrm>
            <a:off x="7168216" y="2271713"/>
            <a:ext cx="726422" cy="412750"/>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74" name="Group 267"/>
          <p:cNvGrpSpPr>
            <a:grpSpLocks/>
          </p:cNvGrpSpPr>
          <p:nvPr/>
        </p:nvGrpSpPr>
        <p:grpSpPr bwMode="auto">
          <a:xfrm>
            <a:off x="6596063" y="1720850"/>
            <a:ext cx="550862" cy="550863"/>
            <a:chOff x="0" y="0"/>
            <a:chExt cx="550863" cy="550863"/>
          </a:xfrm>
        </p:grpSpPr>
        <p:sp>
          <p:nvSpPr>
            <p:cNvPr id="21618" name="AutoShape 2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19" name="AutoShape 2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1575" name="Group 270"/>
          <p:cNvGrpSpPr>
            <a:grpSpLocks/>
          </p:cNvGrpSpPr>
          <p:nvPr/>
        </p:nvGrpSpPr>
        <p:grpSpPr bwMode="auto">
          <a:xfrm>
            <a:off x="7112000" y="1720850"/>
            <a:ext cx="152400" cy="550863"/>
            <a:chOff x="-1" y="0"/>
            <a:chExt cx="153037" cy="551498"/>
          </a:xfrm>
        </p:grpSpPr>
        <p:sp>
          <p:nvSpPr>
            <p:cNvPr id="21608" name="AutoShape 2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09" name="Group 272"/>
            <p:cNvGrpSpPr>
              <a:grpSpLocks/>
            </p:cNvGrpSpPr>
            <p:nvPr/>
          </p:nvGrpSpPr>
          <p:grpSpPr bwMode="auto">
            <a:xfrm>
              <a:off x="-1" y="0"/>
              <a:ext cx="153037" cy="551498"/>
              <a:chOff x="-1" y="0"/>
              <a:chExt cx="153037" cy="551498"/>
            </a:xfrm>
          </p:grpSpPr>
          <p:sp>
            <p:nvSpPr>
              <p:cNvPr id="21610" name="Line 2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1" name="Line 2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2" name="Line 2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3" name="Line 2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4" name="Line 2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5" name="Line 2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6" name="Line 2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7" name="Line 2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76" name="AutoShape 281"/>
          <p:cNvSpPr>
            <a:spLocks/>
          </p:cNvSpPr>
          <p:nvPr/>
        </p:nvSpPr>
        <p:spPr bwMode="auto">
          <a:xfrm>
            <a:off x="72644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77" name="Group 282"/>
          <p:cNvGrpSpPr>
            <a:grpSpLocks/>
          </p:cNvGrpSpPr>
          <p:nvPr/>
        </p:nvGrpSpPr>
        <p:grpSpPr bwMode="auto">
          <a:xfrm>
            <a:off x="7780338" y="1720850"/>
            <a:ext cx="152400" cy="550863"/>
            <a:chOff x="-1" y="0"/>
            <a:chExt cx="153037" cy="551498"/>
          </a:xfrm>
        </p:grpSpPr>
        <p:sp>
          <p:nvSpPr>
            <p:cNvPr id="21598" name="AutoShape 28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99" name="Group 284"/>
            <p:cNvGrpSpPr>
              <a:grpSpLocks/>
            </p:cNvGrpSpPr>
            <p:nvPr/>
          </p:nvGrpSpPr>
          <p:grpSpPr bwMode="auto">
            <a:xfrm>
              <a:off x="-1" y="0"/>
              <a:ext cx="153037" cy="551498"/>
              <a:chOff x="-1" y="0"/>
              <a:chExt cx="153037" cy="551498"/>
            </a:xfrm>
          </p:grpSpPr>
          <p:sp>
            <p:nvSpPr>
              <p:cNvPr id="21600" name="Line 28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1" name="Line 28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2" name="Line 28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3" name="Line 28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4" name="Line 28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5" name="Line 29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6" name="Line 29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7" name="Line 29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78" name="Group 293"/>
          <p:cNvGrpSpPr>
            <a:grpSpLocks/>
          </p:cNvGrpSpPr>
          <p:nvPr/>
        </p:nvGrpSpPr>
        <p:grpSpPr bwMode="auto">
          <a:xfrm>
            <a:off x="6443663" y="1720850"/>
            <a:ext cx="152400" cy="550863"/>
            <a:chOff x="-1" y="0"/>
            <a:chExt cx="153037" cy="551498"/>
          </a:xfrm>
        </p:grpSpPr>
        <p:sp>
          <p:nvSpPr>
            <p:cNvPr id="21588" name="AutoShape 2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89" name="Group 295"/>
            <p:cNvGrpSpPr>
              <a:grpSpLocks/>
            </p:cNvGrpSpPr>
            <p:nvPr/>
          </p:nvGrpSpPr>
          <p:grpSpPr bwMode="auto">
            <a:xfrm>
              <a:off x="-1" y="0"/>
              <a:ext cx="153037" cy="551498"/>
              <a:chOff x="-1" y="0"/>
              <a:chExt cx="153037" cy="551498"/>
            </a:xfrm>
          </p:grpSpPr>
          <p:sp>
            <p:nvSpPr>
              <p:cNvPr id="21590" name="Line 2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1" name="Line 2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2" name="Line 2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3" name="Line 2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4" name="Line 3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5" name="Line 3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6" name="Line 3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7" name="Line 3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79" name="Group 304"/>
          <p:cNvGrpSpPr>
            <a:grpSpLocks/>
          </p:cNvGrpSpPr>
          <p:nvPr/>
        </p:nvGrpSpPr>
        <p:grpSpPr bwMode="auto">
          <a:xfrm>
            <a:off x="8364538" y="3676650"/>
            <a:ext cx="550862" cy="550863"/>
            <a:chOff x="0" y="0"/>
            <a:chExt cx="550863" cy="550863"/>
          </a:xfrm>
        </p:grpSpPr>
        <p:sp>
          <p:nvSpPr>
            <p:cNvPr id="21586" name="AutoShape 30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7" name="AutoShape 30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1580" name="Group 307"/>
          <p:cNvGrpSpPr>
            <a:grpSpLocks/>
          </p:cNvGrpSpPr>
          <p:nvPr/>
        </p:nvGrpSpPr>
        <p:grpSpPr bwMode="auto">
          <a:xfrm>
            <a:off x="8364538" y="4227513"/>
            <a:ext cx="550862" cy="550862"/>
            <a:chOff x="0" y="0"/>
            <a:chExt cx="550863" cy="550863"/>
          </a:xfrm>
        </p:grpSpPr>
        <p:sp>
          <p:nvSpPr>
            <p:cNvPr id="21584" name="AutoShape 3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5" name="AutoShape 3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1581" name="AutoShape 310"/>
          <p:cNvSpPr>
            <a:spLocks/>
          </p:cNvSpPr>
          <p:nvPr/>
        </p:nvSpPr>
        <p:spPr bwMode="auto">
          <a:xfrm>
            <a:off x="8364538" y="47783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2" name="AutoShape 311"/>
          <p:cNvSpPr>
            <a:spLocks/>
          </p:cNvSpPr>
          <p:nvPr/>
        </p:nvSpPr>
        <p:spPr bwMode="auto">
          <a:xfrm>
            <a:off x="8586788" y="3273425"/>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83" name="AutoShape 312"/>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49FDFCBC-2571-4441-8341-C3F6B0973678}" type="slidenum">
              <a:rPr lang="en-US" altLang="en-US" sz="1400">
                <a:latin typeface="Arial" pitchFamily="34" charset="0"/>
                <a:cs typeface="Arial" pitchFamily="34" charset="0"/>
                <a:sym typeface="Arial" pitchFamily="34" charset="0"/>
              </a:rPr>
              <a:pPr algn="r" eaLnBrk="1"/>
              <a:t>18</a:t>
            </a:fld>
            <a:endParaRPr lang="en-US" altLang="en-US"/>
          </a:p>
        </p:txBody>
      </p:sp>
      <p:sp>
        <p:nvSpPr>
          <p:cNvPr id="22531"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16</a:t>
            </a:r>
            <a:r>
              <a:rPr lang="en-US" altLang="en-US"/>
              <a:t>)</a:t>
            </a:r>
          </a:p>
        </p:txBody>
      </p:sp>
      <p:sp>
        <p:nvSpPr>
          <p:cNvPr id="22532"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33"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4" name="AutoShape 5"/>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35" name="Group 6"/>
          <p:cNvGrpSpPr>
            <a:grpSpLocks/>
          </p:cNvGrpSpPr>
          <p:nvPr/>
        </p:nvGrpSpPr>
        <p:grpSpPr bwMode="auto">
          <a:xfrm>
            <a:off x="152400" y="3649663"/>
            <a:ext cx="550863" cy="550862"/>
            <a:chOff x="0" y="0"/>
            <a:chExt cx="550863" cy="550863"/>
          </a:xfrm>
        </p:grpSpPr>
        <p:sp>
          <p:nvSpPr>
            <p:cNvPr id="22824"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5"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2536" name="Group 9"/>
          <p:cNvGrpSpPr>
            <a:grpSpLocks/>
          </p:cNvGrpSpPr>
          <p:nvPr/>
        </p:nvGrpSpPr>
        <p:grpSpPr bwMode="auto">
          <a:xfrm>
            <a:off x="152400" y="4200525"/>
            <a:ext cx="550863" cy="550863"/>
            <a:chOff x="0" y="0"/>
            <a:chExt cx="550863" cy="550863"/>
          </a:xfrm>
        </p:grpSpPr>
        <p:sp>
          <p:nvSpPr>
            <p:cNvPr id="22822"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3"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2537" name="AutoShape 12"/>
          <p:cNvSpPr>
            <a:spLocks/>
          </p:cNvSpPr>
          <p:nvPr/>
        </p:nvSpPr>
        <p:spPr bwMode="auto">
          <a:xfrm>
            <a:off x="152400"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38" name="Group 13"/>
          <p:cNvGrpSpPr>
            <a:grpSpLocks/>
          </p:cNvGrpSpPr>
          <p:nvPr/>
        </p:nvGrpSpPr>
        <p:grpSpPr bwMode="auto">
          <a:xfrm>
            <a:off x="896938" y="3649663"/>
            <a:ext cx="550862" cy="550862"/>
            <a:chOff x="0" y="0"/>
            <a:chExt cx="550863" cy="550863"/>
          </a:xfrm>
        </p:grpSpPr>
        <p:sp>
          <p:nvSpPr>
            <p:cNvPr id="22820" name="AutoShape 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1" name="AutoShape 15"/>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14</a:t>
              </a:r>
              <a:endParaRPr lang="en-US" altLang="en-US"/>
            </a:p>
          </p:txBody>
        </p:sp>
      </p:grpSp>
      <p:grpSp>
        <p:nvGrpSpPr>
          <p:cNvPr id="22539" name="Group 16"/>
          <p:cNvGrpSpPr>
            <a:grpSpLocks/>
          </p:cNvGrpSpPr>
          <p:nvPr/>
        </p:nvGrpSpPr>
        <p:grpSpPr bwMode="auto">
          <a:xfrm>
            <a:off x="896938" y="4200525"/>
            <a:ext cx="550862" cy="550863"/>
            <a:chOff x="0" y="0"/>
            <a:chExt cx="550863" cy="550863"/>
          </a:xfrm>
        </p:grpSpPr>
        <p:sp>
          <p:nvSpPr>
            <p:cNvPr id="22818" name="AutoShape 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19" name="AutoShape 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2540" name="AutoShape 19"/>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41" name="Group 20"/>
          <p:cNvGrpSpPr>
            <a:grpSpLocks/>
          </p:cNvGrpSpPr>
          <p:nvPr/>
        </p:nvGrpSpPr>
        <p:grpSpPr bwMode="auto">
          <a:xfrm>
            <a:off x="565150" y="2684463"/>
            <a:ext cx="550863" cy="550862"/>
            <a:chOff x="0" y="0"/>
            <a:chExt cx="550863" cy="550863"/>
          </a:xfrm>
        </p:grpSpPr>
        <p:sp>
          <p:nvSpPr>
            <p:cNvPr id="22816"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17"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14</a:t>
              </a:r>
              <a:endParaRPr lang="en-US" altLang="en-US"/>
            </a:p>
          </p:txBody>
        </p:sp>
      </p:grpSp>
      <p:grpSp>
        <p:nvGrpSpPr>
          <p:cNvPr id="22542" name="Group 23"/>
          <p:cNvGrpSpPr>
            <a:grpSpLocks/>
          </p:cNvGrpSpPr>
          <p:nvPr/>
        </p:nvGrpSpPr>
        <p:grpSpPr bwMode="auto">
          <a:xfrm>
            <a:off x="1081088" y="2684463"/>
            <a:ext cx="152400" cy="550862"/>
            <a:chOff x="-1" y="0"/>
            <a:chExt cx="153037" cy="551498"/>
          </a:xfrm>
        </p:grpSpPr>
        <p:sp>
          <p:nvSpPr>
            <p:cNvPr id="22806" name="AutoShape 2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807" name="Group 25"/>
            <p:cNvGrpSpPr>
              <a:grpSpLocks/>
            </p:cNvGrpSpPr>
            <p:nvPr/>
          </p:nvGrpSpPr>
          <p:grpSpPr bwMode="auto">
            <a:xfrm>
              <a:off x="-1" y="0"/>
              <a:ext cx="153037" cy="551498"/>
              <a:chOff x="-1" y="0"/>
              <a:chExt cx="153037" cy="551498"/>
            </a:xfrm>
          </p:grpSpPr>
          <p:sp>
            <p:nvSpPr>
              <p:cNvPr id="22808" name="Line 2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9" name="Line 2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0" name="Line 2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1" name="Line 2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2" name="Line 3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3" name="Line 3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4" name="Line 3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5" name="Line 3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43" name="AutoShape 34"/>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44" name="Group 35"/>
          <p:cNvGrpSpPr>
            <a:grpSpLocks/>
          </p:cNvGrpSpPr>
          <p:nvPr/>
        </p:nvGrpSpPr>
        <p:grpSpPr bwMode="auto">
          <a:xfrm>
            <a:off x="1749425" y="2684463"/>
            <a:ext cx="152400" cy="550862"/>
            <a:chOff x="-1" y="0"/>
            <a:chExt cx="153037" cy="551498"/>
          </a:xfrm>
        </p:grpSpPr>
        <p:sp>
          <p:nvSpPr>
            <p:cNvPr id="22796" name="AutoShape 3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97" name="Group 37"/>
            <p:cNvGrpSpPr>
              <a:grpSpLocks/>
            </p:cNvGrpSpPr>
            <p:nvPr/>
          </p:nvGrpSpPr>
          <p:grpSpPr bwMode="auto">
            <a:xfrm>
              <a:off x="-1" y="0"/>
              <a:ext cx="153037" cy="551498"/>
              <a:chOff x="-1" y="0"/>
              <a:chExt cx="153037" cy="551498"/>
            </a:xfrm>
          </p:grpSpPr>
          <p:sp>
            <p:nvSpPr>
              <p:cNvPr id="22798" name="Line 3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9" name="Line 3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0" name="Line 4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1" name="Line 4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2" name="Line 4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3" name="Line 4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4" name="Line 4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5" name="Line 4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45" name="Group 46"/>
          <p:cNvGrpSpPr>
            <a:grpSpLocks/>
          </p:cNvGrpSpPr>
          <p:nvPr/>
        </p:nvGrpSpPr>
        <p:grpSpPr bwMode="auto">
          <a:xfrm>
            <a:off x="412750" y="2684463"/>
            <a:ext cx="152400" cy="550862"/>
            <a:chOff x="-1" y="0"/>
            <a:chExt cx="153037" cy="551498"/>
          </a:xfrm>
        </p:grpSpPr>
        <p:sp>
          <p:nvSpPr>
            <p:cNvPr id="22786" name="AutoShape 47"/>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87" name="Group 48"/>
            <p:cNvGrpSpPr>
              <a:grpSpLocks/>
            </p:cNvGrpSpPr>
            <p:nvPr/>
          </p:nvGrpSpPr>
          <p:grpSpPr bwMode="auto">
            <a:xfrm>
              <a:off x="-1" y="0"/>
              <a:ext cx="153037" cy="551498"/>
              <a:chOff x="-1" y="0"/>
              <a:chExt cx="153037" cy="551498"/>
            </a:xfrm>
          </p:grpSpPr>
          <p:sp>
            <p:nvSpPr>
              <p:cNvPr id="22788" name="Line 4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89" name="Line 5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0" name="Line 5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1" name="Line 5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2" name="Line 5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3" name="Line 5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4" name="Line 5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5" name="Line 5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46" name="Line 57"/>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47" name="Line 58"/>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2548" name="Group 59"/>
          <p:cNvGrpSpPr>
            <a:grpSpLocks/>
          </p:cNvGrpSpPr>
          <p:nvPr/>
        </p:nvGrpSpPr>
        <p:grpSpPr bwMode="auto">
          <a:xfrm>
            <a:off x="2124075" y="3649663"/>
            <a:ext cx="550863" cy="550862"/>
            <a:chOff x="0" y="0"/>
            <a:chExt cx="550863" cy="550863"/>
          </a:xfrm>
        </p:grpSpPr>
        <p:sp>
          <p:nvSpPr>
            <p:cNvPr id="22784"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5"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2549" name="Group 62"/>
          <p:cNvGrpSpPr>
            <a:grpSpLocks/>
          </p:cNvGrpSpPr>
          <p:nvPr/>
        </p:nvGrpSpPr>
        <p:grpSpPr bwMode="auto">
          <a:xfrm>
            <a:off x="2124075" y="4200525"/>
            <a:ext cx="550863" cy="550863"/>
            <a:chOff x="0" y="0"/>
            <a:chExt cx="550863" cy="550863"/>
          </a:xfrm>
        </p:grpSpPr>
        <p:sp>
          <p:nvSpPr>
            <p:cNvPr id="22782" name="AutoShape 6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3" name="AutoShape 6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2550" name="AutoShape 65"/>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51" name="Group 66"/>
          <p:cNvGrpSpPr>
            <a:grpSpLocks/>
          </p:cNvGrpSpPr>
          <p:nvPr/>
        </p:nvGrpSpPr>
        <p:grpSpPr bwMode="auto">
          <a:xfrm>
            <a:off x="2562225" y="2684463"/>
            <a:ext cx="550863" cy="550862"/>
            <a:chOff x="0" y="0"/>
            <a:chExt cx="550863" cy="550863"/>
          </a:xfrm>
        </p:grpSpPr>
        <p:sp>
          <p:nvSpPr>
            <p:cNvPr id="22780" name="AutoShape 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1" name="AutoShape 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2552" name="Group 69"/>
          <p:cNvGrpSpPr>
            <a:grpSpLocks/>
          </p:cNvGrpSpPr>
          <p:nvPr/>
        </p:nvGrpSpPr>
        <p:grpSpPr bwMode="auto">
          <a:xfrm>
            <a:off x="3078163" y="2684463"/>
            <a:ext cx="152400" cy="550862"/>
            <a:chOff x="-1" y="0"/>
            <a:chExt cx="153037" cy="551498"/>
          </a:xfrm>
        </p:grpSpPr>
        <p:sp>
          <p:nvSpPr>
            <p:cNvPr id="22770" name="AutoShape 7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71" name="Group 71"/>
            <p:cNvGrpSpPr>
              <a:grpSpLocks/>
            </p:cNvGrpSpPr>
            <p:nvPr/>
          </p:nvGrpSpPr>
          <p:grpSpPr bwMode="auto">
            <a:xfrm>
              <a:off x="-1" y="0"/>
              <a:ext cx="153037" cy="551498"/>
              <a:chOff x="-1" y="0"/>
              <a:chExt cx="153037" cy="551498"/>
            </a:xfrm>
          </p:grpSpPr>
          <p:sp>
            <p:nvSpPr>
              <p:cNvPr id="22772" name="Line 7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3" name="Line 7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4" name="Line 7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5" name="Line 7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6" name="Line 7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7" name="Line 7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8" name="Line 7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9" name="Line 7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3" name="Group 80"/>
          <p:cNvGrpSpPr>
            <a:grpSpLocks/>
          </p:cNvGrpSpPr>
          <p:nvPr/>
        </p:nvGrpSpPr>
        <p:grpSpPr bwMode="auto">
          <a:xfrm>
            <a:off x="3230563" y="2684463"/>
            <a:ext cx="550862" cy="550862"/>
            <a:chOff x="0" y="0"/>
            <a:chExt cx="550863" cy="550863"/>
          </a:xfrm>
        </p:grpSpPr>
        <p:sp>
          <p:nvSpPr>
            <p:cNvPr id="22768" name="AutoShape 8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69" name="AutoShape 8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2554" name="Group 83"/>
          <p:cNvGrpSpPr>
            <a:grpSpLocks/>
          </p:cNvGrpSpPr>
          <p:nvPr/>
        </p:nvGrpSpPr>
        <p:grpSpPr bwMode="auto">
          <a:xfrm>
            <a:off x="3746500" y="2684463"/>
            <a:ext cx="152400" cy="550862"/>
            <a:chOff x="-1" y="0"/>
            <a:chExt cx="153037" cy="551498"/>
          </a:xfrm>
        </p:grpSpPr>
        <p:sp>
          <p:nvSpPr>
            <p:cNvPr id="22758" name="AutoShape 8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59" name="Group 85"/>
            <p:cNvGrpSpPr>
              <a:grpSpLocks/>
            </p:cNvGrpSpPr>
            <p:nvPr/>
          </p:nvGrpSpPr>
          <p:grpSpPr bwMode="auto">
            <a:xfrm>
              <a:off x="-1" y="0"/>
              <a:ext cx="153037" cy="551498"/>
              <a:chOff x="-1" y="0"/>
              <a:chExt cx="153037" cy="551498"/>
            </a:xfrm>
          </p:grpSpPr>
          <p:sp>
            <p:nvSpPr>
              <p:cNvPr id="22760" name="Line 8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1" name="Line 8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2" name="Line 8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3" name="Line 8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4" name="Line 9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5" name="Line 9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6" name="Line 9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7" name="Line 9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5" name="Group 94"/>
          <p:cNvGrpSpPr>
            <a:grpSpLocks/>
          </p:cNvGrpSpPr>
          <p:nvPr/>
        </p:nvGrpSpPr>
        <p:grpSpPr bwMode="auto">
          <a:xfrm>
            <a:off x="2409825" y="2684463"/>
            <a:ext cx="152400" cy="550862"/>
            <a:chOff x="-1" y="0"/>
            <a:chExt cx="153037" cy="551498"/>
          </a:xfrm>
        </p:grpSpPr>
        <p:sp>
          <p:nvSpPr>
            <p:cNvPr id="22748" name="AutoShape 9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49" name="Group 96"/>
            <p:cNvGrpSpPr>
              <a:grpSpLocks/>
            </p:cNvGrpSpPr>
            <p:nvPr/>
          </p:nvGrpSpPr>
          <p:grpSpPr bwMode="auto">
            <a:xfrm>
              <a:off x="-1" y="0"/>
              <a:ext cx="153037" cy="551498"/>
              <a:chOff x="-1" y="0"/>
              <a:chExt cx="153037" cy="551498"/>
            </a:xfrm>
          </p:grpSpPr>
          <p:sp>
            <p:nvSpPr>
              <p:cNvPr id="22750" name="Line 9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1" name="Line 9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2" name="Line 9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3" name="Line 10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4" name="Line 10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5" name="Line 10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6" name="Line 10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7" name="Line 10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6" name="Group 105"/>
          <p:cNvGrpSpPr>
            <a:grpSpLocks/>
          </p:cNvGrpSpPr>
          <p:nvPr/>
        </p:nvGrpSpPr>
        <p:grpSpPr bwMode="auto">
          <a:xfrm>
            <a:off x="2852738" y="3649663"/>
            <a:ext cx="550862" cy="550862"/>
            <a:chOff x="0" y="0"/>
            <a:chExt cx="550863" cy="550863"/>
          </a:xfrm>
        </p:grpSpPr>
        <p:sp>
          <p:nvSpPr>
            <p:cNvPr id="22746" name="AutoShape 10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7" name="AutoShape 10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2557" name="Group 108"/>
          <p:cNvGrpSpPr>
            <a:grpSpLocks/>
          </p:cNvGrpSpPr>
          <p:nvPr/>
        </p:nvGrpSpPr>
        <p:grpSpPr bwMode="auto">
          <a:xfrm>
            <a:off x="2852738" y="4200525"/>
            <a:ext cx="550862" cy="550863"/>
            <a:chOff x="0" y="0"/>
            <a:chExt cx="550863" cy="550863"/>
          </a:xfrm>
        </p:grpSpPr>
        <p:sp>
          <p:nvSpPr>
            <p:cNvPr id="22744" name="AutoShape 10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5" name="AutoShape 1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2558" name="AutoShape 111"/>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59" name="AutoShape 112"/>
          <p:cNvSpPr>
            <a:spLocks/>
          </p:cNvSpPr>
          <p:nvPr/>
        </p:nvSpPr>
        <p:spPr bwMode="auto">
          <a:xfrm>
            <a:off x="1177608" y="2282824"/>
            <a:ext cx="524825" cy="383709"/>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60" name="AutoShape 113"/>
          <p:cNvSpPr>
            <a:spLocks/>
          </p:cNvSpPr>
          <p:nvPr/>
        </p:nvSpPr>
        <p:spPr bwMode="auto">
          <a:xfrm>
            <a:off x="2482158" y="2239963"/>
            <a:ext cx="556950" cy="381794"/>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61" name="Group 114"/>
          <p:cNvGrpSpPr>
            <a:grpSpLocks/>
          </p:cNvGrpSpPr>
          <p:nvPr/>
        </p:nvGrpSpPr>
        <p:grpSpPr bwMode="auto">
          <a:xfrm>
            <a:off x="1854200" y="1689100"/>
            <a:ext cx="550863" cy="550863"/>
            <a:chOff x="0" y="0"/>
            <a:chExt cx="550863" cy="550863"/>
          </a:xfrm>
        </p:grpSpPr>
        <p:sp>
          <p:nvSpPr>
            <p:cNvPr id="22742" name="AutoShape 1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3" name="AutoShape 1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2562" name="Group 117"/>
          <p:cNvGrpSpPr>
            <a:grpSpLocks/>
          </p:cNvGrpSpPr>
          <p:nvPr/>
        </p:nvGrpSpPr>
        <p:grpSpPr bwMode="auto">
          <a:xfrm>
            <a:off x="2370138" y="1689100"/>
            <a:ext cx="152400" cy="550863"/>
            <a:chOff x="-1" y="0"/>
            <a:chExt cx="153037" cy="551498"/>
          </a:xfrm>
        </p:grpSpPr>
        <p:sp>
          <p:nvSpPr>
            <p:cNvPr id="22732" name="AutoShape 11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33" name="Group 119"/>
            <p:cNvGrpSpPr>
              <a:grpSpLocks/>
            </p:cNvGrpSpPr>
            <p:nvPr/>
          </p:nvGrpSpPr>
          <p:grpSpPr bwMode="auto">
            <a:xfrm>
              <a:off x="-1" y="0"/>
              <a:ext cx="153037" cy="551498"/>
              <a:chOff x="-1" y="0"/>
              <a:chExt cx="153037" cy="551498"/>
            </a:xfrm>
          </p:grpSpPr>
          <p:sp>
            <p:nvSpPr>
              <p:cNvPr id="22734" name="Line 12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5" name="Line 12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6" name="Line 12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7" name="Line 12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8" name="Line 12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9" name="Line 12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40" name="Line 12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41" name="Line 12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63" name="AutoShape 128"/>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64" name="Group 129"/>
          <p:cNvGrpSpPr>
            <a:grpSpLocks/>
          </p:cNvGrpSpPr>
          <p:nvPr/>
        </p:nvGrpSpPr>
        <p:grpSpPr bwMode="auto">
          <a:xfrm>
            <a:off x="3038475" y="1689100"/>
            <a:ext cx="152400" cy="550863"/>
            <a:chOff x="-1" y="0"/>
            <a:chExt cx="153037" cy="551498"/>
          </a:xfrm>
        </p:grpSpPr>
        <p:sp>
          <p:nvSpPr>
            <p:cNvPr id="22722" name="AutoShape 13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23" name="Group 131"/>
            <p:cNvGrpSpPr>
              <a:grpSpLocks/>
            </p:cNvGrpSpPr>
            <p:nvPr/>
          </p:nvGrpSpPr>
          <p:grpSpPr bwMode="auto">
            <a:xfrm>
              <a:off x="-1" y="0"/>
              <a:ext cx="153037" cy="551498"/>
              <a:chOff x="-1" y="0"/>
              <a:chExt cx="153037" cy="551498"/>
            </a:xfrm>
          </p:grpSpPr>
          <p:sp>
            <p:nvSpPr>
              <p:cNvPr id="22724" name="Line 13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5" name="Line 13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6" name="Line 13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7" name="Line 13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8" name="Line 13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9" name="Line 13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0" name="Line 13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1" name="Line 13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65" name="Group 140"/>
          <p:cNvGrpSpPr>
            <a:grpSpLocks/>
          </p:cNvGrpSpPr>
          <p:nvPr/>
        </p:nvGrpSpPr>
        <p:grpSpPr bwMode="auto">
          <a:xfrm>
            <a:off x="1701800" y="1689100"/>
            <a:ext cx="152400" cy="550863"/>
            <a:chOff x="-1" y="0"/>
            <a:chExt cx="153037" cy="551498"/>
          </a:xfrm>
        </p:grpSpPr>
        <p:sp>
          <p:nvSpPr>
            <p:cNvPr id="22712" name="AutoShape 14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13" name="Group 142"/>
            <p:cNvGrpSpPr>
              <a:grpSpLocks/>
            </p:cNvGrpSpPr>
            <p:nvPr/>
          </p:nvGrpSpPr>
          <p:grpSpPr bwMode="auto">
            <a:xfrm>
              <a:off x="-1" y="0"/>
              <a:ext cx="153037" cy="551498"/>
              <a:chOff x="-1" y="0"/>
              <a:chExt cx="153037" cy="551498"/>
            </a:xfrm>
          </p:grpSpPr>
          <p:sp>
            <p:nvSpPr>
              <p:cNvPr id="22714" name="Line 14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5" name="Line 14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6" name="Line 14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7" name="Line 14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8" name="Line 14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9" name="Line 14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0" name="Line 14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1" name="Line 15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66" name="Group 151"/>
          <p:cNvGrpSpPr>
            <a:grpSpLocks/>
          </p:cNvGrpSpPr>
          <p:nvPr/>
        </p:nvGrpSpPr>
        <p:grpSpPr bwMode="auto">
          <a:xfrm>
            <a:off x="3622675" y="3644900"/>
            <a:ext cx="550863" cy="550863"/>
            <a:chOff x="0" y="0"/>
            <a:chExt cx="550863" cy="550863"/>
          </a:xfrm>
        </p:grpSpPr>
        <p:sp>
          <p:nvSpPr>
            <p:cNvPr id="22710" name="AutoShape 1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11" name="AutoShape 1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2567" name="Group 154"/>
          <p:cNvGrpSpPr>
            <a:grpSpLocks/>
          </p:cNvGrpSpPr>
          <p:nvPr/>
        </p:nvGrpSpPr>
        <p:grpSpPr bwMode="auto">
          <a:xfrm>
            <a:off x="3622675" y="4195763"/>
            <a:ext cx="550863" cy="550862"/>
            <a:chOff x="0" y="0"/>
            <a:chExt cx="550863" cy="550863"/>
          </a:xfrm>
        </p:grpSpPr>
        <p:sp>
          <p:nvSpPr>
            <p:cNvPr id="22708" name="AutoShape 1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09" name="AutoShape 1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2568" name="AutoShape 157"/>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69" name="AutoShape 158"/>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70" name="AutoShape 159"/>
          <p:cNvSpPr>
            <a:spLocks/>
          </p:cNvSpPr>
          <p:nvPr/>
        </p:nvSpPr>
        <p:spPr bwMode="auto">
          <a:xfrm>
            <a:off x="5357813"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71" name="Group 160"/>
          <p:cNvGrpSpPr>
            <a:grpSpLocks/>
          </p:cNvGrpSpPr>
          <p:nvPr/>
        </p:nvGrpSpPr>
        <p:grpSpPr bwMode="auto">
          <a:xfrm>
            <a:off x="5873750" y="2727325"/>
            <a:ext cx="152400" cy="550863"/>
            <a:chOff x="-1" y="0"/>
            <a:chExt cx="153037" cy="551498"/>
          </a:xfrm>
        </p:grpSpPr>
        <p:sp>
          <p:nvSpPr>
            <p:cNvPr id="22698" name="AutoShape 16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99" name="Group 162"/>
            <p:cNvGrpSpPr>
              <a:grpSpLocks/>
            </p:cNvGrpSpPr>
            <p:nvPr/>
          </p:nvGrpSpPr>
          <p:grpSpPr bwMode="auto">
            <a:xfrm>
              <a:off x="-1" y="0"/>
              <a:ext cx="153037" cy="551498"/>
              <a:chOff x="-1" y="0"/>
              <a:chExt cx="153037" cy="551498"/>
            </a:xfrm>
          </p:grpSpPr>
          <p:sp>
            <p:nvSpPr>
              <p:cNvPr id="22700" name="Line 16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1" name="Line 16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2" name="Line 16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3" name="Line 16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4" name="Line 16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5" name="Line 16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6" name="Line 16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7" name="Line 17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72" name="AutoShape 171"/>
          <p:cNvSpPr>
            <a:spLocks/>
          </p:cNvSpPr>
          <p:nvPr/>
        </p:nvSpPr>
        <p:spPr bwMode="auto">
          <a:xfrm>
            <a:off x="6026150"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73" name="Group 172"/>
          <p:cNvGrpSpPr>
            <a:grpSpLocks/>
          </p:cNvGrpSpPr>
          <p:nvPr/>
        </p:nvGrpSpPr>
        <p:grpSpPr bwMode="auto">
          <a:xfrm>
            <a:off x="6542088" y="2727325"/>
            <a:ext cx="152400" cy="550863"/>
            <a:chOff x="-1" y="0"/>
            <a:chExt cx="153037" cy="551498"/>
          </a:xfrm>
        </p:grpSpPr>
        <p:sp>
          <p:nvSpPr>
            <p:cNvPr id="22688" name="AutoShape 17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89" name="Group 174"/>
            <p:cNvGrpSpPr>
              <a:grpSpLocks/>
            </p:cNvGrpSpPr>
            <p:nvPr/>
          </p:nvGrpSpPr>
          <p:grpSpPr bwMode="auto">
            <a:xfrm>
              <a:off x="-1" y="0"/>
              <a:ext cx="153037" cy="551498"/>
              <a:chOff x="-1" y="0"/>
              <a:chExt cx="153037" cy="551498"/>
            </a:xfrm>
          </p:grpSpPr>
          <p:sp>
            <p:nvSpPr>
              <p:cNvPr id="22690" name="Line 17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1" name="Line 17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2" name="Line 17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3" name="Line 17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4" name="Line 17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5" name="Line 18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6" name="Line 18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7" name="Line 18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74" name="Group 183"/>
          <p:cNvGrpSpPr>
            <a:grpSpLocks/>
          </p:cNvGrpSpPr>
          <p:nvPr/>
        </p:nvGrpSpPr>
        <p:grpSpPr bwMode="auto">
          <a:xfrm>
            <a:off x="5205413" y="2727325"/>
            <a:ext cx="152400" cy="550863"/>
            <a:chOff x="-1" y="0"/>
            <a:chExt cx="153037" cy="551498"/>
          </a:xfrm>
        </p:grpSpPr>
        <p:sp>
          <p:nvSpPr>
            <p:cNvPr id="22678" name="AutoShape 18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79" name="Group 185"/>
            <p:cNvGrpSpPr>
              <a:grpSpLocks/>
            </p:cNvGrpSpPr>
            <p:nvPr/>
          </p:nvGrpSpPr>
          <p:grpSpPr bwMode="auto">
            <a:xfrm>
              <a:off x="-1" y="0"/>
              <a:ext cx="153037" cy="551498"/>
              <a:chOff x="-1" y="0"/>
              <a:chExt cx="153037" cy="551498"/>
            </a:xfrm>
          </p:grpSpPr>
          <p:sp>
            <p:nvSpPr>
              <p:cNvPr id="22680" name="Line 18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1" name="Line 18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2" name="Line 18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3" name="Line 18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4" name="Line 19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5" name="Line 19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6" name="Line 19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7" name="Line 19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75" name="Line 194"/>
          <p:cNvSpPr>
            <a:spLocks noChangeShapeType="1"/>
          </p:cNvSpPr>
          <p:nvPr/>
        </p:nvSpPr>
        <p:spPr bwMode="auto">
          <a:xfrm flipH="1">
            <a:off x="721677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76" name="Line 195"/>
          <p:cNvSpPr>
            <a:spLocks noChangeShapeType="1"/>
          </p:cNvSpPr>
          <p:nvPr/>
        </p:nvSpPr>
        <p:spPr bwMode="auto">
          <a:xfrm>
            <a:off x="794543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2577" name="Group 196"/>
          <p:cNvGrpSpPr>
            <a:grpSpLocks/>
          </p:cNvGrpSpPr>
          <p:nvPr/>
        </p:nvGrpSpPr>
        <p:grpSpPr bwMode="auto">
          <a:xfrm>
            <a:off x="6916738" y="3692525"/>
            <a:ext cx="550862" cy="550863"/>
            <a:chOff x="0" y="0"/>
            <a:chExt cx="550863" cy="550863"/>
          </a:xfrm>
        </p:grpSpPr>
        <p:sp>
          <p:nvSpPr>
            <p:cNvPr id="22676" name="AutoShape 19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7" name="AutoShape 19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2578" name="Group 199"/>
          <p:cNvGrpSpPr>
            <a:grpSpLocks/>
          </p:cNvGrpSpPr>
          <p:nvPr/>
        </p:nvGrpSpPr>
        <p:grpSpPr bwMode="auto">
          <a:xfrm>
            <a:off x="6916738" y="4243388"/>
            <a:ext cx="550862" cy="550862"/>
            <a:chOff x="0" y="0"/>
            <a:chExt cx="550863" cy="550863"/>
          </a:xfrm>
        </p:grpSpPr>
        <p:sp>
          <p:nvSpPr>
            <p:cNvPr id="22674" name="AutoShape 20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5" name="AutoShape 20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2579" name="AutoShape 202"/>
          <p:cNvSpPr>
            <a:spLocks/>
          </p:cNvSpPr>
          <p:nvPr/>
        </p:nvSpPr>
        <p:spPr bwMode="auto">
          <a:xfrm>
            <a:off x="69167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80" name="Group 203"/>
          <p:cNvGrpSpPr>
            <a:grpSpLocks/>
          </p:cNvGrpSpPr>
          <p:nvPr/>
        </p:nvGrpSpPr>
        <p:grpSpPr bwMode="auto">
          <a:xfrm>
            <a:off x="7354888" y="2727325"/>
            <a:ext cx="550862" cy="550863"/>
            <a:chOff x="0" y="0"/>
            <a:chExt cx="550863" cy="550863"/>
          </a:xfrm>
        </p:grpSpPr>
        <p:sp>
          <p:nvSpPr>
            <p:cNvPr id="22672" name="AutoShape 2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3" name="AutoShape 2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2581" name="Group 206"/>
          <p:cNvGrpSpPr>
            <a:grpSpLocks/>
          </p:cNvGrpSpPr>
          <p:nvPr/>
        </p:nvGrpSpPr>
        <p:grpSpPr bwMode="auto">
          <a:xfrm>
            <a:off x="7870825" y="2727325"/>
            <a:ext cx="152400" cy="550863"/>
            <a:chOff x="-1" y="0"/>
            <a:chExt cx="153037" cy="551498"/>
          </a:xfrm>
        </p:grpSpPr>
        <p:sp>
          <p:nvSpPr>
            <p:cNvPr id="22662" name="AutoShape 20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63" name="Group 208"/>
            <p:cNvGrpSpPr>
              <a:grpSpLocks/>
            </p:cNvGrpSpPr>
            <p:nvPr/>
          </p:nvGrpSpPr>
          <p:grpSpPr bwMode="auto">
            <a:xfrm>
              <a:off x="-1" y="0"/>
              <a:ext cx="153037" cy="551498"/>
              <a:chOff x="-1" y="0"/>
              <a:chExt cx="153037" cy="551498"/>
            </a:xfrm>
          </p:grpSpPr>
          <p:sp>
            <p:nvSpPr>
              <p:cNvPr id="22664" name="Line 20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5" name="Line 21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6" name="Line 21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7" name="Line 21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8" name="Line 21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9" name="Line 21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70" name="Line 21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71" name="Line 21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2" name="Group 217"/>
          <p:cNvGrpSpPr>
            <a:grpSpLocks/>
          </p:cNvGrpSpPr>
          <p:nvPr/>
        </p:nvGrpSpPr>
        <p:grpSpPr bwMode="auto">
          <a:xfrm>
            <a:off x="8023225" y="2727325"/>
            <a:ext cx="550863" cy="550863"/>
            <a:chOff x="0" y="0"/>
            <a:chExt cx="550863" cy="550863"/>
          </a:xfrm>
        </p:grpSpPr>
        <p:sp>
          <p:nvSpPr>
            <p:cNvPr id="22660" name="AutoShape 2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61" name="AutoShape 2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2583" name="Group 220"/>
          <p:cNvGrpSpPr>
            <a:grpSpLocks/>
          </p:cNvGrpSpPr>
          <p:nvPr/>
        </p:nvGrpSpPr>
        <p:grpSpPr bwMode="auto">
          <a:xfrm>
            <a:off x="8539163" y="2727325"/>
            <a:ext cx="152400" cy="550863"/>
            <a:chOff x="-1" y="0"/>
            <a:chExt cx="153037" cy="551498"/>
          </a:xfrm>
        </p:grpSpPr>
        <p:sp>
          <p:nvSpPr>
            <p:cNvPr id="22650" name="AutoShape 2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51" name="Group 222"/>
            <p:cNvGrpSpPr>
              <a:grpSpLocks/>
            </p:cNvGrpSpPr>
            <p:nvPr/>
          </p:nvGrpSpPr>
          <p:grpSpPr bwMode="auto">
            <a:xfrm>
              <a:off x="-1" y="0"/>
              <a:ext cx="153037" cy="551498"/>
              <a:chOff x="-1" y="0"/>
              <a:chExt cx="153037" cy="551498"/>
            </a:xfrm>
          </p:grpSpPr>
          <p:sp>
            <p:nvSpPr>
              <p:cNvPr id="22652" name="Line 2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3" name="Line 2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4" name="Line 2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5" name="Line 2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6" name="Line 2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7" name="Line 2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8" name="Line 2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9" name="Line 2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4" name="Group 231"/>
          <p:cNvGrpSpPr>
            <a:grpSpLocks/>
          </p:cNvGrpSpPr>
          <p:nvPr/>
        </p:nvGrpSpPr>
        <p:grpSpPr bwMode="auto">
          <a:xfrm>
            <a:off x="7202488" y="2727325"/>
            <a:ext cx="152400" cy="550863"/>
            <a:chOff x="-1" y="0"/>
            <a:chExt cx="153037" cy="551498"/>
          </a:xfrm>
        </p:grpSpPr>
        <p:sp>
          <p:nvSpPr>
            <p:cNvPr id="22640" name="AutoShape 2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41" name="Group 233"/>
            <p:cNvGrpSpPr>
              <a:grpSpLocks/>
            </p:cNvGrpSpPr>
            <p:nvPr/>
          </p:nvGrpSpPr>
          <p:grpSpPr bwMode="auto">
            <a:xfrm>
              <a:off x="-1" y="0"/>
              <a:ext cx="153037" cy="551498"/>
              <a:chOff x="-1" y="0"/>
              <a:chExt cx="153037" cy="551498"/>
            </a:xfrm>
          </p:grpSpPr>
          <p:sp>
            <p:nvSpPr>
              <p:cNvPr id="22642" name="Line 2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3" name="Line 2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4" name="Line 2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5" name="Line 2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6" name="Line 2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7" name="Line 2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8" name="Line 2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9" name="Line 2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5" name="Group 242"/>
          <p:cNvGrpSpPr>
            <a:grpSpLocks/>
          </p:cNvGrpSpPr>
          <p:nvPr/>
        </p:nvGrpSpPr>
        <p:grpSpPr bwMode="auto">
          <a:xfrm>
            <a:off x="7645400" y="3692525"/>
            <a:ext cx="550863" cy="550863"/>
            <a:chOff x="0" y="0"/>
            <a:chExt cx="550863" cy="550863"/>
          </a:xfrm>
        </p:grpSpPr>
        <p:sp>
          <p:nvSpPr>
            <p:cNvPr id="22638" name="AutoShape 2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9" name="AutoShape 2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2586" name="Group 245"/>
          <p:cNvGrpSpPr>
            <a:grpSpLocks/>
          </p:cNvGrpSpPr>
          <p:nvPr/>
        </p:nvGrpSpPr>
        <p:grpSpPr bwMode="auto">
          <a:xfrm>
            <a:off x="7645400" y="4243388"/>
            <a:ext cx="550863" cy="550862"/>
            <a:chOff x="0" y="0"/>
            <a:chExt cx="550863" cy="550863"/>
          </a:xfrm>
        </p:grpSpPr>
        <p:sp>
          <p:nvSpPr>
            <p:cNvPr id="22636" name="AutoShape 24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7" name="AutoShape 24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2587" name="AutoShape 248"/>
          <p:cNvSpPr>
            <a:spLocks/>
          </p:cNvSpPr>
          <p:nvPr/>
        </p:nvSpPr>
        <p:spPr bwMode="auto">
          <a:xfrm>
            <a:off x="7645400" y="4794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88" name="AutoShape 249"/>
          <p:cNvSpPr>
            <a:spLocks/>
          </p:cNvSpPr>
          <p:nvPr/>
        </p:nvSpPr>
        <p:spPr bwMode="auto">
          <a:xfrm>
            <a:off x="6025516" y="2272506"/>
            <a:ext cx="489491" cy="394027"/>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89" name="AutoShape 250"/>
          <p:cNvSpPr>
            <a:spLocks/>
          </p:cNvSpPr>
          <p:nvPr/>
        </p:nvSpPr>
        <p:spPr bwMode="auto">
          <a:xfrm>
            <a:off x="7249984" y="2272506"/>
            <a:ext cx="657038" cy="394027"/>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90" name="Group 251"/>
          <p:cNvGrpSpPr>
            <a:grpSpLocks/>
          </p:cNvGrpSpPr>
          <p:nvPr/>
        </p:nvGrpSpPr>
        <p:grpSpPr bwMode="auto">
          <a:xfrm>
            <a:off x="6646863" y="1731963"/>
            <a:ext cx="550862" cy="550862"/>
            <a:chOff x="0" y="0"/>
            <a:chExt cx="550863" cy="550863"/>
          </a:xfrm>
        </p:grpSpPr>
        <p:sp>
          <p:nvSpPr>
            <p:cNvPr id="22634" name="AutoShape 2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5" name="AutoShape 2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2591" name="Group 254"/>
          <p:cNvGrpSpPr>
            <a:grpSpLocks/>
          </p:cNvGrpSpPr>
          <p:nvPr/>
        </p:nvGrpSpPr>
        <p:grpSpPr bwMode="auto">
          <a:xfrm>
            <a:off x="7162800" y="1731963"/>
            <a:ext cx="152400" cy="550862"/>
            <a:chOff x="-1" y="0"/>
            <a:chExt cx="153037" cy="551498"/>
          </a:xfrm>
        </p:grpSpPr>
        <p:sp>
          <p:nvSpPr>
            <p:cNvPr id="22624" name="AutoShape 25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25" name="Group 256"/>
            <p:cNvGrpSpPr>
              <a:grpSpLocks/>
            </p:cNvGrpSpPr>
            <p:nvPr/>
          </p:nvGrpSpPr>
          <p:grpSpPr bwMode="auto">
            <a:xfrm>
              <a:off x="-1" y="0"/>
              <a:ext cx="153037" cy="551498"/>
              <a:chOff x="-1" y="0"/>
              <a:chExt cx="153037" cy="551498"/>
            </a:xfrm>
          </p:grpSpPr>
          <p:sp>
            <p:nvSpPr>
              <p:cNvPr id="22626" name="Line 25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7" name="Line 25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8" name="Line 25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9" name="Line 26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0" name="Line 26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1" name="Line 26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2" name="Line 26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3" name="Line 26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92" name="AutoShape 265"/>
          <p:cNvSpPr>
            <a:spLocks/>
          </p:cNvSpPr>
          <p:nvPr/>
        </p:nvSpPr>
        <p:spPr bwMode="auto">
          <a:xfrm>
            <a:off x="7315200" y="17319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93" name="Group 266"/>
          <p:cNvGrpSpPr>
            <a:grpSpLocks/>
          </p:cNvGrpSpPr>
          <p:nvPr/>
        </p:nvGrpSpPr>
        <p:grpSpPr bwMode="auto">
          <a:xfrm>
            <a:off x="7831138" y="1731963"/>
            <a:ext cx="152400" cy="550862"/>
            <a:chOff x="-1" y="0"/>
            <a:chExt cx="153037" cy="551498"/>
          </a:xfrm>
        </p:grpSpPr>
        <p:sp>
          <p:nvSpPr>
            <p:cNvPr id="22614" name="AutoShape 26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15" name="Group 268"/>
            <p:cNvGrpSpPr>
              <a:grpSpLocks/>
            </p:cNvGrpSpPr>
            <p:nvPr/>
          </p:nvGrpSpPr>
          <p:grpSpPr bwMode="auto">
            <a:xfrm>
              <a:off x="-1" y="0"/>
              <a:ext cx="153037" cy="551498"/>
              <a:chOff x="-1" y="0"/>
              <a:chExt cx="153037" cy="551498"/>
            </a:xfrm>
          </p:grpSpPr>
          <p:sp>
            <p:nvSpPr>
              <p:cNvPr id="22616" name="Line 26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7" name="Line 27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8" name="Line 27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9" name="Line 27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0" name="Line 27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1" name="Line 27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2" name="Line 27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3" name="Line 27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94" name="Group 277"/>
          <p:cNvGrpSpPr>
            <a:grpSpLocks/>
          </p:cNvGrpSpPr>
          <p:nvPr/>
        </p:nvGrpSpPr>
        <p:grpSpPr bwMode="auto">
          <a:xfrm>
            <a:off x="6494463" y="1731963"/>
            <a:ext cx="152400" cy="550862"/>
            <a:chOff x="-1" y="0"/>
            <a:chExt cx="153037" cy="551498"/>
          </a:xfrm>
        </p:grpSpPr>
        <p:sp>
          <p:nvSpPr>
            <p:cNvPr id="22604" name="AutoShape 27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05" name="Group 279"/>
            <p:cNvGrpSpPr>
              <a:grpSpLocks/>
            </p:cNvGrpSpPr>
            <p:nvPr/>
          </p:nvGrpSpPr>
          <p:grpSpPr bwMode="auto">
            <a:xfrm>
              <a:off x="-1" y="0"/>
              <a:ext cx="153037" cy="551498"/>
              <a:chOff x="-1" y="0"/>
              <a:chExt cx="153037" cy="551498"/>
            </a:xfrm>
          </p:grpSpPr>
          <p:sp>
            <p:nvSpPr>
              <p:cNvPr id="22606" name="Line 28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7" name="Line 28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8" name="Line 28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9" name="Line 28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0" name="Line 28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1" name="Line 28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2" name="Line 28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3" name="Line 28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95" name="Group 288"/>
          <p:cNvGrpSpPr>
            <a:grpSpLocks/>
          </p:cNvGrpSpPr>
          <p:nvPr/>
        </p:nvGrpSpPr>
        <p:grpSpPr bwMode="auto">
          <a:xfrm>
            <a:off x="8415338" y="3687763"/>
            <a:ext cx="550862" cy="550862"/>
            <a:chOff x="0" y="0"/>
            <a:chExt cx="550863" cy="550863"/>
          </a:xfrm>
        </p:grpSpPr>
        <p:sp>
          <p:nvSpPr>
            <p:cNvPr id="22602" name="AutoShape 2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03" name="AutoShape 2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2596" name="Group 291"/>
          <p:cNvGrpSpPr>
            <a:grpSpLocks/>
          </p:cNvGrpSpPr>
          <p:nvPr/>
        </p:nvGrpSpPr>
        <p:grpSpPr bwMode="auto">
          <a:xfrm>
            <a:off x="8415338" y="4238625"/>
            <a:ext cx="550862" cy="550863"/>
            <a:chOff x="0" y="0"/>
            <a:chExt cx="550863" cy="550863"/>
          </a:xfrm>
        </p:grpSpPr>
        <p:sp>
          <p:nvSpPr>
            <p:cNvPr id="22600" name="AutoShape 29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01" name="AutoShape 29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2597" name="AutoShape 294"/>
          <p:cNvSpPr>
            <a:spLocks/>
          </p:cNvSpPr>
          <p:nvPr/>
        </p:nvSpPr>
        <p:spPr bwMode="auto">
          <a:xfrm>
            <a:off x="8415338" y="4789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98" name="AutoShape 295"/>
          <p:cNvSpPr>
            <a:spLocks/>
          </p:cNvSpPr>
          <p:nvPr/>
        </p:nvSpPr>
        <p:spPr bwMode="auto">
          <a:xfrm>
            <a:off x="8637588" y="3284538"/>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99" name="AutoShape 296"/>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77E863D1-FF19-4A93-A33E-E430FD567E74}" type="slidenum">
              <a:rPr lang="en-US" altLang="en-US" sz="1400">
                <a:latin typeface="Arial" pitchFamily="34" charset="0"/>
                <a:cs typeface="Arial" pitchFamily="34" charset="0"/>
                <a:sym typeface="Arial" pitchFamily="34" charset="0"/>
              </a:rPr>
              <a:pPr algn="r" eaLnBrk="1"/>
              <a:t>19</a:t>
            </a:fld>
            <a:endParaRPr lang="en-US" altLang="en-US"/>
          </a:p>
        </p:txBody>
      </p:sp>
      <p:sp>
        <p:nvSpPr>
          <p:cNvPr id="23555"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16</a:t>
            </a:r>
            <a:r>
              <a:rPr lang="en-US" altLang="en-US"/>
              <a:t>)</a:t>
            </a:r>
          </a:p>
        </p:txBody>
      </p:sp>
      <p:sp>
        <p:nvSpPr>
          <p:cNvPr id="23556"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57"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3558" name="Group 5"/>
          <p:cNvGrpSpPr>
            <a:grpSpLocks/>
          </p:cNvGrpSpPr>
          <p:nvPr/>
        </p:nvGrpSpPr>
        <p:grpSpPr bwMode="auto">
          <a:xfrm>
            <a:off x="152400" y="3649663"/>
            <a:ext cx="550863" cy="550862"/>
            <a:chOff x="0" y="0"/>
            <a:chExt cx="550863" cy="550863"/>
          </a:xfrm>
        </p:grpSpPr>
        <p:sp>
          <p:nvSpPr>
            <p:cNvPr id="23832"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33"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3559" name="Group 8"/>
          <p:cNvGrpSpPr>
            <a:grpSpLocks/>
          </p:cNvGrpSpPr>
          <p:nvPr/>
        </p:nvGrpSpPr>
        <p:grpSpPr bwMode="auto">
          <a:xfrm>
            <a:off x="152400" y="4200525"/>
            <a:ext cx="550863" cy="550863"/>
            <a:chOff x="0" y="0"/>
            <a:chExt cx="550863" cy="550863"/>
          </a:xfrm>
        </p:grpSpPr>
        <p:sp>
          <p:nvSpPr>
            <p:cNvPr id="23830"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31"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3560" name="Group 11"/>
          <p:cNvGrpSpPr>
            <a:grpSpLocks/>
          </p:cNvGrpSpPr>
          <p:nvPr/>
        </p:nvGrpSpPr>
        <p:grpSpPr bwMode="auto">
          <a:xfrm>
            <a:off x="152400" y="4751388"/>
            <a:ext cx="550863" cy="550862"/>
            <a:chOff x="0" y="0"/>
            <a:chExt cx="550863" cy="550863"/>
          </a:xfrm>
        </p:grpSpPr>
        <p:sp>
          <p:nvSpPr>
            <p:cNvPr id="23828"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29"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23561" name="AutoShape 14"/>
          <p:cNvSpPr>
            <a:spLocks/>
          </p:cNvSpPr>
          <p:nvPr/>
        </p:nvSpPr>
        <p:spPr bwMode="auto">
          <a:xfrm>
            <a:off x="565150" y="26844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62" name="Group 15"/>
          <p:cNvGrpSpPr>
            <a:grpSpLocks/>
          </p:cNvGrpSpPr>
          <p:nvPr/>
        </p:nvGrpSpPr>
        <p:grpSpPr bwMode="auto">
          <a:xfrm>
            <a:off x="1081088" y="2684463"/>
            <a:ext cx="152400" cy="550862"/>
            <a:chOff x="-1" y="0"/>
            <a:chExt cx="153037" cy="551498"/>
          </a:xfrm>
        </p:grpSpPr>
        <p:sp>
          <p:nvSpPr>
            <p:cNvPr id="23818" name="AutoShape 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819" name="Group 17"/>
            <p:cNvGrpSpPr>
              <a:grpSpLocks/>
            </p:cNvGrpSpPr>
            <p:nvPr/>
          </p:nvGrpSpPr>
          <p:grpSpPr bwMode="auto">
            <a:xfrm>
              <a:off x="-1" y="0"/>
              <a:ext cx="153037" cy="551498"/>
              <a:chOff x="-1" y="0"/>
              <a:chExt cx="153037" cy="551498"/>
            </a:xfrm>
          </p:grpSpPr>
          <p:sp>
            <p:nvSpPr>
              <p:cNvPr id="23820" name="Line 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1" name="Line 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2" name="Line 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3" name="Line 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4" name="Line 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5" name="Line 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6" name="Line 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7" name="Line 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63" name="AutoShape 26"/>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64" name="Group 27"/>
          <p:cNvGrpSpPr>
            <a:grpSpLocks/>
          </p:cNvGrpSpPr>
          <p:nvPr/>
        </p:nvGrpSpPr>
        <p:grpSpPr bwMode="auto">
          <a:xfrm>
            <a:off x="1749425" y="2684463"/>
            <a:ext cx="152400" cy="550862"/>
            <a:chOff x="-1" y="0"/>
            <a:chExt cx="153037" cy="551498"/>
          </a:xfrm>
        </p:grpSpPr>
        <p:sp>
          <p:nvSpPr>
            <p:cNvPr id="23808" name="AutoShape 2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809" name="Group 29"/>
            <p:cNvGrpSpPr>
              <a:grpSpLocks/>
            </p:cNvGrpSpPr>
            <p:nvPr/>
          </p:nvGrpSpPr>
          <p:grpSpPr bwMode="auto">
            <a:xfrm>
              <a:off x="-1" y="0"/>
              <a:ext cx="153037" cy="551498"/>
              <a:chOff x="-1" y="0"/>
              <a:chExt cx="153037" cy="551498"/>
            </a:xfrm>
          </p:grpSpPr>
          <p:sp>
            <p:nvSpPr>
              <p:cNvPr id="23810" name="Line 3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1" name="Line 3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2" name="Line 3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3" name="Line 3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4" name="Line 3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5" name="Line 3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6" name="Line 3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7" name="Line 3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65" name="Group 38"/>
          <p:cNvGrpSpPr>
            <a:grpSpLocks/>
          </p:cNvGrpSpPr>
          <p:nvPr/>
        </p:nvGrpSpPr>
        <p:grpSpPr bwMode="auto">
          <a:xfrm>
            <a:off x="412750" y="2684463"/>
            <a:ext cx="152400" cy="550862"/>
            <a:chOff x="-1" y="0"/>
            <a:chExt cx="153037" cy="551498"/>
          </a:xfrm>
        </p:grpSpPr>
        <p:sp>
          <p:nvSpPr>
            <p:cNvPr id="23798" name="AutoShape 3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99" name="Group 40"/>
            <p:cNvGrpSpPr>
              <a:grpSpLocks/>
            </p:cNvGrpSpPr>
            <p:nvPr/>
          </p:nvGrpSpPr>
          <p:grpSpPr bwMode="auto">
            <a:xfrm>
              <a:off x="-1" y="0"/>
              <a:ext cx="153037" cy="551498"/>
              <a:chOff x="-1" y="0"/>
              <a:chExt cx="153037" cy="551498"/>
            </a:xfrm>
          </p:grpSpPr>
          <p:sp>
            <p:nvSpPr>
              <p:cNvPr id="23800" name="Line 4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1" name="Line 4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2" name="Line 4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3" name="Line 4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4" name="Line 4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5" name="Line 4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6" name="Line 4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7" name="Line 4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66" name="Line 4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67" name="Line 50"/>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3568" name="Group 51"/>
          <p:cNvGrpSpPr>
            <a:grpSpLocks/>
          </p:cNvGrpSpPr>
          <p:nvPr/>
        </p:nvGrpSpPr>
        <p:grpSpPr bwMode="auto">
          <a:xfrm>
            <a:off x="2124075" y="3649663"/>
            <a:ext cx="550863" cy="550862"/>
            <a:chOff x="0" y="0"/>
            <a:chExt cx="550863" cy="550863"/>
          </a:xfrm>
        </p:grpSpPr>
        <p:sp>
          <p:nvSpPr>
            <p:cNvPr id="23796" name="AutoShape 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7" name="AutoShape 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3569" name="Group 54"/>
          <p:cNvGrpSpPr>
            <a:grpSpLocks/>
          </p:cNvGrpSpPr>
          <p:nvPr/>
        </p:nvGrpSpPr>
        <p:grpSpPr bwMode="auto">
          <a:xfrm>
            <a:off x="2124075" y="4200525"/>
            <a:ext cx="550863" cy="550863"/>
            <a:chOff x="0" y="0"/>
            <a:chExt cx="550863" cy="550863"/>
          </a:xfrm>
        </p:grpSpPr>
        <p:sp>
          <p:nvSpPr>
            <p:cNvPr id="23794" name="AutoShape 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5" name="AutoShape 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3570" name="AutoShape 57"/>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71" name="Group 58"/>
          <p:cNvGrpSpPr>
            <a:grpSpLocks/>
          </p:cNvGrpSpPr>
          <p:nvPr/>
        </p:nvGrpSpPr>
        <p:grpSpPr bwMode="auto">
          <a:xfrm>
            <a:off x="2562225" y="2684463"/>
            <a:ext cx="550863" cy="550862"/>
            <a:chOff x="0" y="0"/>
            <a:chExt cx="550863" cy="550863"/>
          </a:xfrm>
        </p:grpSpPr>
        <p:sp>
          <p:nvSpPr>
            <p:cNvPr id="23792" name="AutoShape 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3" name="AutoShape 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3572" name="Group 61"/>
          <p:cNvGrpSpPr>
            <a:grpSpLocks/>
          </p:cNvGrpSpPr>
          <p:nvPr/>
        </p:nvGrpSpPr>
        <p:grpSpPr bwMode="auto">
          <a:xfrm>
            <a:off x="3078163" y="2684463"/>
            <a:ext cx="152400" cy="550862"/>
            <a:chOff x="-1" y="0"/>
            <a:chExt cx="153037" cy="551498"/>
          </a:xfrm>
        </p:grpSpPr>
        <p:sp>
          <p:nvSpPr>
            <p:cNvPr id="23782" name="AutoShape 6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83" name="Group 63"/>
            <p:cNvGrpSpPr>
              <a:grpSpLocks/>
            </p:cNvGrpSpPr>
            <p:nvPr/>
          </p:nvGrpSpPr>
          <p:grpSpPr bwMode="auto">
            <a:xfrm>
              <a:off x="-1" y="0"/>
              <a:ext cx="153037" cy="551498"/>
              <a:chOff x="-1" y="0"/>
              <a:chExt cx="153037" cy="551498"/>
            </a:xfrm>
          </p:grpSpPr>
          <p:sp>
            <p:nvSpPr>
              <p:cNvPr id="23784" name="Line 6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5" name="Line 6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6" name="Line 6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7" name="Line 6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8" name="Line 6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9" name="Line 6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90" name="Line 7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91" name="Line 7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3" name="Group 72"/>
          <p:cNvGrpSpPr>
            <a:grpSpLocks/>
          </p:cNvGrpSpPr>
          <p:nvPr/>
        </p:nvGrpSpPr>
        <p:grpSpPr bwMode="auto">
          <a:xfrm>
            <a:off x="3230563" y="2684463"/>
            <a:ext cx="550862" cy="550862"/>
            <a:chOff x="0" y="0"/>
            <a:chExt cx="550863" cy="550863"/>
          </a:xfrm>
        </p:grpSpPr>
        <p:sp>
          <p:nvSpPr>
            <p:cNvPr id="23780" name="AutoShape 7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81" name="AutoShape 7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3574" name="Group 75"/>
          <p:cNvGrpSpPr>
            <a:grpSpLocks/>
          </p:cNvGrpSpPr>
          <p:nvPr/>
        </p:nvGrpSpPr>
        <p:grpSpPr bwMode="auto">
          <a:xfrm>
            <a:off x="3746500" y="2684463"/>
            <a:ext cx="152400" cy="550862"/>
            <a:chOff x="-1" y="0"/>
            <a:chExt cx="153037" cy="551498"/>
          </a:xfrm>
        </p:grpSpPr>
        <p:sp>
          <p:nvSpPr>
            <p:cNvPr id="23770" name="AutoShape 7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71" name="Group 77"/>
            <p:cNvGrpSpPr>
              <a:grpSpLocks/>
            </p:cNvGrpSpPr>
            <p:nvPr/>
          </p:nvGrpSpPr>
          <p:grpSpPr bwMode="auto">
            <a:xfrm>
              <a:off x="-1" y="0"/>
              <a:ext cx="153037" cy="551498"/>
              <a:chOff x="-1" y="0"/>
              <a:chExt cx="153037" cy="551498"/>
            </a:xfrm>
          </p:grpSpPr>
          <p:sp>
            <p:nvSpPr>
              <p:cNvPr id="23772" name="Line 7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3" name="Line 7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4" name="Line 8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5" name="Line 8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6" name="Line 8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7" name="Line 8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8" name="Line 8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9" name="Line 8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5" name="Group 86"/>
          <p:cNvGrpSpPr>
            <a:grpSpLocks/>
          </p:cNvGrpSpPr>
          <p:nvPr/>
        </p:nvGrpSpPr>
        <p:grpSpPr bwMode="auto">
          <a:xfrm>
            <a:off x="2409825" y="2684463"/>
            <a:ext cx="152400" cy="550862"/>
            <a:chOff x="-1" y="0"/>
            <a:chExt cx="153037" cy="551498"/>
          </a:xfrm>
        </p:grpSpPr>
        <p:sp>
          <p:nvSpPr>
            <p:cNvPr id="23760" name="AutoShape 8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61" name="Group 88"/>
            <p:cNvGrpSpPr>
              <a:grpSpLocks/>
            </p:cNvGrpSpPr>
            <p:nvPr/>
          </p:nvGrpSpPr>
          <p:grpSpPr bwMode="auto">
            <a:xfrm>
              <a:off x="-1" y="0"/>
              <a:ext cx="153037" cy="551498"/>
              <a:chOff x="-1" y="0"/>
              <a:chExt cx="153037" cy="551498"/>
            </a:xfrm>
          </p:grpSpPr>
          <p:sp>
            <p:nvSpPr>
              <p:cNvPr id="23762" name="Line 8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3" name="Line 9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4" name="Line 9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5" name="Line 9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6" name="Line 9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7" name="Line 9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8" name="Line 9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9" name="Line 9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6" name="Group 97"/>
          <p:cNvGrpSpPr>
            <a:grpSpLocks/>
          </p:cNvGrpSpPr>
          <p:nvPr/>
        </p:nvGrpSpPr>
        <p:grpSpPr bwMode="auto">
          <a:xfrm>
            <a:off x="2852738" y="3649663"/>
            <a:ext cx="550862" cy="550862"/>
            <a:chOff x="0" y="0"/>
            <a:chExt cx="550863" cy="550863"/>
          </a:xfrm>
        </p:grpSpPr>
        <p:sp>
          <p:nvSpPr>
            <p:cNvPr id="23758" name="AutoShape 9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9" name="AutoShape 9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3577" name="Group 100"/>
          <p:cNvGrpSpPr>
            <a:grpSpLocks/>
          </p:cNvGrpSpPr>
          <p:nvPr/>
        </p:nvGrpSpPr>
        <p:grpSpPr bwMode="auto">
          <a:xfrm>
            <a:off x="2852738" y="4200525"/>
            <a:ext cx="550862" cy="550863"/>
            <a:chOff x="0" y="0"/>
            <a:chExt cx="550863" cy="550863"/>
          </a:xfrm>
        </p:grpSpPr>
        <p:sp>
          <p:nvSpPr>
            <p:cNvPr id="23756" name="AutoShape 1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7" name="AutoShape 1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3578" name="AutoShape 103"/>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79" name="AutoShape 104"/>
          <p:cNvSpPr>
            <a:spLocks/>
          </p:cNvSpPr>
          <p:nvPr/>
        </p:nvSpPr>
        <p:spPr bwMode="auto">
          <a:xfrm>
            <a:off x="1195547" y="2206112"/>
            <a:ext cx="582138" cy="478351"/>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80" name="AutoShape 105"/>
          <p:cNvSpPr>
            <a:spLocks/>
          </p:cNvSpPr>
          <p:nvPr/>
        </p:nvSpPr>
        <p:spPr bwMode="auto">
          <a:xfrm>
            <a:off x="2484596" y="2227263"/>
            <a:ext cx="628492" cy="457200"/>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3581" name="Group 106"/>
          <p:cNvGrpSpPr>
            <a:grpSpLocks/>
          </p:cNvGrpSpPr>
          <p:nvPr/>
        </p:nvGrpSpPr>
        <p:grpSpPr bwMode="auto">
          <a:xfrm>
            <a:off x="1854200" y="1689100"/>
            <a:ext cx="550863" cy="550863"/>
            <a:chOff x="0" y="0"/>
            <a:chExt cx="550863" cy="550863"/>
          </a:xfrm>
        </p:grpSpPr>
        <p:sp>
          <p:nvSpPr>
            <p:cNvPr id="23754" name="AutoShape 1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5" name="AutoShape 1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3582" name="Group 109"/>
          <p:cNvGrpSpPr>
            <a:grpSpLocks/>
          </p:cNvGrpSpPr>
          <p:nvPr/>
        </p:nvGrpSpPr>
        <p:grpSpPr bwMode="auto">
          <a:xfrm>
            <a:off x="2370138" y="1689100"/>
            <a:ext cx="152400" cy="550863"/>
            <a:chOff x="-1" y="0"/>
            <a:chExt cx="153037" cy="551498"/>
          </a:xfrm>
        </p:grpSpPr>
        <p:sp>
          <p:nvSpPr>
            <p:cNvPr id="23744" name="AutoShape 11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45" name="Group 111"/>
            <p:cNvGrpSpPr>
              <a:grpSpLocks/>
            </p:cNvGrpSpPr>
            <p:nvPr/>
          </p:nvGrpSpPr>
          <p:grpSpPr bwMode="auto">
            <a:xfrm>
              <a:off x="-1" y="0"/>
              <a:ext cx="153037" cy="551498"/>
              <a:chOff x="-1" y="0"/>
              <a:chExt cx="153037" cy="551498"/>
            </a:xfrm>
          </p:grpSpPr>
          <p:sp>
            <p:nvSpPr>
              <p:cNvPr id="23746" name="Line 11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7" name="Line 11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8" name="Line 11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9" name="Line 11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0" name="Line 11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1" name="Line 11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2" name="Line 11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3" name="Line 11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83" name="AutoShape 120"/>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84" name="Group 121"/>
          <p:cNvGrpSpPr>
            <a:grpSpLocks/>
          </p:cNvGrpSpPr>
          <p:nvPr/>
        </p:nvGrpSpPr>
        <p:grpSpPr bwMode="auto">
          <a:xfrm>
            <a:off x="3038475" y="1689100"/>
            <a:ext cx="152400" cy="550863"/>
            <a:chOff x="-1" y="0"/>
            <a:chExt cx="153037" cy="551498"/>
          </a:xfrm>
        </p:grpSpPr>
        <p:sp>
          <p:nvSpPr>
            <p:cNvPr id="23734" name="AutoShape 12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35" name="Group 123"/>
            <p:cNvGrpSpPr>
              <a:grpSpLocks/>
            </p:cNvGrpSpPr>
            <p:nvPr/>
          </p:nvGrpSpPr>
          <p:grpSpPr bwMode="auto">
            <a:xfrm>
              <a:off x="-1" y="0"/>
              <a:ext cx="153037" cy="551498"/>
              <a:chOff x="-1" y="0"/>
              <a:chExt cx="153037" cy="551498"/>
            </a:xfrm>
          </p:grpSpPr>
          <p:sp>
            <p:nvSpPr>
              <p:cNvPr id="23736" name="Line 12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7" name="Line 12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8" name="Line 12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9" name="Line 12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0" name="Line 12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1" name="Line 12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2" name="Line 13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3" name="Line 13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85" name="Group 132"/>
          <p:cNvGrpSpPr>
            <a:grpSpLocks/>
          </p:cNvGrpSpPr>
          <p:nvPr/>
        </p:nvGrpSpPr>
        <p:grpSpPr bwMode="auto">
          <a:xfrm>
            <a:off x="1701800" y="1689100"/>
            <a:ext cx="152400" cy="550863"/>
            <a:chOff x="-1" y="0"/>
            <a:chExt cx="153037" cy="551498"/>
          </a:xfrm>
        </p:grpSpPr>
        <p:sp>
          <p:nvSpPr>
            <p:cNvPr id="23724" name="AutoShape 13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25" name="Group 134"/>
            <p:cNvGrpSpPr>
              <a:grpSpLocks/>
            </p:cNvGrpSpPr>
            <p:nvPr/>
          </p:nvGrpSpPr>
          <p:grpSpPr bwMode="auto">
            <a:xfrm>
              <a:off x="-1" y="0"/>
              <a:ext cx="153037" cy="551498"/>
              <a:chOff x="-1" y="0"/>
              <a:chExt cx="153037" cy="551498"/>
            </a:xfrm>
          </p:grpSpPr>
          <p:sp>
            <p:nvSpPr>
              <p:cNvPr id="23726" name="Line 13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7" name="Line 13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8" name="Line 13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9" name="Line 13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0" name="Line 13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1" name="Line 14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2" name="Line 14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3" name="Line 14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86" name="Group 143"/>
          <p:cNvGrpSpPr>
            <a:grpSpLocks/>
          </p:cNvGrpSpPr>
          <p:nvPr/>
        </p:nvGrpSpPr>
        <p:grpSpPr bwMode="auto">
          <a:xfrm>
            <a:off x="3622675" y="3644900"/>
            <a:ext cx="550863" cy="550863"/>
            <a:chOff x="0" y="0"/>
            <a:chExt cx="550863" cy="550863"/>
          </a:xfrm>
        </p:grpSpPr>
        <p:sp>
          <p:nvSpPr>
            <p:cNvPr id="23722" name="AutoShape 14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23" name="AutoShape 14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3587" name="Group 146"/>
          <p:cNvGrpSpPr>
            <a:grpSpLocks/>
          </p:cNvGrpSpPr>
          <p:nvPr/>
        </p:nvGrpSpPr>
        <p:grpSpPr bwMode="auto">
          <a:xfrm>
            <a:off x="3622675" y="4195763"/>
            <a:ext cx="550863" cy="550862"/>
            <a:chOff x="0" y="0"/>
            <a:chExt cx="550863" cy="550863"/>
          </a:xfrm>
        </p:grpSpPr>
        <p:sp>
          <p:nvSpPr>
            <p:cNvPr id="23720" name="AutoShape 14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21" name="AutoShape 14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3588" name="AutoShape 149"/>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89" name="AutoShape 150"/>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90" name="AutoShape 151"/>
          <p:cNvSpPr>
            <a:spLocks/>
          </p:cNvSpPr>
          <p:nvPr/>
        </p:nvSpPr>
        <p:spPr bwMode="auto">
          <a:xfrm>
            <a:off x="5357813"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91" name="Group 152"/>
          <p:cNvGrpSpPr>
            <a:grpSpLocks/>
          </p:cNvGrpSpPr>
          <p:nvPr/>
        </p:nvGrpSpPr>
        <p:grpSpPr bwMode="auto">
          <a:xfrm>
            <a:off x="5873750" y="2727325"/>
            <a:ext cx="152400" cy="550863"/>
            <a:chOff x="-1" y="0"/>
            <a:chExt cx="153037" cy="551498"/>
          </a:xfrm>
        </p:grpSpPr>
        <p:sp>
          <p:nvSpPr>
            <p:cNvPr id="23710" name="AutoShape 15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11" name="Group 154"/>
            <p:cNvGrpSpPr>
              <a:grpSpLocks/>
            </p:cNvGrpSpPr>
            <p:nvPr/>
          </p:nvGrpSpPr>
          <p:grpSpPr bwMode="auto">
            <a:xfrm>
              <a:off x="-1" y="0"/>
              <a:ext cx="153037" cy="551498"/>
              <a:chOff x="-1" y="0"/>
              <a:chExt cx="153037" cy="551498"/>
            </a:xfrm>
          </p:grpSpPr>
          <p:sp>
            <p:nvSpPr>
              <p:cNvPr id="23712" name="Line 15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3" name="Line 15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4" name="Line 15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5" name="Line 15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6" name="Line 15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7" name="Line 16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8" name="Line 16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9" name="Line 16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92" name="AutoShape 163"/>
          <p:cNvSpPr>
            <a:spLocks/>
          </p:cNvSpPr>
          <p:nvPr/>
        </p:nvSpPr>
        <p:spPr bwMode="auto">
          <a:xfrm>
            <a:off x="6026150"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93" name="Group 164"/>
          <p:cNvGrpSpPr>
            <a:grpSpLocks/>
          </p:cNvGrpSpPr>
          <p:nvPr/>
        </p:nvGrpSpPr>
        <p:grpSpPr bwMode="auto">
          <a:xfrm>
            <a:off x="6542088" y="2727325"/>
            <a:ext cx="152400" cy="550863"/>
            <a:chOff x="-1" y="0"/>
            <a:chExt cx="153037" cy="551498"/>
          </a:xfrm>
        </p:grpSpPr>
        <p:sp>
          <p:nvSpPr>
            <p:cNvPr id="23700" name="AutoShape 16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01" name="Group 166"/>
            <p:cNvGrpSpPr>
              <a:grpSpLocks/>
            </p:cNvGrpSpPr>
            <p:nvPr/>
          </p:nvGrpSpPr>
          <p:grpSpPr bwMode="auto">
            <a:xfrm>
              <a:off x="-1" y="0"/>
              <a:ext cx="153037" cy="551498"/>
              <a:chOff x="-1" y="0"/>
              <a:chExt cx="153037" cy="551498"/>
            </a:xfrm>
          </p:grpSpPr>
          <p:sp>
            <p:nvSpPr>
              <p:cNvPr id="23702" name="Line 16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3" name="Line 16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4" name="Line 16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5" name="Line 17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6" name="Line 17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7" name="Line 17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8" name="Line 17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9" name="Line 17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94" name="Group 175"/>
          <p:cNvGrpSpPr>
            <a:grpSpLocks/>
          </p:cNvGrpSpPr>
          <p:nvPr/>
        </p:nvGrpSpPr>
        <p:grpSpPr bwMode="auto">
          <a:xfrm>
            <a:off x="5205413" y="2727325"/>
            <a:ext cx="152400" cy="550863"/>
            <a:chOff x="-1" y="0"/>
            <a:chExt cx="153037" cy="551498"/>
          </a:xfrm>
        </p:grpSpPr>
        <p:sp>
          <p:nvSpPr>
            <p:cNvPr id="23690" name="AutoShape 17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91" name="Group 177"/>
            <p:cNvGrpSpPr>
              <a:grpSpLocks/>
            </p:cNvGrpSpPr>
            <p:nvPr/>
          </p:nvGrpSpPr>
          <p:grpSpPr bwMode="auto">
            <a:xfrm>
              <a:off x="-1" y="0"/>
              <a:ext cx="153037" cy="551498"/>
              <a:chOff x="-1" y="0"/>
              <a:chExt cx="153037" cy="551498"/>
            </a:xfrm>
          </p:grpSpPr>
          <p:sp>
            <p:nvSpPr>
              <p:cNvPr id="23692" name="Line 17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3" name="Line 17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4" name="Line 18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5" name="Line 18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6" name="Line 18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7" name="Line 18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8" name="Line 18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9" name="Line 18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95" name="Line 186"/>
          <p:cNvSpPr>
            <a:spLocks noChangeShapeType="1"/>
          </p:cNvSpPr>
          <p:nvPr/>
        </p:nvSpPr>
        <p:spPr bwMode="auto">
          <a:xfrm flipH="1">
            <a:off x="721677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96" name="Line 187"/>
          <p:cNvSpPr>
            <a:spLocks noChangeShapeType="1"/>
          </p:cNvSpPr>
          <p:nvPr/>
        </p:nvSpPr>
        <p:spPr bwMode="auto">
          <a:xfrm>
            <a:off x="794543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97" name="AutoShape 188"/>
          <p:cNvSpPr>
            <a:spLocks/>
          </p:cNvSpPr>
          <p:nvPr/>
        </p:nvSpPr>
        <p:spPr bwMode="auto">
          <a:xfrm>
            <a:off x="6916738" y="3692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98" name="AutoShape 189"/>
          <p:cNvSpPr>
            <a:spLocks/>
          </p:cNvSpPr>
          <p:nvPr/>
        </p:nvSpPr>
        <p:spPr bwMode="auto">
          <a:xfrm>
            <a:off x="6916738" y="4243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99" name="AutoShape 190"/>
          <p:cNvSpPr>
            <a:spLocks/>
          </p:cNvSpPr>
          <p:nvPr/>
        </p:nvSpPr>
        <p:spPr bwMode="auto">
          <a:xfrm>
            <a:off x="69167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0" name="AutoShape 191"/>
          <p:cNvSpPr>
            <a:spLocks/>
          </p:cNvSpPr>
          <p:nvPr/>
        </p:nvSpPr>
        <p:spPr bwMode="auto">
          <a:xfrm>
            <a:off x="7354888"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01" name="Group 192"/>
          <p:cNvGrpSpPr>
            <a:grpSpLocks/>
          </p:cNvGrpSpPr>
          <p:nvPr/>
        </p:nvGrpSpPr>
        <p:grpSpPr bwMode="auto">
          <a:xfrm>
            <a:off x="7870825" y="2727325"/>
            <a:ext cx="152400" cy="550863"/>
            <a:chOff x="-1" y="0"/>
            <a:chExt cx="153037" cy="551498"/>
          </a:xfrm>
        </p:grpSpPr>
        <p:sp>
          <p:nvSpPr>
            <p:cNvPr id="23680" name="AutoShape 19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81" name="Group 194"/>
            <p:cNvGrpSpPr>
              <a:grpSpLocks/>
            </p:cNvGrpSpPr>
            <p:nvPr/>
          </p:nvGrpSpPr>
          <p:grpSpPr bwMode="auto">
            <a:xfrm>
              <a:off x="-1" y="0"/>
              <a:ext cx="153037" cy="551498"/>
              <a:chOff x="-1" y="0"/>
              <a:chExt cx="153037" cy="551498"/>
            </a:xfrm>
          </p:grpSpPr>
          <p:sp>
            <p:nvSpPr>
              <p:cNvPr id="23682" name="Line 19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3" name="Line 19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4" name="Line 19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5" name="Line 19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6" name="Line 19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7" name="Line 20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8" name="Line 20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9" name="Line 20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02" name="AutoShape 203"/>
          <p:cNvSpPr>
            <a:spLocks/>
          </p:cNvSpPr>
          <p:nvPr/>
        </p:nvSpPr>
        <p:spPr bwMode="auto">
          <a:xfrm>
            <a:off x="8023225"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03" name="Group 204"/>
          <p:cNvGrpSpPr>
            <a:grpSpLocks/>
          </p:cNvGrpSpPr>
          <p:nvPr/>
        </p:nvGrpSpPr>
        <p:grpSpPr bwMode="auto">
          <a:xfrm>
            <a:off x="8539163" y="2727325"/>
            <a:ext cx="152400" cy="550863"/>
            <a:chOff x="-1" y="0"/>
            <a:chExt cx="153037" cy="551498"/>
          </a:xfrm>
        </p:grpSpPr>
        <p:sp>
          <p:nvSpPr>
            <p:cNvPr id="23670" name="AutoShape 2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71" name="Group 206"/>
            <p:cNvGrpSpPr>
              <a:grpSpLocks/>
            </p:cNvGrpSpPr>
            <p:nvPr/>
          </p:nvGrpSpPr>
          <p:grpSpPr bwMode="auto">
            <a:xfrm>
              <a:off x="-1" y="0"/>
              <a:ext cx="153037" cy="551498"/>
              <a:chOff x="-1" y="0"/>
              <a:chExt cx="153037" cy="551498"/>
            </a:xfrm>
          </p:grpSpPr>
          <p:sp>
            <p:nvSpPr>
              <p:cNvPr id="23672" name="Line 2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3" name="Line 2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4" name="Line 2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5" name="Line 2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6" name="Line 2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7" name="Line 2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8" name="Line 2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9" name="Line 2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604" name="Group 215"/>
          <p:cNvGrpSpPr>
            <a:grpSpLocks/>
          </p:cNvGrpSpPr>
          <p:nvPr/>
        </p:nvGrpSpPr>
        <p:grpSpPr bwMode="auto">
          <a:xfrm>
            <a:off x="7202488" y="2727325"/>
            <a:ext cx="152400" cy="550863"/>
            <a:chOff x="-1" y="0"/>
            <a:chExt cx="153037" cy="551498"/>
          </a:xfrm>
        </p:grpSpPr>
        <p:sp>
          <p:nvSpPr>
            <p:cNvPr id="23660" name="AutoShape 2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61" name="Group 217"/>
            <p:cNvGrpSpPr>
              <a:grpSpLocks/>
            </p:cNvGrpSpPr>
            <p:nvPr/>
          </p:nvGrpSpPr>
          <p:grpSpPr bwMode="auto">
            <a:xfrm>
              <a:off x="-1" y="0"/>
              <a:ext cx="153037" cy="551498"/>
              <a:chOff x="-1" y="0"/>
              <a:chExt cx="153037" cy="551498"/>
            </a:xfrm>
          </p:grpSpPr>
          <p:sp>
            <p:nvSpPr>
              <p:cNvPr id="23662" name="Line 2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3" name="Line 2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4" name="Line 2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5" name="Line 2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6" name="Line 2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7" name="Line 2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8" name="Line 2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9" name="Line 2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05" name="AutoShape 226"/>
          <p:cNvSpPr>
            <a:spLocks/>
          </p:cNvSpPr>
          <p:nvPr/>
        </p:nvSpPr>
        <p:spPr bwMode="auto">
          <a:xfrm>
            <a:off x="7645400" y="3692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6" name="AutoShape 227"/>
          <p:cNvSpPr>
            <a:spLocks/>
          </p:cNvSpPr>
          <p:nvPr/>
        </p:nvSpPr>
        <p:spPr bwMode="auto">
          <a:xfrm>
            <a:off x="7645400" y="4243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7" name="AutoShape 228"/>
          <p:cNvSpPr>
            <a:spLocks/>
          </p:cNvSpPr>
          <p:nvPr/>
        </p:nvSpPr>
        <p:spPr bwMode="auto">
          <a:xfrm>
            <a:off x="7645400" y="4794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8" name="AutoShape 229"/>
          <p:cNvSpPr>
            <a:spLocks/>
          </p:cNvSpPr>
          <p:nvPr/>
        </p:nvSpPr>
        <p:spPr bwMode="auto">
          <a:xfrm>
            <a:off x="6025517" y="2282825"/>
            <a:ext cx="501584" cy="402273"/>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609" name="AutoShape 230"/>
          <p:cNvSpPr>
            <a:spLocks/>
          </p:cNvSpPr>
          <p:nvPr/>
        </p:nvSpPr>
        <p:spPr bwMode="auto">
          <a:xfrm>
            <a:off x="7315201" y="2345531"/>
            <a:ext cx="684026" cy="381794"/>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610" name="AutoShape 231"/>
          <p:cNvSpPr>
            <a:spLocks/>
          </p:cNvSpPr>
          <p:nvPr/>
        </p:nvSpPr>
        <p:spPr bwMode="auto">
          <a:xfrm>
            <a:off x="6646863" y="17319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11" name="Group 232"/>
          <p:cNvGrpSpPr>
            <a:grpSpLocks/>
          </p:cNvGrpSpPr>
          <p:nvPr/>
        </p:nvGrpSpPr>
        <p:grpSpPr bwMode="auto">
          <a:xfrm>
            <a:off x="7162800" y="1731963"/>
            <a:ext cx="152400" cy="550862"/>
            <a:chOff x="-1" y="0"/>
            <a:chExt cx="153037" cy="551498"/>
          </a:xfrm>
        </p:grpSpPr>
        <p:sp>
          <p:nvSpPr>
            <p:cNvPr id="23650" name="AutoShape 23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51" name="Group 234"/>
            <p:cNvGrpSpPr>
              <a:grpSpLocks/>
            </p:cNvGrpSpPr>
            <p:nvPr/>
          </p:nvGrpSpPr>
          <p:grpSpPr bwMode="auto">
            <a:xfrm>
              <a:off x="-1" y="0"/>
              <a:ext cx="153037" cy="551498"/>
              <a:chOff x="-1" y="0"/>
              <a:chExt cx="153037" cy="551498"/>
            </a:xfrm>
          </p:grpSpPr>
          <p:sp>
            <p:nvSpPr>
              <p:cNvPr id="23652" name="Line 23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3" name="Line 23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4" name="Line 23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5" name="Line 23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6" name="Line 23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7" name="Line 24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8" name="Line 24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9" name="Line 24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12" name="AutoShape 243"/>
          <p:cNvSpPr>
            <a:spLocks/>
          </p:cNvSpPr>
          <p:nvPr/>
        </p:nvSpPr>
        <p:spPr bwMode="auto">
          <a:xfrm>
            <a:off x="7315200" y="17319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13" name="Group 244"/>
          <p:cNvGrpSpPr>
            <a:grpSpLocks/>
          </p:cNvGrpSpPr>
          <p:nvPr/>
        </p:nvGrpSpPr>
        <p:grpSpPr bwMode="auto">
          <a:xfrm>
            <a:off x="7831138" y="1731963"/>
            <a:ext cx="152400" cy="550862"/>
            <a:chOff x="-1" y="0"/>
            <a:chExt cx="153037" cy="551498"/>
          </a:xfrm>
        </p:grpSpPr>
        <p:sp>
          <p:nvSpPr>
            <p:cNvPr id="23640" name="AutoShape 24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41" name="Group 246"/>
            <p:cNvGrpSpPr>
              <a:grpSpLocks/>
            </p:cNvGrpSpPr>
            <p:nvPr/>
          </p:nvGrpSpPr>
          <p:grpSpPr bwMode="auto">
            <a:xfrm>
              <a:off x="-1" y="0"/>
              <a:ext cx="153037" cy="551498"/>
              <a:chOff x="-1" y="0"/>
              <a:chExt cx="153037" cy="551498"/>
            </a:xfrm>
          </p:grpSpPr>
          <p:sp>
            <p:nvSpPr>
              <p:cNvPr id="23642" name="Line 24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3" name="Line 24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4" name="Line 24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5" name="Line 25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6" name="Line 25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7" name="Line 25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8" name="Line 25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9" name="Line 25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614" name="Group 255"/>
          <p:cNvGrpSpPr>
            <a:grpSpLocks/>
          </p:cNvGrpSpPr>
          <p:nvPr/>
        </p:nvGrpSpPr>
        <p:grpSpPr bwMode="auto">
          <a:xfrm>
            <a:off x="6494463" y="1731963"/>
            <a:ext cx="152400" cy="550862"/>
            <a:chOff x="-1" y="0"/>
            <a:chExt cx="153037" cy="551498"/>
          </a:xfrm>
        </p:grpSpPr>
        <p:sp>
          <p:nvSpPr>
            <p:cNvPr id="23630" name="AutoShape 25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31" name="Group 257"/>
            <p:cNvGrpSpPr>
              <a:grpSpLocks/>
            </p:cNvGrpSpPr>
            <p:nvPr/>
          </p:nvGrpSpPr>
          <p:grpSpPr bwMode="auto">
            <a:xfrm>
              <a:off x="-1" y="0"/>
              <a:ext cx="153037" cy="551498"/>
              <a:chOff x="-1" y="0"/>
              <a:chExt cx="153037" cy="551498"/>
            </a:xfrm>
          </p:grpSpPr>
          <p:sp>
            <p:nvSpPr>
              <p:cNvPr id="23632" name="Line 25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3" name="Line 25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4" name="Line 26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5" name="Line 26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6" name="Line 26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7" name="Line 26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8" name="Line 26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9" name="Line 26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15" name="Line 266"/>
          <p:cNvSpPr>
            <a:spLocks noChangeShapeType="1"/>
          </p:cNvSpPr>
          <p:nvPr/>
        </p:nvSpPr>
        <p:spPr bwMode="auto">
          <a:xfrm flipH="1">
            <a:off x="520382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3616" name="Group 267"/>
          <p:cNvGrpSpPr>
            <a:grpSpLocks/>
          </p:cNvGrpSpPr>
          <p:nvPr/>
        </p:nvGrpSpPr>
        <p:grpSpPr bwMode="auto">
          <a:xfrm>
            <a:off x="4929188" y="3692525"/>
            <a:ext cx="550862" cy="550863"/>
            <a:chOff x="0" y="0"/>
            <a:chExt cx="550863" cy="550863"/>
          </a:xfrm>
        </p:grpSpPr>
        <p:sp>
          <p:nvSpPr>
            <p:cNvPr id="23628" name="AutoShape 2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9" name="AutoShape 26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3617" name="Group 270"/>
          <p:cNvGrpSpPr>
            <a:grpSpLocks/>
          </p:cNvGrpSpPr>
          <p:nvPr/>
        </p:nvGrpSpPr>
        <p:grpSpPr bwMode="auto">
          <a:xfrm>
            <a:off x="4929188" y="4243388"/>
            <a:ext cx="550862" cy="550862"/>
            <a:chOff x="0" y="0"/>
            <a:chExt cx="550863" cy="550863"/>
          </a:xfrm>
        </p:grpSpPr>
        <p:sp>
          <p:nvSpPr>
            <p:cNvPr id="23626" name="AutoShape 2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7" name="AutoShape 2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3618" name="Group 273"/>
          <p:cNvGrpSpPr>
            <a:grpSpLocks/>
          </p:cNvGrpSpPr>
          <p:nvPr/>
        </p:nvGrpSpPr>
        <p:grpSpPr bwMode="auto">
          <a:xfrm>
            <a:off x="4929188" y="4794250"/>
            <a:ext cx="550862" cy="550863"/>
            <a:chOff x="0" y="0"/>
            <a:chExt cx="550863" cy="550863"/>
          </a:xfrm>
        </p:grpSpPr>
        <p:sp>
          <p:nvSpPr>
            <p:cNvPr id="23624" name="AutoShape 27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5" name="AutoShape 27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23619" name="Line 276"/>
          <p:cNvSpPr>
            <a:spLocks noChangeShapeType="1"/>
          </p:cNvSpPr>
          <p:nvPr/>
        </p:nvSpPr>
        <p:spPr bwMode="auto">
          <a:xfrm>
            <a:off x="593248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20" name="AutoShape 277"/>
          <p:cNvSpPr>
            <a:spLocks/>
          </p:cNvSpPr>
          <p:nvPr/>
        </p:nvSpPr>
        <p:spPr bwMode="auto">
          <a:xfrm>
            <a:off x="5697538" y="3692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1" name="AutoShape 278"/>
          <p:cNvSpPr>
            <a:spLocks/>
          </p:cNvSpPr>
          <p:nvPr/>
        </p:nvSpPr>
        <p:spPr bwMode="auto">
          <a:xfrm>
            <a:off x="5697538" y="4243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2" name="AutoShape 279"/>
          <p:cNvSpPr>
            <a:spLocks/>
          </p:cNvSpPr>
          <p:nvPr/>
        </p:nvSpPr>
        <p:spPr bwMode="auto">
          <a:xfrm>
            <a:off x="56975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3" name="AutoShape 280"/>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04B0CF2A-D729-4147-8819-33089DC11D68}" type="slidenum">
              <a:rPr lang="en-US" altLang="en-US" sz="1400">
                <a:latin typeface="Arial" pitchFamily="34" charset="0"/>
                <a:cs typeface="Arial" pitchFamily="34" charset="0"/>
                <a:sym typeface="Arial" pitchFamily="34" charset="0"/>
              </a:rPr>
              <a:pPr algn="r" eaLnBrk="1"/>
              <a:t>2</a:t>
            </a:fld>
            <a:endParaRPr lang="en-US" altLang="en-US"/>
          </a:p>
        </p:txBody>
      </p:sp>
      <p:sp>
        <p:nvSpPr>
          <p:cNvPr id="6147"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Announcements</a:t>
            </a:r>
            <a:endParaRPr lang="en-US" altLang="en-US" smtClean="0"/>
          </a:p>
        </p:txBody>
      </p:sp>
      <p:sp>
        <p:nvSpPr>
          <p:cNvPr id="6148" name="Rectangle 3"/>
          <p:cNvSpPr>
            <a:spLocks noGrp="1" noChangeArrowheads="1"/>
          </p:cNvSpPr>
          <p:nvPr>
            <p:ph type="body" idx="1"/>
          </p:nvPr>
        </p:nvSpPr>
        <p:spPr>
          <a:xfrm>
            <a:off x="457200" y="1295400"/>
            <a:ext cx="8001000" cy="5105400"/>
          </a:xfrm>
        </p:spPr>
        <p:txBody>
          <a:bodyPr lIns="0" tIns="0" rIns="0" bIns="0"/>
          <a:lstStyle/>
          <a:p>
            <a:pPr marL="342900" indent="-342900" defTabSz="914400" eaLnBrk="1">
              <a:spcBef>
                <a:spcPts val="600"/>
              </a:spcBef>
              <a:buFontTx/>
              <a:buChar char="•"/>
            </a:pPr>
            <a:r>
              <a:rPr lang="en-US" altLang="en-US" sz="2800" dirty="0" smtClean="0">
                <a:latin typeface="Arial" pitchFamily="34" charset="0"/>
                <a:cs typeface="Arial" pitchFamily="34" charset="0"/>
                <a:sym typeface="Arial" pitchFamily="34" charset="0"/>
              </a:rPr>
              <a:t>Next two weeks:  Hashing and sorting</a:t>
            </a:r>
          </a:p>
          <a:p>
            <a:pPr marL="571500" lvl="1" indent="-342900" defTabSz="914400" eaLnBrk="1">
              <a:spcBef>
                <a:spcPts val="600"/>
              </a:spcBef>
              <a:buFontTx/>
              <a:buChar char="•"/>
            </a:pPr>
            <a:endParaRPr lang="en-US" altLang="en-US" sz="2800" dirty="0" smtClean="0">
              <a:latin typeface="Arial" pitchFamily="34" charset="0"/>
              <a:cs typeface="Arial" pitchFamily="34" charset="0"/>
              <a:sym typeface="Arial" pitchFamily="34" charset="0"/>
            </a:endParaRPr>
          </a:p>
          <a:p>
            <a:pPr marL="342900" indent="-342900" defTabSz="914400" eaLnBrk="1">
              <a:spcBef>
                <a:spcPts val="600"/>
              </a:spcBef>
              <a:buFontTx/>
              <a:buChar char="•"/>
            </a:pPr>
            <a:r>
              <a:rPr lang="en-US" altLang="en-US" sz="2800" dirty="0" smtClean="0">
                <a:latin typeface="Arial" pitchFamily="34" charset="0"/>
                <a:cs typeface="Arial" pitchFamily="34" charset="0"/>
                <a:sym typeface="Arial" pitchFamily="34" charset="0"/>
              </a:rPr>
              <a:t>Upcoming dates</a:t>
            </a:r>
          </a:p>
          <a:p>
            <a:pPr marL="571500" lvl="1" indent="-342900" defTabSz="914400" eaLnBrk="1">
              <a:spcBef>
                <a:spcPts val="600"/>
              </a:spcBef>
              <a:buFontTx/>
              <a:buChar char="•"/>
            </a:pPr>
            <a:r>
              <a:rPr lang="en-US" altLang="en-US" sz="2800" dirty="0" smtClean="0">
                <a:latin typeface="Arial" pitchFamily="34" charset="0"/>
                <a:cs typeface="Arial" pitchFamily="34" charset="0"/>
                <a:sym typeface="Arial" pitchFamily="34" charset="0"/>
              </a:rPr>
              <a:t>Friday,  April 29.  Midterm</a:t>
            </a:r>
          </a:p>
          <a:p>
            <a:pPr marL="571500" lvl="1" indent="-342900" defTabSz="914400" eaLnBrk="1">
              <a:spcBef>
                <a:spcPts val="600"/>
              </a:spcBef>
              <a:buFontTx/>
              <a:buChar char="•"/>
            </a:pPr>
            <a:endParaRPr lang="en-US" altLang="en-US" sz="2800" dirty="0" smtClean="0">
              <a:latin typeface="Arial" pitchFamily="34" charset="0"/>
              <a:cs typeface="Arial" pitchFamily="34" charset="0"/>
              <a:sym typeface="Arial" pitchFamily="34"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DA66A176-99B2-4FBD-95DA-B925A424A093}" type="slidenum">
              <a:rPr lang="en-US" altLang="en-US" sz="1400">
                <a:latin typeface="Arial" pitchFamily="34" charset="0"/>
                <a:cs typeface="Arial" pitchFamily="34" charset="0"/>
                <a:sym typeface="Arial" pitchFamily="34" charset="0"/>
              </a:rPr>
              <a:pPr algn="r" eaLnBrk="1"/>
              <a:t>20</a:t>
            </a:fld>
            <a:endParaRPr lang="en-US" altLang="en-US"/>
          </a:p>
        </p:txBody>
      </p:sp>
      <p:sp>
        <p:nvSpPr>
          <p:cNvPr id="24579" name="AutoShape 2"/>
          <p:cNvSpPr>
            <a:spLocks/>
          </p:cNvSpPr>
          <p:nvPr/>
        </p:nvSpPr>
        <p:spPr bwMode="auto">
          <a:xfrm>
            <a:off x="4000500" y="1524000"/>
            <a:ext cx="14065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14</a:t>
            </a:r>
            <a:r>
              <a:rPr lang="en-US" altLang="en-US"/>
              <a:t>)</a:t>
            </a:r>
          </a:p>
        </p:txBody>
      </p:sp>
      <p:sp>
        <p:nvSpPr>
          <p:cNvPr id="24580" name="Line 3"/>
          <p:cNvSpPr>
            <a:spLocks noChangeShapeType="1"/>
          </p:cNvSpPr>
          <p:nvPr/>
        </p:nvSpPr>
        <p:spPr bwMode="auto">
          <a:xfrm>
            <a:off x="4000500" y="20193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581"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582" name="Group 5"/>
          <p:cNvGrpSpPr>
            <a:grpSpLocks/>
          </p:cNvGrpSpPr>
          <p:nvPr/>
        </p:nvGrpSpPr>
        <p:grpSpPr bwMode="auto">
          <a:xfrm>
            <a:off x="152400" y="3649663"/>
            <a:ext cx="550863" cy="550862"/>
            <a:chOff x="0" y="0"/>
            <a:chExt cx="550863" cy="550863"/>
          </a:xfrm>
        </p:grpSpPr>
        <p:sp>
          <p:nvSpPr>
            <p:cNvPr id="24872"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73"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4583" name="Group 8"/>
          <p:cNvGrpSpPr>
            <a:grpSpLocks/>
          </p:cNvGrpSpPr>
          <p:nvPr/>
        </p:nvGrpSpPr>
        <p:grpSpPr bwMode="auto">
          <a:xfrm>
            <a:off x="152400" y="4200525"/>
            <a:ext cx="550863" cy="550863"/>
            <a:chOff x="0" y="0"/>
            <a:chExt cx="550863" cy="550863"/>
          </a:xfrm>
        </p:grpSpPr>
        <p:sp>
          <p:nvSpPr>
            <p:cNvPr id="24870"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71"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4584" name="Group 11"/>
          <p:cNvGrpSpPr>
            <a:grpSpLocks/>
          </p:cNvGrpSpPr>
          <p:nvPr/>
        </p:nvGrpSpPr>
        <p:grpSpPr bwMode="auto">
          <a:xfrm>
            <a:off x="152400" y="4751388"/>
            <a:ext cx="550863" cy="550862"/>
            <a:chOff x="0" y="0"/>
            <a:chExt cx="550863" cy="550863"/>
          </a:xfrm>
        </p:grpSpPr>
        <p:sp>
          <p:nvSpPr>
            <p:cNvPr id="24868"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69"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4585" name="Group 14"/>
          <p:cNvGrpSpPr>
            <a:grpSpLocks/>
          </p:cNvGrpSpPr>
          <p:nvPr/>
        </p:nvGrpSpPr>
        <p:grpSpPr bwMode="auto">
          <a:xfrm>
            <a:off x="565150" y="2684463"/>
            <a:ext cx="550863" cy="550862"/>
            <a:chOff x="0" y="0"/>
            <a:chExt cx="550863" cy="550863"/>
          </a:xfrm>
        </p:grpSpPr>
        <p:sp>
          <p:nvSpPr>
            <p:cNvPr id="24866"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67" name="AutoShape 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4586" name="Group 17"/>
          <p:cNvGrpSpPr>
            <a:grpSpLocks/>
          </p:cNvGrpSpPr>
          <p:nvPr/>
        </p:nvGrpSpPr>
        <p:grpSpPr bwMode="auto">
          <a:xfrm>
            <a:off x="1081088" y="2684463"/>
            <a:ext cx="152400" cy="550862"/>
            <a:chOff x="-1" y="0"/>
            <a:chExt cx="153037" cy="551498"/>
          </a:xfrm>
        </p:grpSpPr>
        <p:sp>
          <p:nvSpPr>
            <p:cNvPr id="24856" name="AutoShape 1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57" name="Group 19"/>
            <p:cNvGrpSpPr>
              <a:grpSpLocks/>
            </p:cNvGrpSpPr>
            <p:nvPr/>
          </p:nvGrpSpPr>
          <p:grpSpPr bwMode="auto">
            <a:xfrm>
              <a:off x="-1" y="0"/>
              <a:ext cx="153037" cy="551498"/>
              <a:chOff x="-1" y="0"/>
              <a:chExt cx="153037" cy="551498"/>
            </a:xfrm>
          </p:grpSpPr>
          <p:sp>
            <p:nvSpPr>
              <p:cNvPr id="24858" name="Line 2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9" name="Line 2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0" name="Line 2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1" name="Line 2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2" name="Line 2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3" name="Line 2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4" name="Line 2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5" name="Line 2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87" name="AutoShape 28"/>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88" name="Group 29"/>
          <p:cNvGrpSpPr>
            <a:grpSpLocks/>
          </p:cNvGrpSpPr>
          <p:nvPr/>
        </p:nvGrpSpPr>
        <p:grpSpPr bwMode="auto">
          <a:xfrm>
            <a:off x="1749425" y="2684463"/>
            <a:ext cx="152400" cy="550862"/>
            <a:chOff x="-1" y="0"/>
            <a:chExt cx="153037" cy="551498"/>
          </a:xfrm>
        </p:grpSpPr>
        <p:sp>
          <p:nvSpPr>
            <p:cNvPr id="24846" name="AutoShape 3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47" name="Group 31"/>
            <p:cNvGrpSpPr>
              <a:grpSpLocks/>
            </p:cNvGrpSpPr>
            <p:nvPr/>
          </p:nvGrpSpPr>
          <p:grpSpPr bwMode="auto">
            <a:xfrm>
              <a:off x="-1" y="0"/>
              <a:ext cx="153037" cy="551498"/>
              <a:chOff x="-1" y="0"/>
              <a:chExt cx="153037" cy="551498"/>
            </a:xfrm>
          </p:grpSpPr>
          <p:sp>
            <p:nvSpPr>
              <p:cNvPr id="24848" name="Line 3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9" name="Line 3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0" name="Line 3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1" name="Line 3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2" name="Line 3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3" name="Line 3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4" name="Line 3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5" name="Line 3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89" name="Group 40"/>
          <p:cNvGrpSpPr>
            <a:grpSpLocks/>
          </p:cNvGrpSpPr>
          <p:nvPr/>
        </p:nvGrpSpPr>
        <p:grpSpPr bwMode="auto">
          <a:xfrm>
            <a:off x="412750" y="2684463"/>
            <a:ext cx="152400" cy="550862"/>
            <a:chOff x="-1" y="0"/>
            <a:chExt cx="153037" cy="551498"/>
          </a:xfrm>
        </p:grpSpPr>
        <p:sp>
          <p:nvSpPr>
            <p:cNvPr id="24836" name="AutoShape 41"/>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37" name="Group 42"/>
            <p:cNvGrpSpPr>
              <a:grpSpLocks/>
            </p:cNvGrpSpPr>
            <p:nvPr/>
          </p:nvGrpSpPr>
          <p:grpSpPr bwMode="auto">
            <a:xfrm>
              <a:off x="-1" y="0"/>
              <a:ext cx="153037" cy="551498"/>
              <a:chOff x="-1" y="0"/>
              <a:chExt cx="153037" cy="551498"/>
            </a:xfrm>
          </p:grpSpPr>
          <p:sp>
            <p:nvSpPr>
              <p:cNvPr id="24838" name="Line 4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39" name="Line 4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0" name="Line 4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1" name="Line 4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2" name="Line 4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3" name="Line 4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4" name="Line 4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5" name="Line 5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90" name="AutoShape 51"/>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591" name="Group 52"/>
          <p:cNvGrpSpPr>
            <a:grpSpLocks/>
          </p:cNvGrpSpPr>
          <p:nvPr/>
        </p:nvGrpSpPr>
        <p:grpSpPr bwMode="auto">
          <a:xfrm>
            <a:off x="896938" y="3649663"/>
            <a:ext cx="550862" cy="550862"/>
            <a:chOff x="0" y="0"/>
            <a:chExt cx="550863" cy="550863"/>
          </a:xfrm>
        </p:grpSpPr>
        <p:sp>
          <p:nvSpPr>
            <p:cNvPr id="24834" name="AutoShape 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5" name="AutoShape 5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4592" name="Group 55"/>
          <p:cNvGrpSpPr>
            <a:grpSpLocks/>
          </p:cNvGrpSpPr>
          <p:nvPr/>
        </p:nvGrpSpPr>
        <p:grpSpPr bwMode="auto">
          <a:xfrm>
            <a:off x="896938" y="4200525"/>
            <a:ext cx="550862" cy="550863"/>
            <a:chOff x="0" y="0"/>
            <a:chExt cx="550863" cy="550863"/>
          </a:xfrm>
        </p:grpSpPr>
        <p:sp>
          <p:nvSpPr>
            <p:cNvPr id="24832" name="AutoShape 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3" name="AutoShape 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4593" name="AutoShape 58"/>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94" name="Group 59"/>
          <p:cNvGrpSpPr>
            <a:grpSpLocks/>
          </p:cNvGrpSpPr>
          <p:nvPr/>
        </p:nvGrpSpPr>
        <p:grpSpPr bwMode="auto">
          <a:xfrm>
            <a:off x="2562225" y="2684463"/>
            <a:ext cx="550863" cy="550862"/>
            <a:chOff x="0" y="0"/>
            <a:chExt cx="550863" cy="550863"/>
          </a:xfrm>
        </p:grpSpPr>
        <p:sp>
          <p:nvSpPr>
            <p:cNvPr id="24830"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1"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4595" name="Group 62"/>
          <p:cNvGrpSpPr>
            <a:grpSpLocks/>
          </p:cNvGrpSpPr>
          <p:nvPr/>
        </p:nvGrpSpPr>
        <p:grpSpPr bwMode="auto">
          <a:xfrm>
            <a:off x="3078163" y="2684463"/>
            <a:ext cx="152400" cy="550862"/>
            <a:chOff x="-1" y="0"/>
            <a:chExt cx="153037" cy="551498"/>
          </a:xfrm>
        </p:grpSpPr>
        <p:sp>
          <p:nvSpPr>
            <p:cNvPr id="24820" name="AutoShape 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21" name="Group 64"/>
            <p:cNvGrpSpPr>
              <a:grpSpLocks/>
            </p:cNvGrpSpPr>
            <p:nvPr/>
          </p:nvGrpSpPr>
          <p:grpSpPr bwMode="auto">
            <a:xfrm>
              <a:off x="-1" y="0"/>
              <a:ext cx="153037" cy="551498"/>
              <a:chOff x="-1" y="0"/>
              <a:chExt cx="153037" cy="551498"/>
            </a:xfrm>
          </p:grpSpPr>
          <p:sp>
            <p:nvSpPr>
              <p:cNvPr id="24822" name="Line 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3" name="Line 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4" name="Line 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5" name="Line 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6" name="Line 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7" name="Line 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8" name="Line 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9" name="Line 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96" name="AutoShape 73"/>
          <p:cNvSpPr>
            <a:spLocks/>
          </p:cNvSpPr>
          <p:nvPr/>
        </p:nvSpPr>
        <p:spPr bwMode="auto">
          <a:xfrm>
            <a:off x="3230563"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97" name="Group 74"/>
          <p:cNvGrpSpPr>
            <a:grpSpLocks/>
          </p:cNvGrpSpPr>
          <p:nvPr/>
        </p:nvGrpSpPr>
        <p:grpSpPr bwMode="auto">
          <a:xfrm>
            <a:off x="3746500" y="2684463"/>
            <a:ext cx="152400" cy="550862"/>
            <a:chOff x="-1" y="0"/>
            <a:chExt cx="153037" cy="551498"/>
          </a:xfrm>
        </p:grpSpPr>
        <p:sp>
          <p:nvSpPr>
            <p:cNvPr id="24810" name="AutoShape 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11" name="Group 76"/>
            <p:cNvGrpSpPr>
              <a:grpSpLocks/>
            </p:cNvGrpSpPr>
            <p:nvPr/>
          </p:nvGrpSpPr>
          <p:grpSpPr bwMode="auto">
            <a:xfrm>
              <a:off x="-1" y="0"/>
              <a:ext cx="153037" cy="551498"/>
              <a:chOff x="-1" y="0"/>
              <a:chExt cx="153037" cy="551498"/>
            </a:xfrm>
          </p:grpSpPr>
          <p:sp>
            <p:nvSpPr>
              <p:cNvPr id="24812" name="Line 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3" name="Line 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4" name="Line 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5" name="Line 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6" name="Line 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7" name="Line 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8" name="Line 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9" name="Line 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98" name="Group 85"/>
          <p:cNvGrpSpPr>
            <a:grpSpLocks/>
          </p:cNvGrpSpPr>
          <p:nvPr/>
        </p:nvGrpSpPr>
        <p:grpSpPr bwMode="auto">
          <a:xfrm>
            <a:off x="2409825" y="2684463"/>
            <a:ext cx="152400" cy="550862"/>
            <a:chOff x="-1" y="0"/>
            <a:chExt cx="153037" cy="551498"/>
          </a:xfrm>
        </p:grpSpPr>
        <p:sp>
          <p:nvSpPr>
            <p:cNvPr id="24800"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01" name="Group 87"/>
            <p:cNvGrpSpPr>
              <a:grpSpLocks/>
            </p:cNvGrpSpPr>
            <p:nvPr/>
          </p:nvGrpSpPr>
          <p:grpSpPr bwMode="auto">
            <a:xfrm>
              <a:off x="-1" y="0"/>
              <a:ext cx="153037" cy="551498"/>
              <a:chOff x="-1" y="0"/>
              <a:chExt cx="153037" cy="551498"/>
            </a:xfrm>
          </p:grpSpPr>
          <p:sp>
            <p:nvSpPr>
              <p:cNvPr id="24802"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3"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4"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5"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6"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7"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8"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9"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99" name="Group 96"/>
          <p:cNvGrpSpPr>
            <a:grpSpLocks/>
          </p:cNvGrpSpPr>
          <p:nvPr/>
        </p:nvGrpSpPr>
        <p:grpSpPr bwMode="auto">
          <a:xfrm>
            <a:off x="2133600" y="3649663"/>
            <a:ext cx="550863" cy="550862"/>
            <a:chOff x="0" y="0"/>
            <a:chExt cx="550863" cy="550863"/>
          </a:xfrm>
        </p:grpSpPr>
        <p:sp>
          <p:nvSpPr>
            <p:cNvPr id="24798" name="AutoShape 9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9" name="AutoShape 9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4600" name="Group 99"/>
          <p:cNvGrpSpPr>
            <a:grpSpLocks/>
          </p:cNvGrpSpPr>
          <p:nvPr/>
        </p:nvGrpSpPr>
        <p:grpSpPr bwMode="auto">
          <a:xfrm>
            <a:off x="2133600" y="4200525"/>
            <a:ext cx="550863" cy="550863"/>
            <a:chOff x="0" y="0"/>
            <a:chExt cx="550863" cy="550863"/>
          </a:xfrm>
        </p:grpSpPr>
        <p:sp>
          <p:nvSpPr>
            <p:cNvPr id="24796" name="AutoShape 10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7" name="AutoShape 10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4601" name="AutoShape 102"/>
          <p:cNvSpPr>
            <a:spLocks/>
          </p:cNvSpPr>
          <p:nvPr/>
        </p:nvSpPr>
        <p:spPr bwMode="auto">
          <a:xfrm>
            <a:off x="2133600"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02" name="AutoShape 103"/>
          <p:cNvSpPr>
            <a:spLocks/>
          </p:cNvSpPr>
          <p:nvPr/>
        </p:nvSpPr>
        <p:spPr bwMode="auto">
          <a:xfrm>
            <a:off x="1195546" y="2239963"/>
            <a:ext cx="574787" cy="444500"/>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03" name="AutoShape 104"/>
          <p:cNvSpPr>
            <a:spLocks/>
          </p:cNvSpPr>
          <p:nvPr/>
        </p:nvSpPr>
        <p:spPr bwMode="auto">
          <a:xfrm>
            <a:off x="2448400" y="2227738"/>
            <a:ext cx="630396" cy="386688"/>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04" name="Group 105"/>
          <p:cNvGrpSpPr>
            <a:grpSpLocks/>
          </p:cNvGrpSpPr>
          <p:nvPr/>
        </p:nvGrpSpPr>
        <p:grpSpPr bwMode="auto">
          <a:xfrm>
            <a:off x="1854200" y="1689100"/>
            <a:ext cx="550863" cy="550863"/>
            <a:chOff x="0" y="0"/>
            <a:chExt cx="550863" cy="550863"/>
          </a:xfrm>
        </p:grpSpPr>
        <p:sp>
          <p:nvSpPr>
            <p:cNvPr id="24794" name="AutoShape 10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5" name="AutoShape 10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4605" name="Group 108"/>
          <p:cNvGrpSpPr>
            <a:grpSpLocks/>
          </p:cNvGrpSpPr>
          <p:nvPr/>
        </p:nvGrpSpPr>
        <p:grpSpPr bwMode="auto">
          <a:xfrm>
            <a:off x="2370138" y="1689100"/>
            <a:ext cx="152400" cy="550863"/>
            <a:chOff x="-1" y="0"/>
            <a:chExt cx="153037" cy="551498"/>
          </a:xfrm>
        </p:grpSpPr>
        <p:sp>
          <p:nvSpPr>
            <p:cNvPr id="24784" name="AutoShape 10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85" name="Group 110"/>
            <p:cNvGrpSpPr>
              <a:grpSpLocks/>
            </p:cNvGrpSpPr>
            <p:nvPr/>
          </p:nvGrpSpPr>
          <p:grpSpPr bwMode="auto">
            <a:xfrm>
              <a:off x="-1" y="0"/>
              <a:ext cx="153037" cy="551498"/>
              <a:chOff x="-1" y="0"/>
              <a:chExt cx="153037" cy="551498"/>
            </a:xfrm>
          </p:grpSpPr>
          <p:sp>
            <p:nvSpPr>
              <p:cNvPr id="24786" name="Line 11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7" name="Line 11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8" name="Line 11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9" name="Line 11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0" name="Line 11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1" name="Line 11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2" name="Line 11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3" name="Line 11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06" name="AutoShape 119"/>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07" name="Group 120"/>
          <p:cNvGrpSpPr>
            <a:grpSpLocks/>
          </p:cNvGrpSpPr>
          <p:nvPr/>
        </p:nvGrpSpPr>
        <p:grpSpPr bwMode="auto">
          <a:xfrm>
            <a:off x="3038475" y="1689100"/>
            <a:ext cx="152400" cy="550863"/>
            <a:chOff x="-1" y="0"/>
            <a:chExt cx="153037" cy="551498"/>
          </a:xfrm>
        </p:grpSpPr>
        <p:sp>
          <p:nvSpPr>
            <p:cNvPr id="24774" name="AutoShape 1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75" name="Group 122"/>
            <p:cNvGrpSpPr>
              <a:grpSpLocks/>
            </p:cNvGrpSpPr>
            <p:nvPr/>
          </p:nvGrpSpPr>
          <p:grpSpPr bwMode="auto">
            <a:xfrm>
              <a:off x="-1" y="0"/>
              <a:ext cx="153037" cy="551498"/>
              <a:chOff x="-1" y="0"/>
              <a:chExt cx="153037" cy="551498"/>
            </a:xfrm>
          </p:grpSpPr>
          <p:sp>
            <p:nvSpPr>
              <p:cNvPr id="24776" name="Line 1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7" name="Line 1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8" name="Line 1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9" name="Line 1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0" name="Line 1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1" name="Line 1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2" name="Line 1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3" name="Line 1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08" name="Group 131"/>
          <p:cNvGrpSpPr>
            <a:grpSpLocks/>
          </p:cNvGrpSpPr>
          <p:nvPr/>
        </p:nvGrpSpPr>
        <p:grpSpPr bwMode="auto">
          <a:xfrm>
            <a:off x="1701800" y="1689100"/>
            <a:ext cx="152400" cy="550863"/>
            <a:chOff x="-1" y="0"/>
            <a:chExt cx="153037" cy="551498"/>
          </a:xfrm>
        </p:grpSpPr>
        <p:sp>
          <p:nvSpPr>
            <p:cNvPr id="24764" name="AutoShape 1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65" name="Group 133"/>
            <p:cNvGrpSpPr>
              <a:grpSpLocks/>
            </p:cNvGrpSpPr>
            <p:nvPr/>
          </p:nvGrpSpPr>
          <p:grpSpPr bwMode="auto">
            <a:xfrm>
              <a:off x="-1" y="0"/>
              <a:ext cx="153037" cy="551498"/>
              <a:chOff x="-1" y="0"/>
              <a:chExt cx="153037" cy="551498"/>
            </a:xfrm>
          </p:grpSpPr>
          <p:sp>
            <p:nvSpPr>
              <p:cNvPr id="24766" name="Line 1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7" name="Line 1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8" name="Line 1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9" name="Line 1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0" name="Line 1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1" name="Line 1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2" name="Line 1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3" name="Line 1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09" name="Group 142"/>
          <p:cNvGrpSpPr>
            <a:grpSpLocks/>
          </p:cNvGrpSpPr>
          <p:nvPr/>
        </p:nvGrpSpPr>
        <p:grpSpPr bwMode="auto">
          <a:xfrm>
            <a:off x="2878138" y="3644900"/>
            <a:ext cx="550862" cy="550863"/>
            <a:chOff x="0" y="0"/>
            <a:chExt cx="550863" cy="550863"/>
          </a:xfrm>
        </p:grpSpPr>
        <p:sp>
          <p:nvSpPr>
            <p:cNvPr id="24762" name="AutoShape 1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63" name="AutoShape 1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4610" name="Group 145"/>
          <p:cNvGrpSpPr>
            <a:grpSpLocks/>
          </p:cNvGrpSpPr>
          <p:nvPr/>
        </p:nvGrpSpPr>
        <p:grpSpPr bwMode="auto">
          <a:xfrm>
            <a:off x="2878138" y="4195763"/>
            <a:ext cx="550862" cy="550862"/>
            <a:chOff x="0" y="0"/>
            <a:chExt cx="550863" cy="550863"/>
          </a:xfrm>
        </p:grpSpPr>
        <p:sp>
          <p:nvSpPr>
            <p:cNvPr id="24760" name="AutoShape 14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61" name="AutoShape 14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4611" name="AutoShape 148"/>
          <p:cNvSpPr>
            <a:spLocks/>
          </p:cNvSpPr>
          <p:nvPr/>
        </p:nvSpPr>
        <p:spPr bwMode="auto">
          <a:xfrm>
            <a:off x="2878138" y="4746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12" name="Line 14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13" name="Line 150"/>
          <p:cNvSpPr>
            <a:spLocks noChangeShapeType="1"/>
          </p:cNvSpPr>
          <p:nvPr/>
        </p:nvSpPr>
        <p:spPr bwMode="auto">
          <a:xfrm>
            <a:off x="3154363" y="32353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14" name="AutoShape 151"/>
          <p:cNvSpPr>
            <a:spLocks/>
          </p:cNvSpPr>
          <p:nvPr/>
        </p:nvSpPr>
        <p:spPr bwMode="auto">
          <a:xfrm>
            <a:off x="53895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15" name="Group 152"/>
          <p:cNvGrpSpPr>
            <a:grpSpLocks/>
          </p:cNvGrpSpPr>
          <p:nvPr/>
        </p:nvGrpSpPr>
        <p:grpSpPr bwMode="auto">
          <a:xfrm>
            <a:off x="5097463" y="3681413"/>
            <a:ext cx="550862" cy="550862"/>
            <a:chOff x="0" y="0"/>
            <a:chExt cx="550863" cy="550863"/>
          </a:xfrm>
        </p:grpSpPr>
        <p:sp>
          <p:nvSpPr>
            <p:cNvPr id="24758" name="AutoShape 1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9" name="AutoShape 154"/>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4616" name="Group 155"/>
          <p:cNvGrpSpPr>
            <a:grpSpLocks/>
          </p:cNvGrpSpPr>
          <p:nvPr/>
        </p:nvGrpSpPr>
        <p:grpSpPr bwMode="auto">
          <a:xfrm>
            <a:off x="5097463" y="4232275"/>
            <a:ext cx="550862" cy="550863"/>
            <a:chOff x="0" y="0"/>
            <a:chExt cx="550863" cy="550863"/>
          </a:xfrm>
        </p:grpSpPr>
        <p:sp>
          <p:nvSpPr>
            <p:cNvPr id="24756" name="AutoShape 1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7" name="AutoShape 1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4617" name="AutoShape 158"/>
          <p:cNvSpPr>
            <a:spLocks/>
          </p:cNvSpPr>
          <p:nvPr/>
        </p:nvSpPr>
        <p:spPr bwMode="auto">
          <a:xfrm>
            <a:off x="50974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18" name="Group 159"/>
          <p:cNvGrpSpPr>
            <a:grpSpLocks/>
          </p:cNvGrpSpPr>
          <p:nvPr/>
        </p:nvGrpSpPr>
        <p:grpSpPr bwMode="auto">
          <a:xfrm>
            <a:off x="5510213" y="2716213"/>
            <a:ext cx="550862" cy="550862"/>
            <a:chOff x="0" y="0"/>
            <a:chExt cx="550863" cy="550863"/>
          </a:xfrm>
        </p:grpSpPr>
        <p:sp>
          <p:nvSpPr>
            <p:cNvPr id="24754" name="AutoShape 1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5" name="AutoShape 1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4619" name="Group 162"/>
          <p:cNvGrpSpPr>
            <a:grpSpLocks/>
          </p:cNvGrpSpPr>
          <p:nvPr/>
        </p:nvGrpSpPr>
        <p:grpSpPr bwMode="auto">
          <a:xfrm>
            <a:off x="6026150" y="2716213"/>
            <a:ext cx="152400" cy="550862"/>
            <a:chOff x="-1" y="0"/>
            <a:chExt cx="153037" cy="551498"/>
          </a:xfrm>
        </p:grpSpPr>
        <p:sp>
          <p:nvSpPr>
            <p:cNvPr id="24744" name="AutoShape 1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45" name="Group 164"/>
            <p:cNvGrpSpPr>
              <a:grpSpLocks/>
            </p:cNvGrpSpPr>
            <p:nvPr/>
          </p:nvGrpSpPr>
          <p:grpSpPr bwMode="auto">
            <a:xfrm>
              <a:off x="-1" y="0"/>
              <a:ext cx="153037" cy="551498"/>
              <a:chOff x="-1" y="0"/>
              <a:chExt cx="153037" cy="551498"/>
            </a:xfrm>
          </p:grpSpPr>
          <p:sp>
            <p:nvSpPr>
              <p:cNvPr id="24746" name="Line 1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7" name="Line 1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8" name="Line 1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9" name="Line 1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0" name="Line 1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1" name="Line 1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2" name="Line 1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3" name="Line 1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0" name="AutoShape 173"/>
          <p:cNvSpPr>
            <a:spLocks/>
          </p:cNvSpPr>
          <p:nvPr/>
        </p:nvSpPr>
        <p:spPr bwMode="auto">
          <a:xfrm>
            <a:off x="6178550"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21" name="Group 174"/>
          <p:cNvGrpSpPr>
            <a:grpSpLocks/>
          </p:cNvGrpSpPr>
          <p:nvPr/>
        </p:nvGrpSpPr>
        <p:grpSpPr bwMode="auto">
          <a:xfrm>
            <a:off x="6694488" y="2716213"/>
            <a:ext cx="152400" cy="550862"/>
            <a:chOff x="-1" y="0"/>
            <a:chExt cx="153037" cy="551498"/>
          </a:xfrm>
        </p:grpSpPr>
        <p:sp>
          <p:nvSpPr>
            <p:cNvPr id="24734" name="AutoShape 1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35" name="Group 176"/>
            <p:cNvGrpSpPr>
              <a:grpSpLocks/>
            </p:cNvGrpSpPr>
            <p:nvPr/>
          </p:nvGrpSpPr>
          <p:grpSpPr bwMode="auto">
            <a:xfrm>
              <a:off x="-1" y="0"/>
              <a:ext cx="153037" cy="551498"/>
              <a:chOff x="-1" y="0"/>
              <a:chExt cx="153037" cy="551498"/>
            </a:xfrm>
          </p:grpSpPr>
          <p:sp>
            <p:nvSpPr>
              <p:cNvPr id="24736" name="Line 1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7" name="Line 1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8" name="Line 1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9" name="Line 1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0" name="Line 1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1" name="Line 1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2" name="Line 1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3" name="Line 1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22" name="Group 185"/>
          <p:cNvGrpSpPr>
            <a:grpSpLocks/>
          </p:cNvGrpSpPr>
          <p:nvPr/>
        </p:nvGrpSpPr>
        <p:grpSpPr bwMode="auto">
          <a:xfrm>
            <a:off x="5357813" y="2716213"/>
            <a:ext cx="152400" cy="550862"/>
            <a:chOff x="-1" y="0"/>
            <a:chExt cx="153037" cy="551498"/>
          </a:xfrm>
        </p:grpSpPr>
        <p:sp>
          <p:nvSpPr>
            <p:cNvPr id="24724" name="AutoShape 1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25" name="Group 187"/>
            <p:cNvGrpSpPr>
              <a:grpSpLocks/>
            </p:cNvGrpSpPr>
            <p:nvPr/>
          </p:nvGrpSpPr>
          <p:grpSpPr bwMode="auto">
            <a:xfrm>
              <a:off x="-1" y="0"/>
              <a:ext cx="153037" cy="551498"/>
              <a:chOff x="-1" y="0"/>
              <a:chExt cx="153037" cy="551498"/>
            </a:xfrm>
          </p:grpSpPr>
          <p:sp>
            <p:nvSpPr>
              <p:cNvPr id="24726" name="Line 1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7" name="Line 1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8" name="Line 1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9" name="Line 1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0" name="Line 1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1" name="Line 1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2" name="Line 1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3" name="Line 1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3" name="AutoShape 196"/>
          <p:cNvSpPr>
            <a:spLocks/>
          </p:cNvSpPr>
          <p:nvPr/>
        </p:nvSpPr>
        <p:spPr bwMode="auto">
          <a:xfrm>
            <a:off x="6105525"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24" name="Group 197"/>
          <p:cNvGrpSpPr>
            <a:grpSpLocks/>
          </p:cNvGrpSpPr>
          <p:nvPr/>
        </p:nvGrpSpPr>
        <p:grpSpPr bwMode="auto">
          <a:xfrm>
            <a:off x="5842000" y="3681413"/>
            <a:ext cx="550863" cy="550862"/>
            <a:chOff x="0" y="0"/>
            <a:chExt cx="550863" cy="550863"/>
          </a:xfrm>
        </p:grpSpPr>
        <p:sp>
          <p:nvSpPr>
            <p:cNvPr id="24722" name="AutoShape 19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23" name="AutoShape 19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4625" name="Group 200"/>
          <p:cNvGrpSpPr>
            <a:grpSpLocks/>
          </p:cNvGrpSpPr>
          <p:nvPr/>
        </p:nvGrpSpPr>
        <p:grpSpPr bwMode="auto">
          <a:xfrm>
            <a:off x="5842000" y="4232275"/>
            <a:ext cx="550863" cy="550863"/>
            <a:chOff x="0" y="0"/>
            <a:chExt cx="550863" cy="550863"/>
          </a:xfrm>
        </p:grpSpPr>
        <p:sp>
          <p:nvSpPr>
            <p:cNvPr id="24720" name="AutoShape 2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21" name="AutoShape 2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4626" name="AutoShape 203"/>
          <p:cNvSpPr>
            <a:spLocks/>
          </p:cNvSpPr>
          <p:nvPr/>
        </p:nvSpPr>
        <p:spPr bwMode="auto">
          <a:xfrm>
            <a:off x="58420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27" name="Group 204"/>
          <p:cNvGrpSpPr>
            <a:grpSpLocks/>
          </p:cNvGrpSpPr>
          <p:nvPr/>
        </p:nvGrpSpPr>
        <p:grpSpPr bwMode="auto">
          <a:xfrm>
            <a:off x="7507288" y="2716213"/>
            <a:ext cx="550862" cy="550862"/>
            <a:chOff x="0" y="0"/>
            <a:chExt cx="550863" cy="550863"/>
          </a:xfrm>
        </p:grpSpPr>
        <p:sp>
          <p:nvSpPr>
            <p:cNvPr id="24718" name="AutoShape 20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19" name="AutoShape 20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4628" name="Group 207"/>
          <p:cNvGrpSpPr>
            <a:grpSpLocks/>
          </p:cNvGrpSpPr>
          <p:nvPr/>
        </p:nvGrpSpPr>
        <p:grpSpPr bwMode="auto">
          <a:xfrm>
            <a:off x="8023225" y="2716213"/>
            <a:ext cx="152400" cy="550862"/>
            <a:chOff x="-1" y="0"/>
            <a:chExt cx="153037" cy="551498"/>
          </a:xfrm>
        </p:grpSpPr>
        <p:sp>
          <p:nvSpPr>
            <p:cNvPr id="24708"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09" name="Group 209"/>
            <p:cNvGrpSpPr>
              <a:grpSpLocks/>
            </p:cNvGrpSpPr>
            <p:nvPr/>
          </p:nvGrpSpPr>
          <p:grpSpPr bwMode="auto">
            <a:xfrm>
              <a:off x="-1" y="0"/>
              <a:ext cx="153037" cy="551498"/>
              <a:chOff x="-1" y="0"/>
              <a:chExt cx="153037" cy="551498"/>
            </a:xfrm>
          </p:grpSpPr>
          <p:sp>
            <p:nvSpPr>
              <p:cNvPr id="24710"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1"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2"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3"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4"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5"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6"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7"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9" name="AutoShape 218"/>
          <p:cNvSpPr>
            <a:spLocks/>
          </p:cNvSpPr>
          <p:nvPr/>
        </p:nvSpPr>
        <p:spPr bwMode="auto">
          <a:xfrm>
            <a:off x="8175625"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30" name="Group 219"/>
          <p:cNvGrpSpPr>
            <a:grpSpLocks/>
          </p:cNvGrpSpPr>
          <p:nvPr/>
        </p:nvGrpSpPr>
        <p:grpSpPr bwMode="auto">
          <a:xfrm>
            <a:off x="8691563" y="2716213"/>
            <a:ext cx="152400" cy="550862"/>
            <a:chOff x="-1" y="0"/>
            <a:chExt cx="153037" cy="551498"/>
          </a:xfrm>
        </p:grpSpPr>
        <p:sp>
          <p:nvSpPr>
            <p:cNvPr id="24698" name="AutoShape 2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99" name="Group 221"/>
            <p:cNvGrpSpPr>
              <a:grpSpLocks/>
            </p:cNvGrpSpPr>
            <p:nvPr/>
          </p:nvGrpSpPr>
          <p:grpSpPr bwMode="auto">
            <a:xfrm>
              <a:off x="-1" y="0"/>
              <a:ext cx="153037" cy="551498"/>
              <a:chOff x="-1" y="0"/>
              <a:chExt cx="153037" cy="551498"/>
            </a:xfrm>
          </p:grpSpPr>
          <p:sp>
            <p:nvSpPr>
              <p:cNvPr id="24700" name="Line 2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1" name="Line 2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2" name="Line 2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3" name="Line 2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4" name="Line 2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5" name="Line 2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6" name="Line 2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7" name="Line 2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31" name="Group 230"/>
          <p:cNvGrpSpPr>
            <a:grpSpLocks/>
          </p:cNvGrpSpPr>
          <p:nvPr/>
        </p:nvGrpSpPr>
        <p:grpSpPr bwMode="auto">
          <a:xfrm>
            <a:off x="7354888" y="2716213"/>
            <a:ext cx="152400" cy="550862"/>
            <a:chOff x="-1" y="0"/>
            <a:chExt cx="153037" cy="551498"/>
          </a:xfrm>
        </p:grpSpPr>
        <p:sp>
          <p:nvSpPr>
            <p:cNvPr id="24688" name="AutoShape 2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89" name="Group 232"/>
            <p:cNvGrpSpPr>
              <a:grpSpLocks/>
            </p:cNvGrpSpPr>
            <p:nvPr/>
          </p:nvGrpSpPr>
          <p:grpSpPr bwMode="auto">
            <a:xfrm>
              <a:off x="-1" y="0"/>
              <a:ext cx="153037" cy="551498"/>
              <a:chOff x="-1" y="0"/>
              <a:chExt cx="153037" cy="551498"/>
            </a:xfrm>
          </p:grpSpPr>
          <p:sp>
            <p:nvSpPr>
              <p:cNvPr id="24690" name="Line 2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1" name="Line 2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2" name="Line 2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3" name="Line 2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4" name="Line 2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5" name="Line 2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6" name="Line 2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7" name="Line 2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32" name="Group 241"/>
          <p:cNvGrpSpPr>
            <a:grpSpLocks/>
          </p:cNvGrpSpPr>
          <p:nvPr/>
        </p:nvGrpSpPr>
        <p:grpSpPr bwMode="auto">
          <a:xfrm>
            <a:off x="7078663" y="3681413"/>
            <a:ext cx="550862" cy="550862"/>
            <a:chOff x="0" y="0"/>
            <a:chExt cx="550863" cy="550863"/>
          </a:xfrm>
        </p:grpSpPr>
        <p:sp>
          <p:nvSpPr>
            <p:cNvPr id="24686" name="AutoShape 24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7" name="AutoShape 24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4633" name="Group 244"/>
          <p:cNvGrpSpPr>
            <a:grpSpLocks/>
          </p:cNvGrpSpPr>
          <p:nvPr/>
        </p:nvGrpSpPr>
        <p:grpSpPr bwMode="auto">
          <a:xfrm>
            <a:off x="7078663" y="4232275"/>
            <a:ext cx="550862" cy="550863"/>
            <a:chOff x="0" y="0"/>
            <a:chExt cx="550863" cy="550863"/>
          </a:xfrm>
        </p:grpSpPr>
        <p:sp>
          <p:nvSpPr>
            <p:cNvPr id="24684" name="AutoShape 24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5" name="AutoShape 24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4634" name="AutoShape 247"/>
          <p:cNvSpPr>
            <a:spLocks/>
          </p:cNvSpPr>
          <p:nvPr/>
        </p:nvSpPr>
        <p:spPr bwMode="auto">
          <a:xfrm>
            <a:off x="70786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35" name="AutoShape 248"/>
          <p:cNvSpPr>
            <a:spLocks/>
          </p:cNvSpPr>
          <p:nvPr/>
        </p:nvSpPr>
        <p:spPr bwMode="auto">
          <a:xfrm>
            <a:off x="6126265" y="2271713"/>
            <a:ext cx="568856" cy="438804"/>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36" name="AutoShape 249"/>
          <p:cNvSpPr>
            <a:spLocks/>
          </p:cNvSpPr>
          <p:nvPr/>
        </p:nvSpPr>
        <p:spPr bwMode="auto">
          <a:xfrm>
            <a:off x="7431404" y="2255044"/>
            <a:ext cx="683895" cy="430054"/>
          </a:xfrm>
          <a:custGeom>
            <a:avLst/>
            <a:gdLst>
              <a:gd name="T0" fmla="*/ 170007475 w 21600"/>
              <a:gd name="T1" fmla="*/ 477133371 h 21600"/>
              <a:gd name="T2" fmla="*/ 170007475 w 21600"/>
              <a:gd name="T3" fmla="*/ 477133371 h 21600"/>
              <a:gd name="T4" fmla="*/ 170007475 w 21600"/>
              <a:gd name="T5" fmla="*/ 477133371 h 21600"/>
              <a:gd name="T6" fmla="*/ 170007475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37" name="Group 250"/>
          <p:cNvGrpSpPr>
            <a:grpSpLocks/>
          </p:cNvGrpSpPr>
          <p:nvPr/>
        </p:nvGrpSpPr>
        <p:grpSpPr bwMode="auto">
          <a:xfrm>
            <a:off x="6799263" y="1720850"/>
            <a:ext cx="550862" cy="550863"/>
            <a:chOff x="0" y="0"/>
            <a:chExt cx="550863" cy="550863"/>
          </a:xfrm>
        </p:grpSpPr>
        <p:sp>
          <p:nvSpPr>
            <p:cNvPr id="24682" name="AutoShape 25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3" name="AutoShape 25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4638" name="Group 253"/>
          <p:cNvGrpSpPr>
            <a:grpSpLocks/>
          </p:cNvGrpSpPr>
          <p:nvPr/>
        </p:nvGrpSpPr>
        <p:grpSpPr bwMode="auto">
          <a:xfrm>
            <a:off x="7315200" y="1720850"/>
            <a:ext cx="152400" cy="550863"/>
            <a:chOff x="-1" y="0"/>
            <a:chExt cx="153037" cy="551498"/>
          </a:xfrm>
        </p:grpSpPr>
        <p:sp>
          <p:nvSpPr>
            <p:cNvPr id="24672"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73" name="Group 255"/>
            <p:cNvGrpSpPr>
              <a:grpSpLocks/>
            </p:cNvGrpSpPr>
            <p:nvPr/>
          </p:nvGrpSpPr>
          <p:grpSpPr bwMode="auto">
            <a:xfrm>
              <a:off x="-1" y="0"/>
              <a:ext cx="153037" cy="551498"/>
              <a:chOff x="-1" y="0"/>
              <a:chExt cx="153037" cy="551498"/>
            </a:xfrm>
          </p:grpSpPr>
          <p:sp>
            <p:nvSpPr>
              <p:cNvPr id="24674"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5"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6"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7"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8"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9"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80"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81"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39" name="AutoShape 264"/>
          <p:cNvSpPr>
            <a:spLocks/>
          </p:cNvSpPr>
          <p:nvPr/>
        </p:nvSpPr>
        <p:spPr bwMode="auto">
          <a:xfrm>
            <a:off x="74676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40" name="Group 265"/>
          <p:cNvGrpSpPr>
            <a:grpSpLocks/>
          </p:cNvGrpSpPr>
          <p:nvPr/>
        </p:nvGrpSpPr>
        <p:grpSpPr bwMode="auto">
          <a:xfrm>
            <a:off x="7983538" y="1720850"/>
            <a:ext cx="152400" cy="550863"/>
            <a:chOff x="-1" y="0"/>
            <a:chExt cx="153037" cy="551498"/>
          </a:xfrm>
        </p:grpSpPr>
        <p:sp>
          <p:nvSpPr>
            <p:cNvPr id="24662" name="AutoShape 26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63" name="Group 267"/>
            <p:cNvGrpSpPr>
              <a:grpSpLocks/>
            </p:cNvGrpSpPr>
            <p:nvPr/>
          </p:nvGrpSpPr>
          <p:grpSpPr bwMode="auto">
            <a:xfrm>
              <a:off x="-1" y="0"/>
              <a:ext cx="153037" cy="551498"/>
              <a:chOff x="-1" y="0"/>
              <a:chExt cx="153037" cy="551498"/>
            </a:xfrm>
          </p:grpSpPr>
          <p:sp>
            <p:nvSpPr>
              <p:cNvPr id="24664" name="Line 26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5" name="Line 26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6" name="Line 27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7" name="Line 27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8" name="Line 27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9" name="Line 27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0" name="Line 27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1" name="Line 27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41" name="Group 276"/>
          <p:cNvGrpSpPr>
            <a:grpSpLocks/>
          </p:cNvGrpSpPr>
          <p:nvPr/>
        </p:nvGrpSpPr>
        <p:grpSpPr bwMode="auto">
          <a:xfrm>
            <a:off x="6646863" y="1720850"/>
            <a:ext cx="152400" cy="550863"/>
            <a:chOff x="-1" y="0"/>
            <a:chExt cx="153037" cy="551498"/>
          </a:xfrm>
        </p:grpSpPr>
        <p:sp>
          <p:nvSpPr>
            <p:cNvPr id="24652" name="AutoShape 27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53" name="Group 278"/>
            <p:cNvGrpSpPr>
              <a:grpSpLocks/>
            </p:cNvGrpSpPr>
            <p:nvPr/>
          </p:nvGrpSpPr>
          <p:grpSpPr bwMode="auto">
            <a:xfrm>
              <a:off x="-1" y="0"/>
              <a:ext cx="153037" cy="551498"/>
              <a:chOff x="-1" y="0"/>
              <a:chExt cx="153037" cy="551498"/>
            </a:xfrm>
          </p:grpSpPr>
          <p:sp>
            <p:nvSpPr>
              <p:cNvPr id="24654" name="Line 27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5" name="Line 28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6" name="Line 28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7" name="Line 28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8" name="Line 28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9" name="Line 28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0" name="Line 28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1" name="Line 28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42" name="Group 287"/>
          <p:cNvGrpSpPr>
            <a:grpSpLocks/>
          </p:cNvGrpSpPr>
          <p:nvPr/>
        </p:nvGrpSpPr>
        <p:grpSpPr bwMode="auto">
          <a:xfrm>
            <a:off x="7823200" y="3676650"/>
            <a:ext cx="550863" cy="550863"/>
            <a:chOff x="0" y="0"/>
            <a:chExt cx="550863" cy="550863"/>
          </a:xfrm>
        </p:grpSpPr>
        <p:sp>
          <p:nvSpPr>
            <p:cNvPr id="24650" name="AutoShape 2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51" name="AutoShape 2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4643" name="Group 290"/>
          <p:cNvGrpSpPr>
            <a:grpSpLocks/>
          </p:cNvGrpSpPr>
          <p:nvPr/>
        </p:nvGrpSpPr>
        <p:grpSpPr bwMode="auto">
          <a:xfrm>
            <a:off x="7823200" y="4227513"/>
            <a:ext cx="550863" cy="550862"/>
            <a:chOff x="0" y="0"/>
            <a:chExt cx="550863" cy="550863"/>
          </a:xfrm>
        </p:grpSpPr>
        <p:sp>
          <p:nvSpPr>
            <p:cNvPr id="24648" name="AutoShape 29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49" name="AutoShape 29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4644" name="AutoShape 293"/>
          <p:cNvSpPr>
            <a:spLocks/>
          </p:cNvSpPr>
          <p:nvPr/>
        </p:nvSpPr>
        <p:spPr bwMode="auto">
          <a:xfrm>
            <a:off x="7823200" y="47783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45" name="Line 294"/>
          <p:cNvSpPr>
            <a:spLocks noChangeShapeType="1"/>
          </p:cNvSpPr>
          <p:nvPr/>
        </p:nvSpPr>
        <p:spPr bwMode="auto">
          <a:xfrm flipH="1">
            <a:off x="73691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46" name="Line 295"/>
          <p:cNvSpPr>
            <a:spLocks noChangeShapeType="1"/>
          </p:cNvSpPr>
          <p:nvPr/>
        </p:nvSpPr>
        <p:spPr bwMode="auto">
          <a:xfrm>
            <a:off x="8099425"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47" name="AutoShape 296"/>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22F07630-E999-4AB2-982D-83DBC37372FE}" type="slidenum">
              <a:rPr lang="en-US" altLang="en-US" sz="1400">
                <a:latin typeface="Arial" pitchFamily="34" charset="0"/>
                <a:cs typeface="Arial" pitchFamily="34" charset="0"/>
                <a:sym typeface="Arial" pitchFamily="34" charset="0"/>
              </a:rPr>
              <a:pPr algn="r" eaLnBrk="1"/>
              <a:t>21</a:t>
            </a:fld>
            <a:endParaRPr lang="en-US" altLang="en-US"/>
          </a:p>
        </p:txBody>
      </p:sp>
      <p:sp>
        <p:nvSpPr>
          <p:cNvPr id="25603" name="AutoShape 2"/>
          <p:cNvSpPr>
            <a:spLocks/>
          </p:cNvSpPr>
          <p:nvPr/>
        </p:nvSpPr>
        <p:spPr bwMode="auto">
          <a:xfrm>
            <a:off x="4000500" y="1524000"/>
            <a:ext cx="14065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18</a:t>
            </a:r>
            <a:r>
              <a:rPr lang="en-US" altLang="en-US"/>
              <a:t>)</a:t>
            </a:r>
          </a:p>
        </p:txBody>
      </p:sp>
      <p:sp>
        <p:nvSpPr>
          <p:cNvPr id="25604" name="Line 3"/>
          <p:cNvSpPr>
            <a:spLocks noChangeShapeType="1"/>
          </p:cNvSpPr>
          <p:nvPr/>
        </p:nvSpPr>
        <p:spPr bwMode="auto">
          <a:xfrm>
            <a:off x="4000500" y="20193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05" name="AutoShape 4"/>
          <p:cNvSpPr>
            <a:spLocks/>
          </p:cNvSpPr>
          <p:nvPr/>
        </p:nvSpPr>
        <p:spPr bwMode="auto">
          <a:xfrm>
            <a:off x="53895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06" name="Group 5"/>
          <p:cNvGrpSpPr>
            <a:grpSpLocks/>
          </p:cNvGrpSpPr>
          <p:nvPr/>
        </p:nvGrpSpPr>
        <p:grpSpPr bwMode="auto">
          <a:xfrm>
            <a:off x="5097463" y="3681413"/>
            <a:ext cx="550862" cy="550862"/>
            <a:chOff x="0" y="0"/>
            <a:chExt cx="550863" cy="550863"/>
          </a:xfrm>
        </p:grpSpPr>
        <p:sp>
          <p:nvSpPr>
            <p:cNvPr id="25884"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85"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5607" name="Group 8"/>
          <p:cNvGrpSpPr>
            <a:grpSpLocks/>
          </p:cNvGrpSpPr>
          <p:nvPr/>
        </p:nvGrpSpPr>
        <p:grpSpPr bwMode="auto">
          <a:xfrm>
            <a:off x="5097463" y="4232275"/>
            <a:ext cx="550862" cy="550863"/>
            <a:chOff x="0" y="0"/>
            <a:chExt cx="550863" cy="550863"/>
          </a:xfrm>
        </p:grpSpPr>
        <p:sp>
          <p:nvSpPr>
            <p:cNvPr id="25882"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83"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5608" name="AutoShape 11"/>
          <p:cNvSpPr>
            <a:spLocks/>
          </p:cNvSpPr>
          <p:nvPr/>
        </p:nvSpPr>
        <p:spPr bwMode="auto">
          <a:xfrm>
            <a:off x="50974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09" name="AutoShape 12"/>
          <p:cNvSpPr>
            <a:spLocks/>
          </p:cNvSpPr>
          <p:nvPr/>
        </p:nvSpPr>
        <p:spPr bwMode="auto">
          <a:xfrm>
            <a:off x="551021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0" name="Group 13"/>
          <p:cNvGrpSpPr>
            <a:grpSpLocks/>
          </p:cNvGrpSpPr>
          <p:nvPr/>
        </p:nvGrpSpPr>
        <p:grpSpPr bwMode="auto">
          <a:xfrm>
            <a:off x="6026150" y="2716213"/>
            <a:ext cx="152400" cy="550862"/>
            <a:chOff x="-1" y="0"/>
            <a:chExt cx="153037" cy="551498"/>
          </a:xfrm>
        </p:grpSpPr>
        <p:sp>
          <p:nvSpPr>
            <p:cNvPr id="25872" name="AutoShape 1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73" name="Group 15"/>
            <p:cNvGrpSpPr>
              <a:grpSpLocks/>
            </p:cNvGrpSpPr>
            <p:nvPr/>
          </p:nvGrpSpPr>
          <p:grpSpPr bwMode="auto">
            <a:xfrm>
              <a:off x="-1" y="0"/>
              <a:ext cx="153037" cy="551498"/>
              <a:chOff x="-1" y="0"/>
              <a:chExt cx="153037" cy="551498"/>
            </a:xfrm>
          </p:grpSpPr>
          <p:sp>
            <p:nvSpPr>
              <p:cNvPr id="25874" name="Line 1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5" name="Line 1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6" name="Line 1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7" name="Line 1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8" name="Line 2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9" name="Line 2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80" name="Line 2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81" name="Line 2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11" name="AutoShape 24"/>
          <p:cNvSpPr>
            <a:spLocks/>
          </p:cNvSpPr>
          <p:nvPr/>
        </p:nvSpPr>
        <p:spPr bwMode="auto">
          <a:xfrm>
            <a:off x="6178550"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2" name="Group 25"/>
          <p:cNvGrpSpPr>
            <a:grpSpLocks/>
          </p:cNvGrpSpPr>
          <p:nvPr/>
        </p:nvGrpSpPr>
        <p:grpSpPr bwMode="auto">
          <a:xfrm>
            <a:off x="6694488" y="2716213"/>
            <a:ext cx="152400" cy="550862"/>
            <a:chOff x="-1" y="0"/>
            <a:chExt cx="153037" cy="551498"/>
          </a:xfrm>
        </p:grpSpPr>
        <p:sp>
          <p:nvSpPr>
            <p:cNvPr id="25862"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63" name="Group 27"/>
            <p:cNvGrpSpPr>
              <a:grpSpLocks/>
            </p:cNvGrpSpPr>
            <p:nvPr/>
          </p:nvGrpSpPr>
          <p:grpSpPr bwMode="auto">
            <a:xfrm>
              <a:off x="-1" y="0"/>
              <a:ext cx="153037" cy="551498"/>
              <a:chOff x="-1" y="0"/>
              <a:chExt cx="153037" cy="551498"/>
            </a:xfrm>
          </p:grpSpPr>
          <p:sp>
            <p:nvSpPr>
              <p:cNvPr id="25864"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5"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6"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7"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8"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9"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0"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1"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3" name="Group 36"/>
          <p:cNvGrpSpPr>
            <a:grpSpLocks/>
          </p:cNvGrpSpPr>
          <p:nvPr/>
        </p:nvGrpSpPr>
        <p:grpSpPr bwMode="auto">
          <a:xfrm>
            <a:off x="5357813" y="2716213"/>
            <a:ext cx="152400" cy="550862"/>
            <a:chOff x="-1" y="0"/>
            <a:chExt cx="153037" cy="551498"/>
          </a:xfrm>
        </p:grpSpPr>
        <p:sp>
          <p:nvSpPr>
            <p:cNvPr id="25852" name="AutoShape 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53" name="Group 38"/>
            <p:cNvGrpSpPr>
              <a:grpSpLocks/>
            </p:cNvGrpSpPr>
            <p:nvPr/>
          </p:nvGrpSpPr>
          <p:grpSpPr bwMode="auto">
            <a:xfrm>
              <a:off x="-1" y="0"/>
              <a:ext cx="153037" cy="551498"/>
              <a:chOff x="-1" y="0"/>
              <a:chExt cx="153037" cy="551498"/>
            </a:xfrm>
          </p:grpSpPr>
          <p:sp>
            <p:nvSpPr>
              <p:cNvPr id="25854" name="Line 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5" name="Line 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6" name="Line 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7" name="Line 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8" name="Line 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9" name="Line 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0" name="Line 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1" name="Line 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4" name="Group 47"/>
          <p:cNvGrpSpPr>
            <a:grpSpLocks/>
          </p:cNvGrpSpPr>
          <p:nvPr/>
        </p:nvGrpSpPr>
        <p:grpSpPr bwMode="auto">
          <a:xfrm>
            <a:off x="7507288" y="2716213"/>
            <a:ext cx="550862" cy="550862"/>
            <a:chOff x="0" y="0"/>
            <a:chExt cx="550863" cy="550863"/>
          </a:xfrm>
        </p:grpSpPr>
        <p:sp>
          <p:nvSpPr>
            <p:cNvPr id="25850" name="AutoShape 4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51" name="AutoShape 4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5615" name="Group 50"/>
          <p:cNvGrpSpPr>
            <a:grpSpLocks/>
          </p:cNvGrpSpPr>
          <p:nvPr/>
        </p:nvGrpSpPr>
        <p:grpSpPr bwMode="auto">
          <a:xfrm>
            <a:off x="8023225" y="2716213"/>
            <a:ext cx="152400" cy="550862"/>
            <a:chOff x="-1" y="0"/>
            <a:chExt cx="153037" cy="551498"/>
          </a:xfrm>
        </p:grpSpPr>
        <p:sp>
          <p:nvSpPr>
            <p:cNvPr id="25840" name="AutoShape 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41" name="Group 52"/>
            <p:cNvGrpSpPr>
              <a:grpSpLocks/>
            </p:cNvGrpSpPr>
            <p:nvPr/>
          </p:nvGrpSpPr>
          <p:grpSpPr bwMode="auto">
            <a:xfrm>
              <a:off x="-1" y="0"/>
              <a:ext cx="153037" cy="551498"/>
              <a:chOff x="-1" y="0"/>
              <a:chExt cx="153037" cy="551498"/>
            </a:xfrm>
          </p:grpSpPr>
          <p:sp>
            <p:nvSpPr>
              <p:cNvPr id="25842" name="Line 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3" name="Line 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4" name="Line 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5" name="Line 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6" name="Line 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7" name="Line 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8" name="Line 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9" name="Line 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16" name="AutoShape 61"/>
          <p:cNvSpPr>
            <a:spLocks/>
          </p:cNvSpPr>
          <p:nvPr/>
        </p:nvSpPr>
        <p:spPr bwMode="auto">
          <a:xfrm>
            <a:off x="8175625"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7" name="Group 62"/>
          <p:cNvGrpSpPr>
            <a:grpSpLocks/>
          </p:cNvGrpSpPr>
          <p:nvPr/>
        </p:nvGrpSpPr>
        <p:grpSpPr bwMode="auto">
          <a:xfrm>
            <a:off x="8691563" y="2716213"/>
            <a:ext cx="152400" cy="550862"/>
            <a:chOff x="-1" y="0"/>
            <a:chExt cx="153037" cy="551498"/>
          </a:xfrm>
        </p:grpSpPr>
        <p:sp>
          <p:nvSpPr>
            <p:cNvPr id="25830" name="AutoShape 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31" name="Group 64"/>
            <p:cNvGrpSpPr>
              <a:grpSpLocks/>
            </p:cNvGrpSpPr>
            <p:nvPr/>
          </p:nvGrpSpPr>
          <p:grpSpPr bwMode="auto">
            <a:xfrm>
              <a:off x="-1" y="0"/>
              <a:ext cx="153037" cy="551498"/>
              <a:chOff x="-1" y="0"/>
              <a:chExt cx="153037" cy="551498"/>
            </a:xfrm>
          </p:grpSpPr>
          <p:sp>
            <p:nvSpPr>
              <p:cNvPr id="25832" name="Line 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3" name="Line 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4" name="Line 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5" name="Line 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6" name="Line 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7" name="Line 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8" name="Line 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9" name="Line 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8" name="Group 73"/>
          <p:cNvGrpSpPr>
            <a:grpSpLocks/>
          </p:cNvGrpSpPr>
          <p:nvPr/>
        </p:nvGrpSpPr>
        <p:grpSpPr bwMode="auto">
          <a:xfrm>
            <a:off x="7354888" y="2716213"/>
            <a:ext cx="152400" cy="550862"/>
            <a:chOff x="-1" y="0"/>
            <a:chExt cx="153037" cy="551498"/>
          </a:xfrm>
        </p:grpSpPr>
        <p:sp>
          <p:nvSpPr>
            <p:cNvPr id="25820" name="AutoShape 7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21" name="Group 75"/>
            <p:cNvGrpSpPr>
              <a:grpSpLocks/>
            </p:cNvGrpSpPr>
            <p:nvPr/>
          </p:nvGrpSpPr>
          <p:grpSpPr bwMode="auto">
            <a:xfrm>
              <a:off x="-1" y="0"/>
              <a:ext cx="153037" cy="551498"/>
              <a:chOff x="-1" y="0"/>
              <a:chExt cx="153037" cy="551498"/>
            </a:xfrm>
          </p:grpSpPr>
          <p:sp>
            <p:nvSpPr>
              <p:cNvPr id="25822" name="Line 7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3" name="Line 7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4" name="Line 7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5" name="Line 7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6" name="Line 8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7" name="Line 8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8" name="Line 8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9" name="Line 8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9" name="Group 84"/>
          <p:cNvGrpSpPr>
            <a:grpSpLocks/>
          </p:cNvGrpSpPr>
          <p:nvPr/>
        </p:nvGrpSpPr>
        <p:grpSpPr bwMode="auto">
          <a:xfrm>
            <a:off x="7078663" y="3681413"/>
            <a:ext cx="550862" cy="550862"/>
            <a:chOff x="0" y="0"/>
            <a:chExt cx="550863" cy="550863"/>
          </a:xfrm>
        </p:grpSpPr>
        <p:sp>
          <p:nvSpPr>
            <p:cNvPr id="25818" name="AutoShape 8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9" name="AutoShape 8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5620" name="Group 87"/>
          <p:cNvGrpSpPr>
            <a:grpSpLocks/>
          </p:cNvGrpSpPr>
          <p:nvPr/>
        </p:nvGrpSpPr>
        <p:grpSpPr bwMode="auto">
          <a:xfrm>
            <a:off x="7078663" y="4232275"/>
            <a:ext cx="550862" cy="550863"/>
            <a:chOff x="0" y="0"/>
            <a:chExt cx="550863" cy="550863"/>
          </a:xfrm>
        </p:grpSpPr>
        <p:sp>
          <p:nvSpPr>
            <p:cNvPr id="25816" name="AutoShape 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7" name="AutoShape 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5621" name="AutoShape 90"/>
          <p:cNvSpPr>
            <a:spLocks/>
          </p:cNvSpPr>
          <p:nvPr/>
        </p:nvSpPr>
        <p:spPr bwMode="auto">
          <a:xfrm>
            <a:off x="70786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22" name="AutoShape 91"/>
          <p:cNvSpPr>
            <a:spLocks/>
          </p:cNvSpPr>
          <p:nvPr/>
        </p:nvSpPr>
        <p:spPr bwMode="auto">
          <a:xfrm>
            <a:off x="6226174" y="2261394"/>
            <a:ext cx="455613" cy="375444"/>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5623" name="AutoShape 92"/>
          <p:cNvSpPr>
            <a:spLocks/>
          </p:cNvSpPr>
          <p:nvPr/>
        </p:nvSpPr>
        <p:spPr bwMode="auto">
          <a:xfrm>
            <a:off x="7429292" y="2255044"/>
            <a:ext cx="668704" cy="381794"/>
          </a:xfrm>
          <a:custGeom>
            <a:avLst/>
            <a:gdLst>
              <a:gd name="T0" fmla="*/ 170007475 w 21600"/>
              <a:gd name="T1" fmla="*/ 477133371 h 21600"/>
              <a:gd name="T2" fmla="*/ 170007475 w 21600"/>
              <a:gd name="T3" fmla="*/ 477133371 h 21600"/>
              <a:gd name="T4" fmla="*/ 170007475 w 21600"/>
              <a:gd name="T5" fmla="*/ 477133371 h 21600"/>
              <a:gd name="T6" fmla="*/ 170007475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24" name="Group 93"/>
          <p:cNvGrpSpPr>
            <a:grpSpLocks/>
          </p:cNvGrpSpPr>
          <p:nvPr/>
        </p:nvGrpSpPr>
        <p:grpSpPr bwMode="auto">
          <a:xfrm>
            <a:off x="6799263" y="1720850"/>
            <a:ext cx="550862" cy="550863"/>
            <a:chOff x="0" y="0"/>
            <a:chExt cx="550863" cy="550863"/>
          </a:xfrm>
        </p:grpSpPr>
        <p:sp>
          <p:nvSpPr>
            <p:cNvPr id="25814" name="AutoShape 9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5" name="AutoShape 9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5625" name="Group 96"/>
          <p:cNvGrpSpPr>
            <a:grpSpLocks/>
          </p:cNvGrpSpPr>
          <p:nvPr/>
        </p:nvGrpSpPr>
        <p:grpSpPr bwMode="auto">
          <a:xfrm>
            <a:off x="7315200" y="1720850"/>
            <a:ext cx="152400" cy="550863"/>
            <a:chOff x="-1" y="0"/>
            <a:chExt cx="153037" cy="551498"/>
          </a:xfrm>
        </p:grpSpPr>
        <p:sp>
          <p:nvSpPr>
            <p:cNvPr id="25804"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05" name="Group 98"/>
            <p:cNvGrpSpPr>
              <a:grpSpLocks/>
            </p:cNvGrpSpPr>
            <p:nvPr/>
          </p:nvGrpSpPr>
          <p:grpSpPr bwMode="auto">
            <a:xfrm>
              <a:off x="-1" y="0"/>
              <a:ext cx="153037" cy="551498"/>
              <a:chOff x="-1" y="0"/>
              <a:chExt cx="153037" cy="551498"/>
            </a:xfrm>
          </p:grpSpPr>
          <p:sp>
            <p:nvSpPr>
              <p:cNvPr id="25806"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7"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8"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9"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0"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1"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2"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3"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26" name="AutoShape 107"/>
          <p:cNvSpPr>
            <a:spLocks/>
          </p:cNvSpPr>
          <p:nvPr/>
        </p:nvSpPr>
        <p:spPr bwMode="auto">
          <a:xfrm>
            <a:off x="74676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27" name="Group 108"/>
          <p:cNvGrpSpPr>
            <a:grpSpLocks/>
          </p:cNvGrpSpPr>
          <p:nvPr/>
        </p:nvGrpSpPr>
        <p:grpSpPr bwMode="auto">
          <a:xfrm>
            <a:off x="7983538" y="1720850"/>
            <a:ext cx="152400" cy="550863"/>
            <a:chOff x="-1" y="0"/>
            <a:chExt cx="153037" cy="551498"/>
          </a:xfrm>
        </p:grpSpPr>
        <p:sp>
          <p:nvSpPr>
            <p:cNvPr id="25794" name="AutoShape 10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95" name="Group 110"/>
            <p:cNvGrpSpPr>
              <a:grpSpLocks/>
            </p:cNvGrpSpPr>
            <p:nvPr/>
          </p:nvGrpSpPr>
          <p:grpSpPr bwMode="auto">
            <a:xfrm>
              <a:off x="-1" y="0"/>
              <a:ext cx="153037" cy="551498"/>
              <a:chOff x="-1" y="0"/>
              <a:chExt cx="153037" cy="551498"/>
            </a:xfrm>
          </p:grpSpPr>
          <p:sp>
            <p:nvSpPr>
              <p:cNvPr id="25796" name="Line 11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7" name="Line 11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8" name="Line 11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9" name="Line 11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0" name="Line 11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1" name="Line 11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2" name="Line 11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3" name="Line 11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28" name="Group 119"/>
          <p:cNvGrpSpPr>
            <a:grpSpLocks/>
          </p:cNvGrpSpPr>
          <p:nvPr/>
        </p:nvGrpSpPr>
        <p:grpSpPr bwMode="auto">
          <a:xfrm>
            <a:off x="6646863" y="1720850"/>
            <a:ext cx="152400" cy="550863"/>
            <a:chOff x="-1" y="0"/>
            <a:chExt cx="153037" cy="551498"/>
          </a:xfrm>
        </p:grpSpPr>
        <p:sp>
          <p:nvSpPr>
            <p:cNvPr id="25784" name="AutoShape 1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85" name="Group 121"/>
            <p:cNvGrpSpPr>
              <a:grpSpLocks/>
            </p:cNvGrpSpPr>
            <p:nvPr/>
          </p:nvGrpSpPr>
          <p:grpSpPr bwMode="auto">
            <a:xfrm>
              <a:off x="-1" y="0"/>
              <a:ext cx="153037" cy="551498"/>
              <a:chOff x="-1" y="0"/>
              <a:chExt cx="153037" cy="551498"/>
            </a:xfrm>
          </p:grpSpPr>
          <p:sp>
            <p:nvSpPr>
              <p:cNvPr id="25786" name="Line 1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7" name="Line 1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8" name="Line 1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9" name="Line 1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0" name="Line 1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1" name="Line 1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2" name="Line 1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3" name="Line 1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29" name="Group 130"/>
          <p:cNvGrpSpPr>
            <a:grpSpLocks/>
          </p:cNvGrpSpPr>
          <p:nvPr/>
        </p:nvGrpSpPr>
        <p:grpSpPr bwMode="auto">
          <a:xfrm>
            <a:off x="7823200" y="3676650"/>
            <a:ext cx="550863" cy="550863"/>
            <a:chOff x="0" y="0"/>
            <a:chExt cx="550863" cy="550863"/>
          </a:xfrm>
        </p:grpSpPr>
        <p:sp>
          <p:nvSpPr>
            <p:cNvPr id="25782" name="AutoShape 13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83" name="AutoShape 13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5630" name="Group 133"/>
          <p:cNvGrpSpPr>
            <a:grpSpLocks/>
          </p:cNvGrpSpPr>
          <p:nvPr/>
        </p:nvGrpSpPr>
        <p:grpSpPr bwMode="auto">
          <a:xfrm>
            <a:off x="7823200" y="4227513"/>
            <a:ext cx="550863" cy="550862"/>
            <a:chOff x="0" y="0"/>
            <a:chExt cx="550863" cy="550863"/>
          </a:xfrm>
        </p:grpSpPr>
        <p:sp>
          <p:nvSpPr>
            <p:cNvPr id="25780" name="AutoShape 13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81" name="AutoShape 13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5631" name="AutoShape 136"/>
          <p:cNvSpPr>
            <a:spLocks/>
          </p:cNvSpPr>
          <p:nvPr/>
        </p:nvSpPr>
        <p:spPr bwMode="auto">
          <a:xfrm>
            <a:off x="7823200" y="47783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32" name="Line 137"/>
          <p:cNvSpPr>
            <a:spLocks noChangeShapeType="1"/>
          </p:cNvSpPr>
          <p:nvPr/>
        </p:nvSpPr>
        <p:spPr bwMode="auto">
          <a:xfrm flipH="1">
            <a:off x="73691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33" name="Line 138"/>
          <p:cNvSpPr>
            <a:spLocks noChangeShapeType="1"/>
          </p:cNvSpPr>
          <p:nvPr/>
        </p:nvSpPr>
        <p:spPr bwMode="auto">
          <a:xfrm>
            <a:off x="8099425"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34" name="AutoShape 139"/>
          <p:cNvSpPr>
            <a:spLocks/>
          </p:cNvSpPr>
          <p:nvPr/>
        </p:nvSpPr>
        <p:spPr bwMode="auto">
          <a:xfrm>
            <a:off x="546100"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35" name="Group 140"/>
          <p:cNvGrpSpPr>
            <a:grpSpLocks/>
          </p:cNvGrpSpPr>
          <p:nvPr/>
        </p:nvGrpSpPr>
        <p:grpSpPr bwMode="auto">
          <a:xfrm>
            <a:off x="254000" y="3681413"/>
            <a:ext cx="550863" cy="550862"/>
            <a:chOff x="0" y="0"/>
            <a:chExt cx="550863" cy="550863"/>
          </a:xfrm>
        </p:grpSpPr>
        <p:sp>
          <p:nvSpPr>
            <p:cNvPr id="25778" name="AutoShape 14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9" name="AutoShape 142"/>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5636" name="Group 143"/>
          <p:cNvGrpSpPr>
            <a:grpSpLocks/>
          </p:cNvGrpSpPr>
          <p:nvPr/>
        </p:nvGrpSpPr>
        <p:grpSpPr bwMode="auto">
          <a:xfrm>
            <a:off x="254000" y="4232275"/>
            <a:ext cx="550863" cy="550863"/>
            <a:chOff x="0" y="0"/>
            <a:chExt cx="550863" cy="550863"/>
          </a:xfrm>
        </p:grpSpPr>
        <p:sp>
          <p:nvSpPr>
            <p:cNvPr id="25776" name="AutoShape 14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7" name="AutoShape 14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5637" name="AutoShape 146"/>
          <p:cNvSpPr>
            <a:spLocks/>
          </p:cNvSpPr>
          <p:nvPr/>
        </p:nvSpPr>
        <p:spPr bwMode="auto">
          <a:xfrm>
            <a:off x="2540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38" name="Group 147"/>
          <p:cNvGrpSpPr>
            <a:grpSpLocks/>
          </p:cNvGrpSpPr>
          <p:nvPr/>
        </p:nvGrpSpPr>
        <p:grpSpPr bwMode="auto">
          <a:xfrm>
            <a:off x="666750" y="2716213"/>
            <a:ext cx="550863" cy="550862"/>
            <a:chOff x="0" y="0"/>
            <a:chExt cx="550863" cy="550863"/>
          </a:xfrm>
        </p:grpSpPr>
        <p:sp>
          <p:nvSpPr>
            <p:cNvPr id="25774" name="AutoShape 14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5" name="AutoShape 14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5639" name="Group 150"/>
          <p:cNvGrpSpPr>
            <a:grpSpLocks/>
          </p:cNvGrpSpPr>
          <p:nvPr/>
        </p:nvGrpSpPr>
        <p:grpSpPr bwMode="auto">
          <a:xfrm>
            <a:off x="1182688" y="2716213"/>
            <a:ext cx="152400" cy="550862"/>
            <a:chOff x="-1" y="0"/>
            <a:chExt cx="153037" cy="551498"/>
          </a:xfrm>
        </p:grpSpPr>
        <p:sp>
          <p:nvSpPr>
            <p:cNvPr id="25764" name="AutoShape 1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65" name="Group 152"/>
            <p:cNvGrpSpPr>
              <a:grpSpLocks/>
            </p:cNvGrpSpPr>
            <p:nvPr/>
          </p:nvGrpSpPr>
          <p:grpSpPr bwMode="auto">
            <a:xfrm>
              <a:off x="-1" y="0"/>
              <a:ext cx="153037" cy="551498"/>
              <a:chOff x="-1" y="0"/>
              <a:chExt cx="153037" cy="551498"/>
            </a:xfrm>
          </p:grpSpPr>
          <p:sp>
            <p:nvSpPr>
              <p:cNvPr id="25766" name="Line 1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7" name="Line 1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8" name="Line 1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9" name="Line 1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0" name="Line 1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1" name="Line 1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2" name="Line 1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3" name="Line 1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0" name="AutoShape 161"/>
          <p:cNvSpPr>
            <a:spLocks/>
          </p:cNvSpPr>
          <p:nvPr/>
        </p:nvSpPr>
        <p:spPr bwMode="auto">
          <a:xfrm>
            <a:off x="1335088"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41" name="Group 162"/>
          <p:cNvGrpSpPr>
            <a:grpSpLocks/>
          </p:cNvGrpSpPr>
          <p:nvPr/>
        </p:nvGrpSpPr>
        <p:grpSpPr bwMode="auto">
          <a:xfrm>
            <a:off x="1851025" y="2716213"/>
            <a:ext cx="152400" cy="550862"/>
            <a:chOff x="-1" y="0"/>
            <a:chExt cx="153037" cy="551498"/>
          </a:xfrm>
        </p:grpSpPr>
        <p:sp>
          <p:nvSpPr>
            <p:cNvPr id="25754" name="AutoShape 1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55" name="Group 164"/>
            <p:cNvGrpSpPr>
              <a:grpSpLocks/>
            </p:cNvGrpSpPr>
            <p:nvPr/>
          </p:nvGrpSpPr>
          <p:grpSpPr bwMode="auto">
            <a:xfrm>
              <a:off x="-1" y="0"/>
              <a:ext cx="153037" cy="551498"/>
              <a:chOff x="-1" y="0"/>
              <a:chExt cx="153037" cy="551498"/>
            </a:xfrm>
          </p:grpSpPr>
          <p:sp>
            <p:nvSpPr>
              <p:cNvPr id="25756" name="Line 1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7" name="Line 1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8" name="Line 1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9" name="Line 1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0" name="Line 1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1" name="Line 1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2" name="Line 1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3" name="Line 1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42" name="Group 173"/>
          <p:cNvGrpSpPr>
            <a:grpSpLocks/>
          </p:cNvGrpSpPr>
          <p:nvPr/>
        </p:nvGrpSpPr>
        <p:grpSpPr bwMode="auto">
          <a:xfrm>
            <a:off x="514350" y="2716213"/>
            <a:ext cx="152400" cy="550862"/>
            <a:chOff x="-1" y="0"/>
            <a:chExt cx="153037" cy="551498"/>
          </a:xfrm>
        </p:grpSpPr>
        <p:sp>
          <p:nvSpPr>
            <p:cNvPr id="25744" name="AutoShape 174"/>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45" name="Group 175"/>
            <p:cNvGrpSpPr>
              <a:grpSpLocks/>
            </p:cNvGrpSpPr>
            <p:nvPr/>
          </p:nvGrpSpPr>
          <p:grpSpPr bwMode="auto">
            <a:xfrm>
              <a:off x="-1" y="0"/>
              <a:ext cx="153037" cy="551498"/>
              <a:chOff x="-1" y="0"/>
              <a:chExt cx="153037" cy="551498"/>
            </a:xfrm>
          </p:grpSpPr>
          <p:sp>
            <p:nvSpPr>
              <p:cNvPr id="25746" name="Line 17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7" name="Line 17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8" name="Line 17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9" name="Line 17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0" name="Line 18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1" name="Line 18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2" name="Line 18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3" name="Line 18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3" name="AutoShape 184"/>
          <p:cNvSpPr>
            <a:spLocks/>
          </p:cNvSpPr>
          <p:nvPr/>
        </p:nvSpPr>
        <p:spPr bwMode="auto">
          <a:xfrm>
            <a:off x="1262063"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44" name="Group 185"/>
          <p:cNvGrpSpPr>
            <a:grpSpLocks/>
          </p:cNvGrpSpPr>
          <p:nvPr/>
        </p:nvGrpSpPr>
        <p:grpSpPr bwMode="auto">
          <a:xfrm>
            <a:off x="998538" y="3681413"/>
            <a:ext cx="550862" cy="550862"/>
            <a:chOff x="0" y="0"/>
            <a:chExt cx="550863" cy="550863"/>
          </a:xfrm>
        </p:grpSpPr>
        <p:sp>
          <p:nvSpPr>
            <p:cNvPr id="25742" name="AutoShape 18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43" name="AutoShape 18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5645" name="Group 188"/>
          <p:cNvGrpSpPr>
            <a:grpSpLocks/>
          </p:cNvGrpSpPr>
          <p:nvPr/>
        </p:nvGrpSpPr>
        <p:grpSpPr bwMode="auto">
          <a:xfrm>
            <a:off x="998538" y="4232275"/>
            <a:ext cx="550862" cy="550863"/>
            <a:chOff x="0" y="0"/>
            <a:chExt cx="550863" cy="550863"/>
          </a:xfrm>
        </p:grpSpPr>
        <p:sp>
          <p:nvSpPr>
            <p:cNvPr id="25740" name="AutoShape 1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41" name="AutoShape 1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5646" name="AutoShape 191"/>
          <p:cNvSpPr>
            <a:spLocks/>
          </p:cNvSpPr>
          <p:nvPr/>
        </p:nvSpPr>
        <p:spPr bwMode="auto">
          <a:xfrm>
            <a:off x="998538"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47" name="Group 192"/>
          <p:cNvGrpSpPr>
            <a:grpSpLocks/>
          </p:cNvGrpSpPr>
          <p:nvPr/>
        </p:nvGrpSpPr>
        <p:grpSpPr bwMode="auto">
          <a:xfrm>
            <a:off x="2663825" y="2716213"/>
            <a:ext cx="550863" cy="550862"/>
            <a:chOff x="0" y="0"/>
            <a:chExt cx="550863" cy="550863"/>
          </a:xfrm>
        </p:grpSpPr>
        <p:sp>
          <p:nvSpPr>
            <p:cNvPr id="25738" name="AutoShape 19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39" name="AutoShape 19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5648" name="Group 195"/>
          <p:cNvGrpSpPr>
            <a:grpSpLocks/>
          </p:cNvGrpSpPr>
          <p:nvPr/>
        </p:nvGrpSpPr>
        <p:grpSpPr bwMode="auto">
          <a:xfrm>
            <a:off x="3179763" y="2716213"/>
            <a:ext cx="152400" cy="550862"/>
            <a:chOff x="-1" y="0"/>
            <a:chExt cx="153037" cy="551498"/>
          </a:xfrm>
        </p:grpSpPr>
        <p:sp>
          <p:nvSpPr>
            <p:cNvPr id="25728" name="AutoShape 19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29" name="Group 197"/>
            <p:cNvGrpSpPr>
              <a:grpSpLocks/>
            </p:cNvGrpSpPr>
            <p:nvPr/>
          </p:nvGrpSpPr>
          <p:grpSpPr bwMode="auto">
            <a:xfrm>
              <a:off x="-1" y="0"/>
              <a:ext cx="153037" cy="551498"/>
              <a:chOff x="-1" y="0"/>
              <a:chExt cx="153037" cy="551498"/>
            </a:xfrm>
          </p:grpSpPr>
          <p:sp>
            <p:nvSpPr>
              <p:cNvPr id="25730" name="Line 19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1" name="Line 19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2" name="Line 20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3" name="Line 20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4" name="Line 20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5" name="Line 20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6" name="Line 20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7" name="Line 20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9" name="AutoShape 206"/>
          <p:cNvSpPr>
            <a:spLocks/>
          </p:cNvSpPr>
          <p:nvPr/>
        </p:nvSpPr>
        <p:spPr bwMode="auto">
          <a:xfrm>
            <a:off x="333216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50" name="Group 207"/>
          <p:cNvGrpSpPr>
            <a:grpSpLocks/>
          </p:cNvGrpSpPr>
          <p:nvPr/>
        </p:nvGrpSpPr>
        <p:grpSpPr bwMode="auto">
          <a:xfrm>
            <a:off x="3848100" y="2716213"/>
            <a:ext cx="152400" cy="550862"/>
            <a:chOff x="-1" y="0"/>
            <a:chExt cx="153037" cy="551498"/>
          </a:xfrm>
        </p:grpSpPr>
        <p:sp>
          <p:nvSpPr>
            <p:cNvPr id="25718"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19" name="Group 209"/>
            <p:cNvGrpSpPr>
              <a:grpSpLocks/>
            </p:cNvGrpSpPr>
            <p:nvPr/>
          </p:nvGrpSpPr>
          <p:grpSpPr bwMode="auto">
            <a:xfrm>
              <a:off x="-1" y="0"/>
              <a:ext cx="153037" cy="551498"/>
              <a:chOff x="-1" y="0"/>
              <a:chExt cx="153037" cy="551498"/>
            </a:xfrm>
          </p:grpSpPr>
          <p:sp>
            <p:nvSpPr>
              <p:cNvPr id="25720"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1"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2"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3"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4"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5"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6"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7"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51" name="Group 218"/>
          <p:cNvGrpSpPr>
            <a:grpSpLocks/>
          </p:cNvGrpSpPr>
          <p:nvPr/>
        </p:nvGrpSpPr>
        <p:grpSpPr bwMode="auto">
          <a:xfrm>
            <a:off x="2511425" y="2716213"/>
            <a:ext cx="152400" cy="550862"/>
            <a:chOff x="-1" y="0"/>
            <a:chExt cx="153037" cy="551498"/>
          </a:xfrm>
        </p:grpSpPr>
        <p:sp>
          <p:nvSpPr>
            <p:cNvPr id="25708" name="AutoShape 21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09" name="Group 220"/>
            <p:cNvGrpSpPr>
              <a:grpSpLocks/>
            </p:cNvGrpSpPr>
            <p:nvPr/>
          </p:nvGrpSpPr>
          <p:grpSpPr bwMode="auto">
            <a:xfrm>
              <a:off x="-1" y="0"/>
              <a:ext cx="153037" cy="551498"/>
              <a:chOff x="-1" y="0"/>
              <a:chExt cx="153037" cy="551498"/>
            </a:xfrm>
          </p:grpSpPr>
          <p:sp>
            <p:nvSpPr>
              <p:cNvPr id="25710" name="Line 22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1" name="Line 22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2" name="Line 22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3" name="Line 22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4" name="Line 22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5" name="Line 22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6" name="Line 22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7" name="Line 22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52" name="Group 229"/>
          <p:cNvGrpSpPr>
            <a:grpSpLocks/>
          </p:cNvGrpSpPr>
          <p:nvPr/>
        </p:nvGrpSpPr>
        <p:grpSpPr bwMode="auto">
          <a:xfrm>
            <a:off x="2235200" y="3681413"/>
            <a:ext cx="550863" cy="550862"/>
            <a:chOff x="0" y="0"/>
            <a:chExt cx="550863" cy="550863"/>
          </a:xfrm>
        </p:grpSpPr>
        <p:sp>
          <p:nvSpPr>
            <p:cNvPr id="25706" name="AutoShape 23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7" name="AutoShape 23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5653" name="Group 232"/>
          <p:cNvGrpSpPr>
            <a:grpSpLocks/>
          </p:cNvGrpSpPr>
          <p:nvPr/>
        </p:nvGrpSpPr>
        <p:grpSpPr bwMode="auto">
          <a:xfrm>
            <a:off x="2235200" y="4232275"/>
            <a:ext cx="550863" cy="550863"/>
            <a:chOff x="0" y="0"/>
            <a:chExt cx="550863" cy="550863"/>
          </a:xfrm>
        </p:grpSpPr>
        <p:sp>
          <p:nvSpPr>
            <p:cNvPr id="25704" name="AutoShape 23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5" name="AutoShape 23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5654" name="AutoShape 235"/>
          <p:cNvSpPr>
            <a:spLocks/>
          </p:cNvSpPr>
          <p:nvPr/>
        </p:nvSpPr>
        <p:spPr bwMode="auto">
          <a:xfrm>
            <a:off x="22352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55" name="AutoShape 236"/>
          <p:cNvSpPr>
            <a:spLocks/>
          </p:cNvSpPr>
          <p:nvPr/>
        </p:nvSpPr>
        <p:spPr bwMode="auto">
          <a:xfrm>
            <a:off x="1297146" y="2271713"/>
            <a:ext cx="508355" cy="365125"/>
          </a:xfrm>
          <a:custGeom>
            <a:avLst/>
            <a:gdLst>
              <a:gd name="T0" fmla="*/ 101355656 w 21600"/>
              <a:gd name="T1" fmla="*/ 417327699 h 21600"/>
              <a:gd name="T2" fmla="*/ 101355656 w 21600"/>
              <a:gd name="T3" fmla="*/ 417327699 h 21600"/>
              <a:gd name="T4" fmla="*/ 101355656 w 21600"/>
              <a:gd name="T5" fmla="*/ 417327699 h 21600"/>
              <a:gd name="T6" fmla="*/ 101355656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5656" name="AutoShape 237"/>
          <p:cNvSpPr>
            <a:spLocks/>
          </p:cNvSpPr>
          <p:nvPr/>
        </p:nvSpPr>
        <p:spPr bwMode="auto">
          <a:xfrm>
            <a:off x="2550000" y="2271713"/>
            <a:ext cx="721838" cy="365125"/>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57" name="Group 238"/>
          <p:cNvGrpSpPr>
            <a:grpSpLocks/>
          </p:cNvGrpSpPr>
          <p:nvPr/>
        </p:nvGrpSpPr>
        <p:grpSpPr bwMode="auto">
          <a:xfrm>
            <a:off x="1955800" y="1720850"/>
            <a:ext cx="550863" cy="550863"/>
            <a:chOff x="0" y="0"/>
            <a:chExt cx="550863" cy="550863"/>
          </a:xfrm>
        </p:grpSpPr>
        <p:sp>
          <p:nvSpPr>
            <p:cNvPr id="25702" name="AutoShape 23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3" name="AutoShape 24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5658" name="Group 241"/>
          <p:cNvGrpSpPr>
            <a:grpSpLocks/>
          </p:cNvGrpSpPr>
          <p:nvPr/>
        </p:nvGrpSpPr>
        <p:grpSpPr bwMode="auto">
          <a:xfrm>
            <a:off x="2471738" y="1720850"/>
            <a:ext cx="152400" cy="550863"/>
            <a:chOff x="-1" y="0"/>
            <a:chExt cx="153037" cy="551498"/>
          </a:xfrm>
        </p:grpSpPr>
        <p:sp>
          <p:nvSpPr>
            <p:cNvPr id="25692" name="AutoShape 24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93" name="Group 243"/>
            <p:cNvGrpSpPr>
              <a:grpSpLocks/>
            </p:cNvGrpSpPr>
            <p:nvPr/>
          </p:nvGrpSpPr>
          <p:grpSpPr bwMode="auto">
            <a:xfrm>
              <a:off x="-1" y="0"/>
              <a:ext cx="153037" cy="551498"/>
              <a:chOff x="-1" y="0"/>
              <a:chExt cx="153037" cy="551498"/>
            </a:xfrm>
          </p:grpSpPr>
          <p:sp>
            <p:nvSpPr>
              <p:cNvPr id="25694" name="Line 24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5" name="Line 24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6" name="Line 24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7" name="Line 24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8" name="Line 24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9" name="Line 24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00" name="Line 25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01" name="Line 25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59" name="AutoShape 252"/>
          <p:cNvSpPr>
            <a:spLocks/>
          </p:cNvSpPr>
          <p:nvPr/>
        </p:nvSpPr>
        <p:spPr bwMode="auto">
          <a:xfrm>
            <a:off x="2624138" y="17208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60" name="Group 253"/>
          <p:cNvGrpSpPr>
            <a:grpSpLocks/>
          </p:cNvGrpSpPr>
          <p:nvPr/>
        </p:nvGrpSpPr>
        <p:grpSpPr bwMode="auto">
          <a:xfrm>
            <a:off x="3140075" y="1720850"/>
            <a:ext cx="152400" cy="550863"/>
            <a:chOff x="-1" y="0"/>
            <a:chExt cx="153037" cy="551498"/>
          </a:xfrm>
        </p:grpSpPr>
        <p:sp>
          <p:nvSpPr>
            <p:cNvPr id="25682"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83" name="Group 255"/>
            <p:cNvGrpSpPr>
              <a:grpSpLocks/>
            </p:cNvGrpSpPr>
            <p:nvPr/>
          </p:nvGrpSpPr>
          <p:grpSpPr bwMode="auto">
            <a:xfrm>
              <a:off x="-1" y="0"/>
              <a:ext cx="153037" cy="551498"/>
              <a:chOff x="-1" y="0"/>
              <a:chExt cx="153037" cy="551498"/>
            </a:xfrm>
          </p:grpSpPr>
          <p:sp>
            <p:nvSpPr>
              <p:cNvPr id="25684"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5"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6"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7"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8"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9"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0"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1"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61" name="Group 264"/>
          <p:cNvGrpSpPr>
            <a:grpSpLocks/>
          </p:cNvGrpSpPr>
          <p:nvPr/>
        </p:nvGrpSpPr>
        <p:grpSpPr bwMode="auto">
          <a:xfrm>
            <a:off x="1803400" y="1720850"/>
            <a:ext cx="152400" cy="550863"/>
            <a:chOff x="-1" y="0"/>
            <a:chExt cx="153037" cy="551498"/>
          </a:xfrm>
        </p:grpSpPr>
        <p:sp>
          <p:nvSpPr>
            <p:cNvPr id="25672" name="AutoShape 26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73" name="Group 266"/>
            <p:cNvGrpSpPr>
              <a:grpSpLocks/>
            </p:cNvGrpSpPr>
            <p:nvPr/>
          </p:nvGrpSpPr>
          <p:grpSpPr bwMode="auto">
            <a:xfrm>
              <a:off x="-1" y="0"/>
              <a:ext cx="153037" cy="551498"/>
              <a:chOff x="-1" y="0"/>
              <a:chExt cx="153037" cy="551498"/>
            </a:xfrm>
          </p:grpSpPr>
          <p:sp>
            <p:nvSpPr>
              <p:cNvPr id="25674" name="Line 26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5" name="Line 26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6" name="Line 26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7" name="Line 27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8" name="Line 27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9" name="Line 27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0" name="Line 27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1" name="Line 27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62" name="Group 275"/>
          <p:cNvGrpSpPr>
            <a:grpSpLocks/>
          </p:cNvGrpSpPr>
          <p:nvPr/>
        </p:nvGrpSpPr>
        <p:grpSpPr bwMode="auto">
          <a:xfrm>
            <a:off x="2979738" y="3676650"/>
            <a:ext cx="550862" cy="550863"/>
            <a:chOff x="0" y="0"/>
            <a:chExt cx="550863" cy="550863"/>
          </a:xfrm>
        </p:grpSpPr>
        <p:sp>
          <p:nvSpPr>
            <p:cNvPr id="25670" name="AutoShape 27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71" name="AutoShape 27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5663" name="Group 278"/>
          <p:cNvGrpSpPr>
            <a:grpSpLocks/>
          </p:cNvGrpSpPr>
          <p:nvPr/>
        </p:nvGrpSpPr>
        <p:grpSpPr bwMode="auto">
          <a:xfrm>
            <a:off x="2979738" y="4227513"/>
            <a:ext cx="550862" cy="550862"/>
            <a:chOff x="0" y="0"/>
            <a:chExt cx="550863" cy="550863"/>
          </a:xfrm>
        </p:grpSpPr>
        <p:sp>
          <p:nvSpPr>
            <p:cNvPr id="25668" name="AutoShape 27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69" name="AutoShape 28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5664" name="AutoShape 281"/>
          <p:cNvSpPr>
            <a:spLocks/>
          </p:cNvSpPr>
          <p:nvPr/>
        </p:nvSpPr>
        <p:spPr bwMode="auto">
          <a:xfrm>
            <a:off x="2979738" y="47783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65" name="Line 282"/>
          <p:cNvSpPr>
            <a:spLocks noChangeShapeType="1"/>
          </p:cNvSpPr>
          <p:nvPr/>
        </p:nvSpPr>
        <p:spPr bwMode="auto">
          <a:xfrm flipH="1">
            <a:off x="2527300"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66" name="Line 283"/>
          <p:cNvSpPr>
            <a:spLocks noChangeShapeType="1"/>
          </p:cNvSpPr>
          <p:nvPr/>
        </p:nvSpPr>
        <p:spPr bwMode="auto">
          <a:xfrm>
            <a:off x="3255963"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67" name="AutoShape 284"/>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6926E95A-0842-4658-A183-5B1DF30845D1}" type="slidenum">
              <a:rPr lang="en-US" altLang="en-US" sz="1400">
                <a:latin typeface="Arial" pitchFamily="34" charset="0"/>
                <a:cs typeface="Arial" pitchFamily="34" charset="0"/>
                <a:sym typeface="Arial" pitchFamily="34" charset="0"/>
              </a:rPr>
              <a:pPr algn="r" eaLnBrk="1"/>
              <a:t>22</a:t>
            </a:fld>
            <a:endParaRPr lang="en-US" altLang="en-US"/>
          </a:p>
        </p:txBody>
      </p:sp>
      <p:sp>
        <p:nvSpPr>
          <p:cNvPr id="26627" name="Line 2"/>
          <p:cNvSpPr>
            <a:spLocks noChangeShapeType="1"/>
          </p:cNvSpPr>
          <p:nvPr/>
        </p:nvSpPr>
        <p:spPr bwMode="auto">
          <a:xfrm>
            <a:off x="168275" y="18764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28" name="AutoShape 3"/>
          <p:cNvSpPr>
            <a:spLocks/>
          </p:cNvSpPr>
          <p:nvPr/>
        </p:nvSpPr>
        <p:spPr bwMode="auto">
          <a:xfrm>
            <a:off x="868363" y="31527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629" name="Group 4"/>
          <p:cNvGrpSpPr>
            <a:grpSpLocks/>
          </p:cNvGrpSpPr>
          <p:nvPr/>
        </p:nvGrpSpPr>
        <p:grpSpPr bwMode="auto">
          <a:xfrm>
            <a:off x="576263" y="3560763"/>
            <a:ext cx="550862" cy="550862"/>
            <a:chOff x="0" y="0"/>
            <a:chExt cx="550863" cy="550863"/>
          </a:xfrm>
        </p:grpSpPr>
        <p:sp>
          <p:nvSpPr>
            <p:cNvPr id="26848" name="AutoShape 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9" name="AutoShape 6"/>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6630" name="Group 7"/>
          <p:cNvGrpSpPr>
            <a:grpSpLocks/>
          </p:cNvGrpSpPr>
          <p:nvPr/>
        </p:nvGrpSpPr>
        <p:grpSpPr bwMode="auto">
          <a:xfrm>
            <a:off x="576263" y="4111625"/>
            <a:ext cx="550862" cy="550863"/>
            <a:chOff x="0" y="0"/>
            <a:chExt cx="550863" cy="550863"/>
          </a:xfrm>
        </p:grpSpPr>
        <p:sp>
          <p:nvSpPr>
            <p:cNvPr id="26846" name="AutoShape 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7" name="AutoShape 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6631" name="Group 10"/>
          <p:cNvGrpSpPr>
            <a:grpSpLocks/>
          </p:cNvGrpSpPr>
          <p:nvPr/>
        </p:nvGrpSpPr>
        <p:grpSpPr bwMode="auto">
          <a:xfrm>
            <a:off x="576263" y="4662488"/>
            <a:ext cx="550862" cy="550862"/>
            <a:chOff x="0" y="0"/>
            <a:chExt cx="550863" cy="550863"/>
          </a:xfrm>
        </p:grpSpPr>
        <p:sp>
          <p:nvSpPr>
            <p:cNvPr id="26844" name="AutoShape 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5" name="AutoShape 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6632" name="AutoShape 13"/>
          <p:cNvSpPr>
            <a:spLocks/>
          </p:cNvSpPr>
          <p:nvPr/>
        </p:nvSpPr>
        <p:spPr bwMode="auto">
          <a:xfrm>
            <a:off x="989013" y="25955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33" name="Group 14"/>
          <p:cNvGrpSpPr>
            <a:grpSpLocks/>
          </p:cNvGrpSpPr>
          <p:nvPr/>
        </p:nvGrpSpPr>
        <p:grpSpPr bwMode="auto">
          <a:xfrm>
            <a:off x="1504950" y="2595563"/>
            <a:ext cx="152400" cy="550862"/>
            <a:chOff x="-1" y="0"/>
            <a:chExt cx="153037" cy="551498"/>
          </a:xfrm>
        </p:grpSpPr>
        <p:sp>
          <p:nvSpPr>
            <p:cNvPr id="26834" name="AutoShape 1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35" name="Group 16"/>
            <p:cNvGrpSpPr>
              <a:grpSpLocks/>
            </p:cNvGrpSpPr>
            <p:nvPr/>
          </p:nvGrpSpPr>
          <p:grpSpPr bwMode="auto">
            <a:xfrm>
              <a:off x="-1" y="0"/>
              <a:ext cx="153037" cy="551498"/>
              <a:chOff x="-1" y="0"/>
              <a:chExt cx="153037" cy="551498"/>
            </a:xfrm>
          </p:grpSpPr>
          <p:sp>
            <p:nvSpPr>
              <p:cNvPr id="26836" name="Line 1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7" name="Line 1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8" name="Line 1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9" name="Line 2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0" name="Line 2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1" name="Line 2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2" name="Line 2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3" name="Line 2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34" name="AutoShape 25"/>
          <p:cNvSpPr>
            <a:spLocks/>
          </p:cNvSpPr>
          <p:nvPr/>
        </p:nvSpPr>
        <p:spPr bwMode="auto">
          <a:xfrm>
            <a:off x="1657350"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35" name="Group 26"/>
          <p:cNvGrpSpPr>
            <a:grpSpLocks/>
          </p:cNvGrpSpPr>
          <p:nvPr/>
        </p:nvGrpSpPr>
        <p:grpSpPr bwMode="auto">
          <a:xfrm>
            <a:off x="2173288" y="2595563"/>
            <a:ext cx="152400" cy="550862"/>
            <a:chOff x="-1" y="0"/>
            <a:chExt cx="153037" cy="551498"/>
          </a:xfrm>
        </p:grpSpPr>
        <p:sp>
          <p:nvSpPr>
            <p:cNvPr id="26824" name="AutoShape 2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25" name="Group 28"/>
            <p:cNvGrpSpPr>
              <a:grpSpLocks/>
            </p:cNvGrpSpPr>
            <p:nvPr/>
          </p:nvGrpSpPr>
          <p:grpSpPr bwMode="auto">
            <a:xfrm>
              <a:off x="-1" y="0"/>
              <a:ext cx="153037" cy="551498"/>
              <a:chOff x="-1" y="0"/>
              <a:chExt cx="153037" cy="551498"/>
            </a:xfrm>
          </p:grpSpPr>
          <p:sp>
            <p:nvSpPr>
              <p:cNvPr id="26826" name="Line 2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7" name="Line 3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8" name="Line 3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9" name="Line 3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0" name="Line 3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1" name="Line 3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2" name="Line 3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3" name="Line 3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36" name="Group 37"/>
          <p:cNvGrpSpPr>
            <a:grpSpLocks/>
          </p:cNvGrpSpPr>
          <p:nvPr/>
        </p:nvGrpSpPr>
        <p:grpSpPr bwMode="auto">
          <a:xfrm>
            <a:off x="836613" y="2595563"/>
            <a:ext cx="152400" cy="550862"/>
            <a:chOff x="-1" y="0"/>
            <a:chExt cx="153037" cy="551498"/>
          </a:xfrm>
        </p:grpSpPr>
        <p:sp>
          <p:nvSpPr>
            <p:cNvPr id="26814"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15" name="Group 39"/>
            <p:cNvGrpSpPr>
              <a:grpSpLocks/>
            </p:cNvGrpSpPr>
            <p:nvPr/>
          </p:nvGrpSpPr>
          <p:grpSpPr bwMode="auto">
            <a:xfrm>
              <a:off x="-1" y="0"/>
              <a:ext cx="153037" cy="551498"/>
              <a:chOff x="-1" y="0"/>
              <a:chExt cx="153037" cy="551498"/>
            </a:xfrm>
          </p:grpSpPr>
          <p:sp>
            <p:nvSpPr>
              <p:cNvPr id="26816"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7"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8"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9"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0"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1"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2"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3"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37" name="Group 48"/>
          <p:cNvGrpSpPr>
            <a:grpSpLocks/>
          </p:cNvGrpSpPr>
          <p:nvPr/>
        </p:nvGrpSpPr>
        <p:grpSpPr bwMode="auto">
          <a:xfrm>
            <a:off x="2986088" y="2595563"/>
            <a:ext cx="550862" cy="550862"/>
            <a:chOff x="0" y="0"/>
            <a:chExt cx="550863" cy="550863"/>
          </a:xfrm>
        </p:grpSpPr>
        <p:sp>
          <p:nvSpPr>
            <p:cNvPr id="26812" name="AutoShape 4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13" name="AutoShape 5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6638" name="Group 51"/>
          <p:cNvGrpSpPr>
            <a:grpSpLocks/>
          </p:cNvGrpSpPr>
          <p:nvPr/>
        </p:nvGrpSpPr>
        <p:grpSpPr bwMode="auto">
          <a:xfrm>
            <a:off x="3502025" y="2595563"/>
            <a:ext cx="152400" cy="550862"/>
            <a:chOff x="-1" y="0"/>
            <a:chExt cx="153037" cy="551498"/>
          </a:xfrm>
        </p:grpSpPr>
        <p:sp>
          <p:nvSpPr>
            <p:cNvPr id="26802" name="AutoShape 5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03" name="Group 53"/>
            <p:cNvGrpSpPr>
              <a:grpSpLocks/>
            </p:cNvGrpSpPr>
            <p:nvPr/>
          </p:nvGrpSpPr>
          <p:grpSpPr bwMode="auto">
            <a:xfrm>
              <a:off x="-1" y="0"/>
              <a:ext cx="153037" cy="551498"/>
              <a:chOff x="-1" y="0"/>
              <a:chExt cx="153037" cy="551498"/>
            </a:xfrm>
          </p:grpSpPr>
          <p:sp>
            <p:nvSpPr>
              <p:cNvPr id="26804" name="Line 5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5" name="Line 5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6" name="Line 5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7" name="Line 5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8" name="Line 5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9" name="Line 5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0" name="Line 6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1" name="Line 6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39" name="AutoShape 62"/>
          <p:cNvSpPr>
            <a:spLocks/>
          </p:cNvSpPr>
          <p:nvPr/>
        </p:nvSpPr>
        <p:spPr bwMode="auto">
          <a:xfrm>
            <a:off x="3654425"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40" name="Group 63"/>
          <p:cNvGrpSpPr>
            <a:grpSpLocks/>
          </p:cNvGrpSpPr>
          <p:nvPr/>
        </p:nvGrpSpPr>
        <p:grpSpPr bwMode="auto">
          <a:xfrm>
            <a:off x="4170363" y="2595563"/>
            <a:ext cx="152400" cy="550862"/>
            <a:chOff x="-1" y="0"/>
            <a:chExt cx="153037" cy="551498"/>
          </a:xfrm>
        </p:grpSpPr>
        <p:sp>
          <p:nvSpPr>
            <p:cNvPr id="26792" name="AutoShape 6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93" name="Group 65"/>
            <p:cNvGrpSpPr>
              <a:grpSpLocks/>
            </p:cNvGrpSpPr>
            <p:nvPr/>
          </p:nvGrpSpPr>
          <p:grpSpPr bwMode="auto">
            <a:xfrm>
              <a:off x="-1" y="0"/>
              <a:ext cx="153037" cy="551498"/>
              <a:chOff x="-1" y="0"/>
              <a:chExt cx="153037" cy="551498"/>
            </a:xfrm>
          </p:grpSpPr>
          <p:sp>
            <p:nvSpPr>
              <p:cNvPr id="26794" name="Line 6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5" name="Line 6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6" name="Line 6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7" name="Line 6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8" name="Line 7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9" name="Line 7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0" name="Line 7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1" name="Line 7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41" name="Group 74"/>
          <p:cNvGrpSpPr>
            <a:grpSpLocks/>
          </p:cNvGrpSpPr>
          <p:nvPr/>
        </p:nvGrpSpPr>
        <p:grpSpPr bwMode="auto">
          <a:xfrm>
            <a:off x="2833688" y="2595563"/>
            <a:ext cx="152400" cy="550862"/>
            <a:chOff x="-1" y="0"/>
            <a:chExt cx="153037" cy="551498"/>
          </a:xfrm>
        </p:grpSpPr>
        <p:sp>
          <p:nvSpPr>
            <p:cNvPr id="26782" name="AutoShape 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83" name="Group 76"/>
            <p:cNvGrpSpPr>
              <a:grpSpLocks/>
            </p:cNvGrpSpPr>
            <p:nvPr/>
          </p:nvGrpSpPr>
          <p:grpSpPr bwMode="auto">
            <a:xfrm>
              <a:off x="-1" y="0"/>
              <a:ext cx="153037" cy="551498"/>
              <a:chOff x="-1" y="0"/>
              <a:chExt cx="153037" cy="551498"/>
            </a:xfrm>
          </p:grpSpPr>
          <p:sp>
            <p:nvSpPr>
              <p:cNvPr id="26784" name="Line 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5" name="Line 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6" name="Line 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7" name="Line 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8" name="Line 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9" name="Line 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0" name="Line 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1" name="Line 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42" name="Group 85"/>
          <p:cNvGrpSpPr>
            <a:grpSpLocks/>
          </p:cNvGrpSpPr>
          <p:nvPr/>
        </p:nvGrpSpPr>
        <p:grpSpPr bwMode="auto">
          <a:xfrm>
            <a:off x="2557463" y="3560763"/>
            <a:ext cx="550862" cy="550862"/>
            <a:chOff x="0" y="0"/>
            <a:chExt cx="550863" cy="550863"/>
          </a:xfrm>
        </p:grpSpPr>
        <p:sp>
          <p:nvSpPr>
            <p:cNvPr id="26780" name="AutoShape 8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81" name="AutoShape 8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6643" name="Group 88"/>
          <p:cNvGrpSpPr>
            <a:grpSpLocks/>
          </p:cNvGrpSpPr>
          <p:nvPr/>
        </p:nvGrpSpPr>
        <p:grpSpPr bwMode="auto">
          <a:xfrm>
            <a:off x="2557463" y="4111625"/>
            <a:ext cx="550862" cy="550863"/>
            <a:chOff x="0" y="0"/>
            <a:chExt cx="550863" cy="550863"/>
          </a:xfrm>
        </p:grpSpPr>
        <p:sp>
          <p:nvSpPr>
            <p:cNvPr id="26778" name="AutoShape 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79" name="AutoShape 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6644" name="AutoShape 91"/>
          <p:cNvSpPr>
            <a:spLocks/>
          </p:cNvSpPr>
          <p:nvPr/>
        </p:nvSpPr>
        <p:spPr bwMode="auto">
          <a:xfrm>
            <a:off x="2557463" y="466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45" name="AutoShape 92"/>
          <p:cNvSpPr>
            <a:spLocks/>
          </p:cNvSpPr>
          <p:nvPr/>
        </p:nvSpPr>
        <p:spPr bwMode="auto">
          <a:xfrm>
            <a:off x="1581468" y="2156225"/>
            <a:ext cx="602260" cy="439338"/>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46" name="AutoShape 93"/>
          <p:cNvSpPr>
            <a:spLocks/>
          </p:cNvSpPr>
          <p:nvPr/>
        </p:nvSpPr>
        <p:spPr bwMode="auto">
          <a:xfrm>
            <a:off x="2869884" y="2156225"/>
            <a:ext cx="667066" cy="381794"/>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647" name="Group 94"/>
          <p:cNvGrpSpPr>
            <a:grpSpLocks/>
          </p:cNvGrpSpPr>
          <p:nvPr/>
        </p:nvGrpSpPr>
        <p:grpSpPr bwMode="auto">
          <a:xfrm>
            <a:off x="2278063" y="1600200"/>
            <a:ext cx="550862" cy="550863"/>
            <a:chOff x="0" y="0"/>
            <a:chExt cx="550863" cy="550863"/>
          </a:xfrm>
        </p:grpSpPr>
        <p:sp>
          <p:nvSpPr>
            <p:cNvPr id="26776" name="AutoShape 9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77" name="AutoShape 9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6648" name="Group 97"/>
          <p:cNvGrpSpPr>
            <a:grpSpLocks/>
          </p:cNvGrpSpPr>
          <p:nvPr/>
        </p:nvGrpSpPr>
        <p:grpSpPr bwMode="auto">
          <a:xfrm>
            <a:off x="2794000" y="1600200"/>
            <a:ext cx="152400" cy="550863"/>
            <a:chOff x="-1" y="0"/>
            <a:chExt cx="153037" cy="551498"/>
          </a:xfrm>
        </p:grpSpPr>
        <p:sp>
          <p:nvSpPr>
            <p:cNvPr id="26766" name="AutoShape 9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67" name="Group 99"/>
            <p:cNvGrpSpPr>
              <a:grpSpLocks/>
            </p:cNvGrpSpPr>
            <p:nvPr/>
          </p:nvGrpSpPr>
          <p:grpSpPr bwMode="auto">
            <a:xfrm>
              <a:off x="-1" y="0"/>
              <a:ext cx="153037" cy="551498"/>
              <a:chOff x="-1" y="0"/>
              <a:chExt cx="153037" cy="551498"/>
            </a:xfrm>
          </p:grpSpPr>
          <p:sp>
            <p:nvSpPr>
              <p:cNvPr id="26768" name="Line 10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9" name="Line 10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0" name="Line 10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1" name="Line 10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2" name="Line 10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3" name="Line 10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4" name="Line 10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5" name="Line 10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49" name="AutoShape 108"/>
          <p:cNvSpPr>
            <a:spLocks/>
          </p:cNvSpPr>
          <p:nvPr/>
        </p:nvSpPr>
        <p:spPr bwMode="auto">
          <a:xfrm>
            <a:off x="2946400" y="16002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50" name="Group 109"/>
          <p:cNvGrpSpPr>
            <a:grpSpLocks/>
          </p:cNvGrpSpPr>
          <p:nvPr/>
        </p:nvGrpSpPr>
        <p:grpSpPr bwMode="auto">
          <a:xfrm>
            <a:off x="3462338" y="1600200"/>
            <a:ext cx="152400" cy="550863"/>
            <a:chOff x="-1" y="0"/>
            <a:chExt cx="153037" cy="551498"/>
          </a:xfrm>
        </p:grpSpPr>
        <p:sp>
          <p:nvSpPr>
            <p:cNvPr id="26756" name="AutoShape 11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57" name="Group 111"/>
            <p:cNvGrpSpPr>
              <a:grpSpLocks/>
            </p:cNvGrpSpPr>
            <p:nvPr/>
          </p:nvGrpSpPr>
          <p:grpSpPr bwMode="auto">
            <a:xfrm>
              <a:off x="-1" y="0"/>
              <a:ext cx="153037" cy="551498"/>
              <a:chOff x="-1" y="0"/>
              <a:chExt cx="153037" cy="551498"/>
            </a:xfrm>
          </p:grpSpPr>
          <p:sp>
            <p:nvSpPr>
              <p:cNvPr id="26758" name="Line 11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9" name="Line 11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0" name="Line 11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1" name="Line 11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2" name="Line 11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3" name="Line 11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4" name="Line 11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5" name="Line 11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51" name="Group 120"/>
          <p:cNvGrpSpPr>
            <a:grpSpLocks/>
          </p:cNvGrpSpPr>
          <p:nvPr/>
        </p:nvGrpSpPr>
        <p:grpSpPr bwMode="auto">
          <a:xfrm>
            <a:off x="2125663" y="1600200"/>
            <a:ext cx="152400" cy="550863"/>
            <a:chOff x="-1" y="0"/>
            <a:chExt cx="153037" cy="551498"/>
          </a:xfrm>
        </p:grpSpPr>
        <p:sp>
          <p:nvSpPr>
            <p:cNvPr id="26746" name="AutoShape 1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47" name="Group 122"/>
            <p:cNvGrpSpPr>
              <a:grpSpLocks/>
            </p:cNvGrpSpPr>
            <p:nvPr/>
          </p:nvGrpSpPr>
          <p:grpSpPr bwMode="auto">
            <a:xfrm>
              <a:off x="-1" y="0"/>
              <a:ext cx="153037" cy="551498"/>
              <a:chOff x="-1" y="0"/>
              <a:chExt cx="153037" cy="551498"/>
            </a:xfrm>
          </p:grpSpPr>
          <p:sp>
            <p:nvSpPr>
              <p:cNvPr id="26748" name="Line 1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9" name="Line 1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0" name="Line 1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1" name="Line 1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2" name="Line 1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3" name="Line 1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4" name="Line 1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5" name="Line 1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52" name="Group 131"/>
          <p:cNvGrpSpPr>
            <a:grpSpLocks/>
          </p:cNvGrpSpPr>
          <p:nvPr/>
        </p:nvGrpSpPr>
        <p:grpSpPr bwMode="auto">
          <a:xfrm>
            <a:off x="3302000" y="3556000"/>
            <a:ext cx="550863" cy="550863"/>
            <a:chOff x="0" y="0"/>
            <a:chExt cx="550863" cy="550863"/>
          </a:xfrm>
        </p:grpSpPr>
        <p:sp>
          <p:nvSpPr>
            <p:cNvPr id="26744" name="AutoShape 13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45" name="AutoShape 13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6653" name="Group 134"/>
          <p:cNvGrpSpPr>
            <a:grpSpLocks/>
          </p:cNvGrpSpPr>
          <p:nvPr/>
        </p:nvGrpSpPr>
        <p:grpSpPr bwMode="auto">
          <a:xfrm>
            <a:off x="3302000" y="4106863"/>
            <a:ext cx="550863" cy="550862"/>
            <a:chOff x="0" y="0"/>
            <a:chExt cx="550863" cy="550863"/>
          </a:xfrm>
        </p:grpSpPr>
        <p:sp>
          <p:nvSpPr>
            <p:cNvPr id="26742" name="AutoShape 13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43" name="AutoShape 13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6654" name="AutoShape 137"/>
          <p:cNvSpPr>
            <a:spLocks/>
          </p:cNvSpPr>
          <p:nvPr/>
        </p:nvSpPr>
        <p:spPr bwMode="auto">
          <a:xfrm>
            <a:off x="3302000" y="46577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55" name="Line 138"/>
          <p:cNvSpPr>
            <a:spLocks noChangeShapeType="1"/>
          </p:cNvSpPr>
          <p:nvPr/>
        </p:nvSpPr>
        <p:spPr bwMode="auto">
          <a:xfrm flipH="1">
            <a:off x="2849563" y="31464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6" name="Line 139"/>
          <p:cNvSpPr>
            <a:spLocks noChangeShapeType="1"/>
          </p:cNvSpPr>
          <p:nvPr/>
        </p:nvSpPr>
        <p:spPr bwMode="auto">
          <a:xfrm>
            <a:off x="3578225" y="31464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7" name="Line 140"/>
          <p:cNvSpPr>
            <a:spLocks noChangeShapeType="1"/>
          </p:cNvSpPr>
          <p:nvPr/>
        </p:nvSpPr>
        <p:spPr bwMode="auto">
          <a:xfrm>
            <a:off x="4475163" y="185261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8" name="AutoShape 141"/>
          <p:cNvSpPr>
            <a:spLocks/>
          </p:cNvSpPr>
          <p:nvPr/>
        </p:nvSpPr>
        <p:spPr bwMode="auto">
          <a:xfrm>
            <a:off x="7088188" y="25955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59" name="Group 142"/>
          <p:cNvGrpSpPr>
            <a:grpSpLocks/>
          </p:cNvGrpSpPr>
          <p:nvPr/>
        </p:nvGrpSpPr>
        <p:grpSpPr bwMode="auto">
          <a:xfrm>
            <a:off x="7604125" y="2595563"/>
            <a:ext cx="152400" cy="550862"/>
            <a:chOff x="-1" y="0"/>
            <a:chExt cx="153037" cy="551498"/>
          </a:xfrm>
        </p:grpSpPr>
        <p:sp>
          <p:nvSpPr>
            <p:cNvPr id="26732"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33" name="Group 144"/>
            <p:cNvGrpSpPr>
              <a:grpSpLocks/>
            </p:cNvGrpSpPr>
            <p:nvPr/>
          </p:nvGrpSpPr>
          <p:grpSpPr bwMode="auto">
            <a:xfrm>
              <a:off x="-1" y="0"/>
              <a:ext cx="153037" cy="551498"/>
              <a:chOff x="-1" y="0"/>
              <a:chExt cx="153037" cy="551498"/>
            </a:xfrm>
          </p:grpSpPr>
          <p:sp>
            <p:nvSpPr>
              <p:cNvPr id="26734"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5"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6"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7"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8"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9"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0"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1"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0" name="AutoShape 153"/>
          <p:cNvSpPr>
            <a:spLocks/>
          </p:cNvSpPr>
          <p:nvPr/>
        </p:nvSpPr>
        <p:spPr bwMode="auto">
          <a:xfrm>
            <a:off x="7756525"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61" name="Group 154"/>
          <p:cNvGrpSpPr>
            <a:grpSpLocks/>
          </p:cNvGrpSpPr>
          <p:nvPr/>
        </p:nvGrpSpPr>
        <p:grpSpPr bwMode="auto">
          <a:xfrm>
            <a:off x="8272463" y="2595563"/>
            <a:ext cx="152400" cy="550862"/>
            <a:chOff x="-1" y="0"/>
            <a:chExt cx="153037" cy="551498"/>
          </a:xfrm>
        </p:grpSpPr>
        <p:sp>
          <p:nvSpPr>
            <p:cNvPr id="26722" name="AutoShape 15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23" name="Group 156"/>
            <p:cNvGrpSpPr>
              <a:grpSpLocks/>
            </p:cNvGrpSpPr>
            <p:nvPr/>
          </p:nvGrpSpPr>
          <p:grpSpPr bwMode="auto">
            <a:xfrm>
              <a:off x="-1" y="0"/>
              <a:ext cx="153037" cy="551498"/>
              <a:chOff x="-1" y="0"/>
              <a:chExt cx="153037" cy="551498"/>
            </a:xfrm>
          </p:grpSpPr>
          <p:sp>
            <p:nvSpPr>
              <p:cNvPr id="26724" name="Line 15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5" name="Line 15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6" name="Line 15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7" name="Line 16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8" name="Line 16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9" name="Line 16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0" name="Line 16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1" name="Line 16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62" name="Group 165"/>
          <p:cNvGrpSpPr>
            <a:grpSpLocks/>
          </p:cNvGrpSpPr>
          <p:nvPr/>
        </p:nvGrpSpPr>
        <p:grpSpPr bwMode="auto">
          <a:xfrm>
            <a:off x="6935788" y="2595563"/>
            <a:ext cx="152400" cy="550862"/>
            <a:chOff x="-1" y="0"/>
            <a:chExt cx="153037" cy="551498"/>
          </a:xfrm>
        </p:grpSpPr>
        <p:sp>
          <p:nvSpPr>
            <p:cNvPr id="26712" name="AutoShape 16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13" name="Group 167"/>
            <p:cNvGrpSpPr>
              <a:grpSpLocks/>
            </p:cNvGrpSpPr>
            <p:nvPr/>
          </p:nvGrpSpPr>
          <p:grpSpPr bwMode="auto">
            <a:xfrm>
              <a:off x="-1" y="0"/>
              <a:ext cx="153037" cy="551498"/>
              <a:chOff x="-1" y="0"/>
              <a:chExt cx="153037" cy="551498"/>
            </a:xfrm>
          </p:grpSpPr>
          <p:sp>
            <p:nvSpPr>
              <p:cNvPr id="26714" name="Line 16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5" name="Line 16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6" name="Line 17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7" name="Line 17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8" name="Line 17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9" name="Line 17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0" name="Line 17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1" name="Line 17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3" name="AutoShape 176"/>
          <p:cNvSpPr>
            <a:spLocks/>
          </p:cNvSpPr>
          <p:nvPr/>
        </p:nvSpPr>
        <p:spPr bwMode="auto">
          <a:xfrm>
            <a:off x="6659563" y="35607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4" name="AutoShape 177"/>
          <p:cNvSpPr>
            <a:spLocks/>
          </p:cNvSpPr>
          <p:nvPr/>
        </p:nvSpPr>
        <p:spPr bwMode="auto">
          <a:xfrm>
            <a:off x="6659563" y="4111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5" name="AutoShape 178"/>
          <p:cNvSpPr>
            <a:spLocks/>
          </p:cNvSpPr>
          <p:nvPr/>
        </p:nvSpPr>
        <p:spPr bwMode="auto">
          <a:xfrm>
            <a:off x="6659563" y="466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6" name="AutoShape 179"/>
          <p:cNvSpPr>
            <a:spLocks/>
          </p:cNvSpPr>
          <p:nvPr/>
        </p:nvSpPr>
        <p:spPr bwMode="auto">
          <a:xfrm>
            <a:off x="6974363" y="2140137"/>
            <a:ext cx="668337" cy="455426"/>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67" name="AutoShape 180"/>
          <p:cNvSpPr>
            <a:spLocks/>
          </p:cNvSpPr>
          <p:nvPr/>
        </p:nvSpPr>
        <p:spPr bwMode="auto">
          <a:xfrm>
            <a:off x="6380163" y="16002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68" name="Group 181"/>
          <p:cNvGrpSpPr>
            <a:grpSpLocks/>
          </p:cNvGrpSpPr>
          <p:nvPr/>
        </p:nvGrpSpPr>
        <p:grpSpPr bwMode="auto">
          <a:xfrm>
            <a:off x="6896100" y="1600200"/>
            <a:ext cx="152400" cy="550863"/>
            <a:chOff x="-1" y="0"/>
            <a:chExt cx="153037" cy="551498"/>
          </a:xfrm>
        </p:grpSpPr>
        <p:sp>
          <p:nvSpPr>
            <p:cNvPr id="26702" name="AutoShape 18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03" name="Group 183"/>
            <p:cNvGrpSpPr>
              <a:grpSpLocks/>
            </p:cNvGrpSpPr>
            <p:nvPr/>
          </p:nvGrpSpPr>
          <p:grpSpPr bwMode="auto">
            <a:xfrm>
              <a:off x="-1" y="0"/>
              <a:ext cx="153037" cy="551498"/>
              <a:chOff x="-1" y="0"/>
              <a:chExt cx="153037" cy="551498"/>
            </a:xfrm>
          </p:grpSpPr>
          <p:sp>
            <p:nvSpPr>
              <p:cNvPr id="26704" name="Line 18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5" name="Line 18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6" name="Line 18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7" name="Line 18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8" name="Line 18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9" name="Line 18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0" name="Line 19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1" name="Line 19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9" name="AutoShape 192"/>
          <p:cNvSpPr>
            <a:spLocks/>
          </p:cNvSpPr>
          <p:nvPr/>
        </p:nvSpPr>
        <p:spPr bwMode="auto">
          <a:xfrm>
            <a:off x="7048500" y="16002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70" name="Group 193"/>
          <p:cNvGrpSpPr>
            <a:grpSpLocks/>
          </p:cNvGrpSpPr>
          <p:nvPr/>
        </p:nvGrpSpPr>
        <p:grpSpPr bwMode="auto">
          <a:xfrm>
            <a:off x="7564438" y="1600200"/>
            <a:ext cx="152400" cy="550863"/>
            <a:chOff x="-1" y="0"/>
            <a:chExt cx="153037" cy="551498"/>
          </a:xfrm>
        </p:grpSpPr>
        <p:sp>
          <p:nvSpPr>
            <p:cNvPr id="26692" name="AutoShape 1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93" name="Group 195"/>
            <p:cNvGrpSpPr>
              <a:grpSpLocks/>
            </p:cNvGrpSpPr>
            <p:nvPr/>
          </p:nvGrpSpPr>
          <p:grpSpPr bwMode="auto">
            <a:xfrm>
              <a:off x="-1" y="0"/>
              <a:ext cx="153037" cy="551498"/>
              <a:chOff x="-1" y="0"/>
              <a:chExt cx="153037" cy="551498"/>
            </a:xfrm>
          </p:grpSpPr>
          <p:sp>
            <p:nvSpPr>
              <p:cNvPr id="26694" name="Line 1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5" name="Line 1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6" name="Line 1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7" name="Line 1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8" name="Line 2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9" name="Line 2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0" name="Line 2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1" name="Line 2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71" name="Group 204"/>
          <p:cNvGrpSpPr>
            <a:grpSpLocks/>
          </p:cNvGrpSpPr>
          <p:nvPr/>
        </p:nvGrpSpPr>
        <p:grpSpPr bwMode="auto">
          <a:xfrm>
            <a:off x="6227763" y="1600200"/>
            <a:ext cx="152400" cy="550863"/>
            <a:chOff x="-1" y="0"/>
            <a:chExt cx="153037" cy="551498"/>
          </a:xfrm>
        </p:grpSpPr>
        <p:sp>
          <p:nvSpPr>
            <p:cNvPr id="26682" name="AutoShape 2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83" name="Group 206"/>
            <p:cNvGrpSpPr>
              <a:grpSpLocks/>
            </p:cNvGrpSpPr>
            <p:nvPr/>
          </p:nvGrpSpPr>
          <p:grpSpPr bwMode="auto">
            <a:xfrm>
              <a:off x="-1" y="0"/>
              <a:ext cx="153037" cy="551498"/>
              <a:chOff x="-1" y="0"/>
              <a:chExt cx="153037" cy="551498"/>
            </a:xfrm>
          </p:grpSpPr>
          <p:sp>
            <p:nvSpPr>
              <p:cNvPr id="26684" name="Line 2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5" name="Line 2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6" name="Line 2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7" name="Line 2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8" name="Line 2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9" name="Line 2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0" name="Line 2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1" name="Line 2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72" name="AutoShape 215"/>
          <p:cNvSpPr>
            <a:spLocks/>
          </p:cNvSpPr>
          <p:nvPr/>
        </p:nvSpPr>
        <p:spPr bwMode="auto">
          <a:xfrm>
            <a:off x="7404100" y="35560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3" name="AutoShape 216"/>
          <p:cNvSpPr>
            <a:spLocks/>
          </p:cNvSpPr>
          <p:nvPr/>
        </p:nvSpPr>
        <p:spPr bwMode="auto">
          <a:xfrm>
            <a:off x="7404100" y="41068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4" name="AutoShape 217"/>
          <p:cNvSpPr>
            <a:spLocks/>
          </p:cNvSpPr>
          <p:nvPr/>
        </p:nvSpPr>
        <p:spPr bwMode="auto">
          <a:xfrm>
            <a:off x="7404100" y="46577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5" name="Line 218"/>
          <p:cNvSpPr>
            <a:spLocks noChangeShapeType="1"/>
          </p:cNvSpPr>
          <p:nvPr/>
        </p:nvSpPr>
        <p:spPr bwMode="auto">
          <a:xfrm flipH="1">
            <a:off x="6950075" y="31464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76" name="Line 219"/>
          <p:cNvSpPr>
            <a:spLocks noChangeShapeType="1"/>
          </p:cNvSpPr>
          <p:nvPr/>
        </p:nvSpPr>
        <p:spPr bwMode="auto">
          <a:xfrm>
            <a:off x="7680325" y="31464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77" name="AutoShape 220"/>
          <p:cNvSpPr>
            <a:spLocks/>
          </p:cNvSpPr>
          <p:nvPr/>
        </p:nvSpPr>
        <p:spPr bwMode="auto">
          <a:xfrm>
            <a:off x="8191500" y="35448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8" name="AutoShape 221"/>
          <p:cNvSpPr>
            <a:spLocks/>
          </p:cNvSpPr>
          <p:nvPr/>
        </p:nvSpPr>
        <p:spPr bwMode="auto">
          <a:xfrm>
            <a:off x="8191500" y="40957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9" name="AutoShape 222"/>
          <p:cNvSpPr>
            <a:spLocks/>
          </p:cNvSpPr>
          <p:nvPr/>
        </p:nvSpPr>
        <p:spPr bwMode="auto">
          <a:xfrm>
            <a:off x="8191500" y="46466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80" name="Line 223"/>
          <p:cNvSpPr>
            <a:spLocks noChangeShapeType="1"/>
          </p:cNvSpPr>
          <p:nvPr/>
        </p:nvSpPr>
        <p:spPr bwMode="auto">
          <a:xfrm>
            <a:off x="8337550" y="3128963"/>
            <a:ext cx="128588" cy="415925"/>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1" name="AutoShape 224"/>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9F870FD1-CF7A-409F-BD72-70A780A9E7F9}" type="slidenum">
              <a:rPr lang="en-US" altLang="en-US" sz="1400">
                <a:latin typeface="Arial" pitchFamily="34" charset="0"/>
                <a:cs typeface="Arial" pitchFamily="34" charset="0"/>
                <a:sym typeface="Arial" pitchFamily="34" charset="0"/>
              </a:rPr>
              <a:pPr algn="r" eaLnBrk="1"/>
              <a:t>23</a:t>
            </a:fld>
            <a:endParaRPr lang="en-US" altLang="en-US"/>
          </a:p>
        </p:txBody>
      </p:sp>
      <p:sp>
        <p:nvSpPr>
          <p:cNvPr id="27651"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Deletion Algorithm</a:t>
            </a:r>
            <a:endParaRPr lang="en-US" altLang="en-US" smtClean="0"/>
          </a:p>
        </p:txBody>
      </p:sp>
      <p:sp>
        <p:nvSpPr>
          <p:cNvPr id="27652" name="Rectangle 3"/>
          <p:cNvSpPr>
            <a:spLocks noGrp="1" noChangeArrowheads="1"/>
          </p:cNvSpPr>
          <p:nvPr>
            <p:ph type="body" idx="1"/>
          </p:nvPr>
        </p:nvSpPr>
        <p:spPr>
          <a:xfrm>
            <a:off x="228600" y="1676400"/>
            <a:ext cx="4876800" cy="4114800"/>
          </a:xfrm>
        </p:spPr>
        <p:txBody>
          <a:bodyPr lIns="0" tIns="0" rIns="0" bIns="0"/>
          <a:lstStyle/>
          <a:p>
            <a:pPr marL="306388" indent="-306388" defTabSz="849313" eaLnBrk="1">
              <a:spcBef>
                <a:spcPts val="600"/>
              </a:spcBef>
              <a:buFontTx/>
              <a:buAutoNum type="arabicPeriod"/>
            </a:pPr>
            <a:r>
              <a:rPr lang="en-US" altLang="en-US" sz="2600" dirty="0" smtClean="0">
                <a:latin typeface="Arial" pitchFamily="34" charset="0"/>
                <a:cs typeface="Arial" pitchFamily="34" charset="0"/>
                <a:sym typeface="Arial" pitchFamily="34" charset="0"/>
              </a:rPr>
              <a:t>Remove the key from its leaf</a:t>
            </a:r>
          </a:p>
          <a:p>
            <a:pPr marL="306388" indent="-306388" defTabSz="849313" eaLnBrk="1">
              <a:spcBef>
                <a:spcPts val="500"/>
              </a:spcBef>
              <a:buFontTx/>
              <a:buChar char="•"/>
            </a:pPr>
            <a:endParaRPr lang="en-US" altLang="en-US" sz="2600" dirty="0" smtClean="0">
              <a:latin typeface="Arial" pitchFamily="34" charset="0"/>
              <a:cs typeface="Arial" pitchFamily="34" charset="0"/>
              <a:sym typeface="Arial" pitchFamily="34" charset="0"/>
            </a:endParaRPr>
          </a:p>
          <a:p>
            <a:pPr marL="306388" indent="-306388" defTabSz="849313" eaLnBrk="1">
              <a:spcBef>
                <a:spcPts val="600"/>
              </a:spcBef>
            </a:pPr>
            <a:r>
              <a:rPr lang="en-US" altLang="en-US" sz="2600" dirty="0" smtClean="0">
                <a:latin typeface="Arial" pitchFamily="34" charset="0"/>
                <a:cs typeface="Arial" pitchFamily="34" charset="0"/>
                <a:sym typeface="Arial" pitchFamily="34" charset="0"/>
              </a:rPr>
              <a:t>2.	If the leaf ends up with fewer than </a:t>
            </a:r>
            <a:r>
              <a:rPr lang="en-US" altLang="en-US" sz="2200" dirty="0" smtClean="0">
                <a:ea typeface="Symbol" pitchFamily="18" charset="2"/>
                <a:cs typeface="Symbol" pitchFamily="18" charset="2"/>
                <a:sym typeface="Symbol" pitchFamily="18" charset="2"/>
              </a:rPr>
              <a:t>⎡</a:t>
            </a:r>
            <a:r>
              <a:rPr lang="en-US" altLang="en-US" sz="2200" b="1" i="1" dirty="0" smtClean="0">
                <a:latin typeface="Courier New" pitchFamily="49" charset="0"/>
                <a:cs typeface="Courier New" pitchFamily="49" charset="0"/>
                <a:sym typeface="Courier New" pitchFamily="49" charset="0"/>
              </a:rPr>
              <a:t>L</a:t>
            </a:r>
            <a:r>
              <a:rPr lang="en-US" altLang="en-US" sz="2200" b="1" dirty="0" smtClean="0">
                <a:latin typeface="Courier New" pitchFamily="49" charset="0"/>
                <a:cs typeface="Courier New" pitchFamily="49" charset="0"/>
                <a:sym typeface="Courier New" pitchFamily="49" charset="0"/>
              </a:rPr>
              <a:t>/2</a:t>
            </a:r>
            <a:r>
              <a:rPr lang="en-US" altLang="en-US" sz="2200" dirty="0" smtClean="0">
                <a:ea typeface="Symbol" pitchFamily="18" charset="2"/>
                <a:cs typeface="Symbol" pitchFamily="18" charset="2"/>
                <a:sym typeface="Symbol" pitchFamily="18" charset="2"/>
              </a:rPr>
              <a:t>⎤</a:t>
            </a:r>
            <a:r>
              <a:rPr lang="en-US" altLang="en-US" sz="2600" dirty="0" smtClean="0">
                <a:latin typeface="Arial" pitchFamily="34" charset="0"/>
                <a:cs typeface="Arial" pitchFamily="34" charset="0"/>
                <a:sym typeface="Arial" pitchFamily="34" charset="0"/>
              </a:rPr>
              <a:t> items, </a:t>
            </a:r>
            <a:r>
              <a:rPr lang="en-US" altLang="en-US" sz="2600" b="1" dirty="0" smtClean="0">
                <a:latin typeface="Times New Roman" pitchFamily="18" charset="0"/>
                <a:cs typeface="Times New Roman" pitchFamily="18" charset="0"/>
                <a:sym typeface="Times New Roman" pitchFamily="18" charset="0"/>
              </a:rPr>
              <a:t>underflow</a:t>
            </a:r>
            <a:r>
              <a:rPr lang="en-US" altLang="en-US" sz="2600" dirty="0" smtClean="0">
                <a:latin typeface="Arial" pitchFamily="34" charset="0"/>
                <a:cs typeface="Arial" pitchFamily="34" charset="0"/>
                <a:sym typeface="Arial" pitchFamily="34" charset="0"/>
              </a:rPr>
              <a:t>!</a:t>
            </a:r>
          </a:p>
          <a:p>
            <a:pPr marL="849313" lvl="1" indent="-425450" defTabSz="849313" eaLnBrk="1">
              <a:spcBef>
                <a:spcPts val="500"/>
              </a:spcBef>
              <a:buFontTx/>
              <a:buChar char="–"/>
            </a:pPr>
            <a:r>
              <a:rPr lang="en-US" altLang="en-US" sz="2200" dirty="0" smtClean="0">
                <a:latin typeface="Arial" pitchFamily="34" charset="0"/>
                <a:cs typeface="Arial" pitchFamily="34" charset="0"/>
                <a:sym typeface="Arial" pitchFamily="34" charset="0"/>
              </a:rPr>
              <a:t>Adopt data from a neighbor; update the parent</a:t>
            </a:r>
          </a:p>
          <a:p>
            <a:pPr marL="849313" lvl="1" indent="-425450" defTabSz="849313" eaLnBrk="1">
              <a:spcBef>
                <a:spcPts val="500"/>
              </a:spcBef>
              <a:buFontTx/>
              <a:buChar char="–"/>
            </a:pPr>
            <a:r>
              <a:rPr lang="en-US" altLang="en-US" sz="2200" dirty="0" smtClean="0">
                <a:latin typeface="Arial" pitchFamily="34" charset="0"/>
                <a:cs typeface="Arial" pitchFamily="34" charset="0"/>
                <a:sym typeface="Arial" pitchFamily="34" charset="0"/>
              </a:rPr>
              <a:t>If adopting won’t work, delete node and merge with neighbor</a:t>
            </a:r>
          </a:p>
          <a:p>
            <a:pPr marL="849313" lvl="1" indent="-425450" defTabSz="849313" eaLnBrk="1">
              <a:spcBef>
                <a:spcPts val="500"/>
              </a:spcBef>
              <a:buFontTx/>
              <a:buChar char="–"/>
            </a:pPr>
            <a:r>
              <a:rPr lang="en-US" altLang="en-US" sz="2200" dirty="0" smtClean="0">
                <a:latin typeface="Arial" pitchFamily="34" charset="0"/>
                <a:cs typeface="Arial" pitchFamily="34" charset="0"/>
                <a:sym typeface="Arial" pitchFamily="34" charset="0"/>
              </a:rPr>
              <a:t>If the parent ends up with fewer than</a:t>
            </a:r>
            <a:r>
              <a:rPr lang="en-US" altLang="en-US" sz="2200" i="1" dirty="0" smtClean="0">
                <a:latin typeface="Times New Roman" pitchFamily="18" charset="0"/>
                <a:cs typeface="Times New Roman" pitchFamily="18" charset="0"/>
                <a:sym typeface="Times New Roman" pitchFamily="18" charset="0"/>
              </a:rPr>
              <a:t> </a:t>
            </a:r>
            <a:r>
              <a:rPr lang="en-US" altLang="en-US" sz="1800" dirty="0" smtClean="0">
                <a:ea typeface="Symbol" pitchFamily="18" charset="2"/>
                <a:cs typeface="Symbol" pitchFamily="18" charset="2"/>
                <a:sym typeface="Symbol" pitchFamily="18" charset="2"/>
              </a:rPr>
              <a:t>⎡</a:t>
            </a:r>
            <a:r>
              <a:rPr lang="en-US" altLang="en-US" sz="1800" b="1" i="1" dirty="0" smtClean="0">
                <a:cs typeface="Courier New" pitchFamily="49" charset="0"/>
                <a:sym typeface="Courier New" pitchFamily="49" charset="0"/>
              </a:rPr>
              <a:t>M</a:t>
            </a:r>
            <a:r>
              <a:rPr lang="en-US" altLang="en-US" sz="1800" b="1" dirty="0" smtClean="0">
                <a:cs typeface="Courier New" pitchFamily="49" charset="0"/>
                <a:sym typeface="Courier New" pitchFamily="49" charset="0"/>
              </a:rPr>
              <a:t>/2</a:t>
            </a:r>
            <a:r>
              <a:rPr lang="en-US" altLang="en-US" sz="1800" dirty="0" smtClean="0">
                <a:ea typeface="Symbol" pitchFamily="18" charset="2"/>
                <a:cs typeface="Symbol" pitchFamily="18" charset="2"/>
                <a:sym typeface="Symbol" pitchFamily="18" charset="2"/>
              </a:rPr>
              <a:t>⎤</a:t>
            </a:r>
            <a:r>
              <a:rPr lang="en-US" altLang="en-US" sz="2200" dirty="0" smtClean="0">
                <a:latin typeface="Arial" pitchFamily="34" charset="0"/>
                <a:cs typeface="Arial" pitchFamily="34" charset="0"/>
                <a:sym typeface="Arial" pitchFamily="34" charset="0"/>
              </a:rPr>
              <a:t> children, </a:t>
            </a:r>
            <a:r>
              <a:rPr lang="en-US" altLang="en-US" sz="2200" b="1" dirty="0" smtClean="0">
                <a:latin typeface="Times New Roman" pitchFamily="18" charset="0"/>
                <a:cs typeface="Times New Roman" pitchFamily="18" charset="0"/>
                <a:sym typeface="Times New Roman" pitchFamily="18" charset="0"/>
              </a:rPr>
              <a:t>underflow</a:t>
            </a:r>
            <a:r>
              <a:rPr lang="en-US" altLang="en-US" sz="2200" dirty="0" smtClean="0">
                <a:latin typeface="Arial" pitchFamily="34" charset="0"/>
                <a:cs typeface="Arial" pitchFamily="34" charset="0"/>
                <a:sym typeface="Arial" pitchFamily="34" charset="0"/>
              </a:rPr>
              <a:t>!</a:t>
            </a:r>
            <a:endParaRPr lang="en-US" altLang="en-US" dirty="0" smtClean="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67F220AF-1571-4FA7-9396-CC96B47349DF}" type="slidenum">
              <a:rPr lang="en-US" altLang="en-US" sz="1400">
                <a:latin typeface="Arial" pitchFamily="34" charset="0"/>
                <a:cs typeface="Arial" pitchFamily="34" charset="0"/>
                <a:sym typeface="Arial" pitchFamily="34" charset="0"/>
              </a:rPr>
              <a:pPr algn="r" eaLnBrk="1"/>
              <a:t>24</a:t>
            </a:fld>
            <a:endParaRPr lang="en-US" altLang="en-US"/>
          </a:p>
        </p:txBody>
      </p:sp>
      <p:sp>
        <p:nvSpPr>
          <p:cNvPr id="28675"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Deletion Slide Two</a:t>
            </a:r>
            <a:endParaRPr lang="en-US" altLang="en-US" smtClean="0"/>
          </a:p>
        </p:txBody>
      </p:sp>
      <p:sp>
        <p:nvSpPr>
          <p:cNvPr id="28676" name="Rectangle 3"/>
          <p:cNvSpPr>
            <a:spLocks noGrp="1" noChangeArrowheads="1"/>
          </p:cNvSpPr>
          <p:nvPr>
            <p:ph type="body" idx="1"/>
          </p:nvPr>
        </p:nvSpPr>
        <p:spPr>
          <a:xfrm>
            <a:off x="228600" y="914400"/>
            <a:ext cx="6400800" cy="4114800"/>
          </a:xfrm>
        </p:spPr>
        <p:txBody>
          <a:bodyPr lIns="0" tIns="0" rIns="0" bIns="0"/>
          <a:lstStyle/>
          <a:p>
            <a:pPr marL="273050" indent="-273050" defTabSz="657225" eaLnBrk="1">
              <a:spcBef>
                <a:spcPts val="400"/>
              </a:spcBef>
            </a:pPr>
            <a:r>
              <a:rPr lang="en-US" altLang="en-US" sz="2000" dirty="0" smtClean="0">
                <a:latin typeface="Arial" pitchFamily="34" charset="0"/>
                <a:cs typeface="Arial" pitchFamily="34" charset="0"/>
                <a:sym typeface="Arial" pitchFamily="34" charset="0"/>
              </a:rPr>
              <a:t>3.	If an internal node ends up with fewer than </a:t>
            </a:r>
            <a:r>
              <a:rPr lang="en-US" altLang="en-US" sz="1700" dirty="0" smtClean="0">
                <a:latin typeface="Arial" panose="020B0604020202020204" pitchFamily="34" charset="0"/>
                <a:ea typeface="Symbol" pitchFamily="18" charset="2"/>
                <a:cs typeface="Arial" panose="020B0604020202020204" pitchFamily="34" charset="0"/>
                <a:sym typeface="Symbol" pitchFamily="18" charset="2"/>
              </a:rPr>
              <a:t>⎡</a:t>
            </a:r>
            <a:r>
              <a:rPr lang="en-US" altLang="en-US" sz="1700" b="1" i="1" dirty="0" smtClean="0">
                <a:latin typeface="Courier New" pitchFamily="49" charset="0"/>
                <a:cs typeface="Courier New" pitchFamily="49" charset="0"/>
                <a:sym typeface="Courier New" pitchFamily="49" charset="0"/>
              </a:rPr>
              <a:t>M</a:t>
            </a:r>
            <a:r>
              <a:rPr lang="en-US" altLang="en-US" sz="1700" b="1" dirty="0" smtClean="0">
                <a:latin typeface="Courier New" pitchFamily="49" charset="0"/>
                <a:cs typeface="Courier New" pitchFamily="49" charset="0"/>
                <a:sym typeface="Courier New" pitchFamily="49" charset="0"/>
              </a:rPr>
              <a:t>/2</a:t>
            </a:r>
            <a:r>
              <a:rPr lang="en-US" altLang="en-US" sz="1700" dirty="0" smtClean="0">
                <a:latin typeface="Arial" panose="020B0604020202020204" pitchFamily="34" charset="0"/>
                <a:ea typeface="Symbol" pitchFamily="18" charset="2"/>
                <a:cs typeface="Arial" panose="020B0604020202020204" pitchFamily="34" charset="0"/>
                <a:sym typeface="Symbol" pitchFamily="18" charset="2"/>
              </a:rPr>
              <a:t>⎤</a:t>
            </a:r>
            <a:r>
              <a:rPr lang="en-US" altLang="en-US" sz="2000" dirty="0" smtClean="0">
                <a:latin typeface="Arial" pitchFamily="34" charset="0"/>
                <a:cs typeface="Arial" pitchFamily="34" charset="0"/>
                <a:sym typeface="Arial" pitchFamily="34" charset="0"/>
              </a:rPr>
              <a:t> children, </a:t>
            </a:r>
            <a:r>
              <a:rPr lang="en-US" altLang="en-US" sz="2000" b="1" dirty="0" smtClean="0">
                <a:latin typeface="Times New Roman" pitchFamily="18" charset="0"/>
                <a:cs typeface="Times New Roman" pitchFamily="18" charset="0"/>
                <a:sym typeface="Times New Roman" pitchFamily="18" charset="0"/>
              </a:rPr>
              <a:t>underflow</a:t>
            </a:r>
            <a:r>
              <a:rPr lang="en-US" altLang="en-US" sz="2000" dirty="0" smtClean="0">
                <a:latin typeface="Arial" pitchFamily="34" charset="0"/>
                <a:cs typeface="Arial" pitchFamily="34" charset="0"/>
                <a:sym typeface="Arial" pitchFamily="34" charset="0"/>
              </a:rPr>
              <a:t>!</a:t>
            </a:r>
          </a:p>
          <a:p>
            <a:pPr marL="642938" lvl="1" indent="-314325" defTabSz="657225" eaLnBrk="1">
              <a:spcBef>
                <a:spcPts val="400"/>
              </a:spcBef>
              <a:buFontTx/>
              <a:buChar char="–"/>
            </a:pPr>
            <a:r>
              <a:rPr lang="en-US" altLang="en-US" sz="1700" dirty="0" smtClean="0">
                <a:latin typeface="Arial" pitchFamily="34" charset="0"/>
                <a:cs typeface="Arial" pitchFamily="34" charset="0"/>
                <a:sym typeface="Arial" pitchFamily="34" charset="0"/>
              </a:rPr>
              <a:t>Adopt from a neighbor;</a:t>
            </a:r>
            <a:br>
              <a:rPr lang="en-US" altLang="en-US" sz="1700" dirty="0" smtClean="0">
                <a:latin typeface="Arial" pitchFamily="34" charset="0"/>
                <a:cs typeface="Arial" pitchFamily="34" charset="0"/>
                <a:sym typeface="Arial" pitchFamily="34" charset="0"/>
              </a:rPr>
            </a:br>
            <a:r>
              <a:rPr lang="en-US" altLang="en-US" sz="1700" dirty="0" smtClean="0">
                <a:latin typeface="Arial" pitchFamily="34" charset="0"/>
                <a:cs typeface="Arial" pitchFamily="34" charset="0"/>
                <a:sym typeface="Arial" pitchFamily="34" charset="0"/>
              </a:rPr>
              <a:t>update the parent</a:t>
            </a:r>
          </a:p>
          <a:p>
            <a:pPr marL="642938" lvl="1" indent="-314325" defTabSz="657225" eaLnBrk="1">
              <a:spcBef>
                <a:spcPts val="400"/>
              </a:spcBef>
              <a:buFontTx/>
              <a:buChar char="–"/>
            </a:pPr>
            <a:r>
              <a:rPr lang="en-US" altLang="en-US" sz="1700" dirty="0" smtClean="0">
                <a:latin typeface="Arial" pitchFamily="34" charset="0"/>
                <a:cs typeface="Arial" pitchFamily="34" charset="0"/>
                <a:sym typeface="Arial" pitchFamily="34" charset="0"/>
              </a:rPr>
              <a:t>If adoption won’t work,</a:t>
            </a:r>
            <a:br>
              <a:rPr lang="en-US" altLang="en-US" sz="1700" dirty="0" smtClean="0">
                <a:latin typeface="Arial" pitchFamily="34" charset="0"/>
                <a:cs typeface="Arial" pitchFamily="34" charset="0"/>
                <a:sym typeface="Arial" pitchFamily="34" charset="0"/>
              </a:rPr>
            </a:br>
            <a:r>
              <a:rPr lang="en-US" altLang="en-US" sz="1700" dirty="0" smtClean="0">
                <a:latin typeface="Arial" pitchFamily="34" charset="0"/>
                <a:cs typeface="Arial" pitchFamily="34" charset="0"/>
                <a:sym typeface="Arial" pitchFamily="34" charset="0"/>
              </a:rPr>
              <a:t>merge with neighbor</a:t>
            </a:r>
          </a:p>
          <a:p>
            <a:pPr marL="642938" lvl="1" indent="-314325" defTabSz="657225" eaLnBrk="1">
              <a:spcBef>
                <a:spcPts val="400"/>
              </a:spcBef>
              <a:buFontTx/>
              <a:buChar char="–"/>
            </a:pPr>
            <a:r>
              <a:rPr lang="en-US" altLang="en-US" sz="1700" dirty="0" smtClean="0">
                <a:latin typeface="Arial" pitchFamily="34" charset="0"/>
                <a:cs typeface="Arial" pitchFamily="34" charset="0"/>
                <a:sym typeface="Arial" pitchFamily="34" charset="0"/>
              </a:rPr>
              <a:t>If the parent ends up with fewer than </a:t>
            </a:r>
            <a:r>
              <a:rPr lang="en-US" altLang="en-US" sz="1400" dirty="0" smtClean="0">
                <a:ea typeface="Symbol" pitchFamily="18" charset="2"/>
                <a:cs typeface="Symbol" pitchFamily="18" charset="2"/>
                <a:sym typeface="Symbol" pitchFamily="18" charset="2"/>
              </a:rPr>
              <a:t>⎡</a:t>
            </a:r>
            <a:r>
              <a:rPr lang="en-US" altLang="en-US" sz="1400" b="1" i="1" dirty="0" smtClean="0">
                <a:cs typeface="Courier New" pitchFamily="49" charset="0"/>
                <a:sym typeface="Courier New" pitchFamily="49" charset="0"/>
              </a:rPr>
              <a:t>M</a:t>
            </a:r>
            <a:r>
              <a:rPr lang="en-US" altLang="en-US" sz="1400" b="1" dirty="0" smtClean="0">
                <a:cs typeface="Courier New" pitchFamily="49" charset="0"/>
                <a:sym typeface="Courier New" pitchFamily="49" charset="0"/>
              </a:rPr>
              <a:t>/2</a:t>
            </a:r>
            <a:r>
              <a:rPr lang="en-US" altLang="en-US" sz="1400" dirty="0" smtClean="0">
                <a:ea typeface="Symbol" pitchFamily="18" charset="2"/>
                <a:cs typeface="Symbol" pitchFamily="18" charset="2"/>
                <a:sym typeface="Symbol" pitchFamily="18" charset="2"/>
              </a:rPr>
              <a:t>⎤</a:t>
            </a:r>
            <a:r>
              <a:rPr lang="en-US" altLang="en-US" sz="1700" dirty="0" smtClean="0">
                <a:cs typeface="Arial" pitchFamily="34" charset="0"/>
                <a:sym typeface="Arial" pitchFamily="34" charset="0"/>
              </a:rPr>
              <a:t> </a:t>
            </a:r>
            <a:r>
              <a:rPr lang="en-US" altLang="en-US" sz="1700" dirty="0" smtClean="0">
                <a:latin typeface="Arial" pitchFamily="34" charset="0"/>
                <a:cs typeface="Arial" pitchFamily="34" charset="0"/>
                <a:sym typeface="Arial" pitchFamily="34" charset="0"/>
              </a:rPr>
              <a:t>children, </a:t>
            </a:r>
            <a:r>
              <a:rPr lang="en-US" altLang="en-US" sz="1700" b="1" dirty="0" smtClean="0">
                <a:latin typeface="Times New Roman" pitchFamily="18" charset="0"/>
                <a:cs typeface="Times New Roman" pitchFamily="18" charset="0"/>
                <a:sym typeface="Times New Roman" pitchFamily="18" charset="0"/>
              </a:rPr>
              <a:t>underflow</a:t>
            </a:r>
            <a:r>
              <a:rPr lang="en-US" altLang="en-US" sz="1700" dirty="0" smtClean="0">
                <a:latin typeface="Arial" pitchFamily="34" charset="0"/>
                <a:cs typeface="Arial" pitchFamily="34" charset="0"/>
                <a:sym typeface="Arial" pitchFamily="34" charset="0"/>
              </a:rPr>
              <a:t>!</a:t>
            </a:r>
          </a:p>
          <a:p>
            <a:pPr marL="642938" lvl="1" indent="-314325" defTabSz="657225" eaLnBrk="1">
              <a:spcBef>
                <a:spcPts val="300"/>
              </a:spcBef>
              <a:buFontTx/>
              <a:buChar char="–"/>
            </a:pPr>
            <a:endParaRPr lang="en-US" altLang="en-US" sz="1700" dirty="0" smtClean="0">
              <a:latin typeface="Arial" pitchFamily="34" charset="0"/>
              <a:cs typeface="Arial" pitchFamily="34" charset="0"/>
              <a:sym typeface="Arial" pitchFamily="34" charset="0"/>
            </a:endParaRPr>
          </a:p>
          <a:p>
            <a:pPr marL="273050" indent="-273050" defTabSz="657225" eaLnBrk="1">
              <a:spcBef>
                <a:spcPts val="400"/>
              </a:spcBef>
              <a:buFontTx/>
              <a:buAutoNum type="arabicPeriod" startAt="4"/>
            </a:pPr>
            <a:r>
              <a:rPr lang="en-US" altLang="en-US" sz="2000" dirty="0" smtClean="0">
                <a:latin typeface="Arial" pitchFamily="34" charset="0"/>
                <a:cs typeface="Arial" pitchFamily="34" charset="0"/>
                <a:sym typeface="Arial" pitchFamily="34" charset="0"/>
              </a:rPr>
              <a:t>If the root ends up with only one child, make the child the new root of the tree</a:t>
            </a:r>
          </a:p>
          <a:p>
            <a:pPr marL="273050" indent="-273050" defTabSz="657225" eaLnBrk="1">
              <a:spcBef>
                <a:spcPts val="400"/>
              </a:spcBef>
              <a:buFontTx/>
              <a:buAutoNum type="arabicPeriod" startAt="4"/>
            </a:pPr>
            <a:endParaRPr lang="en-US" altLang="en-US" sz="2000" dirty="0" smtClean="0">
              <a:latin typeface="Arial" pitchFamily="34" charset="0"/>
              <a:cs typeface="Arial" pitchFamily="34" charset="0"/>
              <a:sym typeface="Arial" pitchFamily="34" charset="0"/>
            </a:endParaRPr>
          </a:p>
          <a:p>
            <a:pPr marL="273050" indent="-273050" defTabSz="657225" eaLnBrk="1">
              <a:spcBef>
                <a:spcPts val="400"/>
              </a:spcBef>
              <a:buFontTx/>
              <a:buAutoNum type="arabicPeriod" startAt="5"/>
            </a:pPr>
            <a:r>
              <a:rPr lang="en-US" altLang="en-US" sz="2000" dirty="0" smtClean="0">
                <a:latin typeface="Arial" pitchFamily="34" charset="0"/>
                <a:cs typeface="Arial" pitchFamily="34" charset="0"/>
                <a:sym typeface="Arial" pitchFamily="34" charset="0"/>
              </a:rPr>
              <a:t>Propagate keys up through tree.</a:t>
            </a:r>
            <a:endParaRPr lang="en-US" altLang="en-US" dirty="0" smtClean="0"/>
          </a:p>
        </p:txBody>
      </p:sp>
      <p:sp>
        <p:nvSpPr>
          <p:cNvPr id="28677" name="AutoShape 4"/>
          <p:cNvSpPr>
            <a:spLocks/>
          </p:cNvSpPr>
          <p:nvPr/>
        </p:nvSpPr>
        <p:spPr bwMode="auto">
          <a:xfrm>
            <a:off x="6629400" y="4495800"/>
            <a:ext cx="2513013" cy="763588"/>
          </a:xfrm>
          <a:custGeom>
            <a:avLst/>
            <a:gdLst>
              <a:gd name="T0" fmla="*/ 2147483647 w 21600"/>
              <a:gd name="T1" fmla="*/ 477133371 h 21600"/>
              <a:gd name="T2" fmla="*/ 2147483647 w 21600"/>
              <a:gd name="T3" fmla="*/ 477133371 h 21600"/>
              <a:gd name="T4" fmla="*/ 2147483647 w 21600"/>
              <a:gd name="T5" fmla="*/ 477133371 h 21600"/>
              <a:gd name="T6" fmla="*/ 2147483647 w 21600"/>
              <a:gd name="T7" fmla="*/ 47713337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FF0000"/>
                </a:solidFill>
              </a:rPr>
              <a:t>This reduces the height of the tree!</a:t>
            </a:r>
            <a:endParaRPr lang="en-US" altLang="en-US"/>
          </a:p>
        </p:txBody>
      </p:sp>
      <p:sp>
        <p:nvSpPr>
          <p:cNvPr id="28679" name="AutoShape 6"/>
          <p:cNvSpPr>
            <a:spLocks/>
          </p:cNvSpPr>
          <p:nvPr/>
        </p:nvSpPr>
        <p:spPr bwMode="auto">
          <a:xfrm>
            <a:off x="508000" y="3429000"/>
            <a:ext cx="6121400" cy="1066800"/>
          </a:xfrm>
          <a:custGeom>
            <a:avLst/>
            <a:gdLst>
              <a:gd name="T0" fmla="*/ 2147483647 w 21600"/>
              <a:gd name="T1" fmla="*/ 1301102519 h 21600"/>
              <a:gd name="T2" fmla="*/ 2147483647 w 21600"/>
              <a:gd name="T3" fmla="*/ 1301102519 h 21600"/>
              <a:gd name="T4" fmla="*/ 2147483647 w 21600"/>
              <a:gd name="T5" fmla="*/ 1301102519 h 21600"/>
              <a:gd name="T6" fmla="*/ 2147483647 w 21600"/>
              <a:gd name="T7" fmla="*/ 130110251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9525" cap="flat" cmpd="sng">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D56E9CB7-D085-424D-84CD-E875EFB7F68C}" type="slidenum">
              <a:rPr lang="en-US" altLang="en-US" sz="1400">
                <a:latin typeface="Arial" pitchFamily="34" charset="0"/>
                <a:cs typeface="Arial" pitchFamily="34" charset="0"/>
                <a:sym typeface="Arial" pitchFamily="34" charset="0"/>
              </a:rPr>
              <a:pPr algn="r" eaLnBrk="1"/>
              <a:t>25</a:t>
            </a:fld>
            <a:endParaRPr lang="en-US" altLang="en-US"/>
          </a:p>
        </p:txBody>
      </p:sp>
      <p:sp>
        <p:nvSpPr>
          <p:cNvPr id="29699"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Thinking about B+ Trees</a:t>
            </a:r>
            <a:endParaRPr lang="en-US" altLang="en-US" smtClean="0"/>
          </a:p>
        </p:txBody>
      </p:sp>
      <p:sp>
        <p:nvSpPr>
          <p:cNvPr id="29700" name="Rectangle 3"/>
          <p:cNvSpPr>
            <a:spLocks noGrp="1" noChangeArrowheads="1"/>
          </p:cNvSpPr>
          <p:nvPr>
            <p:ph type="body" idx="1"/>
          </p:nvPr>
        </p:nvSpPr>
        <p:spPr>
          <a:xfrm>
            <a:off x="457200" y="1457325"/>
            <a:ext cx="8001000" cy="4867275"/>
          </a:xfrm>
        </p:spPr>
        <p:txBody>
          <a:bodyPr lIns="0" tIns="0" rIns="0" bIns="0"/>
          <a:lstStyle/>
          <a:p>
            <a:pPr marL="342900" indent="-342900" defTabSz="914400" eaLnBrk="1">
              <a:spcBef>
                <a:spcPts val="600"/>
              </a:spcBef>
              <a:buFontTx/>
              <a:buChar char="•"/>
            </a:pPr>
            <a:r>
              <a:rPr lang="en-US" altLang="en-US" sz="2400" smtClean="0">
                <a:latin typeface="Arial" pitchFamily="34" charset="0"/>
                <a:cs typeface="Arial" pitchFamily="34" charset="0"/>
                <a:sym typeface="Arial" pitchFamily="34" charset="0"/>
              </a:rPr>
              <a:t>B+ Tree insertion can cause (expensive) splitting and propagation up the tree</a:t>
            </a:r>
          </a:p>
          <a:p>
            <a:pPr marL="342900" indent="-342900" defTabSz="914400" eaLnBrk="1">
              <a:spcBef>
                <a:spcPts val="600"/>
              </a:spcBef>
              <a:buFontTx/>
              <a:buChar char="•"/>
            </a:pPr>
            <a:r>
              <a:rPr lang="en-US" altLang="en-US" sz="2400" smtClean="0">
                <a:latin typeface="Arial" pitchFamily="34" charset="0"/>
                <a:cs typeface="Arial" pitchFamily="34" charset="0"/>
                <a:sym typeface="Arial" pitchFamily="34" charset="0"/>
              </a:rPr>
              <a:t>B+ Tree deletion can cause (cheap) adoption or (expensive) merging and propagation up the tree</a:t>
            </a:r>
          </a:p>
          <a:p>
            <a:pPr marL="342900" indent="-342900" defTabSz="914400" eaLnBrk="1">
              <a:spcBef>
                <a:spcPts val="600"/>
              </a:spcBef>
              <a:buFontTx/>
              <a:buChar char="•"/>
            </a:pPr>
            <a:r>
              <a:rPr lang="en-US" altLang="en-US" sz="2400" smtClean="0">
                <a:latin typeface="Arial" pitchFamily="34" charset="0"/>
                <a:cs typeface="Arial" pitchFamily="34" charset="0"/>
                <a:sym typeface="Arial" pitchFamily="34" charset="0"/>
              </a:rPr>
              <a:t>Split/merge/propagation is rare if </a:t>
            </a:r>
            <a:r>
              <a:rPr lang="en-US" altLang="en-US" sz="2400" b="1" i="1" smtClean="0">
                <a:latin typeface="Courier New" pitchFamily="49" charset="0"/>
                <a:cs typeface="Courier New" pitchFamily="49" charset="0"/>
                <a:sym typeface="Courier New" pitchFamily="49" charset="0"/>
              </a:rPr>
              <a:t>M</a:t>
            </a:r>
            <a:r>
              <a:rPr lang="en-US" altLang="en-US" sz="2400" smtClean="0">
                <a:latin typeface="Arial" pitchFamily="34" charset="0"/>
                <a:cs typeface="Arial" pitchFamily="34" charset="0"/>
                <a:sym typeface="Arial" pitchFamily="34" charset="0"/>
              </a:rPr>
              <a:t> and </a:t>
            </a:r>
            <a:r>
              <a:rPr lang="en-US" altLang="en-US" sz="2400" b="1" i="1" smtClean="0">
                <a:latin typeface="Courier New" pitchFamily="49" charset="0"/>
                <a:cs typeface="Courier New" pitchFamily="49" charset="0"/>
                <a:sym typeface="Courier New" pitchFamily="49" charset="0"/>
              </a:rPr>
              <a:t>L</a:t>
            </a:r>
            <a:r>
              <a:rPr lang="en-US" altLang="en-US" sz="2400" smtClean="0">
                <a:latin typeface="Arial" pitchFamily="34" charset="0"/>
                <a:cs typeface="Arial" pitchFamily="34" charset="0"/>
                <a:sym typeface="Arial" pitchFamily="34" charset="0"/>
              </a:rPr>
              <a:t> are large   </a:t>
            </a:r>
            <a:br>
              <a:rPr lang="en-US" altLang="en-US" sz="2400" smtClean="0">
                <a:latin typeface="Arial" pitchFamily="34" charset="0"/>
                <a:cs typeface="Arial" pitchFamily="34" charset="0"/>
                <a:sym typeface="Arial" pitchFamily="34" charset="0"/>
              </a:rPr>
            </a:br>
            <a:r>
              <a:rPr lang="en-US" altLang="en-US" sz="2400" i="1" smtClean="0">
                <a:solidFill>
                  <a:srgbClr val="FF0000"/>
                </a:solidFill>
                <a:latin typeface="Times New Roman" pitchFamily="18" charset="0"/>
                <a:cs typeface="Times New Roman" pitchFamily="18" charset="0"/>
                <a:sym typeface="Times New Roman" pitchFamily="18" charset="0"/>
              </a:rPr>
              <a:t>(Why?)</a:t>
            </a:r>
          </a:p>
          <a:p>
            <a:pPr marL="342900" indent="-342900" defTabSz="914400" eaLnBrk="1">
              <a:spcBef>
                <a:spcPts val="600"/>
              </a:spcBef>
              <a:buFontTx/>
              <a:buChar char="•"/>
            </a:pPr>
            <a:r>
              <a:rPr lang="en-US" altLang="en-US" sz="2400" smtClean="0">
                <a:latin typeface="Arial" pitchFamily="34" charset="0"/>
                <a:cs typeface="Arial" pitchFamily="34" charset="0"/>
                <a:sym typeface="Arial" pitchFamily="34" charset="0"/>
              </a:rPr>
              <a:t>Pick branching factor </a:t>
            </a:r>
            <a:r>
              <a:rPr lang="en-US" altLang="en-US" sz="2400" b="1" i="1" smtClean="0">
                <a:latin typeface="Courier New" pitchFamily="49" charset="0"/>
                <a:cs typeface="Courier New" pitchFamily="49" charset="0"/>
                <a:sym typeface="Courier New" pitchFamily="49" charset="0"/>
              </a:rPr>
              <a:t>M</a:t>
            </a:r>
            <a:r>
              <a:rPr lang="en-US" altLang="en-US" sz="2400" smtClean="0">
                <a:latin typeface="Arial" pitchFamily="34" charset="0"/>
                <a:cs typeface="Arial" pitchFamily="34" charset="0"/>
                <a:sym typeface="Arial" pitchFamily="34" charset="0"/>
              </a:rPr>
              <a:t> and data items/leaf </a:t>
            </a:r>
            <a:r>
              <a:rPr lang="en-US" altLang="en-US" sz="2400" b="1" i="1" smtClean="0">
                <a:latin typeface="Courier New" pitchFamily="49" charset="0"/>
                <a:cs typeface="Courier New" pitchFamily="49" charset="0"/>
                <a:sym typeface="Courier New" pitchFamily="49" charset="0"/>
              </a:rPr>
              <a:t>L</a:t>
            </a:r>
            <a:r>
              <a:rPr lang="en-US" altLang="en-US" sz="2400" smtClean="0">
                <a:latin typeface="Arial" pitchFamily="34" charset="0"/>
                <a:cs typeface="Arial" pitchFamily="34" charset="0"/>
                <a:sym typeface="Arial" pitchFamily="34" charset="0"/>
              </a:rPr>
              <a:t> such that each node takes one full page/block of memory/disk.</a:t>
            </a:r>
            <a:endParaRPr lang="en-US" altLang="en-US" smtClean="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FB900C73-7C2A-463B-B3EA-2DD76237AC2E}" type="slidenum">
              <a:rPr lang="en-US" altLang="en-US" sz="1400">
                <a:latin typeface="Arial" pitchFamily="34" charset="0"/>
                <a:cs typeface="Arial" pitchFamily="34" charset="0"/>
                <a:sym typeface="Arial" pitchFamily="34" charset="0"/>
              </a:rPr>
              <a:pPr algn="r" eaLnBrk="1"/>
              <a:t>26</a:t>
            </a:fld>
            <a:endParaRPr lang="en-US" altLang="en-US"/>
          </a:p>
        </p:txBody>
      </p:sp>
      <p:sp>
        <p:nvSpPr>
          <p:cNvPr id="30723"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Complexity</a:t>
            </a:r>
            <a:endParaRPr lang="en-US" altLang="en-US" smtClean="0"/>
          </a:p>
        </p:txBody>
      </p:sp>
      <p:sp>
        <p:nvSpPr>
          <p:cNvPr id="30724" name="Rectangle 3"/>
          <p:cNvSpPr>
            <a:spLocks noGrp="1" noChangeArrowheads="1"/>
          </p:cNvSpPr>
          <p:nvPr>
            <p:ph type="body" idx="1"/>
          </p:nvPr>
        </p:nvSpPr>
        <p:spPr>
          <a:xfrm>
            <a:off x="457200" y="1295400"/>
            <a:ext cx="8001000" cy="5105400"/>
          </a:xfrm>
        </p:spPr>
        <p:txBody>
          <a:bodyPr lIns="0" tIns="0" rIns="0" bIns="0"/>
          <a:lstStyle/>
          <a:p>
            <a:pPr marL="342900" indent="-342900" defTabSz="914400" eaLnBrk="1">
              <a:spcBef>
                <a:spcPts val="600"/>
              </a:spcBef>
              <a:buFontTx/>
              <a:buChar char="•"/>
            </a:pPr>
            <a:r>
              <a:rPr lang="en-US" altLang="en-US" sz="2800" smtClean="0">
                <a:latin typeface="Arial" pitchFamily="34" charset="0"/>
                <a:cs typeface="Arial" pitchFamily="34" charset="0"/>
                <a:sym typeface="Arial" pitchFamily="34" charset="0"/>
              </a:rPr>
              <a:t>Find:  </a:t>
            </a:r>
          </a:p>
          <a:p>
            <a:pPr marL="342900" indent="-342900" defTabSz="914400" eaLnBrk="1">
              <a:spcBef>
                <a:spcPts val="600"/>
              </a:spcBef>
              <a:buFontTx/>
              <a:buChar char="•"/>
            </a:pPr>
            <a:r>
              <a:rPr lang="en-US" altLang="en-US" sz="2800" smtClean="0">
                <a:latin typeface="Arial" pitchFamily="34" charset="0"/>
                <a:cs typeface="Arial" pitchFamily="34" charset="0"/>
                <a:sym typeface="Arial" pitchFamily="34" charset="0"/>
              </a:rPr>
              <a:t>Insert:</a:t>
            </a:r>
          </a:p>
          <a:p>
            <a:pPr marL="742950" lvl="1" indent="-285750" defTabSz="914400" eaLnBrk="1">
              <a:spcBef>
                <a:spcPts val="500"/>
              </a:spcBef>
              <a:buFontTx/>
              <a:buChar char="–"/>
            </a:pPr>
            <a:r>
              <a:rPr lang="en-US" altLang="en-US" sz="2400" smtClean="0">
                <a:latin typeface="Arial" pitchFamily="34" charset="0"/>
                <a:cs typeface="Arial" pitchFamily="34" charset="0"/>
                <a:sym typeface="Arial" pitchFamily="34" charset="0"/>
              </a:rPr>
              <a:t>find:  </a:t>
            </a:r>
          </a:p>
          <a:p>
            <a:pPr marL="742950" lvl="1" indent="-285750" defTabSz="914400" eaLnBrk="1">
              <a:spcBef>
                <a:spcPts val="500"/>
              </a:spcBef>
              <a:buFontTx/>
              <a:buChar char="–"/>
            </a:pPr>
            <a:r>
              <a:rPr lang="en-US" altLang="en-US" sz="2400" smtClean="0">
                <a:latin typeface="Arial" pitchFamily="34" charset="0"/>
                <a:cs typeface="Arial" pitchFamily="34" charset="0"/>
                <a:sym typeface="Arial" pitchFamily="34" charset="0"/>
              </a:rPr>
              <a:t>Insert in leaf:</a:t>
            </a:r>
          </a:p>
          <a:p>
            <a:pPr marL="742950" lvl="1" indent="-285750" defTabSz="914400" eaLnBrk="1">
              <a:spcBef>
                <a:spcPts val="500"/>
              </a:spcBef>
              <a:buFontTx/>
              <a:buChar char="–"/>
            </a:pPr>
            <a:r>
              <a:rPr lang="en-US" altLang="en-US" sz="2400" smtClean="0">
                <a:latin typeface="Arial" pitchFamily="34" charset="0"/>
                <a:cs typeface="Arial" pitchFamily="34" charset="0"/>
                <a:sym typeface="Arial" pitchFamily="34" charset="0"/>
              </a:rPr>
              <a:t>split/propagate up:</a:t>
            </a:r>
          </a:p>
          <a:p>
            <a:pPr marL="742950" lvl="1" indent="-285750" defTabSz="914400" eaLnBrk="1">
              <a:spcBef>
                <a:spcPts val="500"/>
              </a:spcBef>
              <a:buFontTx/>
              <a:buChar char="–"/>
            </a:pPr>
            <a:endParaRPr lang="en-US" altLang="en-US" sz="2400" smtClean="0">
              <a:latin typeface="Arial" pitchFamily="34" charset="0"/>
              <a:cs typeface="Arial" pitchFamily="34" charset="0"/>
              <a:sym typeface="Arial" pitchFamily="34" charset="0"/>
            </a:endParaRPr>
          </a:p>
          <a:p>
            <a:pPr marL="342900" indent="-342900" defTabSz="914400" eaLnBrk="1">
              <a:spcBef>
                <a:spcPts val="600"/>
              </a:spcBef>
              <a:buFontTx/>
              <a:buChar char="•"/>
            </a:pPr>
            <a:endParaRPr lang="en-US" altLang="en-US" sz="2400" smtClean="0">
              <a:latin typeface="Arial" pitchFamily="34" charset="0"/>
              <a:cs typeface="Arial" pitchFamily="34" charset="0"/>
              <a:sym typeface="Arial" pitchFamily="34" charset="0"/>
            </a:endParaRPr>
          </a:p>
          <a:p>
            <a:pPr marL="342900" indent="-342900" defTabSz="914400" eaLnBrk="1">
              <a:spcBef>
                <a:spcPts val="600"/>
              </a:spcBef>
              <a:buFontTx/>
              <a:buChar char="•"/>
            </a:pPr>
            <a:endParaRPr lang="en-US" altLang="en-US" sz="2400" smtClean="0">
              <a:latin typeface="Arial" pitchFamily="34" charset="0"/>
              <a:cs typeface="Arial" pitchFamily="34" charset="0"/>
              <a:sym typeface="Arial" pitchFamily="34" charset="0"/>
            </a:endParaRPr>
          </a:p>
          <a:p>
            <a:pPr marL="342900" indent="-342900" defTabSz="914400" eaLnBrk="1">
              <a:spcBef>
                <a:spcPts val="600"/>
              </a:spcBef>
              <a:buFontTx/>
              <a:buChar char="•"/>
            </a:pPr>
            <a:r>
              <a:rPr lang="en-US" altLang="en-US" sz="2800" smtClean="0">
                <a:latin typeface="Arial" pitchFamily="34" charset="0"/>
                <a:cs typeface="Arial" pitchFamily="34" charset="0"/>
                <a:sym typeface="Arial" pitchFamily="34" charset="0"/>
              </a:rPr>
              <a:t>Claim:  </a:t>
            </a:r>
            <a:r>
              <a:rPr lang="en-US" altLang="en-US" sz="2400" smtClean="0">
                <a:latin typeface="Arial" pitchFamily="34" charset="0"/>
                <a:cs typeface="Arial" pitchFamily="34" charset="0"/>
                <a:sym typeface="Arial" pitchFamily="34" charset="0"/>
              </a:rPr>
              <a:t>O(M) costs are negligible</a:t>
            </a:r>
            <a:r>
              <a:rPr lang="en-US" altLang="en-US" sz="2800" smtClean="0">
                <a:latin typeface="Arial" pitchFamily="34" charset="0"/>
                <a:cs typeface="Arial" pitchFamily="34" charset="0"/>
                <a:sym typeface="Arial" pitchFamily="34" charset="0"/>
              </a:rPr>
              <a:t>      </a:t>
            </a:r>
            <a:endParaRPr lang="en-US" altLang="en-US" smtClean="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337CF58D-D61D-4D67-AB23-7CE65A9842DA}" type="slidenum">
              <a:rPr lang="en-US" altLang="en-US" sz="1400">
                <a:latin typeface="Arial" pitchFamily="34" charset="0"/>
                <a:cs typeface="Arial" pitchFamily="34" charset="0"/>
                <a:sym typeface="Arial" pitchFamily="34" charset="0"/>
              </a:rPr>
              <a:pPr algn="r" eaLnBrk="1"/>
              <a:t>27</a:t>
            </a:fld>
            <a:endParaRPr lang="en-US" altLang="en-US"/>
          </a:p>
        </p:txBody>
      </p:sp>
      <p:sp>
        <p:nvSpPr>
          <p:cNvPr id="31747"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000" smtClean="0">
                <a:latin typeface="Arial" pitchFamily="34" charset="0"/>
                <a:cs typeface="Arial" pitchFamily="34" charset="0"/>
                <a:sym typeface="Arial" pitchFamily="34" charset="0"/>
              </a:rPr>
              <a:t>Tree Names You Might Encounter</a:t>
            </a:r>
            <a:endParaRPr lang="en-US" altLang="en-US" smtClean="0"/>
          </a:p>
        </p:txBody>
      </p:sp>
      <p:sp>
        <p:nvSpPr>
          <p:cNvPr id="31748" name="Rectangle 3"/>
          <p:cNvSpPr>
            <a:spLocks noGrp="1" noChangeArrowheads="1"/>
          </p:cNvSpPr>
          <p:nvPr>
            <p:ph type="body" idx="1"/>
          </p:nvPr>
        </p:nvSpPr>
        <p:spPr>
          <a:xfrm>
            <a:off x="457200" y="1295400"/>
            <a:ext cx="8442325" cy="5105400"/>
          </a:xfrm>
        </p:spPr>
        <p:txBody>
          <a:bodyPr lIns="0" tIns="0" rIns="0" bIns="0"/>
          <a:lstStyle/>
          <a:p>
            <a:pPr marL="742950" lvl="1" indent="-285750" defTabSz="914400" eaLnBrk="1">
              <a:spcBef>
                <a:spcPts val="500"/>
              </a:spcBef>
              <a:buFontTx/>
              <a:buChar char="–"/>
            </a:pPr>
            <a:r>
              <a:rPr lang="en-US" altLang="en-US" sz="2400" smtClean="0">
                <a:latin typeface="Arial" pitchFamily="34" charset="0"/>
                <a:cs typeface="Arial" pitchFamily="34" charset="0"/>
                <a:sym typeface="Arial" pitchFamily="34" charset="0"/>
              </a:rPr>
              <a:t>“B-Trees”</a:t>
            </a:r>
          </a:p>
          <a:p>
            <a:pPr marL="1143000" lvl="2" indent="-228600" defTabSz="914400" eaLnBrk="1">
              <a:spcBef>
                <a:spcPts val="400"/>
              </a:spcBef>
              <a:buFontTx/>
              <a:buChar char="•"/>
            </a:pPr>
            <a:r>
              <a:rPr lang="en-US" altLang="en-US" sz="2000" smtClean="0">
                <a:latin typeface="Arial" pitchFamily="34" charset="0"/>
                <a:cs typeface="Arial" pitchFamily="34" charset="0"/>
                <a:sym typeface="Arial" pitchFamily="34" charset="0"/>
              </a:rPr>
              <a:t>More general form of B+ trees, allows data at internal nodes too</a:t>
            </a:r>
          </a:p>
          <a:p>
            <a:pPr marL="1143000" lvl="2" indent="-228600" defTabSz="914400" eaLnBrk="1">
              <a:spcBef>
                <a:spcPts val="400"/>
              </a:spcBef>
              <a:buFontTx/>
              <a:buChar char="•"/>
            </a:pPr>
            <a:r>
              <a:rPr lang="en-US" altLang="en-US" sz="2000" smtClean="0">
                <a:latin typeface="Arial" pitchFamily="34" charset="0"/>
                <a:cs typeface="Arial" pitchFamily="34" charset="0"/>
                <a:sym typeface="Arial" pitchFamily="34" charset="0"/>
              </a:rPr>
              <a:t>Range of children is (key1,key2) rather than [key1, key2)</a:t>
            </a:r>
          </a:p>
          <a:p>
            <a:pPr marL="742950" lvl="1" indent="-285750" defTabSz="914400" eaLnBrk="1">
              <a:spcBef>
                <a:spcPts val="500"/>
              </a:spcBef>
              <a:buFontTx/>
              <a:buChar char="–"/>
            </a:pPr>
            <a:r>
              <a:rPr lang="en-US" altLang="en-US" sz="2400" smtClean="0">
                <a:latin typeface="Arial" pitchFamily="34" charset="0"/>
                <a:cs typeface="Arial" pitchFamily="34" charset="0"/>
                <a:sym typeface="Arial" pitchFamily="34" charset="0"/>
              </a:rPr>
              <a:t>B-Trees with </a:t>
            </a:r>
            <a:r>
              <a:rPr lang="en-US" altLang="en-US" sz="2400" b="1" i="1" smtClean="0">
                <a:latin typeface="Courier New" pitchFamily="49" charset="0"/>
                <a:cs typeface="Courier New" pitchFamily="49" charset="0"/>
                <a:sym typeface="Courier New" pitchFamily="49" charset="0"/>
              </a:rPr>
              <a:t>M</a:t>
            </a:r>
            <a:r>
              <a:rPr lang="en-US" altLang="en-US" sz="2400" b="1" smtClean="0">
                <a:latin typeface="Courier New" pitchFamily="49" charset="0"/>
                <a:cs typeface="Courier New" pitchFamily="49" charset="0"/>
                <a:sym typeface="Courier New" pitchFamily="49" charset="0"/>
              </a:rPr>
              <a:t> = 3</a:t>
            </a:r>
            <a:r>
              <a:rPr lang="en-US" altLang="en-US" sz="2400" smtClean="0">
                <a:latin typeface="Arial" pitchFamily="34" charset="0"/>
                <a:cs typeface="Arial" pitchFamily="34" charset="0"/>
                <a:sym typeface="Arial" pitchFamily="34" charset="0"/>
              </a:rPr>
              <a:t>, </a:t>
            </a:r>
            <a:r>
              <a:rPr lang="en-US" altLang="en-US" sz="2400" b="1" i="1" smtClean="0">
                <a:latin typeface="Courier New" pitchFamily="49" charset="0"/>
                <a:cs typeface="Courier New" pitchFamily="49" charset="0"/>
                <a:sym typeface="Courier New" pitchFamily="49" charset="0"/>
              </a:rPr>
              <a:t>L</a:t>
            </a:r>
            <a:r>
              <a:rPr lang="en-US" altLang="en-US" sz="2400" b="1" smtClean="0">
                <a:latin typeface="Courier New" pitchFamily="49" charset="0"/>
                <a:cs typeface="Courier New" pitchFamily="49" charset="0"/>
                <a:sym typeface="Courier New" pitchFamily="49" charset="0"/>
              </a:rPr>
              <a:t> = x</a:t>
            </a:r>
            <a:r>
              <a:rPr lang="en-US" altLang="en-US" sz="2400" smtClean="0">
                <a:latin typeface="Arial" pitchFamily="34" charset="0"/>
                <a:cs typeface="Arial" pitchFamily="34" charset="0"/>
                <a:sym typeface="Arial" pitchFamily="34" charset="0"/>
              </a:rPr>
              <a:t> are called </a:t>
            </a:r>
            <a:r>
              <a:rPr lang="en-US" altLang="en-US" sz="2400" b="1" smtClean="0">
                <a:solidFill>
                  <a:srgbClr val="3333CC"/>
                </a:solidFill>
                <a:latin typeface="Times New Roman" pitchFamily="18" charset="0"/>
                <a:cs typeface="Times New Roman" pitchFamily="18" charset="0"/>
                <a:sym typeface="Times New Roman" pitchFamily="18" charset="0"/>
              </a:rPr>
              <a:t>2-3 trees</a:t>
            </a:r>
          </a:p>
          <a:p>
            <a:pPr marL="1143000" lvl="2" indent="-228600" defTabSz="914400" eaLnBrk="1">
              <a:spcBef>
                <a:spcPts val="400"/>
              </a:spcBef>
              <a:buFontTx/>
              <a:buChar char="•"/>
            </a:pPr>
            <a:r>
              <a:rPr lang="en-US" altLang="en-US" sz="2000" smtClean="0">
                <a:latin typeface="Arial" pitchFamily="34" charset="0"/>
                <a:cs typeface="Arial" pitchFamily="34" charset="0"/>
                <a:sym typeface="Arial" pitchFamily="34" charset="0"/>
              </a:rPr>
              <a:t>Internal nodes can have 2 or 3 children</a:t>
            </a:r>
          </a:p>
          <a:p>
            <a:pPr marL="742950" lvl="1" indent="-285750" defTabSz="914400" eaLnBrk="1">
              <a:spcBef>
                <a:spcPts val="500"/>
              </a:spcBef>
              <a:buFontTx/>
              <a:buChar char="–"/>
            </a:pPr>
            <a:r>
              <a:rPr lang="en-US" altLang="en-US" sz="2400" smtClean="0">
                <a:latin typeface="Arial" pitchFamily="34" charset="0"/>
                <a:cs typeface="Arial" pitchFamily="34" charset="0"/>
                <a:sym typeface="Arial" pitchFamily="34" charset="0"/>
              </a:rPr>
              <a:t>B-Trees with</a:t>
            </a:r>
            <a:r>
              <a:rPr lang="en-US" altLang="en-US" sz="2400" i="1" smtClean="0">
                <a:latin typeface="Times New Roman" pitchFamily="18" charset="0"/>
                <a:cs typeface="Times New Roman" pitchFamily="18" charset="0"/>
                <a:sym typeface="Times New Roman" pitchFamily="18" charset="0"/>
              </a:rPr>
              <a:t> </a:t>
            </a:r>
            <a:r>
              <a:rPr lang="en-US" altLang="en-US" sz="2400" b="1" i="1" smtClean="0">
                <a:latin typeface="Courier New" pitchFamily="49" charset="0"/>
                <a:cs typeface="Courier New" pitchFamily="49" charset="0"/>
                <a:sym typeface="Courier New" pitchFamily="49" charset="0"/>
              </a:rPr>
              <a:t>M</a:t>
            </a:r>
            <a:r>
              <a:rPr lang="en-US" altLang="en-US" sz="2400" b="1" smtClean="0">
                <a:latin typeface="Courier New" pitchFamily="49" charset="0"/>
                <a:cs typeface="Courier New" pitchFamily="49" charset="0"/>
                <a:sym typeface="Courier New" pitchFamily="49" charset="0"/>
              </a:rPr>
              <a:t> = 4</a:t>
            </a:r>
            <a:r>
              <a:rPr lang="en-US" altLang="en-US" sz="2400" smtClean="0">
                <a:latin typeface="Arial" pitchFamily="34" charset="0"/>
                <a:cs typeface="Arial" pitchFamily="34" charset="0"/>
                <a:sym typeface="Arial" pitchFamily="34" charset="0"/>
              </a:rPr>
              <a:t>,</a:t>
            </a:r>
            <a:r>
              <a:rPr lang="en-US" altLang="en-US" sz="2400" b="1" smtClean="0">
                <a:latin typeface="Courier New" pitchFamily="49" charset="0"/>
                <a:cs typeface="Courier New" pitchFamily="49" charset="0"/>
                <a:sym typeface="Courier New" pitchFamily="49" charset="0"/>
              </a:rPr>
              <a:t> </a:t>
            </a:r>
            <a:r>
              <a:rPr lang="en-US" altLang="en-US" sz="2400" b="1" i="1" smtClean="0">
                <a:latin typeface="Courier New" pitchFamily="49" charset="0"/>
                <a:cs typeface="Courier New" pitchFamily="49" charset="0"/>
                <a:sym typeface="Courier New" pitchFamily="49" charset="0"/>
              </a:rPr>
              <a:t>L</a:t>
            </a:r>
            <a:r>
              <a:rPr lang="en-US" altLang="en-US" sz="2400" b="1" smtClean="0">
                <a:latin typeface="Courier New" pitchFamily="49" charset="0"/>
                <a:cs typeface="Courier New" pitchFamily="49" charset="0"/>
                <a:sym typeface="Courier New" pitchFamily="49" charset="0"/>
              </a:rPr>
              <a:t> = x</a:t>
            </a:r>
            <a:r>
              <a:rPr lang="en-US" altLang="en-US" sz="2400" smtClean="0">
                <a:latin typeface="Arial" pitchFamily="34" charset="0"/>
                <a:cs typeface="Arial" pitchFamily="34" charset="0"/>
                <a:sym typeface="Arial" pitchFamily="34" charset="0"/>
              </a:rPr>
              <a:t> are called </a:t>
            </a:r>
            <a:r>
              <a:rPr lang="en-US" altLang="en-US" sz="2400" b="1" smtClean="0">
                <a:solidFill>
                  <a:srgbClr val="3333CC"/>
                </a:solidFill>
                <a:latin typeface="Times New Roman" pitchFamily="18" charset="0"/>
                <a:cs typeface="Times New Roman" pitchFamily="18" charset="0"/>
                <a:sym typeface="Times New Roman" pitchFamily="18" charset="0"/>
              </a:rPr>
              <a:t>2-3-4 trees</a:t>
            </a:r>
          </a:p>
          <a:p>
            <a:pPr marL="1143000" lvl="2" indent="-228600" defTabSz="914400" eaLnBrk="1">
              <a:spcBef>
                <a:spcPts val="400"/>
              </a:spcBef>
              <a:buFontTx/>
              <a:buChar char="•"/>
            </a:pPr>
            <a:r>
              <a:rPr lang="en-US" altLang="en-US" sz="2000" smtClean="0">
                <a:latin typeface="Arial" pitchFamily="34" charset="0"/>
                <a:cs typeface="Arial" pitchFamily="34" charset="0"/>
                <a:sym typeface="Arial" pitchFamily="34" charset="0"/>
              </a:rPr>
              <a:t>Internal nodes can have 2, 3, or 4 children</a:t>
            </a:r>
            <a:endParaRPr lang="en-US" altLang="en-US" smtClean="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C41085E5-C25F-479B-B1AF-1257D882AC03}" type="slidenum">
              <a:rPr lang="en-US" altLang="en-US" sz="1400">
                <a:latin typeface="Arial" pitchFamily="34" charset="0"/>
                <a:cs typeface="Arial" pitchFamily="34" charset="0"/>
                <a:sym typeface="Arial" pitchFamily="34" charset="0"/>
              </a:rPr>
              <a:pPr algn="r" eaLnBrk="1"/>
              <a:t>3</a:t>
            </a:fld>
            <a:endParaRPr lang="en-US" altLang="en-US"/>
          </a:p>
        </p:txBody>
      </p:sp>
      <p:sp>
        <p:nvSpPr>
          <p:cNvPr id="7171" name="AutoShape 2"/>
          <p:cNvSpPr>
            <a:spLocks/>
          </p:cNvSpPr>
          <p:nvPr/>
        </p:nvSpPr>
        <p:spPr bwMode="auto">
          <a:xfrm>
            <a:off x="2066925" y="569913"/>
            <a:ext cx="1676400" cy="349250"/>
          </a:xfrm>
          <a:custGeom>
            <a:avLst/>
            <a:gdLst>
              <a:gd name="T0" fmla="*/ 2147483647 w 21600"/>
              <a:gd name="T1" fmla="*/ 45653249 h 21600"/>
              <a:gd name="T2" fmla="*/ 2147483647 w 21600"/>
              <a:gd name="T3" fmla="*/ 45653249 h 21600"/>
              <a:gd name="T4" fmla="*/ 2147483647 w 21600"/>
              <a:gd name="T5" fmla="*/ 45653249 h 21600"/>
              <a:gd name="T6" fmla="*/ 2147483647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latin typeface="Arial" pitchFamily="34" charset="0"/>
                <a:cs typeface="Arial" pitchFamily="34" charset="0"/>
                <a:sym typeface="Arial" pitchFamily="34" charset="0"/>
              </a:rPr>
              <a:t>CPU</a:t>
            </a:r>
            <a:endParaRPr lang="en-US" altLang="en-US"/>
          </a:p>
        </p:txBody>
      </p:sp>
      <p:sp>
        <p:nvSpPr>
          <p:cNvPr id="7172" name="AutoShape 3"/>
          <p:cNvSpPr>
            <a:spLocks/>
          </p:cNvSpPr>
          <p:nvPr/>
        </p:nvSpPr>
        <p:spPr bwMode="auto">
          <a:xfrm>
            <a:off x="914400" y="3276600"/>
            <a:ext cx="3962400"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905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7173" name="AutoShape 4"/>
          <p:cNvSpPr>
            <a:spLocks/>
          </p:cNvSpPr>
          <p:nvPr/>
        </p:nvSpPr>
        <p:spPr bwMode="auto">
          <a:xfrm>
            <a:off x="1638300" y="379413"/>
            <a:ext cx="2513013" cy="1144587"/>
          </a:xfrm>
          <a:custGeom>
            <a:avLst/>
            <a:gdLst>
              <a:gd name="T0" fmla="*/ 2147483647 w 21600"/>
              <a:gd name="T1" fmla="*/ 1606975720 h 21600"/>
              <a:gd name="T2" fmla="*/ 2147483647 w 21600"/>
              <a:gd name="T3" fmla="*/ 1606975720 h 21600"/>
              <a:gd name="T4" fmla="*/ 2147483647 w 21600"/>
              <a:gd name="T5" fmla="*/ 1606975720 h 21600"/>
              <a:gd name="T6" fmla="*/ 2147483647 w 21600"/>
              <a:gd name="T7" fmla="*/ 16069757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905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7174" name="AutoShape 5"/>
          <p:cNvSpPr>
            <a:spLocks/>
          </p:cNvSpPr>
          <p:nvPr/>
        </p:nvSpPr>
        <p:spPr bwMode="auto">
          <a:xfrm>
            <a:off x="1514475" y="2486025"/>
            <a:ext cx="2743200" cy="381000"/>
          </a:xfrm>
          <a:custGeom>
            <a:avLst/>
            <a:gdLst>
              <a:gd name="T0" fmla="*/ 2147483647 w 21600"/>
              <a:gd name="T1" fmla="*/ 59270336 h 21600"/>
              <a:gd name="T2" fmla="*/ 2147483647 w 21600"/>
              <a:gd name="T3" fmla="*/ 59270336 h 21600"/>
              <a:gd name="T4" fmla="*/ 2147483647 w 21600"/>
              <a:gd name="T5" fmla="*/ 59270336 h 21600"/>
              <a:gd name="T6" fmla="*/ 2147483647 w 21600"/>
              <a:gd name="T7" fmla="*/ 5927033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905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7175" name="AutoShape 6"/>
          <p:cNvSpPr>
            <a:spLocks/>
          </p:cNvSpPr>
          <p:nvPr/>
        </p:nvSpPr>
        <p:spPr bwMode="auto">
          <a:xfrm>
            <a:off x="5608638" y="1727200"/>
            <a:ext cx="1676400" cy="349250"/>
          </a:xfrm>
          <a:custGeom>
            <a:avLst/>
            <a:gdLst>
              <a:gd name="T0" fmla="*/ 2147483647 w 21600"/>
              <a:gd name="T1" fmla="*/ 45653249 h 21600"/>
              <a:gd name="T2" fmla="*/ 2147483647 w 21600"/>
              <a:gd name="T3" fmla="*/ 45653249 h 21600"/>
              <a:gd name="T4" fmla="*/ 2147483647 w 21600"/>
              <a:gd name="T5" fmla="*/ 45653249 h 21600"/>
              <a:gd name="T6" fmla="*/ 2147483647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latin typeface="Arial" pitchFamily="34" charset="0"/>
                <a:cs typeface="Arial" pitchFamily="34" charset="0"/>
                <a:sym typeface="Arial" pitchFamily="34" charset="0"/>
              </a:rPr>
              <a:t>L1 Cache</a:t>
            </a:r>
            <a:endParaRPr lang="en-US" altLang="en-US"/>
          </a:p>
        </p:txBody>
      </p:sp>
      <p:sp>
        <p:nvSpPr>
          <p:cNvPr id="7176" name="AutoShape 7"/>
          <p:cNvSpPr>
            <a:spLocks/>
          </p:cNvSpPr>
          <p:nvPr/>
        </p:nvSpPr>
        <p:spPr bwMode="auto">
          <a:xfrm>
            <a:off x="5638800" y="3871913"/>
            <a:ext cx="1676400" cy="349250"/>
          </a:xfrm>
          <a:custGeom>
            <a:avLst/>
            <a:gdLst>
              <a:gd name="T0" fmla="*/ 2147483647 w 21600"/>
              <a:gd name="T1" fmla="*/ 45653249 h 21600"/>
              <a:gd name="T2" fmla="*/ 2147483647 w 21600"/>
              <a:gd name="T3" fmla="*/ 45653249 h 21600"/>
              <a:gd name="T4" fmla="*/ 2147483647 w 21600"/>
              <a:gd name="T5" fmla="*/ 45653249 h 21600"/>
              <a:gd name="T6" fmla="*/ 2147483647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latin typeface="Arial" pitchFamily="34" charset="0"/>
                <a:cs typeface="Arial" pitchFamily="34" charset="0"/>
                <a:sym typeface="Arial" pitchFamily="34" charset="0"/>
              </a:rPr>
              <a:t>Main memory</a:t>
            </a:r>
            <a:endParaRPr lang="en-US" altLang="en-US"/>
          </a:p>
        </p:txBody>
      </p:sp>
      <p:grpSp>
        <p:nvGrpSpPr>
          <p:cNvPr id="7177" name="Group 8"/>
          <p:cNvGrpSpPr>
            <a:grpSpLocks/>
          </p:cNvGrpSpPr>
          <p:nvPr/>
        </p:nvGrpSpPr>
        <p:grpSpPr bwMode="auto">
          <a:xfrm>
            <a:off x="152400" y="5043488"/>
            <a:ext cx="5715000" cy="1371600"/>
            <a:chOff x="0" y="0"/>
            <a:chExt cx="5715000" cy="1371600"/>
          </a:xfrm>
        </p:grpSpPr>
        <p:sp>
          <p:nvSpPr>
            <p:cNvPr id="7194" name="AutoShape 9"/>
            <p:cNvSpPr>
              <a:spLocks/>
            </p:cNvSpPr>
            <p:nvPr/>
          </p:nvSpPr>
          <p:spPr bwMode="auto">
            <a:xfrm>
              <a:off x="0" y="0"/>
              <a:ext cx="5715000" cy="1371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1208"/>
                    <a:pt x="0" y="2700"/>
                  </a:cubicBezTo>
                  <a:lnTo>
                    <a:pt x="0" y="18900"/>
                  </a:lnTo>
                  <a:cubicBezTo>
                    <a:pt x="0" y="20391"/>
                    <a:pt x="4835" y="21600"/>
                    <a:pt x="10800" y="21600"/>
                  </a:cubicBezTo>
                  <a:cubicBezTo>
                    <a:pt x="16764" y="21600"/>
                    <a:pt x="21600" y="20391"/>
                    <a:pt x="21600" y="18900"/>
                  </a:cubicBezTo>
                  <a:lnTo>
                    <a:pt x="21600" y="2700"/>
                  </a:lnTo>
                  <a:cubicBezTo>
                    <a:pt x="21600" y="1208"/>
                    <a:pt x="16764" y="0"/>
                    <a:pt x="10800" y="0"/>
                  </a:cubicBezTo>
                  <a:close/>
                </a:path>
              </a:pathLst>
            </a:custGeom>
            <a:noFill/>
            <a:ln w="1905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7195" name="AutoShape 10"/>
            <p:cNvSpPr>
              <a:spLocks/>
            </p:cNvSpPr>
            <p:nvPr/>
          </p:nvSpPr>
          <p:spPr bwMode="auto">
            <a:xfrm>
              <a:off x="0" y="171450"/>
              <a:ext cx="5715000" cy="171451"/>
            </a:xfrm>
            <a:custGeom>
              <a:avLst/>
              <a:gdLst>
                <a:gd name="T0" fmla="*/ 2147483647 w 21600"/>
                <a:gd name="T1" fmla="*/ 5401135 h 21600"/>
                <a:gd name="T2" fmla="*/ 2147483647 w 21600"/>
                <a:gd name="T3" fmla="*/ 5401135 h 21600"/>
                <a:gd name="T4" fmla="*/ 2147483647 w 21600"/>
                <a:gd name="T5" fmla="*/ 5401135 h 21600"/>
                <a:gd name="T6" fmla="*/ 2147483647 w 21600"/>
                <a:gd name="T7" fmla="*/ 54011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0" y="0"/>
                  </a:lnTo>
                  <a:cubicBezTo>
                    <a:pt x="0" y="11929"/>
                    <a:pt x="4835" y="21600"/>
                    <a:pt x="10800" y="21600"/>
                  </a:cubicBezTo>
                  <a:cubicBezTo>
                    <a:pt x="16764" y="21600"/>
                    <a:pt x="21600" y="11929"/>
                    <a:pt x="21600" y="0"/>
                  </a:cubicBezTo>
                </a:path>
              </a:pathLst>
            </a:custGeom>
            <a:noFill/>
            <a:ln w="1905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sp>
        <p:nvSpPr>
          <p:cNvPr id="7178" name="AutoShape 11"/>
          <p:cNvSpPr>
            <a:spLocks/>
          </p:cNvSpPr>
          <p:nvPr/>
        </p:nvSpPr>
        <p:spPr bwMode="auto">
          <a:xfrm>
            <a:off x="5867400" y="5029200"/>
            <a:ext cx="1219200" cy="349250"/>
          </a:xfrm>
          <a:custGeom>
            <a:avLst/>
            <a:gdLst>
              <a:gd name="T0" fmla="*/ 1942170529 w 21600"/>
              <a:gd name="T1" fmla="*/ 45653249 h 21600"/>
              <a:gd name="T2" fmla="*/ 1942170529 w 21600"/>
              <a:gd name="T3" fmla="*/ 45653249 h 21600"/>
              <a:gd name="T4" fmla="*/ 1942170529 w 21600"/>
              <a:gd name="T5" fmla="*/ 45653249 h 21600"/>
              <a:gd name="T6" fmla="*/ 1942170529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latin typeface="Arial" pitchFamily="34" charset="0"/>
                <a:cs typeface="Arial" pitchFamily="34" charset="0"/>
                <a:sym typeface="Arial" pitchFamily="34" charset="0"/>
              </a:rPr>
              <a:t>Disk</a:t>
            </a:r>
            <a:endParaRPr lang="en-US" altLang="en-US"/>
          </a:p>
        </p:txBody>
      </p:sp>
      <p:sp>
        <p:nvSpPr>
          <p:cNvPr id="7179" name="Line 12"/>
          <p:cNvSpPr>
            <a:spLocks noChangeShapeType="1"/>
          </p:cNvSpPr>
          <p:nvPr/>
        </p:nvSpPr>
        <p:spPr bwMode="auto">
          <a:xfrm>
            <a:off x="2881313" y="1506538"/>
            <a:ext cx="0" cy="284162"/>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7180" name="Line 13"/>
          <p:cNvSpPr>
            <a:spLocks noChangeShapeType="1"/>
          </p:cNvSpPr>
          <p:nvPr/>
        </p:nvSpPr>
        <p:spPr bwMode="auto">
          <a:xfrm>
            <a:off x="2895600" y="2114550"/>
            <a:ext cx="0" cy="371475"/>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7181" name="Line 14"/>
          <p:cNvSpPr>
            <a:spLocks noChangeShapeType="1"/>
          </p:cNvSpPr>
          <p:nvPr/>
        </p:nvSpPr>
        <p:spPr bwMode="auto">
          <a:xfrm>
            <a:off x="2895600" y="2881313"/>
            <a:ext cx="0" cy="38100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7182" name="Line 15"/>
          <p:cNvSpPr>
            <a:spLocks noChangeShapeType="1"/>
          </p:cNvSpPr>
          <p:nvPr/>
        </p:nvSpPr>
        <p:spPr bwMode="auto">
          <a:xfrm>
            <a:off x="2895600" y="4800600"/>
            <a:ext cx="0" cy="22860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7183" name="AutoShape 16"/>
          <p:cNvSpPr>
            <a:spLocks/>
          </p:cNvSpPr>
          <p:nvPr/>
        </p:nvSpPr>
        <p:spPr bwMode="auto">
          <a:xfrm>
            <a:off x="6629400" y="228600"/>
            <a:ext cx="2286000" cy="349250"/>
          </a:xfrm>
          <a:custGeom>
            <a:avLst/>
            <a:gdLst>
              <a:gd name="T0" fmla="*/ 2147483647 w 21600"/>
              <a:gd name="T1" fmla="*/ 45653249 h 21600"/>
              <a:gd name="T2" fmla="*/ 2147483647 w 21600"/>
              <a:gd name="T3" fmla="*/ 45653249 h 21600"/>
              <a:gd name="T4" fmla="*/ 2147483647 w 21600"/>
              <a:gd name="T5" fmla="*/ 45653249 h 21600"/>
              <a:gd name="T6" fmla="*/ 2147483647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latin typeface="Arial" pitchFamily="34" charset="0"/>
                <a:cs typeface="Arial" pitchFamily="34" charset="0"/>
                <a:sym typeface="Arial" pitchFamily="34" charset="0"/>
              </a:rPr>
              <a:t>Cycles to access:</a:t>
            </a:r>
            <a:endParaRPr lang="en-US" altLang="en-US"/>
          </a:p>
        </p:txBody>
      </p:sp>
      <p:sp>
        <p:nvSpPr>
          <p:cNvPr id="7184" name="AutoShape 17"/>
          <p:cNvSpPr>
            <a:spLocks/>
          </p:cNvSpPr>
          <p:nvPr/>
        </p:nvSpPr>
        <p:spPr bwMode="auto">
          <a:xfrm>
            <a:off x="2422525" y="1812925"/>
            <a:ext cx="928688" cy="307975"/>
          </a:xfrm>
          <a:custGeom>
            <a:avLst/>
            <a:gdLst>
              <a:gd name="T0" fmla="*/ 858364993 w 21600"/>
              <a:gd name="T1" fmla="*/ 31304760 h 21600"/>
              <a:gd name="T2" fmla="*/ 858364993 w 21600"/>
              <a:gd name="T3" fmla="*/ 31304760 h 21600"/>
              <a:gd name="T4" fmla="*/ 858364993 w 21600"/>
              <a:gd name="T5" fmla="*/ 31304760 h 21600"/>
              <a:gd name="T6" fmla="*/ 858364993 w 21600"/>
              <a:gd name="T7" fmla="*/ 3130476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905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7185" name="AutoShape 18"/>
          <p:cNvSpPr>
            <a:spLocks/>
          </p:cNvSpPr>
          <p:nvPr/>
        </p:nvSpPr>
        <p:spPr bwMode="auto">
          <a:xfrm>
            <a:off x="2687638" y="1184275"/>
            <a:ext cx="390525" cy="161925"/>
          </a:xfrm>
          <a:custGeom>
            <a:avLst/>
            <a:gdLst>
              <a:gd name="T0" fmla="*/ 63827840 w 21600"/>
              <a:gd name="T1" fmla="*/ 4549950 h 21600"/>
              <a:gd name="T2" fmla="*/ 63827840 w 21600"/>
              <a:gd name="T3" fmla="*/ 4549950 h 21600"/>
              <a:gd name="T4" fmla="*/ 63827840 w 21600"/>
              <a:gd name="T5" fmla="*/ 4549950 h 21600"/>
              <a:gd name="T6" fmla="*/ 63827840 w 21600"/>
              <a:gd name="T7" fmla="*/ 45499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905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7186" name="AutoShape 19"/>
          <p:cNvSpPr>
            <a:spLocks/>
          </p:cNvSpPr>
          <p:nvPr/>
        </p:nvSpPr>
        <p:spPr bwMode="auto">
          <a:xfrm>
            <a:off x="5627688" y="1041400"/>
            <a:ext cx="1676400" cy="349250"/>
          </a:xfrm>
          <a:custGeom>
            <a:avLst/>
            <a:gdLst>
              <a:gd name="T0" fmla="*/ 2147483647 w 21600"/>
              <a:gd name="T1" fmla="*/ 45653249 h 21600"/>
              <a:gd name="T2" fmla="*/ 2147483647 w 21600"/>
              <a:gd name="T3" fmla="*/ 45653249 h 21600"/>
              <a:gd name="T4" fmla="*/ 2147483647 w 21600"/>
              <a:gd name="T5" fmla="*/ 45653249 h 21600"/>
              <a:gd name="T6" fmla="*/ 2147483647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latin typeface="Arial" pitchFamily="34" charset="0"/>
                <a:cs typeface="Arial" pitchFamily="34" charset="0"/>
                <a:sym typeface="Arial" pitchFamily="34" charset="0"/>
              </a:rPr>
              <a:t>Registers</a:t>
            </a:r>
            <a:endParaRPr lang="en-US" altLang="en-US"/>
          </a:p>
        </p:txBody>
      </p:sp>
      <p:sp>
        <p:nvSpPr>
          <p:cNvPr id="7187" name="AutoShape 20"/>
          <p:cNvSpPr>
            <a:spLocks/>
          </p:cNvSpPr>
          <p:nvPr/>
        </p:nvSpPr>
        <p:spPr bwMode="auto">
          <a:xfrm>
            <a:off x="5630863" y="2474913"/>
            <a:ext cx="1676400" cy="349250"/>
          </a:xfrm>
          <a:custGeom>
            <a:avLst/>
            <a:gdLst>
              <a:gd name="T0" fmla="*/ 2147483647 w 21600"/>
              <a:gd name="T1" fmla="*/ 45653249 h 21600"/>
              <a:gd name="T2" fmla="*/ 2147483647 w 21600"/>
              <a:gd name="T3" fmla="*/ 45653249 h 21600"/>
              <a:gd name="T4" fmla="*/ 2147483647 w 21600"/>
              <a:gd name="T5" fmla="*/ 45653249 h 21600"/>
              <a:gd name="T6" fmla="*/ 2147483647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latin typeface="Arial" pitchFamily="34" charset="0"/>
                <a:cs typeface="Arial" pitchFamily="34" charset="0"/>
                <a:sym typeface="Arial" pitchFamily="34" charset="0"/>
              </a:rPr>
              <a:t>L2 Cache</a:t>
            </a:r>
            <a:endParaRPr lang="en-US" altLang="en-US"/>
          </a:p>
        </p:txBody>
      </p:sp>
      <p:sp>
        <p:nvSpPr>
          <p:cNvPr id="7188" name="AutoShape 21"/>
          <p:cNvSpPr>
            <a:spLocks/>
          </p:cNvSpPr>
          <p:nvPr/>
        </p:nvSpPr>
        <p:spPr bwMode="auto">
          <a:xfrm>
            <a:off x="7623175" y="992188"/>
            <a:ext cx="604838" cy="349250"/>
          </a:xfrm>
          <a:custGeom>
            <a:avLst/>
            <a:gdLst>
              <a:gd name="T0" fmla="*/ 237126290 w 21600"/>
              <a:gd name="T1" fmla="*/ 45653249 h 21600"/>
              <a:gd name="T2" fmla="*/ 237126290 w 21600"/>
              <a:gd name="T3" fmla="*/ 45653249 h 21600"/>
              <a:gd name="T4" fmla="*/ 237126290 w 21600"/>
              <a:gd name="T5" fmla="*/ 45653249 h 21600"/>
              <a:gd name="T6" fmla="*/ 237126290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solidFill>
                  <a:srgbClr val="FF0000"/>
                </a:solidFill>
                <a:latin typeface="Arial" pitchFamily="34" charset="0"/>
                <a:cs typeface="Arial" pitchFamily="34" charset="0"/>
                <a:sym typeface="Arial" pitchFamily="34" charset="0"/>
              </a:rPr>
              <a:t>1</a:t>
            </a:r>
            <a:endParaRPr lang="en-US" altLang="en-US"/>
          </a:p>
        </p:txBody>
      </p:sp>
      <p:sp>
        <p:nvSpPr>
          <p:cNvPr id="7189" name="AutoShape 22"/>
          <p:cNvSpPr>
            <a:spLocks/>
          </p:cNvSpPr>
          <p:nvPr/>
        </p:nvSpPr>
        <p:spPr bwMode="auto">
          <a:xfrm>
            <a:off x="6229350" y="5410200"/>
            <a:ext cx="2914650" cy="754063"/>
          </a:xfrm>
          <a:custGeom>
            <a:avLst/>
            <a:gdLst>
              <a:gd name="T0" fmla="*/ 2147483647 w 21600"/>
              <a:gd name="T1" fmla="*/ 459500473 h 21600"/>
              <a:gd name="T2" fmla="*/ 2147483647 w 21600"/>
              <a:gd name="T3" fmla="*/ 459500473 h 21600"/>
              <a:gd name="T4" fmla="*/ 2147483647 w 21600"/>
              <a:gd name="T5" fmla="*/ 459500473 h 21600"/>
              <a:gd name="T6" fmla="*/ 2147483647 w 21600"/>
              <a:gd name="T7" fmla="*/ 45950047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solidFill>
                  <a:srgbClr val="FF0000"/>
                </a:solidFill>
                <a:latin typeface="Arial" pitchFamily="34" charset="0"/>
                <a:cs typeface="Arial" pitchFamily="34" charset="0"/>
                <a:sym typeface="Arial" pitchFamily="34" charset="0"/>
              </a:rPr>
              <a:t>Random: 30,000,000</a:t>
            </a:r>
          </a:p>
          <a:p>
            <a:pPr algn="ctr" eaLnBrk="1">
              <a:spcBef>
                <a:spcPts val="1000"/>
              </a:spcBef>
            </a:pPr>
            <a:r>
              <a:rPr lang="en-US" altLang="en-US" sz="1800" b="1">
                <a:solidFill>
                  <a:srgbClr val="FF0000"/>
                </a:solidFill>
                <a:latin typeface="Arial" pitchFamily="34" charset="0"/>
                <a:cs typeface="Arial" pitchFamily="34" charset="0"/>
                <a:sym typeface="Arial" pitchFamily="34" charset="0"/>
              </a:rPr>
              <a:t>Streamed: 5000</a:t>
            </a:r>
            <a:endParaRPr lang="en-US" altLang="en-US"/>
          </a:p>
        </p:txBody>
      </p:sp>
      <p:sp>
        <p:nvSpPr>
          <p:cNvPr id="7190" name="AutoShape 23"/>
          <p:cNvSpPr>
            <a:spLocks/>
          </p:cNvSpPr>
          <p:nvPr/>
        </p:nvSpPr>
        <p:spPr bwMode="auto">
          <a:xfrm>
            <a:off x="7621588" y="1679575"/>
            <a:ext cx="604837" cy="349250"/>
          </a:xfrm>
          <a:custGeom>
            <a:avLst/>
            <a:gdLst>
              <a:gd name="T0" fmla="*/ 237125506 w 21600"/>
              <a:gd name="T1" fmla="*/ 45653249 h 21600"/>
              <a:gd name="T2" fmla="*/ 237125506 w 21600"/>
              <a:gd name="T3" fmla="*/ 45653249 h 21600"/>
              <a:gd name="T4" fmla="*/ 237125506 w 21600"/>
              <a:gd name="T5" fmla="*/ 45653249 h 21600"/>
              <a:gd name="T6" fmla="*/ 237125506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solidFill>
                  <a:srgbClr val="FF0000"/>
                </a:solidFill>
                <a:latin typeface="Arial" pitchFamily="34" charset="0"/>
                <a:cs typeface="Arial" pitchFamily="34" charset="0"/>
                <a:sym typeface="Arial" pitchFamily="34" charset="0"/>
              </a:rPr>
              <a:t>2</a:t>
            </a:r>
            <a:endParaRPr lang="en-US" altLang="en-US"/>
          </a:p>
        </p:txBody>
      </p:sp>
      <p:sp>
        <p:nvSpPr>
          <p:cNvPr id="7191" name="AutoShape 24"/>
          <p:cNvSpPr>
            <a:spLocks/>
          </p:cNvSpPr>
          <p:nvPr/>
        </p:nvSpPr>
        <p:spPr bwMode="auto">
          <a:xfrm>
            <a:off x="7596188" y="2422525"/>
            <a:ext cx="604837" cy="349250"/>
          </a:xfrm>
          <a:custGeom>
            <a:avLst/>
            <a:gdLst>
              <a:gd name="T0" fmla="*/ 237125506 w 21600"/>
              <a:gd name="T1" fmla="*/ 45653249 h 21600"/>
              <a:gd name="T2" fmla="*/ 237125506 w 21600"/>
              <a:gd name="T3" fmla="*/ 45653249 h 21600"/>
              <a:gd name="T4" fmla="*/ 237125506 w 21600"/>
              <a:gd name="T5" fmla="*/ 45653249 h 21600"/>
              <a:gd name="T6" fmla="*/ 237125506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solidFill>
                  <a:srgbClr val="FF0000"/>
                </a:solidFill>
                <a:latin typeface="Arial" pitchFamily="34" charset="0"/>
                <a:cs typeface="Arial" pitchFamily="34" charset="0"/>
                <a:sym typeface="Arial" pitchFamily="34" charset="0"/>
              </a:rPr>
              <a:t>30</a:t>
            </a:r>
            <a:endParaRPr lang="en-US" altLang="en-US"/>
          </a:p>
        </p:txBody>
      </p:sp>
      <p:sp>
        <p:nvSpPr>
          <p:cNvPr id="7192" name="AutoShape 25"/>
          <p:cNvSpPr>
            <a:spLocks/>
          </p:cNvSpPr>
          <p:nvPr/>
        </p:nvSpPr>
        <p:spPr bwMode="auto">
          <a:xfrm>
            <a:off x="7621588" y="3862388"/>
            <a:ext cx="604837" cy="349250"/>
          </a:xfrm>
          <a:custGeom>
            <a:avLst/>
            <a:gdLst>
              <a:gd name="T0" fmla="*/ 237125506 w 21600"/>
              <a:gd name="T1" fmla="*/ 45653249 h 21600"/>
              <a:gd name="T2" fmla="*/ 237125506 w 21600"/>
              <a:gd name="T3" fmla="*/ 45653249 h 21600"/>
              <a:gd name="T4" fmla="*/ 237125506 w 21600"/>
              <a:gd name="T5" fmla="*/ 45653249 h 21600"/>
              <a:gd name="T6" fmla="*/ 237125506 w 21600"/>
              <a:gd name="T7" fmla="*/ 4565324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spcBef>
                <a:spcPts val="1000"/>
              </a:spcBef>
            </a:pPr>
            <a:r>
              <a:rPr lang="en-US" altLang="en-US" sz="1800" b="1">
                <a:solidFill>
                  <a:srgbClr val="FF0000"/>
                </a:solidFill>
                <a:latin typeface="Arial" pitchFamily="34" charset="0"/>
                <a:cs typeface="Arial" pitchFamily="34" charset="0"/>
                <a:sym typeface="Arial" pitchFamily="34" charset="0"/>
              </a:rPr>
              <a:t>250</a:t>
            </a:r>
            <a:endParaRPr lang="en-US" alt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1612C60B-0C89-470C-AFDA-2FC5FFA5888A}" type="slidenum">
              <a:rPr lang="en-US" altLang="en-US" sz="1400">
                <a:latin typeface="Arial" pitchFamily="34" charset="0"/>
                <a:cs typeface="Arial" pitchFamily="34" charset="0"/>
                <a:sym typeface="Arial" pitchFamily="34" charset="0"/>
              </a:rPr>
              <a:pPr algn="r" eaLnBrk="1"/>
              <a:t>4</a:t>
            </a:fld>
            <a:endParaRPr lang="en-US" altLang="en-US"/>
          </a:p>
        </p:txBody>
      </p:sp>
      <p:sp>
        <p:nvSpPr>
          <p:cNvPr id="8195"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dirty="0" smtClean="0">
                <a:latin typeface="Arial" panose="020B0604020202020204" pitchFamily="34" charset="0"/>
                <a:cs typeface="Arial" panose="020B0604020202020204" pitchFamily="34" charset="0"/>
                <a:sym typeface="Times New Roman" pitchFamily="18" charset="0"/>
              </a:rPr>
              <a:t>M</a:t>
            </a:r>
            <a:r>
              <a:rPr lang="en-US" altLang="en-US" sz="4400" dirty="0" smtClean="0">
                <a:latin typeface="Arial" pitchFamily="34" charset="0"/>
                <a:cs typeface="Arial" pitchFamily="34" charset="0"/>
                <a:sym typeface="Arial" pitchFamily="34" charset="0"/>
              </a:rPr>
              <a:t>-</a:t>
            </a:r>
            <a:r>
              <a:rPr lang="en-US" altLang="en-US" sz="4400" dirty="0" err="1" smtClean="0">
                <a:latin typeface="Arial" pitchFamily="34" charset="0"/>
                <a:cs typeface="Arial" pitchFamily="34" charset="0"/>
                <a:sym typeface="Arial" pitchFamily="34" charset="0"/>
              </a:rPr>
              <a:t>ary</a:t>
            </a:r>
            <a:r>
              <a:rPr lang="en-US" altLang="en-US" sz="4400" dirty="0" smtClean="0">
                <a:latin typeface="Arial" pitchFamily="34" charset="0"/>
                <a:cs typeface="Arial" pitchFamily="34" charset="0"/>
                <a:sym typeface="Arial" pitchFamily="34" charset="0"/>
              </a:rPr>
              <a:t> Search Tree</a:t>
            </a:r>
            <a:endParaRPr lang="en-US" altLang="en-US" dirty="0" smtClean="0"/>
          </a:p>
        </p:txBody>
      </p:sp>
      <p:sp>
        <p:nvSpPr>
          <p:cNvPr id="8196" name="Rectangle 3"/>
          <p:cNvSpPr>
            <a:spLocks noGrp="1" noChangeArrowheads="1"/>
          </p:cNvSpPr>
          <p:nvPr>
            <p:ph type="body" idx="1"/>
          </p:nvPr>
        </p:nvSpPr>
        <p:spPr>
          <a:xfrm>
            <a:off x="381000" y="4191000"/>
            <a:ext cx="5334000" cy="2667000"/>
          </a:xfrm>
        </p:spPr>
        <p:txBody>
          <a:bodyPr lIns="0" tIns="0" rIns="0" bIns="0"/>
          <a:lstStyle/>
          <a:p>
            <a:pPr defTabSz="914400" eaLnBrk="1">
              <a:spcBef>
                <a:spcPts val="600"/>
              </a:spcBef>
            </a:pPr>
            <a:r>
              <a:rPr lang="en-US" altLang="en-US" sz="2800" smtClean="0">
                <a:latin typeface="Arial" pitchFamily="34" charset="0"/>
                <a:cs typeface="Arial" pitchFamily="34" charset="0"/>
                <a:sym typeface="Arial" pitchFamily="34" charset="0"/>
              </a:rPr>
              <a:t>Complete tree has height:</a:t>
            </a:r>
          </a:p>
          <a:p>
            <a:pPr defTabSz="914400" eaLnBrk="1">
              <a:spcBef>
                <a:spcPts val="600"/>
              </a:spcBef>
            </a:pPr>
            <a:endParaRPr lang="en-US" altLang="en-US" sz="2800" smtClean="0">
              <a:latin typeface="Arial" pitchFamily="34" charset="0"/>
              <a:cs typeface="Arial" pitchFamily="34" charset="0"/>
              <a:sym typeface="Arial" pitchFamily="34" charset="0"/>
            </a:endParaRPr>
          </a:p>
          <a:p>
            <a:pPr defTabSz="914400" eaLnBrk="1">
              <a:spcBef>
                <a:spcPts val="600"/>
              </a:spcBef>
            </a:pPr>
            <a:r>
              <a:rPr lang="en-US" altLang="en-US" sz="2800" smtClean="0">
                <a:latin typeface="Arial" pitchFamily="34" charset="0"/>
                <a:cs typeface="Arial" pitchFamily="34" charset="0"/>
                <a:sym typeface="Arial" pitchFamily="34" charset="0"/>
              </a:rPr>
              <a:t># hops for </a:t>
            </a:r>
            <a:r>
              <a:rPr lang="en-US" altLang="en-US" sz="2800" i="1" smtClean="0">
                <a:latin typeface="Times New Roman" pitchFamily="18" charset="0"/>
                <a:cs typeface="Times New Roman" pitchFamily="18" charset="0"/>
                <a:sym typeface="Times New Roman" pitchFamily="18" charset="0"/>
              </a:rPr>
              <a:t>find</a:t>
            </a:r>
            <a:r>
              <a:rPr lang="en-US" altLang="en-US" sz="2800" smtClean="0">
                <a:latin typeface="Arial" pitchFamily="34" charset="0"/>
                <a:cs typeface="Arial" pitchFamily="34" charset="0"/>
                <a:sym typeface="Arial" pitchFamily="34" charset="0"/>
              </a:rPr>
              <a:t>:</a:t>
            </a:r>
          </a:p>
          <a:p>
            <a:pPr marL="914400" lvl="2" defTabSz="914400" eaLnBrk="1">
              <a:spcBef>
                <a:spcPts val="400"/>
              </a:spcBef>
            </a:pPr>
            <a:endParaRPr lang="en-US" altLang="en-US" sz="2000" smtClean="0">
              <a:latin typeface="Arial" pitchFamily="34" charset="0"/>
              <a:cs typeface="Arial" pitchFamily="34" charset="0"/>
              <a:sym typeface="Arial" pitchFamily="34" charset="0"/>
            </a:endParaRPr>
          </a:p>
          <a:p>
            <a:pPr defTabSz="914400" eaLnBrk="1">
              <a:spcBef>
                <a:spcPts val="600"/>
              </a:spcBef>
            </a:pPr>
            <a:r>
              <a:rPr lang="en-US" altLang="en-US" sz="2800" smtClean="0">
                <a:latin typeface="Arial" pitchFamily="34" charset="0"/>
                <a:cs typeface="Arial" pitchFamily="34" charset="0"/>
                <a:sym typeface="Arial" pitchFamily="34" charset="0"/>
              </a:rPr>
              <a:t>Runtime of </a:t>
            </a:r>
            <a:r>
              <a:rPr lang="en-US" altLang="en-US" sz="2800" i="1" smtClean="0">
                <a:latin typeface="Times New Roman" pitchFamily="18" charset="0"/>
                <a:cs typeface="Times New Roman" pitchFamily="18" charset="0"/>
                <a:sym typeface="Times New Roman" pitchFamily="18" charset="0"/>
              </a:rPr>
              <a:t>find</a:t>
            </a:r>
            <a:r>
              <a:rPr lang="en-US" altLang="en-US" sz="2800" smtClean="0">
                <a:latin typeface="Arial" pitchFamily="34" charset="0"/>
                <a:cs typeface="Arial" pitchFamily="34" charset="0"/>
                <a:sym typeface="Arial" pitchFamily="34" charset="0"/>
              </a:rPr>
              <a:t>:</a:t>
            </a:r>
            <a:endParaRPr lang="en-US" altLang="en-US" smtClean="0"/>
          </a:p>
        </p:txBody>
      </p:sp>
      <p:grpSp>
        <p:nvGrpSpPr>
          <p:cNvPr id="8197" name="Group 4"/>
          <p:cNvGrpSpPr>
            <a:grpSpLocks/>
          </p:cNvGrpSpPr>
          <p:nvPr/>
        </p:nvGrpSpPr>
        <p:grpSpPr bwMode="auto">
          <a:xfrm>
            <a:off x="3810000" y="2514600"/>
            <a:ext cx="1284288" cy="758825"/>
            <a:chOff x="0" y="0"/>
            <a:chExt cx="1285875" cy="758826"/>
          </a:xfrm>
        </p:grpSpPr>
        <p:sp>
          <p:nvSpPr>
            <p:cNvPr id="8253" name="AutoShape 5"/>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4" name="AutoShape 6"/>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5" name="AutoShape 7"/>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6" name="AutoShape 8"/>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7" name="AutoShape 9"/>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8" name="AutoShape 10"/>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9" name="Line 11"/>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60" name="Line 12"/>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61" name="Line 13"/>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62" name="Line 14"/>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63" name="Line 15"/>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nvGrpSpPr>
          <p:cNvPr id="8198" name="Group 16"/>
          <p:cNvGrpSpPr>
            <a:grpSpLocks/>
          </p:cNvGrpSpPr>
          <p:nvPr/>
        </p:nvGrpSpPr>
        <p:grpSpPr bwMode="auto">
          <a:xfrm>
            <a:off x="5562600" y="2514600"/>
            <a:ext cx="1284288" cy="758825"/>
            <a:chOff x="0" y="0"/>
            <a:chExt cx="1285875" cy="758826"/>
          </a:xfrm>
        </p:grpSpPr>
        <p:sp>
          <p:nvSpPr>
            <p:cNvPr id="8242" name="AutoShape 17"/>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3" name="AutoShape 18"/>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4" name="AutoShape 19"/>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5" name="AutoShape 20"/>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6" name="AutoShape 21"/>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7" name="AutoShape 22"/>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8" name="Line 23"/>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49" name="Line 24"/>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50" name="Line 25"/>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51" name="Line 26"/>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52" name="Line 27"/>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nvGrpSpPr>
          <p:cNvPr id="8199" name="Group 28"/>
          <p:cNvGrpSpPr>
            <a:grpSpLocks/>
          </p:cNvGrpSpPr>
          <p:nvPr/>
        </p:nvGrpSpPr>
        <p:grpSpPr bwMode="auto">
          <a:xfrm>
            <a:off x="838200" y="2514600"/>
            <a:ext cx="1284288" cy="758825"/>
            <a:chOff x="0" y="0"/>
            <a:chExt cx="1285875" cy="758826"/>
          </a:xfrm>
        </p:grpSpPr>
        <p:sp>
          <p:nvSpPr>
            <p:cNvPr id="8231" name="AutoShape 29"/>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2" name="AutoShape 30"/>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3" name="AutoShape 31"/>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4" name="AutoShape 32"/>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5" name="AutoShape 33"/>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6" name="AutoShape 34"/>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7" name="Line 35"/>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38" name="Line 36"/>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39" name="Line 37"/>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40" name="Line 38"/>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41" name="Line 39"/>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nvGrpSpPr>
          <p:cNvPr id="8200" name="Group 40"/>
          <p:cNvGrpSpPr>
            <a:grpSpLocks/>
          </p:cNvGrpSpPr>
          <p:nvPr/>
        </p:nvGrpSpPr>
        <p:grpSpPr bwMode="auto">
          <a:xfrm>
            <a:off x="2286000" y="2514600"/>
            <a:ext cx="1284288" cy="758825"/>
            <a:chOff x="0" y="0"/>
            <a:chExt cx="1285875" cy="758826"/>
          </a:xfrm>
        </p:grpSpPr>
        <p:sp>
          <p:nvSpPr>
            <p:cNvPr id="8220" name="AutoShape 41"/>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1" name="AutoShape 42"/>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2" name="AutoShape 43"/>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3" name="AutoShape 44"/>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4" name="AutoShape 45"/>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5" name="AutoShape 46"/>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6" name="Line 47"/>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27" name="Line 48"/>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28" name="Line 49"/>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29" name="Line 50"/>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30" name="Line 51"/>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nvGrpSpPr>
          <p:cNvPr id="8201" name="Group 52"/>
          <p:cNvGrpSpPr>
            <a:grpSpLocks/>
          </p:cNvGrpSpPr>
          <p:nvPr/>
        </p:nvGrpSpPr>
        <p:grpSpPr bwMode="auto">
          <a:xfrm>
            <a:off x="7315200" y="2590800"/>
            <a:ext cx="1284288" cy="758825"/>
            <a:chOff x="0" y="0"/>
            <a:chExt cx="1285875" cy="758826"/>
          </a:xfrm>
        </p:grpSpPr>
        <p:sp>
          <p:nvSpPr>
            <p:cNvPr id="8209" name="AutoShape 53"/>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0" name="AutoShape 54"/>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1" name="AutoShape 55"/>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2" name="AutoShape 56"/>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3" name="AutoShape 57"/>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4" name="AutoShape 58"/>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5" name="Line 59"/>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16" name="Line 60"/>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17" name="Line 61"/>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18" name="Line 62"/>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19" name="Line 63"/>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sp>
        <p:nvSpPr>
          <p:cNvPr id="8202" name="AutoShape 64"/>
          <p:cNvSpPr>
            <a:spLocks/>
          </p:cNvSpPr>
          <p:nvPr/>
        </p:nvSpPr>
        <p:spPr bwMode="auto">
          <a:xfrm>
            <a:off x="4265613" y="1751013"/>
            <a:ext cx="242887" cy="239712"/>
          </a:xfrm>
          <a:custGeom>
            <a:avLst/>
            <a:gdLst>
              <a:gd name="T0" fmla="*/ 18499229 w 19679"/>
              <a:gd name="T1" fmla="*/ 19520199 h 19679"/>
              <a:gd name="T2" fmla="*/ 18499229 w 19679"/>
              <a:gd name="T3" fmla="*/ 19520199 h 19679"/>
              <a:gd name="T4" fmla="*/ 18499229 w 19679"/>
              <a:gd name="T5" fmla="*/ 19520199 h 19679"/>
              <a:gd name="T6" fmla="*/ 18499229 w 19679"/>
              <a:gd name="T7" fmla="*/ 19520199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03" name="AutoShape 65"/>
          <p:cNvSpPr>
            <a:spLocks/>
          </p:cNvSpPr>
          <p:nvPr/>
        </p:nvSpPr>
        <p:spPr bwMode="auto">
          <a:xfrm>
            <a:off x="1611126" y="1870869"/>
            <a:ext cx="2643374" cy="666464"/>
          </a:xfrm>
          <a:custGeom>
            <a:avLst/>
            <a:gdLst>
              <a:gd name="T0" fmla="*/ 2147483647 w 21600"/>
              <a:gd name="T1" fmla="*/ 709449484 h 21600"/>
              <a:gd name="T2" fmla="*/ 2147483647 w 21600"/>
              <a:gd name="T3" fmla="*/ 709449484 h 21600"/>
              <a:gd name="T4" fmla="*/ 2147483647 w 21600"/>
              <a:gd name="T5" fmla="*/ 709449484 h 21600"/>
              <a:gd name="T6" fmla="*/ 2147483647 w 21600"/>
              <a:gd name="T7" fmla="*/ 70944948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4" name="AutoShape 66"/>
          <p:cNvSpPr>
            <a:spLocks/>
          </p:cNvSpPr>
          <p:nvPr/>
        </p:nvSpPr>
        <p:spPr bwMode="auto">
          <a:xfrm>
            <a:off x="3017485" y="1958181"/>
            <a:ext cx="1262026" cy="538958"/>
          </a:xfrm>
          <a:custGeom>
            <a:avLst/>
            <a:gdLst>
              <a:gd name="T0" fmla="*/ 1464320747 w 21600"/>
              <a:gd name="T1" fmla="*/ 504420246 h 21600"/>
              <a:gd name="T2" fmla="*/ 1464320747 w 21600"/>
              <a:gd name="T3" fmla="*/ 504420246 h 21600"/>
              <a:gd name="T4" fmla="*/ 1464320747 w 21600"/>
              <a:gd name="T5" fmla="*/ 504420246 h 21600"/>
              <a:gd name="T6" fmla="*/ 1464320747 w 21600"/>
              <a:gd name="T7" fmla="*/ 50442024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5" name="AutoShape 67"/>
          <p:cNvSpPr>
            <a:spLocks/>
          </p:cNvSpPr>
          <p:nvPr/>
        </p:nvSpPr>
        <p:spPr bwMode="auto">
          <a:xfrm>
            <a:off x="4395788" y="2009775"/>
            <a:ext cx="31750" cy="487363"/>
          </a:xfrm>
          <a:custGeom>
            <a:avLst/>
            <a:gdLst>
              <a:gd name="T0" fmla="*/ 34300 w 21600"/>
              <a:gd name="T1" fmla="*/ 124056943 h 21600"/>
              <a:gd name="T2" fmla="*/ 34300 w 21600"/>
              <a:gd name="T3" fmla="*/ 124056943 h 21600"/>
              <a:gd name="T4" fmla="*/ 34300 w 21600"/>
              <a:gd name="T5" fmla="*/ 124056943 h 21600"/>
              <a:gd name="T6" fmla="*/ 34300 w 21600"/>
              <a:gd name="T7" fmla="*/ 12405694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6" name="AutoShape 68"/>
          <p:cNvSpPr>
            <a:spLocks/>
          </p:cNvSpPr>
          <p:nvPr/>
        </p:nvSpPr>
        <p:spPr bwMode="auto">
          <a:xfrm>
            <a:off x="4484839" y="1958180"/>
            <a:ext cx="1547272" cy="571501"/>
          </a:xfrm>
          <a:custGeom>
            <a:avLst/>
            <a:gdLst>
              <a:gd name="T0" fmla="*/ 2147483647 w 21600"/>
              <a:gd name="T1" fmla="*/ 572093058 h 21600"/>
              <a:gd name="T2" fmla="*/ 2147483647 w 21600"/>
              <a:gd name="T3" fmla="*/ 572093058 h 21600"/>
              <a:gd name="T4" fmla="*/ 2147483647 w 21600"/>
              <a:gd name="T5" fmla="*/ 572093058 h 21600"/>
              <a:gd name="T6" fmla="*/ 2147483647 w 21600"/>
              <a:gd name="T7" fmla="*/ 57209305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7" name="Line 69"/>
          <p:cNvSpPr>
            <a:spLocks noChangeShapeType="1"/>
          </p:cNvSpPr>
          <p:nvPr/>
        </p:nvSpPr>
        <p:spPr bwMode="auto">
          <a:xfrm>
            <a:off x="4508500" y="1870870"/>
            <a:ext cx="3429000" cy="73104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08" name="AutoShape 70"/>
          <p:cNvSpPr>
            <a:spLocks/>
          </p:cNvSpPr>
          <p:nvPr/>
        </p:nvSpPr>
        <p:spPr bwMode="auto">
          <a:xfrm>
            <a:off x="298450" y="1125538"/>
            <a:ext cx="8615363" cy="485775"/>
          </a:xfrm>
          <a:custGeom>
            <a:avLst/>
            <a:gdLst>
              <a:gd name="T0" fmla="*/ 2147483647 w 21600"/>
              <a:gd name="T1" fmla="*/ 122848224 h 21600"/>
              <a:gd name="T2" fmla="*/ 2147483647 w 21600"/>
              <a:gd name="T3" fmla="*/ 122848224 h 21600"/>
              <a:gd name="T4" fmla="*/ 2147483647 w 21600"/>
              <a:gd name="T5" fmla="*/ 122848224 h 21600"/>
              <a:gd name="T6" fmla="*/ 2147483647 w 21600"/>
              <a:gd name="T7" fmla="*/ 122848224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spcBef>
                <a:spcPts val="600"/>
              </a:spcBef>
            </a:pPr>
            <a:r>
              <a:rPr lang="en-US" altLang="en-US" sz="2800">
                <a:latin typeface="Arial" pitchFamily="34" charset="0"/>
                <a:cs typeface="Arial" pitchFamily="34" charset="0"/>
                <a:sym typeface="Arial" pitchFamily="34" charset="0"/>
              </a:rPr>
              <a:t>Consider a search tree with branching factor </a:t>
            </a:r>
            <a:r>
              <a:rPr lang="en-US" altLang="en-US" sz="2800" i="1">
                <a:latin typeface="Arial" pitchFamily="34" charset="0"/>
                <a:cs typeface="Arial" pitchFamily="34" charset="0"/>
                <a:sym typeface="Arial" pitchFamily="34" charset="0"/>
              </a:rPr>
              <a:t>M</a:t>
            </a:r>
            <a:r>
              <a:rPr lang="en-US" altLang="en-US" sz="2800">
                <a:latin typeface="Arial" pitchFamily="34" charset="0"/>
                <a:cs typeface="Arial" pitchFamily="34" charset="0"/>
                <a:sym typeface="Arial" pitchFamily="34" charset="0"/>
              </a:rPr>
              <a:t>:</a:t>
            </a:r>
            <a:endParaRPr lang="en-US" altLang="en-US"/>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53AB8205-6869-4E3C-B489-2818E9B76C60}" type="slidenum">
              <a:rPr lang="en-US" altLang="en-US" sz="1400">
                <a:latin typeface="Arial" pitchFamily="34" charset="0"/>
                <a:cs typeface="Arial" pitchFamily="34" charset="0"/>
                <a:sym typeface="Arial" pitchFamily="34" charset="0"/>
              </a:rPr>
              <a:pPr algn="r" eaLnBrk="1"/>
              <a:t>5</a:t>
            </a:fld>
            <a:endParaRPr lang="en-US" altLang="en-US"/>
          </a:p>
        </p:txBody>
      </p:sp>
      <p:sp>
        <p:nvSpPr>
          <p:cNvPr id="9219" name="Rectangle 2"/>
          <p:cNvSpPr>
            <a:spLocks noGrp="1" noChangeArrowheads="1"/>
          </p:cNvSpPr>
          <p:nvPr>
            <p:ph type="body" idx="1"/>
          </p:nvPr>
        </p:nvSpPr>
        <p:spPr>
          <a:xfrm>
            <a:off x="228600" y="1235075"/>
            <a:ext cx="8686800" cy="5089525"/>
          </a:xfrm>
        </p:spPr>
        <p:txBody>
          <a:bodyPr lIns="0" tIns="0" rIns="0" bIns="0"/>
          <a:lstStyle/>
          <a:p>
            <a:pPr marL="257175" indent="-257175" defTabSz="914400" eaLnBrk="1">
              <a:spcBef>
                <a:spcPts val="600"/>
              </a:spcBef>
              <a:buFontTx/>
              <a:buChar char="•"/>
            </a:pPr>
            <a:r>
              <a:rPr lang="en-US" altLang="en-US" sz="2400" smtClean="0">
                <a:latin typeface="Arial" pitchFamily="34" charset="0"/>
                <a:cs typeface="Arial" pitchFamily="34" charset="0"/>
                <a:sym typeface="Arial" pitchFamily="34" charset="0"/>
              </a:rPr>
              <a:t>Each internal node has (up to) </a:t>
            </a:r>
            <a:r>
              <a:rPr lang="en-US" altLang="en-US" sz="2400" i="1" smtClean="0">
                <a:latin typeface="Times New Roman" pitchFamily="18" charset="0"/>
                <a:cs typeface="Times New Roman" pitchFamily="18" charset="0"/>
                <a:sym typeface="Times New Roman" pitchFamily="18" charset="0"/>
              </a:rPr>
              <a:t>M</a:t>
            </a:r>
            <a:r>
              <a:rPr lang="en-US" altLang="en-US" sz="2400" smtClean="0">
                <a:latin typeface="Arial" pitchFamily="34" charset="0"/>
                <a:cs typeface="Arial" pitchFamily="34" charset="0"/>
                <a:sym typeface="Arial" pitchFamily="34" charset="0"/>
              </a:rPr>
              <a:t>-1 keys:</a:t>
            </a:r>
          </a:p>
          <a:p>
            <a:pPr marL="257175" indent="-257175" defTabSz="914400" eaLnBrk="1">
              <a:spcBef>
                <a:spcPts val="600"/>
              </a:spcBef>
              <a:buFontTx/>
              <a:buChar char="•"/>
            </a:pPr>
            <a:r>
              <a:rPr lang="en-US" altLang="en-US" sz="2400" smtClean="0">
                <a:latin typeface="Arial" pitchFamily="34" charset="0"/>
                <a:cs typeface="Arial" pitchFamily="34" charset="0"/>
                <a:sym typeface="Arial" pitchFamily="34" charset="0"/>
              </a:rPr>
              <a:t>Order property:</a:t>
            </a:r>
          </a:p>
          <a:p>
            <a:pPr marL="647700" lvl="1" indent="-190500" defTabSz="914400" eaLnBrk="1">
              <a:spcBef>
                <a:spcPts val="500"/>
              </a:spcBef>
              <a:buFontTx/>
              <a:buChar char="–"/>
            </a:pPr>
            <a:r>
              <a:rPr lang="en-US" altLang="en-US" sz="2000" smtClean="0">
                <a:latin typeface="Arial" pitchFamily="34" charset="0"/>
                <a:cs typeface="Arial" pitchFamily="34" charset="0"/>
                <a:sym typeface="Arial" pitchFamily="34" charset="0"/>
              </a:rPr>
              <a:t>subtree between two keys </a:t>
            </a:r>
            <a:r>
              <a:rPr lang="en-US" altLang="en-US" sz="2000" i="1" smtClean="0">
                <a:latin typeface="Times New Roman" pitchFamily="18" charset="0"/>
                <a:cs typeface="Times New Roman" pitchFamily="18" charset="0"/>
                <a:sym typeface="Times New Roman" pitchFamily="18" charset="0"/>
              </a:rPr>
              <a:t>x </a:t>
            </a:r>
            <a:r>
              <a:rPr lang="en-US" altLang="en-US" sz="2000" smtClean="0">
                <a:latin typeface="Arial" pitchFamily="34" charset="0"/>
                <a:cs typeface="Arial" pitchFamily="34" charset="0"/>
                <a:sym typeface="Arial" pitchFamily="34" charset="0"/>
              </a:rPr>
              <a:t>and </a:t>
            </a:r>
            <a:r>
              <a:rPr lang="en-US" altLang="en-US" sz="2000" i="1" smtClean="0">
                <a:latin typeface="Times New Roman" pitchFamily="18" charset="0"/>
                <a:cs typeface="Times New Roman" pitchFamily="18" charset="0"/>
                <a:sym typeface="Times New Roman" pitchFamily="18" charset="0"/>
              </a:rPr>
              <a:t>y </a:t>
            </a:r>
          </a:p>
          <a:p>
            <a:pPr marL="647700" lvl="1" indent="-190500" defTabSz="914400" eaLnBrk="1">
              <a:spcBef>
                <a:spcPts val="500"/>
              </a:spcBef>
            </a:pPr>
            <a:r>
              <a:rPr lang="en-US" altLang="en-US" sz="2000" smtClean="0">
                <a:latin typeface="Arial" pitchFamily="34" charset="0"/>
                <a:cs typeface="Arial" pitchFamily="34" charset="0"/>
                <a:sym typeface="Arial" pitchFamily="34" charset="0"/>
              </a:rPr>
              <a:t>    contain leaves with </a:t>
            </a:r>
            <a:r>
              <a:rPr lang="en-US" altLang="en-US" sz="2000" i="1" smtClean="0">
                <a:latin typeface="Times New Roman" pitchFamily="18" charset="0"/>
                <a:cs typeface="Times New Roman" pitchFamily="18" charset="0"/>
                <a:sym typeface="Times New Roman" pitchFamily="18" charset="0"/>
              </a:rPr>
              <a:t>values</a:t>
            </a:r>
            <a:r>
              <a:rPr lang="en-US" altLang="en-US" sz="2000" smtClean="0">
                <a:latin typeface="Arial" pitchFamily="34" charset="0"/>
                <a:cs typeface="Arial" pitchFamily="34" charset="0"/>
                <a:sym typeface="Arial" pitchFamily="34" charset="0"/>
              </a:rPr>
              <a:t> </a:t>
            </a:r>
            <a:r>
              <a:rPr lang="en-US" altLang="en-US" sz="2000" i="1" smtClean="0">
                <a:solidFill>
                  <a:srgbClr val="9900CC"/>
                </a:solidFill>
                <a:latin typeface="Times New Roman" pitchFamily="18" charset="0"/>
                <a:cs typeface="Times New Roman" pitchFamily="18" charset="0"/>
                <a:sym typeface="Times New Roman" pitchFamily="18" charset="0"/>
              </a:rPr>
              <a:t>v </a:t>
            </a:r>
            <a:r>
              <a:rPr lang="en-US" altLang="en-US" sz="2000" smtClean="0">
                <a:latin typeface="Arial" pitchFamily="34" charset="0"/>
                <a:cs typeface="Arial" pitchFamily="34" charset="0"/>
                <a:sym typeface="Arial" pitchFamily="34" charset="0"/>
              </a:rPr>
              <a:t>such that </a:t>
            </a:r>
            <a:r>
              <a:rPr lang="en-US" altLang="en-US" sz="2000" i="1" smtClean="0">
                <a:latin typeface="Times New Roman" pitchFamily="18" charset="0"/>
                <a:cs typeface="Times New Roman" pitchFamily="18" charset="0"/>
                <a:sym typeface="Times New Roman" pitchFamily="18" charset="0"/>
              </a:rPr>
              <a:t>x </a:t>
            </a:r>
            <a:r>
              <a:rPr lang="en-US" altLang="en-US" sz="2000" smtClean="0">
                <a:latin typeface="Times New Roman" pitchFamily="18" charset="0"/>
                <a:ea typeface="Symbol" pitchFamily="18" charset="2"/>
                <a:cs typeface="Times New Roman" pitchFamily="18" charset="0"/>
                <a:sym typeface="Symbol" pitchFamily="18" charset="2"/>
              </a:rPr>
              <a:t>≤</a:t>
            </a:r>
            <a:r>
              <a:rPr lang="en-US" altLang="en-US" sz="2000" i="1" smtClean="0">
                <a:latin typeface="Times New Roman" pitchFamily="18" charset="0"/>
                <a:cs typeface="Times New Roman" pitchFamily="18" charset="0"/>
                <a:sym typeface="Times New Roman" pitchFamily="18" charset="0"/>
              </a:rPr>
              <a:t> </a:t>
            </a:r>
            <a:r>
              <a:rPr lang="en-US" altLang="en-US" sz="2000" i="1" smtClean="0">
                <a:solidFill>
                  <a:srgbClr val="9900CC"/>
                </a:solidFill>
                <a:latin typeface="Times New Roman" pitchFamily="18" charset="0"/>
                <a:cs typeface="Times New Roman" pitchFamily="18" charset="0"/>
                <a:sym typeface="Times New Roman" pitchFamily="18" charset="0"/>
              </a:rPr>
              <a:t>v</a:t>
            </a:r>
            <a:r>
              <a:rPr lang="en-US" altLang="en-US" sz="2000" i="1" smtClean="0">
                <a:latin typeface="Times New Roman" pitchFamily="18" charset="0"/>
                <a:cs typeface="Times New Roman" pitchFamily="18" charset="0"/>
                <a:sym typeface="Times New Roman" pitchFamily="18" charset="0"/>
              </a:rPr>
              <a:t> </a:t>
            </a:r>
            <a:r>
              <a:rPr lang="en-US" altLang="en-US" sz="2000" smtClean="0">
                <a:latin typeface="Arial" pitchFamily="34" charset="0"/>
                <a:cs typeface="Arial" pitchFamily="34" charset="0"/>
                <a:sym typeface="Arial" pitchFamily="34" charset="0"/>
              </a:rPr>
              <a:t>&lt;</a:t>
            </a:r>
            <a:r>
              <a:rPr lang="en-US" altLang="en-US" sz="2000" i="1" smtClean="0">
                <a:latin typeface="Times New Roman" pitchFamily="18" charset="0"/>
                <a:cs typeface="Times New Roman" pitchFamily="18" charset="0"/>
                <a:sym typeface="Times New Roman" pitchFamily="18" charset="0"/>
              </a:rPr>
              <a:t> y</a:t>
            </a:r>
          </a:p>
          <a:p>
            <a:pPr marL="647700" lvl="1" indent="-190500" defTabSz="914400" eaLnBrk="1">
              <a:spcBef>
                <a:spcPts val="500"/>
              </a:spcBef>
              <a:buFontTx/>
              <a:buChar char="–"/>
            </a:pPr>
            <a:r>
              <a:rPr lang="en-US" altLang="en-US" sz="2000" smtClean="0">
                <a:latin typeface="Arial" pitchFamily="34" charset="0"/>
                <a:cs typeface="Arial" pitchFamily="34" charset="0"/>
                <a:sym typeface="Arial" pitchFamily="34" charset="0"/>
              </a:rPr>
              <a:t>Note the  “</a:t>
            </a:r>
            <a:r>
              <a:rPr lang="en-US" altLang="en-US" sz="2000" smtClean="0">
                <a:latin typeface="Times New Roman" pitchFamily="18" charset="0"/>
                <a:ea typeface="Symbol" pitchFamily="18" charset="2"/>
                <a:cs typeface="Times New Roman" pitchFamily="18" charset="0"/>
                <a:sym typeface="Symbol" pitchFamily="18" charset="2"/>
              </a:rPr>
              <a:t>≤</a:t>
            </a:r>
            <a:r>
              <a:rPr lang="en-US" altLang="en-US" sz="2000" smtClean="0">
                <a:latin typeface="Arial" pitchFamily="34" charset="0"/>
                <a:cs typeface="Arial" pitchFamily="34" charset="0"/>
                <a:sym typeface="Arial" pitchFamily="34" charset="0"/>
              </a:rPr>
              <a:t>”</a:t>
            </a:r>
            <a:endParaRPr lang="en-US" altLang="en-US" sz="2400" smtClean="0">
              <a:latin typeface="Arial" pitchFamily="34" charset="0"/>
              <a:cs typeface="Arial" pitchFamily="34" charset="0"/>
              <a:sym typeface="Arial" pitchFamily="34" charset="0"/>
            </a:endParaRPr>
          </a:p>
          <a:p>
            <a:pPr marL="257175" indent="-257175" defTabSz="914400" eaLnBrk="1">
              <a:spcBef>
                <a:spcPts val="600"/>
              </a:spcBef>
              <a:buFontTx/>
              <a:buChar char="•"/>
            </a:pPr>
            <a:r>
              <a:rPr lang="en-US" altLang="en-US" sz="2400" smtClean="0">
                <a:latin typeface="Arial" pitchFamily="34" charset="0"/>
                <a:cs typeface="Arial" pitchFamily="34" charset="0"/>
                <a:sym typeface="Arial" pitchFamily="34" charset="0"/>
              </a:rPr>
              <a:t>Leaf nodes have up to </a:t>
            </a:r>
            <a:r>
              <a:rPr lang="en-US" altLang="en-US" sz="2400" i="1" smtClean="0">
                <a:latin typeface="Times New Roman" pitchFamily="18" charset="0"/>
                <a:cs typeface="Times New Roman" pitchFamily="18" charset="0"/>
                <a:sym typeface="Times New Roman" pitchFamily="18" charset="0"/>
              </a:rPr>
              <a:t>L</a:t>
            </a:r>
          </a:p>
          <a:p>
            <a:pPr marL="257175" indent="-257175" defTabSz="914400" eaLnBrk="1">
              <a:spcBef>
                <a:spcPts val="600"/>
              </a:spcBef>
            </a:pPr>
            <a:r>
              <a:rPr lang="en-US" altLang="en-US" sz="2400" smtClean="0">
                <a:latin typeface="Arial" pitchFamily="34" charset="0"/>
                <a:cs typeface="Arial" pitchFamily="34" charset="0"/>
                <a:sym typeface="Arial" pitchFamily="34" charset="0"/>
              </a:rPr>
              <a:t>    </a:t>
            </a:r>
            <a:r>
              <a:rPr lang="en-US" altLang="en-US" sz="2400" b="1" smtClean="0">
                <a:latin typeface="Arial" pitchFamily="34" charset="0"/>
                <a:cs typeface="Arial" pitchFamily="34" charset="0"/>
                <a:sym typeface="Arial" pitchFamily="34" charset="0"/>
              </a:rPr>
              <a:t>sorted</a:t>
            </a:r>
            <a:r>
              <a:rPr lang="en-US" altLang="en-US" sz="2400" smtClean="0">
                <a:latin typeface="Arial" pitchFamily="34" charset="0"/>
                <a:cs typeface="Arial" pitchFamily="34" charset="0"/>
                <a:sym typeface="Arial" pitchFamily="34" charset="0"/>
              </a:rPr>
              <a:t> keys.</a:t>
            </a:r>
            <a:endParaRPr lang="en-US" altLang="en-US" smtClean="0"/>
          </a:p>
        </p:txBody>
      </p:sp>
      <p:sp>
        <p:nvSpPr>
          <p:cNvPr id="9220" name="Rectangle 3"/>
          <p:cNvSpPr>
            <a:spLocks noGrp="1" noChangeArrowheads="1"/>
          </p:cNvSpPr>
          <p:nvPr>
            <p:ph type="title"/>
          </p:nvPr>
        </p:nvSpPr>
        <p:spPr>
          <a:xfrm>
            <a:off x="685800" y="76200"/>
            <a:ext cx="7772400" cy="914400"/>
          </a:xfrm>
        </p:spPr>
        <p:txBody>
          <a:bodyPr lIns="0" tIns="0" rIns="0" bIns="0"/>
          <a:lstStyle/>
          <a:p>
            <a:pPr algn="ctr" defTabSz="803275" eaLnBrk="1"/>
            <a:r>
              <a:rPr lang="en-US" altLang="en-US" sz="3500" smtClean="0">
                <a:latin typeface="Arial" pitchFamily="34" charset="0"/>
                <a:cs typeface="Arial" pitchFamily="34" charset="0"/>
                <a:sym typeface="Arial" pitchFamily="34" charset="0"/>
              </a:rPr>
              <a:t>B+ Trees</a:t>
            </a:r>
            <a:br>
              <a:rPr lang="en-US" altLang="en-US" sz="3500" smtClean="0">
                <a:latin typeface="Arial" pitchFamily="34" charset="0"/>
                <a:cs typeface="Arial" pitchFamily="34" charset="0"/>
                <a:sym typeface="Arial" pitchFamily="34" charset="0"/>
              </a:rPr>
            </a:br>
            <a:r>
              <a:rPr lang="en-US" altLang="en-US" sz="2100" smtClean="0">
                <a:latin typeface="Arial" pitchFamily="34" charset="0"/>
                <a:cs typeface="Arial" pitchFamily="34" charset="0"/>
                <a:sym typeface="Arial" pitchFamily="34" charset="0"/>
              </a:rPr>
              <a:t>(book calls these B-trees)</a:t>
            </a:r>
            <a:endParaRPr lang="en-US" altLang="en-US" smtClean="0"/>
          </a:p>
        </p:txBody>
      </p:sp>
      <p:grpSp>
        <p:nvGrpSpPr>
          <p:cNvPr id="9221" name="Group 4"/>
          <p:cNvGrpSpPr>
            <a:grpSpLocks/>
          </p:cNvGrpSpPr>
          <p:nvPr/>
        </p:nvGrpSpPr>
        <p:grpSpPr bwMode="auto">
          <a:xfrm>
            <a:off x="5715000" y="3394075"/>
            <a:ext cx="304800" cy="373063"/>
            <a:chOff x="0" y="0"/>
            <a:chExt cx="305435" cy="372750"/>
          </a:xfrm>
        </p:grpSpPr>
        <p:grpSp>
          <p:nvGrpSpPr>
            <p:cNvPr id="9328" name="Group 5"/>
            <p:cNvGrpSpPr>
              <a:grpSpLocks/>
            </p:cNvGrpSpPr>
            <p:nvPr/>
          </p:nvGrpSpPr>
          <p:grpSpPr bwMode="auto">
            <a:xfrm>
              <a:off x="0" y="0"/>
              <a:ext cx="304800" cy="372750"/>
              <a:chOff x="0" y="0"/>
              <a:chExt cx="304800" cy="372750"/>
            </a:xfrm>
          </p:grpSpPr>
          <p:sp>
            <p:nvSpPr>
              <p:cNvPr id="9338" name="AutoShape 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39" name="AutoShape 7"/>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3</a:t>
                </a:r>
                <a:endParaRPr lang="en-US" altLang="en-US"/>
              </a:p>
            </p:txBody>
          </p:sp>
        </p:grpSp>
        <p:grpSp>
          <p:nvGrpSpPr>
            <p:cNvPr id="9329" name="Group 8"/>
            <p:cNvGrpSpPr>
              <a:grpSpLocks/>
            </p:cNvGrpSpPr>
            <p:nvPr/>
          </p:nvGrpSpPr>
          <p:grpSpPr bwMode="auto">
            <a:xfrm>
              <a:off x="-1" y="33974"/>
              <a:ext cx="305437" cy="305436"/>
              <a:chOff x="-1" y="0"/>
              <a:chExt cx="305437" cy="305435"/>
            </a:xfrm>
          </p:grpSpPr>
          <p:sp>
            <p:nvSpPr>
              <p:cNvPr id="9330" name="Line 9"/>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1" name="Line 10"/>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2" name="Line 11"/>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3" name="Line 12"/>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4" name="Line 13"/>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5" name="Line 14"/>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6" name="Line 15"/>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7" name="Line 16"/>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2" name="Group 17"/>
          <p:cNvGrpSpPr>
            <a:grpSpLocks/>
          </p:cNvGrpSpPr>
          <p:nvPr/>
        </p:nvGrpSpPr>
        <p:grpSpPr bwMode="auto">
          <a:xfrm>
            <a:off x="6096000" y="3394075"/>
            <a:ext cx="304800" cy="373063"/>
            <a:chOff x="0" y="0"/>
            <a:chExt cx="305435" cy="372750"/>
          </a:xfrm>
        </p:grpSpPr>
        <p:grpSp>
          <p:nvGrpSpPr>
            <p:cNvPr id="9316" name="Group 18"/>
            <p:cNvGrpSpPr>
              <a:grpSpLocks/>
            </p:cNvGrpSpPr>
            <p:nvPr/>
          </p:nvGrpSpPr>
          <p:grpSpPr bwMode="auto">
            <a:xfrm>
              <a:off x="0" y="0"/>
              <a:ext cx="304800" cy="372750"/>
              <a:chOff x="0" y="0"/>
              <a:chExt cx="304800" cy="372750"/>
            </a:xfrm>
          </p:grpSpPr>
          <p:sp>
            <p:nvSpPr>
              <p:cNvPr id="9326" name="AutoShape 19"/>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27" name="AutoShape 20"/>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7</a:t>
                </a:r>
                <a:endParaRPr lang="en-US" altLang="en-US"/>
              </a:p>
            </p:txBody>
          </p:sp>
        </p:grpSp>
        <p:grpSp>
          <p:nvGrpSpPr>
            <p:cNvPr id="9317" name="Group 21"/>
            <p:cNvGrpSpPr>
              <a:grpSpLocks/>
            </p:cNvGrpSpPr>
            <p:nvPr/>
          </p:nvGrpSpPr>
          <p:grpSpPr bwMode="auto">
            <a:xfrm>
              <a:off x="-1" y="33974"/>
              <a:ext cx="305437" cy="305436"/>
              <a:chOff x="-1" y="0"/>
              <a:chExt cx="305437" cy="305435"/>
            </a:xfrm>
          </p:grpSpPr>
          <p:sp>
            <p:nvSpPr>
              <p:cNvPr id="9318" name="Line 22"/>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9" name="Line 23"/>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0" name="Line 24"/>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1" name="Line 25"/>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2" name="Line 26"/>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3" name="Line 27"/>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4" name="Line 28"/>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5" name="Line 29"/>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3" name="Group 30"/>
          <p:cNvGrpSpPr>
            <a:grpSpLocks/>
          </p:cNvGrpSpPr>
          <p:nvPr/>
        </p:nvGrpSpPr>
        <p:grpSpPr bwMode="auto">
          <a:xfrm>
            <a:off x="6450013" y="3394075"/>
            <a:ext cx="357187" cy="373063"/>
            <a:chOff x="-1" y="0"/>
            <a:chExt cx="358142" cy="372750"/>
          </a:xfrm>
        </p:grpSpPr>
        <p:grpSp>
          <p:nvGrpSpPr>
            <p:cNvPr id="9304" name="Group 31"/>
            <p:cNvGrpSpPr>
              <a:grpSpLocks/>
            </p:cNvGrpSpPr>
            <p:nvPr/>
          </p:nvGrpSpPr>
          <p:grpSpPr bwMode="auto">
            <a:xfrm>
              <a:off x="-1" y="0"/>
              <a:ext cx="358142" cy="372750"/>
              <a:chOff x="-1" y="0"/>
              <a:chExt cx="358142" cy="372750"/>
            </a:xfrm>
          </p:grpSpPr>
          <p:sp>
            <p:nvSpPr>
              <p:cNvPr id="9314" name="AutoShape 3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15" name="AutoShape 3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12</a:t>
                </a:r>
                <a:endParaRPr lang="en-US" altLang="en-US"/>
              </a:p>
            </p:txBody>
          </p:sp>
        </p:grpSp>
        <p:grpSp>
          <p:nvGrpSpPr>
            <p:cNvPr id="9305" name="Group 34"/>
            <p:cNvGrpSpPr>
              <a:grpSpLocks/>
            </p:cNvGrpSpPr>
            <p:nvPr/>
          </p:nvGrpSpPr>
          <p:grpSpPr bwMode="auto">
            <a:xfrm>
              <a:off x="26669" y="33974"/>
              <a:ext cx="305436" cy="305436"/>
              <a:chOff x="-1" y="0"/>
              <a:chExt cx="305437" cy="305435"/>
            </a:xfrm>
          </p:grpSpPr>
          <p:sp>
            <p:nvSpPr>
              <p:cNvPr id="9306" name="Line 35"/>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7" name="Line 36"/>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8" name="Line 37"/>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9" name="Line 38"/>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0" name="Line 39"/>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1" name="Line 40"/>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2" name="Line 41"/>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3" name="Line 42"/>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4" name="Group 43"/>
          <p:cNvGrpSpPr>
            <a:grpSpLocks/>
          </p:cNvGrpSpPr>
          <p:nvPr/>
        </p:nvGrpSpPr>
        <p:grpSpPr bwMode="auto">
          <a:xfrm>
            <a:off x="6831013" y="3394075"/>
            <a:ext cx="357187" cy="373063"/>
            <a:chOff x="-1" y="0"/>
            <a:chExt cx="358142" cy="372750"/>
          </a:xfrm>
        </p:grpSpPr>
        <p:grpSp>
          <p:nvGrpSpPr>
            <p:cNvPr id="9292" name="Group 44"/>
            <p:cNvGrpSpPr>
              <a:grpSpLocks/>
            </p:cNvGrpSpPr>
            <p:nvPr/>
          </p:nvGrpSpPr>
          <p:grpSpPr bwMode="auto">
            <a:xfrm>
              <a:off x="-1" y="0"/>
              <a:ext cx="358142" cy="372750"/>
              <a:chOff x="-1" y="0"/>
              <a:chExt cx="358142" cy="372750"/>
            </a:xfrm>
          </p:grpSpPr>
          <p:sp>
            <p:nvSpPr>
              <p:cNvPr id="9302" name="AutoShape 4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03" name="AutoShape 4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21</a:t>
                </a:r>
                <a:endParaRPr lang="en-US" altLang="en-US"/>
              </a:p>
            </p:txBody>
          </p:sp>
        </p:grpSp>
        <p:grpSp>
          <p:nvGrpSpPr>
            <p:cNvPr id="9293" name="Group 47"/>
            <p:cNvGrpSpPr>
              <a:grpSpLocks/>
            </p:cNvGrpSpPr>
            <p:nvPr/>
          </p:nvGrpSpPr>
          <p:grpSpPr bwMode="auto">
            <a:xfrm>
              <a:off x="26669" y="33974"/>
              <a:ext cx="305436" cy="305436"/>
              <a:chOff x="-1" y="0"/>
              <a:chExt cx="305437" cy="305435"/>
            </a:xfrm>
          </p:grpSpPr>
          <p:sp>
            <p:nvSpPr>
              <p:cNvPr id="9294" name="Line 48"/>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5" name="Line 49"/>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6" name="Line 50"/>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7" name="Line 51"/>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8" name="Line 52"/>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9" name="Line 53"/>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0" name="Line 54"/>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1" name="Line 55"/>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5" name="Group 56"/>
          <p:cNvGrpSpPr>
            <a:grpSpLocks/>
          </p:cNvGrpSpPr>
          <p:nvPr/>
        </p:nvGrpSpPr>
        <p:grpSpPr bwMode="auto">
          <a:xfrm>
            <a:off x="7239000" y="3394075"/>
            <a:ext cx="304800" cy="373063"/>
            <a:chOff x="0" y="0"/>
            <a:chExt cx="305435" cy="372750"/>
          </a:xfrm>
        </p:grpSpPr>
        <p:grpSp>
          <p:nvGrpSpPr>
            <p:cNvPr id="9280" name="Group 57"/>
            <p:cNvGrpSpPr>
              <a:grpSpLocks/>
            </p:cNvGrpSpPr>
            <p:nvPr/>
          </p:nvGrpSpPr>
          <p:grpSpPr bwMode="auto">
            <a:xfrm>
              <a:off x="0" y="0"/>
              <a:ext cx="304800" cy="372750"/>
              <a:chOff x="0" y="0"/>
              <a:chExt cx="304800" cy="372750"/>
            </a:xfrm>
          </p:grpSpPr>
          <p:sp>
            <p:nvSpPr>
              <p:cNvPr id="9290" name="AutoShape 5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91" name="AutoShape 5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81" name="Group 60"/>
            <p:cNvGrpSpPr>
              <a:grpSpLocks/>
            </p:cNvGrpSpPr>
            <p:nvPr/>
          </p:nvGrpSpPr>
          <p:grpSpPr bwMode="auto">
            <a:xfrm>
              <a:off x="-1" y="33974"/>
              <a:ext cx="305437" cy="305436"/>
              <a:chOff x="-1" y="0"/>
              <a:chExt cx="305437" cy="305435"/>
            </a:xfrm>
          </p:grpSpPr>
          <p:sp>
            <p:nvSpPr>
              <p:cNvPr id="9282" name="Line 61"/>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3" name="Line 62"/>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4" name="Line 63"/>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5" name="Line 64"/>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6" name="Line 65"/>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7" name="Line 66"/>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8" name="Line 67"/>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9" name="Line 68"/>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9226" name="AutoShape 69"/>
          <p:cNvSpPr>
            <a:spLocks/>
          </p:cNvSpPr>
          <p:nvPr/>
        </p:nvSpPr>
        <p:spPr bwMode="auto">
          <a:xfrm>
            <a:off x="4416565" y="3733770"/>
            <a:ext cx="1221658" cy="1600230"/>
          </a:xfrm>
          <a:custGeom>
            <a:avLst/>
            <a:gdLst>
              <a:gd name="T0" fmla="*/ 1139823709 w 21600"/>
              <a:gd name="T1" fmla="*/ 2147483647 h 21600"/>
              <a:gd name="T2" fmla="*/ 1139823709 w 21600"/>
              <a:gd name="T3" fmla="*/ 2147483647 h 21600"/>
              <a:gd name="T4" fmla="*/ 1139823709 w 21600"/>
              <a:gd name="T5" fmla="*/ 2147483647 h 21600"/>
              <a:gd name="T6" fmla="*/ 1139823709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200"/>
                  <a:pt x="7199" y="14399"/>
                  <a:pt x="0" y="21599"/>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7" name="AutoShape 70"/>
          <p:cNvSpPr>
            <a:spLocks/>
          </p:cNvSpPr>
          <p:nvPr/>
        </p:nvSpPr>
        <p:spPr bwMode="auto">
          <a:xfrm>
            <a:off x="5305808" y="3767138"/>
            <a:ext cx="751298" cy="1558130"/>
          </a:xfrm>
          <a:custGeom>
            <a:avLst/>
            <a:gdLst>
              <a:gd name="T0" fmla="*/ 229735881 w 21600"/>
              <a:gd name="T1" fmla="*/ 2147483647 h 21600"/>
              <a:gd name="T2" fmla="*/ 229735881 w 21600"/>
              <a:gd name="T3" fmla="*/ 2147483647 h 21600"/>
              <a:gd name="T4" fmla="*/ 229735881 w 21600"/>
              <a:gd name="T5" fmla="*/ 2147483647 h 21600"/>
              <a:gd name="T6" fmla="*/ 229735881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200"/>
                  <a:pt x="7199" y="14399"/>
                  <a:pt x="0" y="21599"/>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8" name="AutoShape 71"/>
          <p:cNvSpPr>
            <a:spLocks/>
          </p:cNvSpPr>
          <p:nvPr/>
        </p:nvSpPr>
        <p:spPr bwMode="auto">
          <a:xfrm>
            <a:off x="6370638" y="3767138"/>
            <a:ext cx="60325" cy="1582737"/>
          </a:xfrm>
          <a:custGeom>
            <a:avLst/>
            <a:gdLst>
              <a:gd name="T0" fmla="*/ 235268 w 21600"/>
              <a:gd name="T1" fmla="*/ 2147483647 h 21600"/>
              <a:gd name="T2" fmla="*/ 235268 w 21600"/>
              <a:gd name="T3" fmla="*/ 2147483647 h 21600"/>
              <a:gd name="T4" fmla="*/ 235268 w 21600"/>
              <a:gd name="T5" fmla="*/ 2147483647 h 21600"/>
              <a:gd name="T6" fmla="*/ 235268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9" name="AutoShape 72"/>
          <p:cNvSpPr>
            <a:spLocks/>
          </p:cNvSpPr>
          <p:nvPr/>
        </p:nvSpPr>
        <p:spPr bwMode="auto">
          <a:xfrm>
            <a:off x="6858246" y="3756820"/>
            <a:ext cx="648334" cy="1586052"/>
          </a:xfrm>
          <a:custGeom>
            <a:avLst/>
            <a:gdLst>
              <a:gd name="T0" fmla="*/ 180693044 w 21600"/>
              <a:gd name="T1" fmla="*/ 2147483647 h 21600"/>
              <a:gd name="T2" fmla="*/ 180693044 w 21600"/>
              <a:gd name="T3" fmla="*/ 2147483647 h 21600"/>
              <a:gd name="T4" fmla="*/ 180693044 w 21600"/>
              <a:gd name="T5" fmla="*/ 2147483647 h 21600"/>
              <a:gd name="T6" fmla="*/ 180693044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30" name="AutoShape 73"/>
          <p:cNvSpPr>
            <a:spLocks/>
          </p:cNvSpPr>
          <p:nvPr/>
        </p:nvSpPr>
        <p:spPr bwMode="auto">
          <a:xfrm>
            <a:off x="7248067" y="3767138"/>
            <a:ext cx="1361739" cy="1566862"/>
          </a:xfrm>
          <a:custGeom>
            <a:avLst/>
            <a:gdLst>
              <a:gd name="T0" fmla="*/ 1508753163 w 21600"/>
              <a:gd name="T1" fmla="*/ 2147483647 h 21600"/>
              <a:gd name="T2" fmla="*/ 1508753163 w 21600"/>
              <a:gd name="T3" fmla="*/ 2147483647 h 21600"/>
              <a:gd name="T4" fmla="*/ 1508753163 w 21600"/>
              <a:gd name="T5" fmla="*/ 2147483647 h 21600"/>
              <a:gd name="T6" fmla="*/ 1508753163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9231" name="Group 74"/>
          <p:cNvGrpSpPr>
            <a:grpSpLocks/>
          </p:cNvGrpSpPr>
          <p:nvPr/>
        </p:nvGrpSpPr>
        <p:grpSpPr bwMode="auto">
          <a:xfrm>
            <a:off x="7620000" y="3394075"/>
            <a:ext cx="304800" cy="373063"/>
            <a:chOff x="0" y="0"/>
            <a:chExt cx="305435" cy="372750"/>
          </a:xfrm>
        </p:grpSpPr>
        <p:grpSp>
          <p:nvGrpSpPr>
            <p:cNvPr id="9268" name="Group 75"/>
            <p:cNvGrpSpPr>
              <a:grpSpLocks/>
            </p:cNvGrpSpPr>
            <p:nvPr/>
          </p:nvGrpSpPr>
          <p:grpSpPr bwMode="auto">
            <a:xfrm>
              <a:off x="0" y="0"/>
              <a:ext cx="304800" cy="372750"/>
              <a:chOff x="0" y="0"/>
              <a:chExt cx="304800" cy="372750"/>
            </a:xfrm>
          </p:grpSpPr>
          <p:sp>
            <p:nvSpPr>
              <p:cNvPr id="9278" name="AutoShape 7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79" name="AutoShape 77"/>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69" name="Group 78"/>
            <p:cNvGrpSpPr>
              <a:grpSpLocks/>
            </p:cNvGrpSpPr>
            <p:nvPr/>
          </p:nvGrpSpPr>
          <p:grpSpPr bwMode="auto">
            <a:xfrm>
              <a:off x="-1" y="33974"/>
              <a:ext cx="305437" cy="305436"/>
              <a:chOff x="-1" y="0"/>
              <a:chExt cx="305437" cy="305435"/>
            </a:xfrm>
          </p:grpSpPr>
          <p:sp>
            <p:nvSpPr>
              <p:cNvPr id="9270" name="Line 79"/>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1" name="Line 80"/>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2" name="Line 81"/>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3" name="Line 82"/>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4" name="Line 83"/>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5" name="Line 84"/>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6" name="Line 85"/>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7" name="Line 86"/>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32" name="Group 87"/>
          <p:cNvGrpSpPr>
            <a:grpSpLocks/>
          </p:cNvGrpSpPr>
          <p:nvPr/>
        </p:nvGrpSpPr>
        <p:grpSpPr bwMode="auto">
          <a:xfrm>
            <a:off x="4038600" y="5334000"/>
            <a:ext cx="684213" cy="839788"/>
            <a:chOff x="53046" y="0"/>
            <a:chExt cx="685801" cy="840425"/>
          </a:xfrm>
        </p:grpSpPr>
        <p:sp>
          <p:nvSpPr>
            <p:cNvPr id="9266" name="AutoShape 88"/>
            <p:cNvSpPr>
              <a:spLocks/>
            </p:cNvSpPr>
            <p:nvPr/>
          </p:nvSpPr>
          <p:spPr bwMode="auto">
            <a:xfrm>
              <a:off x="53046" y="0"/>
              <a:ext cx="6858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7" name="AutoShape 89"/>
            <p:cNvSpPr>
              <a:spLocks/>
            </p:cNvSpPr>
            <p:nvPr/>
          </p:nvSpPr>
          <p:spPr bwMode="auto">
            <a:xfrm>
              <a:off x="145253" y="175575"/>
              <a:ext cx="501388" cy="664850"/>
            </a:xfrm>
            <a:custGeom>
              <a:avLst/>
              <a:gdLst>
                <a:gd name="T0" fmla="*/ 135077897 w 21600"/>
                <a:gd name="T1" fmla="*/ 314944124 h 21600"/>
                <a:gd name="T2" fmla="*/ 135077897 w 21600"/>
                <a:gd name="T3" fmla="*/ 314944124 h 21600"/>
                <a:gd name="T4" fmla="*/ 135077897 w 21600"/>
                <a:gd name="T5" fmla="*/ 314944124 h 21600"/>
                <a:gd name="T6" fmla="*/ 135077897 w 21600"/>
                <a:gd name="T7" fmla="*/ 314944124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a:p>
              <a:pPr algn="ctr" eaLnBrk="1"/>
              <a:r>
                <a:rPr lang="en-US" altLang="en-US" sz="2000"/>
                <a:t>x&lt;3</a:t>
              </a:r>
              <a:endParaRPr lang="en-US" altLang="en-US"/>
            </a:p>
          </p:txBody>
        </p:sp>
      </p:grpSp>
      <p:grpSp>
        <p:nvGrpSpPr>
          <p:cNvPr id="9233" name="Group 90"/>
          <p:cNvGrpSpPr>
            <a:grpSpLocks/>
          </p:cNvGrpSpPr>
          <p:nvPr/>
        </p:nvGrpSpPr>
        <p:grpSpPr bwMode="auto">
          <a:xfrm>
            <a:off x="4821872" y="5349875"/>
            <a:ext cx="893762" cy="863600"/>
            <a:chOff x="69255" y="0"/>
            <a:chExt cx="895351" cy="863605"/>
          </a:xfrm>
        </p:grpSpPr>
        <p:sp>
          <p:nvSpPr>
            <p:cNvPr id="9264" name="AutoShape 91"/>
            <p:cNvSpPr>
              <a:spLocks/>
            </p:cNvSpPr>
            <p:nvPr/>
          </p:nvSpPr>
          <p:spPr bwMode="auto">
            <a:xfrm>
              <a:off x="69255" y="0"/>
              <a:ext cx="89535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5" name="AutoShape 92"/>
            <p:cNvSpPr>
              <a:spLocks/>
            </p:cNvSpPr>
            <p:nvPr/>
          </p:nvSpPr>
          <p:spPr bwMode="auto">
            <a:xfrm>
              <a:off x="133035" y="177795"/>
              <a:ext cx="767791" cy="685810"/>
            </a:xfrm>
            <a:custGeom>
              <a:avLst/>
              <a:gdLst>
                <a:gd name="T0" fmla="*/ 485056265 w 21600"/>
                <a:gd name="T1" fmla="*/ 345679768 h 21600"/>
                <a:gd name="T2" fmla="*/ 485056265 w 21600"/>
                <a:gd name="T3" fmla="*/ 345679768 h 21600"/>
                <a:gd name="T4" fmla="*/ 485056265 w 21600"/>
                <a:gd name="T5" fmla="*/ 345679768 h 21600"/>
                <a:gd name="T6" fmla="*/ 485056265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a:p>
              <a:pPr algn="ctr" eaLnBrk="1"/>
              <a:r>
                <a:rPr lang="en-US" altLang="en-US" sz="2000"/>
                <a:t>3</a:t>
              </a:r>
              <a:r>
                <a:rPr lang="en-US" altLang="en-US" sz="2000">
                  <a:ea typeface="Symbol" pitchFamily="18" charset="2"/>
                  <a:cs typeface="Times New Roman" pitchFamily="18" charset="0"/>
                  <a:sym typeface="Symbol" pitchFamily="18" charset="2"/>
                </a:rPr>
                <a:t>≤</a:t>
              </a:r>
              <a:r>
                <a:rPr lang="en-US" altLang="en-US" sz="2000"/>
                <a:t>x&lt;7</a:t>
              </a:r>
              <a:endParaRPr lang="en-US" altLang="en-US"/>
            </a:p>
          </p:txBody>
        </p:sp>
      </p:grpSp>
      <p:grpSp>
        <p:nvGrpSpPr>
          <p:cNvPr id="9234" name="Group 93"/>
          <p:cNvGrpSpPr>
            <a:grpSpLocks/>
          </p:cNvGrpSpPr>
          <p:nvPr/>
        </p:nvGrpSpPr>
        <p:grpSpPr bwMode="auto">
          <a:xfrm>
            <a:off x="5837238" y="5334000"/>
            <a:ext cx="1030287" cy="863600"/>
            <a:chOff x="79570" y="0"/>
            <a:chExt cx="1028701" cy="863605"/>
          </a:xfrm>
        </p:grpSpPr>
        <p:sp>
          <p:nvSpPr>
            <p:cNvPr id="9262" name="AutoShape 94"/>
            <p:cNvSpPr>
              <a:spLocks/>
            </p:cNvSpPr>
            <p:nvPr/>
          </p:nvSpPr>
          <p:spPr bwMode="auto">
            <a:xfrm>
              <a:off x="79570" y="0"/>
              <a:ext cx="10287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3" name="AutoShape 95"/>
            <p:cNvSpPr>
              <a:spLocks/>
            </p:cNvSpPr>
            <p:nvPr/>
          </p:nvSpPr>
          <p:spPr bwMode="auto">
            <a:xfrm>
              <a:off x="146525" y="177795"/>
              <a:ext cx="894791" cy="685810"/>
            </a:xfrm>
            <a:custGeom>
              <a:avLst/>
              <a:gdLst>
                <a:gd name="T0" fmla="*/ 767764108 w 21600"/>
                <a:gd name="T1" fmla="*/ 345679768 h 21600"/>
                <a:gd name="T2" fmla="*/ 767764108 w 21600"/>
                <a:gd name="T3" fmla="*/ 345679768 h 21600"/>
                <a:gd name="T4" fmla="*/ 767764108 w 21600"/>
                <a:gd name="T5" fmla="*/ 345679768 h 21600"/>
                <a:gd name="T6" fmla="*/ 767764108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a:p>
              <a:pPr algn="ctr" eaLnBrk="1"/>
              <a:r>
                <a:rPr lang="en-US" altLang="en-US" sz="2000"/>
                <a:t>7</a:t>
              </a:r>
              <a:r>
                <a:rPr lang="en-US" altLang="en-US" sz="2000">
                  <a:ea typeface="Symbol" pitchFamily="18" charset="2"/>
                  <a:cs typeface="Times New Roman" pitchFamily="18" charset="0"/>
                  <a:sym typeface="Symbol" pitchFamily="18" charset="2"/>
                </a:rPr>
                <a:t>≤</a:t>
              </a:r>
              <a:r>
                <a:rPr lang="en-US" altLang="en-US" sz="2000"/>
                <a:t>x&lt;12</a:t>
              </a:r>
              <a:endParaRPr lang="en-US" altLang="en-US"/>
            </a:p>
          </p:txBody>
        </p:sp>
      </p:grpSp>
      <p:grpSp>
        <p:nvGrpSpPr>
          <p:cNvPr id="9235" name="Group 96"/>
          <p:cNvGrpSpPr>
            <a:grpSpLocks/>
          </p:cNvGrpSpPr>
          <p:nvPr/>
        </p:nvGrpSpPr>
        <p:grpSpPr bwMode="auto">
          <a:xfrm>
            <a:off x="6975475" y="5334000"/>
            <a:ext cx="1144588" cy="863600"/>
            <a:chOff x="88411" y="0"/>
            <a:chExt cx="1143001" cy="863605"/>
          </a:xfrm>
        </p:grpSpPr>
        <p:sp>
          <p:nvSpPr>
            <p:cNvPr id="9260" name="AutoShape 97"/>
            <p:cNvSpPr>
              <a:spLocks/>
            </p:cNvSpPr>
            <p:nvPr/>
          </p:nvSpPr>
          <p:spPr bwMode="auto">
            <a:xfrm>
              <a:off x="88411" y="0"/>
              <a:ext cx="11430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1" name="AutoShape 98"/>
            <p:cNvSpPr>
              <a:spLocks/>
            </p:cNvSpPr>
            <p:nvPr/>
          </p:nvSpPr>
          <p:spPr bwMode="auto">
            <a:xfrm>
              <a:off x="149016" y="177795"/>
              <a:ext cx="1021791" cy="685810"/>
            </a:xfrm>
            <a:custGeom>
              <a:avLst/>
              <a:gdLst>
                <a:gd name="T0" fmla="*/ 1143270880 w 21600"/>
                <a:gd name="T1" fmla="*/ 345679768 h 21600"/>
                <a:gd name="T2" fmla="*/ 1143270880 w 21600"/>
                <a:gd name="T3" fmla="*/ 345679768 h 21600"/>
                <a:gd name="T4" fmla="*/ 1143270880 w 21600"/>
                <a:gd name="T5" fmla="*/ 345679768 h 21600"/>
                <a:gd name="T6" fmla="*/ 1143270880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a:p>
              <a:pPr algn="ctr" eaLnBrk="1"/>
              <a:r>
                <a:rPr lang="en-US" altLang="en-US" sz="2000"/>
                <a:t>12</a:t>
              </a:r>
              <a:r>
                <a:rPr lang="en-US" altLang="en-US" sz="2000">
                  <a:ea typeface="Symbol" pitchFamily="18" charset="2"/>
                  <a:cs typeface="Times New Roman" pitchFamily="18" charset="0"/>
                  <a:sym typeface="Symbol" pitchFamily="18" charset="2"/>
                </a:rPr>
                <a:t>≤</a:t>
              </a:r>
              <a:r>
                <a:rPr lang="en-US" altLang="en-US" sz="2000"/>
                <a:t>x&lt;21</a:t>
              </a:r>
              <a:endParaRPr lang="en-US" altLang="en-US"/>
            </a:p>
          </p:txBody>
        </p:sp>
      </p:grpSp>
      <p:grpSp>
        <p:nvGrpSpPr>
          <p:cNvPr id="9236" name="Group 99"/>
          <p:cNvGrpSpPr>
            <a:grpSpLocks/>
          </p:cNvGrpSpPr>
          <p:nvPr/>
        </p:nvGrpSpPr>
        <p:grpSpPr bwMode="auto">
          <a:xfrm>
            <a:off x="8229600" y="5334000"/>
            <a:ext cx="760413" cy="863600"/>
            <a:chOff x="58940" y="0"/>
            <a:chExt cx="762001" cy="863605"/>
          </a:xfrm>
        </p:grpSpPr>
        <p:sp>
          <p:nvSpPr>
            <p:cNvPr id="9258" name="AutoShape 100"/>
            <p:cNvSpPr>
              <a:spLocks/>
            </p:cNvSpPr>
            <p:nvPr/>
          </p:nvSpPr>
          <p:spPr bwMode="auto">
            <a:xfrm>
              <a:off x="58940" y="0"/>
              <a:ext cx="7620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59" name="AutoShape 101"/>
            <p:cNvSpPr>
              <a:spLocks/>
            </p:cNvSpPr>
            <p:nvPr/>
          </p:nvSpPr>
          <p:spPr bwMode="auto">
            <a:xfrm>
              <a:off x="127669" y="177795"/>
              <a:ext cx="624543" cy="685810"/>
            </a:xfrm>
            <a:custGeom>
              <a:avLst/>
              <a:gdLst>
                <a:gd name="T0" fmla="*/ 261065942 w 21600"/>
                <a:gd name="T1" fmla="*/ 345679768 h 21600"/>
                <a:gd name="T2" fmla="*/ 261065942 w 21600"/>
                <a:gd name="T3" fmla="*/ 345679768 h 21600"/>
                <a:gd name="T4" fmla="*/ 261065942 w 21600"/>
                <a:gd name="T5" fmla="*/ 345679768 h 21600"/>
                <a:gd name="T6" fmla="*/ 261065942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a:p>
              <a:pPr algn="ctr" eaLnBrk="1"/>
              <a:r>
                <a:rPr lang="en-US" altLang="en-US" sz="2000"/>
                <a:t>21</a:t>
              </a:r>
              <a:r>
                <a:rPr lang="en-US" altLang="en-US" sz="2000">
                  <a:ea typeface="Symbol" pitchFamily="18" charset="2"/>
                  <a:cs typeface="Times New Roman" pitchFamily="18" charset="0"/>
                  <a:sym typeface="Symbol" pitchFamily="18" charset="2"/>
                </a:rPr>
                <a:t>≤</a:t>
              </a:r>
              <a:r>
                <a:rPr lang="en-US" altLang="en-US" sz="2000"/>
                <a:t>x</a:t>
              </a:r>
              <a:endParaRPr lang="en-US" altLang="en-US"/>
            </a:p>
          </p:txBody>
        </p:sp>
      </p:grpSp>
      <p:grpSp>
        <p:nvGrpSpPr>
          <p:cNvPr id="9237" name="Group 102"/>
          <p:cNvGrpSpPr>
            <a:grpSpLocks/>
          </p:cNvGrpSpPr>
          <p:nvPr/>
        </p:nvGrpSpPr>
        <p:grpSpPr bwMode="auto">
          <a:xfrm>
            <a:off x="5592763" y="3394075"/>
            <a:ext cx="166687" cy="373063"/>
            <a:chOff x="0" y="0"/>
            <a:chExt cx="167641" cy="372750"/>
          </a:xfrm>
        </p:grpSpPr>
        <p:sp>
          <p:nvSpPr>
            <p:cNvPr id="9256" name="AutoShape 10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7" name="AutoShape 10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38" name="Group 105"/>
          <p:cNvGrpSpPr>
            <a:grpSpLocks/>
          </p:cNvGrpSpPr>
          <p:nvPr/>
        </p:nvGrpSpPr>
        <p:grpSpPr bwMode="auto">
          <a:xfrm>
            <a:off x="5973763" y="3394075"/>
            <a:ext cx="166687" cy="373063"/>
            <a:chOff x="0" y="0"/>
            <a:chExt cx="167641" cy="372750"/>
          </a:xfrm>
        </p:grpSpPr>
        <p:sp>
          <p:nvSpPr>
            <p:cNvPr id="9254" name="AutoShape 10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5" name="AutoShape 10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39" name="Group 108"/>
          <p:cNvGrpSpPr>
            <a:grpSpLocks/>
          </p:cNvGrpSpPr>
          <p:nvPr/>
        </p:nvGrpSpPr>
        <p:grpSpPr bwMode="auto">
          <a:xfrm>
            <a:off x="6354763" y="3394075"/>
            <a:ext cx="166687" cy="373063"/>
            <a:chOff x="0" y="0"/>
            <a:chExt cx="167641" cy="372750"/>
          </a:xfrm>
        </p:grpSpPr>
        <p:sp>
          <p:nvSpPr>
            <p:cNvPr id="9252" name="AutoShape 10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3" name="AutoShape 11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0" name="Group 111"/>
          <p:cNvGrpSpPr>
            <a:grpSpLocks/>
          </p:cNvGrpSpPr>
          <p:nvPr/>
        </p:nvGrpSpPr>
        <p:grpSpPr bwMode="auto">
          <a:xfrm>
            <a:off x="6735763" y="3394075"/>
            <a:ext cx="166687" cy="373063"/>
            <a:chOff x="0" y="0"/>
            <a:chExt cx="167641" cy="372750"/>
          </a:xfrm>
        </p:grpSpPr>
        <p:sp>
          <p:nvSpPr>
            <p:cNvPr id="9250" name="AutoShape 11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1" name="AutoShape 11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1" name="Group 114"/>
          <p:cNvGrpSpPr>
            <a:grpSpLocks/>
          </p:cNvGrpSpPr>
          <p:nvPr/>
        </p:nvGrpSpPr>
        <p:grpSpPr bwMode="auto">
          <a:xfrm>
            <a:off x="7116763" y="3394075"/>
            <a:ext cx="166687" cy="373063"/>
            <a:chOff x="0" y="0"/>
            <a:chExt cx="167641" cy="372750"/>
          </a:xfrm>
        </p:grpSpPr>
        <p:sp>
          <p:nvSpPr>
            <p:cNvPr id="9248" name="AutoShape 115"/>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49" name="AutoShape 116"/>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2" name="Group 117"/>
          <p:cNvGrpSpPr>
            <a:grpSpLocks/>
          </p:cNvGrpSpPr>
          <p:nvPr/>
        </p:nvGrpSpPr>
        <p:grpSpPr bwMode="auto">
          <a:xfrm>
            <a:off x="7497763" y="3394075"/>
            <a:ext cx="166687" cy="373063"/>
            <a:chOff x="0" y="0"/>
            <a:chExt cx="167641" cy="372750"/>
          </a:xfrm>
        </p:grpSpPr>
        <p:sp>
          <p:nvSpPr>
            <p:cNvPr id="9246" name="AutoShape 118"/>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47" name="AutoShape 119"/>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3" name="Group 120"/>
          <p:cNvGrpSpPr>
            <a:grpSpLocks/>
          </p:cNvGrpSpPr>
          <p:nvPr/>
        </p:nvGrpSpPr>
        <p:grpSpPr bwMode="auto">
          <a:xfrm>
            <a:off x="7878763" y="3394075"/>
            <a:ext cx="166687" cy="373063"/>
            <a:chOff x="0" y="0"/>
            <a:chExt cx="167641" cy="372750"/>
          </a:xfrm>
        </p:grpSpPr>
        <p:sp>
          <p:nvSpPr>
            <p:cNvPr id="9244" name="AutoShape 121"/>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45" name="AutoShape 122"/>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64618DEB-58D5-43A6-800C-474E12595EBE}" type="slidenum">
              <a:rPr lang="en-US" altLang="en-US" sz="1400">
                <a:latin typeface="Arial" pitchFamily="34" charset="0"/>
                <a:cs typeface="Arial" pitchFamily="34" charset="0"/>
                <a:sym typeface="Arial" pitchFamily="34" charset="0"/>
              </a:rPr>
              <a:pPr algn="r" eaLnBrk="1"/>
              <a:t>6</a:t>
            </a:fld>
            <a:endParaRPr lang="en-US" altLang="en-US"/>
          </a:p>
        </p:txBody>
      </p:sp>
      <p:sp>
        <p:nvSpPr>
          <p:cNvPr id="10243" name="Rectangle 2"/>
          <p:cNvSpPr>
            <a:spLocks noGrp="1" noChangeArrowheads="1"/>
          </p:cNvSpPr>
          <p:nvPr>
            <p:ph type="title"/>
          </p:nvPr>
        </p:nvSpPr>
        <p:spPr>
          <a:xfrm>
            <a:off x="685800" y="0"/>
            <a:ext cx="7772400" cy="11430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B+ Tree Structure Properties</a:t>
            </a:r>
            <a:endParaRPr lang="en-US" altLang="en-US" smtClean="0"/>
          </a:p>
        </p:txBody>
      </p:sp>
      <p:sp>
        <p:nvSpPr>
          <p:cNvPr id="10244" name="AutoShape 3"/>
          <p:cNvSpPr>
            <a:spLocks/>
          </p:cNvSpPr>
          <p:nvPr/>
        </p:nvSpPr>
        <p:spPr bwMode="auto">
          <a:xfrm>
            <a:off x="228600" y="1066800"/>
            <a:ext cx="8686800" cy="46164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spcBef>
                <a:spcPts val="700"/>
              </a:spcBef>
            </a:pPr>
            <a:r>
              <a:rPr lang="en-US" altLang="en-US" sz="3200" dirty="0">
                <a:solidFill>
                  <a:srgbClr val="3333CC"/>
                </a:solidFill>
                <a:latin typeface="Arial" pitchFamily="34" charset="0"/>
                <a:cs typeface="Arial" pitchFamily="34" charset="0"/>
                <a:sym typeface="Arial" pitchFamily="34" charset="0"/>
              </a:rPr>
              <a:t>Internal</a:t>
            </a:r>
            <a:r>
              <a:rPr lang="en-US" altLang="en-US" sz="3200" dirty="0">
                <a:latin typeface="Arial" pitchFamily="34" charset="0"/>
                <a:cs typeface="Arial" pitchFamily="34" charset="0"/>
                <a:sym typeface="Arial" pitchFamily="34" charset="0"/>
              </a:rPr>
              <a:t> </a:t>
            </a:r>
            <a:r>
              <a:rPr lang="en-US" altLang="en-US" sz="3200" dirty="0">
                <a:solidFill>
                  <a:srgbClr val="3333CC"/>
                </a:solidFill>
                <a:latin typeface="Arial" pitchFamily="34" charset="0"/>
                <a:cs typeface="Arial" pitchFamily="34" charset="0"/>
                <a:sym typeface="Arial" pitchFamily="34" charset="0"/>
              </a:rPr>
              <a:t>nodes</a:t>
            </a:r>
            <a:r>
              <a:rPr lang="en-US" altLang="en-US" sz="3200" dirty="0">
                <a:latin typeface="Arial" pitchFamily="34" charset="0"/>
                <a:cs typeface="Arial" pitchFamily="34" charset="0"/>
                <a:sym typeface="Arial" pitchFamily="34" charset="0"/>
              </a:rPr>
              <a:t> </a:t>
            </a:r>
          </a:p>
          <a:p>
            <a:pPr lvl="1" eaLnBrk="1">
              <a:spcBef>
                <a:spcPts val="600"/>
              </a:spcBef>
              <a:buSzPct val="100000"/>
              <a:buFontTx/>
              <a:buChar char="–"/>
            </a:pPr>
            <a:r>
              <a:rPr lang="en-US" altLang="en-US" dirty="0">
                <a:latin typeface="Arial" pitchFamily="34" charset="0"/>
                <a:cs typeface="Arial" pitchFamily="34" charset="0"/>
                <a:sym typeface="Arial" pitchFamily="34" charset="0"/>
              </a:rPr>
              <a:t>store up to M-1 keys</a:t>
            </a:r>
          </a:p>
          <a:p>
            <a:pPr lvl="1" eaLnBrk="1">
              <a:spcBef>
                <a:spcPts val="600"/>
              </a:spcBef>
              <a:buSzPct val="100000"/>
              <a:buFontTx/>
              <a:buChar char="–"/>
            </a:pPr>
            <a:r>
              <a:rPr lang="en-US" altLang="en-US" dirty="0">
                <a:latin typeface="Arial" pitchFamily="34" charset="0"/>
                <a:cs typeface="Arial" pitchFamily="34" charset="0"/>
                <a:sym typeface="Arial" pitchFamily="34" charset="0"/>
              </a:rPr>
              <a:t>have between ⎡</a:t>
            </a:r>
            <a:r>
              <a:rPr lang="en-US" altLang="en-US"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/2⎤ and </a:t>
            </a:r>
            <a:r>
              <a:rPr lang="en-US" altLang="en-US"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 children</a:t>
            </a:r>
          </a:p>
          <a:p>
            <a:pPr eaLnBrk="1">
              <a:spcBef>
                <a:spcPts val="700"/>
              </a:spcBef>
            </a:pPr>
            <a:r>
              <a:rPr lang="en-US" altLang="en-US" sz="3200" dirty="0">
                <a:solidFill>
                  <a:srgbClr val="339933"/>
                </a:solidFill>
                <a:latin typeface="Arial" pitchFamily="34" charset="0"/>
                <a:cs typeface="Arial" pitchFamily="34" charset="0"/>
                <a:sym typeface="Arial" pitchFamily="34" charset="0"/>
              </a:rPr>
              <a:t>Leaf nodes</a:t>
            </a:r>
          </a:p>
          <a:p>
            <a:pPr lvl="1" eaLnBrk="1">
              <a:spcBef>
                <a:spcPts val="600"/>
              </a:spcBef>
              <a:buSzPct val="100000"/>
              <a:buFontTx/>
              <a:buChar char="–"/>
            </a:pPr>
            <a:r>
              <a:rPr lang="en-US" altLang="en-US" dirty="0">
                <a:latin typeface="Arial" pitchFamily="34" charset="0"/>
                <a:cs typeface="Arial" pitchFamily="34" charset="0"/>
                <a:sym typeface="Arial" pitchFamily="34" charset="0"/>
              </a:rPr>
              <a:t>where data is stored</a:t>
            </a:r>
            <a:endParaRPr lang="en-US" altLang="en-US" dirty="0">
              <a:solidFill>
                <a:srgbClr val="339933"/>
              </a:solidFill>
              <a:latin typeface="Arial" pitchFamily="34" charset="0"/>
              <a:cs typeface="Arial" pitchFamily="34" charset="0"/>
              <a:sym typeface="Arial" pitchFamily="34" charset="0"/>
            </a:endParaRPr>
          </a:p>
          <a:p>
            <a:pPr lvl="1" eaLnBrk="1">
              <a:spcBef>
                <a:spcPts val="600"/>
              </a:spcBef>
              <a:buSzPct val="100000"/>
              <a:buFontTx/>
              <a:buChar char="–"/>
            </a:pPr>
            <a:r>
              <a:rPr lang="en-US" altLang="en-US" dirty="0">
                <a:latin typeface="Arial" pitchFamily="34" charset="0"/>
                <a:cs typeface="Arial" pitchFamily="34" charset="0"/>
                <a:sym typeface="Arial" pitchFamily="34" charset="0"/>
              </a:rPr>
              <a:t>all at the same depth</a:t>
            </a:r>
          </a:p>
          <a:p>
            <a:pPr lvl="1" eaLnBrk="1">
              <a:spcBef>
                <a:spcPts val="600"/>
              </a:spcBef>
              <a:buSzPct val="100000"/>
              <a:buFontTx/>
              <a:buChar char="–"/>
            </a:pPr>
            <a:r>
              <a:rPr lang="en-US" altLang="en-US" dirty="0">
                <a:latin typeface="Arial" pitchFamily="34" charset="0"/>
                <a:cs typeface="Arial" pitchFamily="34" charset="0"/>
                <a:sym typeface="Arial" pitchFamily="34" charset="0"/>
              </a:rPr>
              <a:t>contain between ⎡</a:t>
            </a:r>
            <a:r>
              <a:rPr lang="en-US" altLang="en-US" i="1" dirty="0">
                <a:latin typeface="Arial" pitchFamily="34" charset="0"/>
                <a:cs typeface="Arial" pitchFamily="34" charset="0"/>
                <a:sym typeface="Arial" pitchFamily="34" charset="0"/>
              </a:rPr>
              <a:t>L</a:t>
            </a:r>
            <a:r>
              <a:rPr lang="en-US" altLang="en-US" dirty="0">
                <a:latin typeface="Arial" pitchFamily="34" charset="0"/>
                <a:cs typeface="Arial" pitchFamily="34" charset="0"/>
                <a:sym typeface="Arial" pitchFamily="34" charset="0"/>
              </a:rPr>
              <a:t>/2⎤ and </a:t>
            </a:r>
            <a:r>
              <a:rPr lang="en-US" altLang="en-US" i="1" dirty="0">
                <a:latin typeface="Arial" pitchFamily="34" charset="0"/>
                <a:cs typeface="Arial" pitchFamily="34" charset="0"/>
                <a:sym typeface="Arial" pitchFamily="34" charset="0"/>
              </a:rPr>
              <a:t>L</a:t>
            </a:r>
            <a:r>
              <a:rPr lang="en-US" altLang="en-US" dirty="0">
                <a:latin typeface="Arial" pitchFamily="34" charset="0"/>
                <a:cs typeface="Arial" pitchFamily="34" charset="0"/>
                <a:sym typeface="Arial" pitchFamily="34" charset="0"/>
              </a:rPr>
              <a:t> data items</a:t>
            </a:r>
          </a:p>
          <a:p>
            <a:pPr eaLnBrk="1">
              <a:spcBef>
                <a:spcPts val="700"/>
              </a:spcBef>
            </a:pPr>
            <a:r>
              <a:rPr lang="en-US" altLang="en-US" sz="3200" dirty="0">
                <a:solidFill>
                  <a:srgbClr val="FF0000"/>
                </a:solidFill>
                <a:latin typeface="Arial" pitchFamily="34" charset="0"/>
                <a:cs typeface="Arial" pitchFamily="34" charset="0"/>
                <a:sym typeface="Arial" pitchFamily="34" charset="0"/>
              </a:rPr>
              <a:t>Root</a:t>
            </a:r>
            <a:r>
              <a:rPr lang="en-US" altLang="en-US" sz="3200" dirty="0">
                <a:latin typeface="Arial" pitchFamily="34" charset="0"/>
                <a:cs typeface="Arial" pitchFamily="34" charset="0"/>
                <a:sym typeface="Arial" pitchFamily="34" charset="0"/>
              </a:rPr>
              <a:t> (special case) </a:t>
            </a:r>
          </a:p>
          <a:p>
            <a:pPr lvl="1" eaLnBrk="1">
              <a:spcBef>
                <a:spcPts val="600"/>
              </a:spcBef>
              <a:buSzPct val="100000"/>
              <a:buFontTx/>
              <a:buChar char="–"/>
            </a:pPr>
            <a:r>
              <a:rPr lang="en-US" altLang="en-US" dirty="0">
                <a:latin typeface="Arial" pitchFamily="34" charset="0"/>
                <a:cs typeface="Arial" pitchFamily="34" charset="0"/>
                <a:sym typeface="Arial" pitchFamily="34" charset="0"/>
              </a:rPr>
              <a:t>has between 2 and </a:t>
            </a:r>
            <a:r>
              <a:rPr lang="en-US" altLang="en-US" b="1"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 children (or root could be a leaf) </a:t>
            </a:r>
            <a:endParaRPr lang="en-US" alt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E9959436-9BB2-4B8B-93E9-0E6CA8D44D0C}" type="slidenum">
              <a:rPr lang="en-US" altLang="en-US" sz="1400">
                <a:latin typeface="Arial" pitchFamily="34" charset="0"/>
                <a:cs typeface="Arial" pitchFamily="34" charset="0"/>
                <a:sym typeface="Arial" pitchFamily="34" charset="0"/>
              </a:rPr>
              <a:pPr algn="r" eaLnBrk="1"/>
              <a:t>7</a:t>
            </a:fld>
            <a:endParaRPr lang="en-US" altLang="en-US"/>
          </a:p>
        </p:txBody>
      </p:sp>
      <p:sp>
        <p:nvSpPr>
          <p:cNvPr id="11267"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B+ Tree: Example</a:t>
            </a:r>
            <a:endParaRPr lang="en-US" altLang="en-US" smtClean="0"/>
          </a:p>
        </p:txBody>
      </p:sp>
      <p:sp>
        <p:nvSpPr>
          <p:cNvPr id="11268" name="Rectangle 3"/>
          <p:cNvSpPr>
            <a:spLocks noGrp="1" noChangeArrowheads="1"/>
          </p:cNvSpPr>
          <p:nvPr>
            <p:ph type="body" idx="1"/>
          </p:nvPr>
        </p:nvSpPr>
        <p:spPr>
          <a:xfrm>
            <a:off x="304800" y="990600"/>
            <a:ext cx="7137400" cy="1133475"/>
          </a:xfrm>
        </p:spPr>
        <p:txBody>
          <a:bodyPr lIns="0" tIns="0" rIns="0" bIns="0"/>
          <a:lstStyle/>
          <a:p>
            <a:pPr defTabSz="914400" eaLnBrk="1">
              <a:spcBef>
                <a:spcPts val="500"/>
              </a:spcBef>
            </a:pPr>
            <a:r>
              <a:rPr lang="en-US" altLang="en-US" sz="2400" smtClean="0">
                <a:latin typeface="Arial" pitchFamily="34" charset="0"/>
                <a:cs typeface="Arial" pitchFamily="34" charset="0"/>
                <a:sym typeface="Arial" pitchFamily="34" charset="0"/>
              </a:rPr>
              <a:t>B+ Tree with </a:t>
            </a:r>
            <a:r>
              <a:rPr lang="en-US" altLang="en-US" sz="2400" b="1" i="1" smtClean="0">
                <a:latin typeface="Courier New" pitchFamily="49" charset="0"/>
                <a:cs typeface="Courier New" pitchFamily="49" charset="0"/>
                <a:sym typeface="Courier New" pitchFamily="49" charset="0"/>
              </a:rPr>
              <a:t>M</a:t>
            </a:r>
            <a:r>
              <a:rPr lang="en-US" altLang="en-US" sz="2400" b="1" smtClean="0">
                <a:latin typeface="Courier New" pitchFamily="49" charset="0"/>
                <a:cs typeface="Courier New" pitchFamily="49" charset="0"/>
                <a:sym typeface="Courier New" pitchFamily="49" charset="0"/>
              </a:rPr>
              <a:t> = 4 </a:t>
            </a:r>
            <a:r>
              <a:rPr lang="en-US" altLang="en-US" sz="2400" smtClean="0">
                <a:solidFill>
                  <a:srgbClr val="3333CC"/>
                </a:solidFill>
                <a:latin typeface="Arial" pitchFamily="34" charset="0"/>
                <a:cs typeface="Arial" pitchFamily="34" charset="0"/>
                <a:sym typeface="Arial" pitchFamily="34" charset="0"/>
              </a:rPr>
              <a:t>(# pointers in internal node)</a:t>
            </a:r>
          </a:p>
          <a:p>
            <a:pPr defTabSz="914400" eaLnBrk="1">
              <a:spcBef>
                <a:spcPts val="500"/>
              </a:spcBef>
            </a:pPr>
            <a:r>
              <a:rPr lang="en-US" altLang="en-US" sz="2400" smtClean="0">
                <a:latin typeface="Arial" pitchFamily="34" charset="0"/>
                <a:cs typeface="Arial" pitchFamily="34" charset="0"/>
                <a:sym typeface="Arial" pitchFamily="34" charset="0"/>
              </a:rPr>
              <a:t>and </a:t>
            </a:r>
            <a:r>
              <a:rPr lang="en-US" altLang="en-US" sz="2400" b="1" i="1" smtClean="0">
                <a:solidFill>
                  <a:srgbClr val="339933"/>
                </a:solidFill>
                <a:latin typeface="Courier New" pitchFamily="49" charset="0"/>
                <a:cs typeface="Courier New" pitchFamily="49" charset="0"/>
                <a:sym typeface="Courier New" pitchFamily="49" charset="0"/>
              </a:rPr>
              <a:t>L</a:t>
            </a:r>
            <a:r>
              <a:rPr lang="en-US" altLang="en-US" sz="2400" b="1" smtClean="0">
                <a:solidFill>
                  <a:srgbClr val="339933"/>
                </a:solidFill>
                <a:latin typeface="Courier New" pitchFamily="49" charset="0"/>
                <a:cs typeface="Courier New" pitchFamily="49" charset="0"/>
                <a:sym typeface="Courier New" pitchFamily="49" charset="0"/>
              </a:rPr>
              <a:t> = 5</a:t>
            </a:r>
            <a:r>
              <a:rPr lang="en-US" altLang="en-US" sz="2400" smtClean="0">
                <a:latin typeface="Arial" pitchFamily="34" charset="0"/>
                <a:cs typeface="Arial" pitchFamily="34" charset="0"/>
                <a:sym typeface="Arial" pitchFamily="34" charset="0"/>
              </a:rPr>
              <a:t>                 </a:t>
            </a:r>
            <a:r>
              <a:rPr lang="en-US" altLang="en-US" sz="2400" smtClean="0">
                <a:solidFill>
                  <a:srgbClr val="3333CC"/>
                </a:solidFill>
                <a:latin typeface="Arial" pitchFamily="34" charset="0"/>
                <a:cs typeface="Arial" pitchFamily="34" charset="0"/>
                <a:sym typeface="Arial" pitchFamily="34" charset="0"/>
              </a:rPr>
              <a:t>(# data items in leaf)</a:t>
            </a:r>
            <a:endParaRPr lang="en-US" altLang="en-US" smtClean="0"/>
          </a:p>
        </p:txBody>
      </p:sp>
      <p:grpSp>
        <p:nvGrpSpPr>
          <p:cNvPr id="11269" name="Group 4"/>
          <p:cNvGrpSpPr>
            <a:grpSpLocks/>
          </p:cNvGrpSpPr>
          <p:nvPr/>
        </p:nvGrpSpPr>
        <p:grpSpPr bwMode="auto">
          <a:xfrm>
            <a:off x="912813" y="4156075"/>
            <a:ext cx="839787" cy="373063"/>
            <a:chOff x="-1" y="0"/>
            <a:chExt cx="838837" cy="372750"/>
          </a:xfrm>
        </p:grpSpPr>
        <p:grpSp>
          <p:nvGrpSpPr>
            <p:cNvPr id="11998" name="Group 5"/>
            <p:cNvGrpSpPr>
              <a:grpSpLocks/>
            </p:cNvGrpSpPr>
            <p:nvPr/>
          </p:nvGrpSpPr>
          <p:grpSpPr bwMode="auto">
            <a:xfrm>
              <a:off x="0" y="0"/>
              <a:ext cx="838200" cy="372750"/>
              <a:chOff x="0" y="0"/>
              <a:chExt cx="838200" cy="372750"/>
            </a:xfrm>
          </p:grpSpPr>
          <p:sp>
            <p:nvSpPr>
              <p:cNvPr id="12008" name="AutoShape 6"/>
              <p:cNvSpPr>
                <a:spLocks/>
              </p:cNvSpPr>
              <p:nvPr/>
            </p:nvSpPr>
            <p:spPr bwMode="auto">
              <a:xfrm>
                <a:off x="0" y="33974"/>
                <a:ext cx="838200" cy="304801"/>
              </a:xfrm>
              <a:custGeom>
                <a:avLst/>
                <a:gdLst>
                  <a:gd name="T0" fmla="*/ 631110583 w 21600"/>
                  <a:gd name="T1" fmla="*/ 30346820 h 21600"/>
                  <a:gd name="T2" fmla="*/ 631110583 w 21600"/>
                  <a:gd name="T3" fmla="*/ 30346820 h 21600"/>
                  <a:gd name="T4" fmla="*/ 631110583 w 21600"/>
                  <a:gd name="T5" fmla="*/ 30346820 h 21600"/>
                  <a:gd name="T6" fmla="*/ 631110583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2009" name="AutoShape 7"/>
              <p:cNvSpPr>
                <a:spLocks/>
              </p:cNvSpPr>
              <p:nvPr/>
            </p:nvSpPr>
            <p:spPr bwMode="auto">
              <a:xfrm>
                <a:off x="7113" y="0"/>
                <a:ext cx="823974" cy="372750"/>
              </a:xfrm>
              <a:custGeom>
                <a:avLst/>
                <a:gdLst>
                  <a:gd name="T0" fmla="*/ 599519096 w 21600"/>
                  <a:gd name="T1" fmla="*/ 55502872 h 21600"/>
                  <a:gd name="T2" fmla="*/ 599519096 w 21600"/>
                  <a:gd name="T3" fmla="*/ 55502872 h 21600"/>
                  <a:gd name="T4" fmla="*/ 599519096 w 21600"/>
                  <a:gd name="T5" fmla="*/ 55502872 h 21600"/>
                  <a:gd name="T6" fmla="*/ 5995190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 AB..</a:t>
                </a:r>
                <a:endParaRPr lang="en-US" altLang="en-US"/>
              </a:p>
            </p:txBody>
          </p:sp>
        </p:grpSp>
        <p:grpSp>
          <p:nvGrpSpPr>
            <p:cNvPr id="11999" name="Group 8"/>
            <p:cNvGrpSpPr>
              <a:grpSpLocks/>
            </p:cNvGrpSpPr>
            <p:nvPr/>
          </p:nvGrpSpPr>
          <p:grpSpPr bwMode="auto">
            <a:xfrm>
              <a:off x="0" y="33974"/>
              <a:ext cx="838835" cy="305436"/>
              <a:chOff x="-1" y="0"/>
              <a:chExt cx="838836" cy="305435"/>
            </a:xfrm>
          </p:grpSpPr>
          <p:sp>
            <p:nvSpPr>
              <p:cNvPr id="12000" name="Line 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1" name="Line 1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2" name="Line 11"/>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3" name="Line 12"/>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4" name="Line 13"/>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5" name="Line 14"/>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6" name="Line 15"/>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7" name="Line 16"/>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0" name="Group 17"/>
          <p:cNvGrpSpPr>
            <a:grpSpLocks/>
          </p:cNvGrpSpPr>
          <p:nvPr/>
        </p:nvGrpSpPr>
        <p:grpSpPr bwMode="auto">
          <a:xfrm>
            <a:off x="854075" y="4765675"/>
            <a:ext cx="957263" cy="373063"/>
            <a:chOff x="0" y="0"/>
            <a:chExt cx="955685" cy="372750"/>
          </a:xfrm>
        </p:grpSpPr>
        <p:grpSp>
          <p:nvGrpSpPr>
            <p:cNvPr id="11986" name="Group 18"/>
            <p:cNvGrpSpPr>
              <a:grpSpLocks/>
            </p:cNvGrpSpPr>
            <p:nvPr/>
          </p:nvGrpSpPr>
          <p:grpSpPr bwMode="auto">
            <a:xfrm>
              <a:off x="0" y="0"/>
              <a:ext cx="955685" cy="372750"/>
              <a:chOff x="0" y="0"/>
              <a:chExt cx="955685" cy="372750"/>
            </a:xfrm>
          </p:grpSpPr>
          <p:sp>
            <p:nvSpPr>
              <p:cNvPr id="11996" name="AutoShape 19"/>
              <p:cNvSpPr>
                <a:spLocks/>
              </p:cNvSpPr>
              <p:nvPr/>
            </p:nvSpPr>
            <p:spPr bwMode="auto">
              <a:xfrm>
                <a:off x="58742" y="33974"/>
                <a:ext cx="838201" cy="304801"/>
              </a:xfrm>
              <a:custGeom>
                <a:avLst/>
                <a:gdLst>
                  <a:gd name="T0" fmla="*/ 631113625 w 21600"/>
                  <a:gd name="T1" fmla="*/ 30346820 h 21600"/>
                  <a:gd name="T2" fmla="*/ 631113625 w 21600"/>
                  <a:gd name="T3" fmla="*/ 30346820 h 21600"/>
                  <a:gd name="T4" fmla="*/ 631113625 w 21600"/>
                  <a:gd name="T5" fmla="*/ 30346820 h 21600"/>
                  <a:gd name="T6" fmla="*/ 631113625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97" name="AutoShape 20"/>
              <p:cNvSpPr>
                <a:spLocks/>
              </p:cNvSpPr>
              <p:nvPr/>
            </p:nvSpPr>
            <p:spPr bwMode="auto">
              <a:xfrm>
                <a:off x="0" y="0"/>
                <a:ext cx="955685" cy="372750"/>
              </a:xfrm>
              <a:custGeom>
                <a:avLst/>
                <a:gdLst>
                  <a:gd name="T0" fmla="*/ 935421337 w 21600"/>
                  <a:gd name="T1" fmla="*/ 55502872 h 21600"/>
                  <a:gd name="T2" fmla="*/ 935421337 w 21600"/>
                  <a:gd name="T3" fmla="*/ 55502872 h 21600"/>
                  <a:gd name="T4" fmla="*/ 935421337 w 21600"/>
                  <a:gd name="T5" fmla="*/ 55502872 h 21600"/>
                  <a:gd name="T6" fmla="*/ 935421337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4, XY.. </a:t>
                </a:r>
                <a:endParaRPr lang="en-US" altLang="en-US"/>
              </a:p>
            </p:txBody>
          </p:sp>
        </p:grpSp>
        <p:grpSp>
          <p:nvGrpSpPr>
            <p:cNvPr id="11987" name="Group 21"/>
            <p:cNvGrpSpPr>
              <a:grpSpLocks/>
            </p:cNvGrpSpPr>
            <p:nvPr/>
          </p:nvGrpSpPr>
          <p:grpSpPr bwMode="auto">
            <a:xfrm>
              <a:off x="58742" y="33974"/>
              <a:ext cx="838836" cy="305436"/>
              <a:chOff x="-1" y="0"/>
              <a:chExt cx="838836" cy="305435"/>
            </a:xfrm>
          </p:grpSpPr>
          <p:sp>
            <p:nvSpPr>
              <p:cNvPr id="11988" name="Line 2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9" name="Line 2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0" name="Line 24"/>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1" name="Line 25"/>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2" name="Line 26"/>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3" name="Line 27"/>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4" name="Line 28"/>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5" name="Line 29"/>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1" name="Group 30"/>
          <p:cNvGrpSpPr>
            <a:grpSpLocks/>
          </p:cNvGrpSpPr>
          <p:nvPr/>
        </p:nvGrpSpPr>
        <p:grpSpPr bwMode="auto">
          <a:xfrm>
            <a:off x="912813" y="5070475"/>
            <a:ext cx="839787" cy="373063"/>
            <a:chOff x="-1" y="0"/>
            <a:chExt cx="838837" cy="372750"/>
          </a:xfrm>
        </p:grpSpPr>
        <p:grpSp>
          <p:nvGrpSpPr>
            <p:cNvPr id="11974" name="Group 31"/>
            <p:cNvGrpSpPr>
              <a:grpSpLocks/>
            </p:cNvGrpSpPr>
            <p:nvPr/>
          </p:nvGrpSpPr>
          <p:grpSpPr bwMode="auto">
            <a:xfrm>
              <a:off x="0" y="0"/>
              <a:ext cx="838200" cy="372750"/>
              <a:chOff x="0" y="0"/>
              <a:chExt cx="838200" cy="372750"/>
            </a:xfrm>
          </p:grpSpPr>
          <p:sp>
            <p:nvSpPr>
              <p:cNvPr id="11984" name="AutoShape 32"/>
              <p:cNvSpPr>
                <a:spLocks/>
              </p:cNvSpPr>
              <p:nvPr/>
            </p:nvSpPr>
            <p:spPr bwMode="auto">
              <a:xfrm>
                <a:off x="0" y="33974"/>
                <a:ext cx="838200" cy="304801"/>
              </a:xfrm>
              <a:custGeom>
                <a:avLst/>
                <a:gdLst>
                  <a:gd name="T0" fmla="*/ 631110583 w 21600"/>
                  <a:gd name="T1" fmla="*/ 30346820 h 21600"/>
                  <a:gd name="T2" fmla="*/ 631110583 w 21600"/>
                  <a:gd name="T3" fmla="*/ 30346820 h 21600"/>
                  <a:gd name="T4" fmla="*/ 631110583 w 21600"/>
                  <a:gd name="T5" fmla="*/ 30346820 h 21600"/>
                  <a:gd name="T6" fmla="*/ 631110583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85" name="AutoShape 33"/>
              <p:cNvSpPr>
                <a:spLocks/>
              </p:cNvSpPr>
              <p:nvPr/>
            </p:nvSpPr>
            <p:spPr bwMode="auto">
              <a:xfrm>
                <a:off x="3352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975" name="Group 34"/>
            <p:cNvGrpSpPr>
              <a:grpSpLocks/>
            </p:cNvGrpSpPr>
            <p:nvPr/>
          </p:nvGrpSpPr>
          <p:grpSpPr bwMode="auto">
            <a:xfrm>
              <a:off x="0" y="33974"/>
              <a:ext cx="838835" cy="305436"/>
              <a:chOff x="-1" y="0"/>
              <a:chExt cx="838836" cy="305435"/>
            </a:xfrm>
          </p:grpSpPr>
          <p:sp>
            <p:nvSpPr>
              <p:cNvPr id="11976" name="Line 3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7" name="Line 3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8" name="Line 37"/>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9" name="Line 38"/>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0" name="Line 39"/>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1" name="Line 40"/>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2" name="Line 41"/>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3" name="Line 42"/>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2" name="Group 43"/>
          <p:cNvGrpSpPr>
            <a:grpSpLocks/>
          </p:cNvGrpSpPr>
          <p:nvPr/>
        </p:nvGrpSpPr>
        <p:grpSpPr bwMode="auto">
          <a:xfrm>
            <a:off x="2030413" y="4156075"/>
            <a:ext cx="357187" cy="1287463"/>
            <a:chOff x="-1" y="0"/>
            <a:chExt cx="358142" cy="1287150"/>
          </a:xfrm>
        </p:grpSpPr>
        <p:grpSp>
          <p:nvGrpSpPr>
            <p:cNvPr id="11922" name="Group 44"/>
            <p:cNvGrpSpPr>
              <a:grpSpLocks/>
            </p:cNvGrpSpPr>
            <p:nvPr/>
          </p:nvGrpSpPr>
          <p:grpSpPr bwMode="auto">
            <a:xfrm>
              <a:off x="26669" y="0"/>
              <a:ext cx="305436" cy="372750"/>
              <a:chOff x="0" y="0"/>
              <a:chExt cx="305435" cy="372750"/>
            </a:xfrm>
          </p:grpSpPr>
          <p:grpSp>
            <p:nvGrpSpPr>
              <p:cNvPr id="11962" name="Group 45"/>
              <p:cNvGrpSpPr>
                <a:grpSpLocks/>
              </p:cNvGrpSpPr>
              <p:nvPr/>
            </p:nvGrpSpPr>
            <p:grpSpPr bwMode="auto">
              <a:xfrm>
                <a:off x="0" y="0"/>
                <a:ext cx="304800" cy="372750"/>
                <a:chOff x="0" y="0"/>
                <a:chExt cx="304800" cy="372750"/>
              </a:xfrm>
            </p:grpSpPr>
            <p:sp>
              <p:nvSpPr>
                <p:cNvPr id="11972" name="AutoShape 4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73" name="AutoShape 47"/>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6</a:t>
                  </a:r>
                  <a:endParaRPr lang="en-US" altLang="en-US"/>
                </a:p>
              </p:txBody>
            </p:sp>
          </p:grpSp>
          <p:grpSp>
            <p:nvGrpSpPr>
              <p:cNvPr id="11963" name="Group 48"/>
              <p:cNvGrpSpPr>
                <a:grpSpLocks/>
              </p:cNvGrpSpPr>
              <p:nvPr/>
            </p:nvGrpSpPr>
            <p:grpSpPr bwMode="auto">
              <a:xfrm>
                <a:off x="-1" y="33974"/>
                <a:ext cx="305437" cy="305436"/>
                <a:chOff x="-1" y="0"/>
                <a:chExt cx="305437" cy="305435"/>
              </a:xfrm>
            </p:grpSpPr>
            <p:sp>
              <p:nvSpPr>
                <p:cNvPr id="11964" name="Line 4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5" name="Line 5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6" name="Line 51"/>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7" name="Line 52"/>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8" name="Line 53"/>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9" name="Line 54"/>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0" name="Line 55"/>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1" name="Line 56"/>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923" name="Group 57"/>
            <p:cNvGrpSpPr>
              <a:grpSpLocks/>
            </p:cNvGrpSpPr>
            <p:nvPr/>
          </p:nvGrpSpPr>
          <p:grpSpPr bwMode="auto">
            <a:xfrm>
              <a:off x="26669" y="304800"/>
              <a:ext cx="305436" cy="372750"/>
              <a:chOff x="0" y="0"/>
              <a:chExt cx="305435" cy="372750"/>
            </a:xfrm>
          </p:grpSpPr>
          <p:grpSp>
            <p:nvGrpSpPr>
              <p:cNvPr id="11950" name="Group 58"/>
              <p:cNvGrpSpPr>
                <a:grpSpLocks/>
              </p:cNvGrpSpPr>
              <p:nvPr/>
            </p:nvGrpSpPr>
            <p:grpSpPr bwMode="auto">
              <a:xfrm>
                <a:off x="0" y="0"/>
                <a:ext cx="304800" cy="372750"/>
                <a:chOff x="0" y="0"/>
                <a:chExt cx="304800" cy="372750"/>
              </a:xfrm>
            </p:grpSpPr>
            <p:sp>
              <p:nvSpPr>
                <p:cNvPr id="11960" name="AutoShape 59"/>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61" name="AutoShape 60"/>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8</a:t>
                  </a:r>
                  <a:endParaRPr lang="en-US" altLang="en-US"/>
                </a:p>
              </p:txBody>
            </p:sp>
          </p:grpSp>
          <p:grpSp>
            <p:nvGrpSpPr>
              <p:cNvPr id="11951" name="Group 61"/>
              <p:cNvGrpSpPr>
                <a:grpSpLocks/>
              </p:cNvGrpSpPr>
              <p:nvPr/>
            </p:nvGrpSpPr>
            <p:grpSpPr bwMode="auto">
              <a:xfrm>
                <a:off x="-1" y="33974"/>
                <a:ext cx="305437" cy="305436"/>
                <a:chOff x="-1" y="0"/>
                <a:chExt cx="305437" cy="305435"/>
              </a:xfrm>
            </p:grpSpPr>
            <p:sp>
              <p:nvSpPr>
                <p:cNvPr id="11952" name="Line 6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3" name="Line 6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4" name="Line 64"/>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5" name="Line 65"/>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6" name="Line 66"/>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7" name="Line 67"/>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8" name="Line 68"/>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9" name="Line 69"/>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924" name="Group 70"/>
            <p:cNvGrpSpPr>
              <a:grpSpLocks/>
            </p:cNvGrpSpPr>
            <p:nvPr/>
          </p:nvGrpSpPr>
          <p:grpSpPr bwMode="auto">
            <a:xfrm>
              <a:off x="26669" y="609600"/>
              <a:ext cx="305436" cy="372750"/>
              <a:chOff x="0" y="0"/>
              <a:chExt cx="305435" cy="372750"/>
            </a:xfrm>
          </p:grpSpPr>
          <p:grpSp>
            <p:nvGrpSpPr>
              <p:cNvPr id="11938" name="Group 71"/>
              <p:cNvGrpSpPr>
                <a:grpSpLocks/>
              </p:cNvGrpSpPr>
              <p:nvPr/>
            </p:nvGrpSpPr>
            <p:grpSpPr bwMode="auto">
              <a:xfrm>
                <a:off x="0" y="0"/>
                <a:ext cx="304800" cy="372750"/>
                <a:chOff x="0" y="0"/>
                <a:chExt cx="304800" cy="372750"/>
              </a:xfrm>
            </p:grpSpPr>
            <p:sp>
              <p:nvSpPr>
                <p:cNvPr id="11948" name="AutoShape 72"/>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49" name="AutoShape 73"/>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9</a:t>
                  </a:r>
                  <a:endParaRPr lang="en-US" altLang="en-US"/>
                </a:p>
              </p:txBody>
            </p:sp>
          </p:grpSp>
          <p:grpSp>
            <p:nvGrpSpPr>
              <p:cNvPr id="11939" name="Group 74"/>
              <p:cNvGrpSpPr>
                <a:grpSpLocks/>
              </p:cNvGrpSpPr>
              <p:nvPr/>
            </p:nvGrpSpPr>
            <p:grpSpPr bwMode="auto">
              <a:xfrm>
                <a:off x="-1" y="33974"/>
                <a:ext cx="305437" cy="305436"/>
                <a:chOff x="-1" y="0"/>
                <a:chExt cx="305437" cy="305435"/>
              </a:xfrm>
            </p:grpSpPr>
            <p:sp>
              <p:nvSpPr>
                <p:cNvPr id="11940" name="Line 7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1" name="Line 7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2" name="Line 7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3" name="Line 7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4" name="Line 7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5" name="Line 8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6" name="Line 8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7" name="Line 8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925" name="Group 83"/>
            <p:cNvGrpSpPr>
              <a:grpSpLocks/>
            </p:cNvGrpSpPr>
            <p:nvPr/>
          </p:nvGrpSpPr>
          <p:grpSpPr bwMode="auto">
            <a:xfrm>
              <a:off x="-1" y="914400"/>
              <a:ext cx="358142" cy="372750"/>
              <a:chOff x="-1" y="0"/>
              <a:chExt cx="358142" cy="372750"/>
            </a:xfrm>
          </p:grpSpPr>
          <p:grpSp>
            <p:nvGrpSpPr>
              <p:cNvPr id="11926" name="Group 84"/>
              <p:cNvGrpSpPr>
                <a:grpSpLocks/>
              </p:cNvGrpSpPr>
              <p:nvPr/>
            </p:nvGrpSpPr>
            <p:grpSpPr bwMode="auto">
              <a:xfrm>
                <a:off x="-1" y="0"/>
                <a:ext cx="358142" cy="372750"/>
                <a:chOff x="-1" y="0"/>
                <a:chExt cx="358142" cy="372750"/>
              </a:xfrm>
            </p:grpSpPr>
            <p:sp>
              <p:nvSpPr>
                <p:cNvPr id="11936" name="AutoShape 8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37" name="AutoShape 8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10</a:t>
                  </a:r>
                  <a:endParaRPr lang="en-US" altLang="en-US"/>
                </a:p>
              </p:txBody>
            </p:sp>
          </p:grpSp>
          <p:grpSp>
            <p:nvGrpSpPr>
              <p:cNvPr id="11927" name="Group 87"/>
              <p:cNvGrpSpPr>
                <a:grpSpLocks/>
              </p:cNvGrpSpPr>
              <p:nvPr/>
            </p:nvGrpSpPr>
            <p:grpSpPr bwMode="auto">
              <a:xfrm>
                <a:off x="26669" y="33974"/>
                <a:ext cx="305436" cy="305436"/>
                <a:chOff x="-1" y="0"/>
                <a:chExt cx="305437" cy="305435"/>
              </a:xfrm>
            </p:grpSpPr>
            <p:sp>
              <p:nvSpPr>
                <p:cNvPr id="11928" name="Line 8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29" name="Line 8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0" name="Line 9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1" name="Line 9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2" name="Line 9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3" name="Line 9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4" name="Line 9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5" name="Line 9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1273" name="Group 96"/>
          <p:cNvGrpSpPr>
            <a:grpSpLocks/>
          </p:cNvGrpSpPr>
          <p:nvPr/>
        </p:nvGrpSpPr>
        <p:grpSpPr bwMode="auto">
          <a:xfrm>
            <a:off x="3478213" y="4156075"/>
            <a:ext cx="357187" cy="373063"/>
            <a:chOff x="-1" y="0"/>
            <a:chExt cx="358142" cy="372750"/>
          </a:xfrm>
        </p:grpSpPr>
        <p:grpSp>
          <p:nvGrpSpPr>
            <p:cNvPr id="11910" name="Group 97"/>
            <p:cNvGrpSpPr>
              <a:grpSpLocks/>
            </p:cNvGrpSpPr>
            <p:nvPr/>
          </p:nvGrpSpPr>
          <p:grpSpPr bwMode="auto">
            <a:xfrm>
              <a:off x="-1" y="0"/>
              <a:ext cx="358142" cy="372750"/>
              <a:chOff x="-1" y="0"/>
              <a:chExt cx="358142" cy="372750"/>
            </a:xfrm>
          </p:grpSpPr>
          <p:sp>
            <p:nvSpPr>
              <p:cNvPr id="11920" name="AutoShape 98"/>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21" name="AutoShape 99"/>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12</a:t>
                </a:r>
                <a:endParaRPr lang="en-US" altLang="en-US"/>
              </a:p>
            </p:txBody>
          </p:sp>
        </p:grpSp>
        <p:grpSp>
          <p:nvGrpSpPr>
            <p:cNvPr id="11911" name="Group 100"/>
            <p:cNvGrpSpPr>
              <a:grpSpLocks/>
            </p:cNvGrpSpPr>
            <p:nvPr/>
          </p:nvGrpSpPr>
          <p:grpSpPr bwMode="auto">
            <a:xfrm>
              <a:off x="26669" y="33974"/>
              <a:ext cx="305436" cy="305436"/>
              <a:chOff x="-1" y="0"/>
              <a:chExt cx="305437" cy="305435"/>
            </a:xfrm>
          </p:grpSpPr>
          <p:sp>
            <p:nvSpPr>
              <p:cNvPr id="11912" name="Line 101"/>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3" name="Line 102"/>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4" name="Line 103"/>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5" name="Line 104"/>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6" name="Line 105"/>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7" name="Line 106"/>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8" name="Line 107"/>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9" name="Line 108"/>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4" name="Group 109"/>
          <p:cNvGrpSpPr>
            <a:grpSpLocks/>
          </p:cNvGrpSpPr>
          <p:nvPr/>
        </p:nvGrpSpPr>
        <p:grpSpPr bwMode="auto">
          <a:xfrm>
            <a:off x="3478213" y="4460875"/>
            <a:ext cx="357187" cy="373063"/>
            <a:chOff x="-1" y="0"/>
            <a:chExt cx="358142" cy="372750"/>
          </a:xfrm>
        </p:grpSpPr>
        <p:grpSp>
          <p:nvGrpSpPr>
            <p:cNvPr id="11898" name="Group 110"/>
            <p:cNvGrpSpPr>
              <a:grpSpLocks/>
            </p:cNvGrpSpPr>
            <p:nvPr/>
          </p:nvGrpSpPr>
          <p:grpSpPr bwMode="auto">
            <a:xfrm>
              <a:off x="-1" y="0"/>
              <a:ext cx="358142" cy="372750"/>
              <a:chOff x="-1" y="0"/>
              <a:chExt cx="358142" cy="372750"/>
            </a:xfrm>
          </p:grpSpPr>
          <p:sp>
            <p:nvSpPr>
              <p:cNvPr id="11908" name="AutoShape 11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09" name="AutoShape 11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14</a:t>
                </a:r>
                <a:endParaRPr lang="en-US" altLang="en-US"/>
              </a:p>
            </p:txBody>
          </p:sp>
        </p:grpSp>
        <p:grpSp>
          <p:nvGrpSpPr>
            <p:cNvPr id="11899" name="Group 113"/>
            <p:cNvGrpSpPr>
              <a:grpSpLocks/>
            </p:cNvGrpSpPr>
            <p:nvPr/>
          </p:nvGrpSpPr>
          <p:grpSpPr bwMode="auto">
            <a:xfrm>
              <a:off x="26669" y="33974"/>
              <a:ext cx="305436" cy="305436"/>
              <a:chOff x="-1" y="0"/>
              <a:chExt cx="305437" cy="305435"/>
            </a:xfrm>
          </p:grpSpPr>
          <p:sp>
            <p:nvSpPr>
              <p:cNvPr id="11900" name="Line 114"/>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1" name="Line 115"/>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2" name="Line 116"/>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3" name="Line 117"/>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4" name="Line 118"/>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5" name="Line 119"/>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6" name="Line 120"/>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7" name="Line 121"/>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5" name="Group 122"/>
          <p:cNvGrpSpPr>
            <a:grpSpLocks/>
          </p:cNvGrpSpPr>
          <p:nvPr/>
        </p:nvGrpSpPr>
        <p:grpSpPr bwMode="auto">
          <a:xfrm>
            <a:off x="3478213" y="4765675"/>
            <a:ext cx="357187" cy="373063"/>
            <a:chOff x="-1" y="0"/>
            <a:chExt cx="358142" cy="372750"/>
          </a:xfrm>
        </p:grpSpPr>
        <p:grpSp>
          <p:nvGrpSpPr>
            <p:cNvPr id="11886" name="Group 123"/>
            <p:cNvGrpSpPr>
              <a:grpSpLocks/>
            </p:cNvGrpSpPr>
            <p:nvPr/>
          </p:nvGrpSpPr>
          <p:grpSpPr bwMode="auto">
            <a:xfrm>
              <a:off x="-1" y="0"/>
              <a:ext cx="358142" cy="372750"/>
              <a:chOff x="-1" y="0"/>
              <a:chExt cx="358142" cy="372750"/>
            </a:xfrm>
          </p:grpSpPr>
          <p:sp>
            <p:nvSpPr>
              <p:cNvPr id="11896" name="AutoShape 124"/>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97" name="AutoShape 125"/>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16</a:t>
                </a:r>
                <a:endParaRPr lang="en-US" altLang="en-US"/>
              </a:p>
            </p:txBody>
          </p:sp>
        </p:grpSp>
        <p:grpSp>
          <p:nvGrpSpPr>
            <p:cNvPr id="11887" name="Group 126"/>
            <p:cNvGrpSpPr>
              <a:grpSpLocks/>
            </p:cNvGrpSpPr>
            <p:nvPr/>
          </p:nvGrpSpPr>
          <p:grpSpPr bwMode="auto">
            <a:xfrm>
              <a:off x="26669" y="33974"/>
              <a:ext cx="305436" cy="305436"/>
              <a:chOff x="-1" y="0"/>
              <a:chExt cx="305437" cy="305435"/>
            </a:xfrm>
          </p:grpSpPr>
          <p:sp>
            <p:nvSpPr>
              <p:cNvPr id="11888" name="Line 12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9" name="Line 12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0" name="Line 12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1" name="Line 13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2" name="Line 13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3" name="Line 13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4" name="Line 13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5" name="Line 13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6" name="Group 135"/>
          <p:cNvGrpSpPr>
            <a:grpSpLocks/>
          </p:cNvGrpSpPr>
          <p:nvPr/>
        </p:nvGrpSpPr>
        <p:grpSpPr bwMode="auto">
          <a:xfrm>
            <a:off x="3414713" y="5070475"/>
            <a:ext cx="484187" cy="373063"/>
            <a:chOff x="-1" y="0"/>
            <a:chExt cx="485142" cy="372750"/>
          </a:xfrm>
        </p:grpSpPr>
        <p:grpSp>
          <p:nvGrpSpPr>
            <p:cNvPr id="11874" name="Group 136"/>
            <p:cNvGrpSpPr>
              <a:grpSpLocks/>
            </p:cNvGrpSpPr>
            <p:nvPr/>
          </p:nvGrpSpPr>
          <p:grpSpPr bwMode="auto">
            <a:xfrm>
              <a:off x="-1" y="0"/>
              <a:ext cx="485142" cy="372750"/>
              <a:chOff x="-1" y="0"/>
              <a:chExt cx="485142" cy="372750"/>
            </a:xfrm>
          </p:grpSpPr>
          <p:sp>
            <p:nvSpPr>
              <p:cNvPr id="11884" name="AutoShape 137"/>
              <p:cNvSpPr>
                <a:spLocks/>
              </p:cNvSpPr>
              <p:nvPr/>
            </p:nvSpPr>
            <p:spPr bwMode="auto">
              <a:xfrm>
                <a:off x="90170"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85" name="AutoShape 138"/>
              <p:cNvSpPr>
                <a:spLocks/>
              </p:cNvSpPr>
              <p:nvPr/>
            </p:nvSpPr>
            <p:spPr bwMode="auto">
              <a:xfrm>
                <a:off x="0" y="0"/>
                <a:ext cx="485140" cy="372750"/>
              </a:xfrm>
              <a:custGeom>
                <a:avLst/>
                <a:gdLst>
                  <a:gd name="T0" fmla="*/ 122366840 w 21600"/>
                  <a:gd name="T1" fmla="*/ 55502872 h 21600"/>
                  <a:gd name="T2" fmla="*/ 122366840 w 21600"/>
                  <a:gd name="T3" fmla="*/ 55502872 h 21600"/>
                  <a:gd name="T4" fmla="*/ 122366840 w 21600"/>
                  <a:gd name="T5" fmla="*/ 55502872 h 21600"/>
                  <a:gd name="T6" fmla="*/ 12236684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17 </a:t>
                </a:r>
                <a:endParaRPr lang="en-US" altLang="en-US"/>
              </a:p>
            </p:txBody>
          </p:sp>
        </p:grpSp>
        <p:grpSp>
          <p:nvGrpSpPr>
            <p:cNvPr id="11875" name="Group 139"/>
            <p:cNvGrpSpPr>
              <a:grpSpLocks/>
            </p:cNvGrpSpPr>
            <p:nvPr/>
          </p:nvGrpSpPr>
          <p:grpSpPr bwMode="auto">
            <a:xfrm>
              <a:off x="90170" y="33974"/>
              <a:ext cx="305436" cy="305436"/>
              <a:chOff x="-1" y="0"/>
              <a:chExt cx="305437" cy="305435"/>
            </a:xfrm>
          </p:grpSpPr>
          <p:sp>
            <p:nvSpPr>
              <p:cNvPr id="11876" name="Line 14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7" name="Line 14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8" name="Line 14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9" name="Line 14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0" name="Line 14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1" name="Line 14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2" name="Line 14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3" name="Line 14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7" name="Group 148"/>
          <p:cNvGrpSpPr>
            <a:grpSpLocks/>
          </p:cNvGrpSpPr>
          <p:nvPr/>
        </p:nvGrpSpPr>
        <p:grpSpPr bwMode="auto">
          <a:xfrm>
            <a:off x="4087813" y="4156075"/>
            <a:ext cx="357187" cy="373063"/>
            <a:chOff x="-1" y="0"/>
            <a:chExt cx="358142" cy="372750"/>
          </a:xfrm>
        </p:grpSpPr>
        <p:grpSp>
          <p:nvGrpSpPr>
            <p:cNvPr id="11862" name="Group 149"/>
            <p:cNvGrpSpPr>
              <a:grpSpLocks/>
            </p:cNvGrpSpPr>
            <p:nvPr/>
          </p:nvGrpSpPr>
          <p:grpSpPr bwMode="auto">
            <a:xfrm>
              <a:off x="-1" y="0"/>
              <a:ext cx="358142" cy="372750"/>
              <a:chOff x="-1" y="0"/>
              <a:chExt cx="358142" cy="372750"/>
            </a:xfrm>
          </p:grpSpPr>
          <p:sp>
            <p:nvSpPr>
              <p:cNvPr id="11872" name="AutoShape 150"/>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73" name="AutoShape 151"/>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20</a:t>
                </a:r>
                <a:endParaRPr lang="en-US" altLang="en-US"/>
              </a:p>
            </p:txBody>
          </p:sp>
        </p:grpSp>
        <p:grpSp>
          <p:nvGrpSpPr>
            <p:cNvPr id="11863" name="Group 152"/>
            <p:cNvGrpSpPr>
              <a:grpSpLocks/>
            </p:cNvGrpSpPr>
            <p:nvPr/>
          </p:nvGrpSpPr>
          <p:grpSpPr bwMode="auto">
            <a:xfrm>
              <a:off x="26669" y="33974"/>
              <a:ext cx="305436" cy="305436"/>
              <a:chOff x="-1" y="0"/>
              <a:chExt cx="305437" cy="305435"/>
            </a:xfrm>
          </p:grpSpPr>
          <p:sp>
            <p:nvSpPr>
              <p:cNvPr id="11864" name="Line 15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5" name="Line 15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6" name="Line 15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7" name="Line 15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8" name="Line 15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9" name="Line 15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0" name="Line 15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1" name="Line 16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8" name="Group 161"/>
          <p:cNvGrpSpPr>
            <a:grpSpLocks/>
          </p:cNvGrpSpPr>
          <p:nvPr/>
        </p:nvGrpSpPr>
        <p:grpSpPr bwMode="auto">
          <a:xfrm>
            <a:off x="4087813" y="4460875"/>
            <a:ext cx="357187" cy="373063"/>
            <a:chOff x="-1" y="0"/>
            <a:chExt cx="358142" cy="372750"/>
          </a:xfrm>
        </p:grpSpPr>
        <p:grpSp>
          <p:nvGrpSpPr>
            <p:cNvPr id="11850" name="Group 162"/>
            <p:cNvGrpSpPr>
              <a:grpSpLocks/>
            </p:cNvGrpSpPr>
            <p:nvPr/>
          </p:nvGrpSpPr>
          <p:grpSpPr bwMode="auto">
            <a:xfrm>
              <a:off x="-1" y="0"/>
              <a:ext cx="358142" cy="372750"/>
              <a:chOff x="-1" y="0"/>
              <a:chExt cx="358142" cy="372750"/>
            </a:xfrm>
          </p:grpSpPr>
          <p:sp>
            <p:nvSpPr>
              <p:cNvPr id="11860" name="AutoShape 163"/>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61" name="AutoShape 164"/>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22</a:t>
                </a:r>
                <a:endParaRPr lang="en-US" altLang="en-US"/>
              </a:p>
            </p:txBody>
          </p:sp>
        </p:grpSp>
        <p:grpSp>
          <p:nvGrpSpPr>
            <p:cNvPr id="11851" name="Group 165"/>
            <p:cNvGrpSpPr>
              <a:grpSpLocks/>
            </p:cNvGrpSpPr>
            <p:nvPr/>
          </p:nvGrpSpPr>
          <p:grpSpPr bwMode="auto">
            <a:xfrm>
              <a:off x="26669" y="33974"/>
              <a:ext cx="305436" cy="305436"/>
              <a:chOff x="-1" y="0"/>
              <a:chExt cx="305437" cy="305435"/>
            </a:xfrm>
          </p:grpSpPr>
          <p:sp>
            <p:nvSpPr>
              <p:cNvPr id="11852" name="Line 166"/>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3" name="Line 167"/>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4" name="Line 168"/>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5" name="Line 169"/>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6" name="Line 170"/>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7" name="Line 171"/>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8" name="Line 172"/>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9" name="Line 173"/>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9" name="Group 174"/>
          <p:cNvGrpSpPr>
            <a:grpSpLocks/>
          </p:cNvGrpSpPr>
          <p:nvPr/>
        </p:nvGrpSpPr>
        <p:grpSpPr bwMode="auto">
          <a:xfrm>
            <a:off x="4114800" y="5070475"/>
            <a:ext cx="304800" cy="373063"/>
            <a:chOff x="0" y="0"/>
            <a:chExt cx="305435" cy="372750"/>
          </a:xfrm>
        </p:grpSpPr>
        <p:grpSp>
          <p:nvGrpSpPr>
            <p:cNvPr id="11838" name="Group 175"/>
            <p:cNvGrpSpPr>
              <a:grpSpLocks/>
            </p:cNvGrpSpPr>
            <p:nvPr/>
          </p:nvGrpSpPr>
          <p:grpSpPr bwMode="auto">
            <a:xfrm>
              <a:off x="0" y="0"/>
              <a:ext cx="304800" cy="372750"/>
              <a:chOff x="0" y="0"/>
              <a:chExt cx="304800" cy="372750"/>
            </a:xfrm>
          </p:grpSpPr>
          <p:sp>
            <p:nvSpPr>
              <p:cNvPr id="11848" name="AutoShape 17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49" name="AutoShape 177"/>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839" name="Group 178"/>
            <p:cNvGrpSpPr>
              <a:grpSpLocks/>
            </p:cNvGrpSpPr>
            <p:nvPr/>
          </p:nvGrpSpPr>
          <p:grpSpPr bwMode="auto">
            <a:xfrm>
              <a:off x="-1" y="33974"/>
              <a:ext cx="305437" cy="305436"/>
              <a:chOff x="-1" y="0"/>
              <a:chExt cx="305437" cy="305435"/>
            </a:xfrm>
          </p:grpSpPr>
          <p:sp>
            <p:nvSpPr>
              <p:cNvPr id="11840" name="Line 17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1" name="Line 18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2" name="Line 181"/>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3" name="Line 182"/>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4" name="Line 183"/>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5" name="Line 184"/>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6" name="Line 185"/>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7" name="Line 186"/>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0" name="Group 187"/>
          <p:cNvGrpSpPr>
            <a:grpSpLocks/>
          </p:cNvGrpSpPr>
          <p:nvPr/>
        </p:nvGrpSpPr>
        <p:grpSpPr bwMode="auto">
          <a:xfrm>
            <a:off x="4697413" y="4156075"/>
            <a:ext cx="357187" cy="373063"/>
            <a:chOff x="-1" y="0"/>
            <a:chExt cx="358142" cy="372750"/>
          </a:xfrm>
        </p:grpSpPr>
        <p:grpSp>
          <p:nvGrpSpPr>
            <p:cNvPr id="11826" name="Group 188"/>
            <p:cNvGrpSpPr>
              <a:grpSpLocks/>
            </p:cNvGrpSpPr>
            <p:nvPr/>
          </p:nvGrpSpPr>
          <p:grpSpPr bwMode="auto">
            <a:xfrm>
              <a:off x="-1" y="0"/>
              <a:ext cx="358142" cy="372750"/>
              <a:chOff x="-1" y="0"/>
              <a:chExt cx="358142" cy="372750"/>
            </a:xfrm>
          </p:grpSpPr>
          <p:sp>
            <p:nvSpPr>
              <p:cNvPr id="11836" name="AutoShape 18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37" name="AutoShape 19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27</a:t>
                </a:r>
                <a:endParaRPr lang="en-US" altLang="en-US"/>
              </a:p>
            </p:txBody>
          </p:sp>
        </p:grpSp>
        <p:grpSp>
          <p:nvGrpSpPr>
            <p:cNvPr id="11827" name="Group 191"/>
            <p:cNvGrpSpPr>
              <a:grpSpLocks/>
            </p:cNvGrpSpPr>
            <p:nvPr/>
          </p:nvGrpSpPr>
          <p:grpSpPr bwMode="auto">
            <a:xfrm>
              <a:off x="26669" y="33974"/>
              <a:ext cx="305436" cy="305436"/>
              <a:chOff x="-1" y="0"/>
              <a:chExt cx="305437" cy="305435"/>
            </a:xfrm>
          </p:grpSpPr>
          <p:sp>
            <p:nvSpPr>
              <p:cNvPr id="11828" name="Line 19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9" name="Line 19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0" name="Line 194"/>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1" name="Line 195"/>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2" name="Line 196"/>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3" name="Line 197"/>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4" name="Line 198"/>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5" name="Line 199"/>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1" name="Group 200"/>
          <p:cNvGrpSpPr>
            <a:grpSpLocks/>
          </p:cNvGrpSpPr>
          <p:nvPr/>
        </p:nvGrpSpPr>
        <p:grpSpPr bwMode="auto">
          <a:xfrm>
            <a:off x="4697413" y="4460875"/>
            <a:ext cx="357187" cy="373063"/>
            <a:chOff x="-1" y="0"/>
            <a:chExt cx="358142" cy="372750"/>
          </a:xfrm>
        </p:grpSpPr>
        <p:grpSp>
          <p:nvGrpSpPr>
            <p:cNvPr id="11814" name="Group 201"/>
            <p:cNvGrpSpPr>
              <a:grpSpLocks/>
            </p:cNvGrpSpPr>
            <p:nvPr/>
          </p:nvGrpSpPr>
          <p:grpSpPr bwMode="auto">
            <a:xfrm>
              <a:off x="-1" y="0"/>
              <a:ext cx="358142" cy="372750"/>
              <a:chOff x="-1" y="0"/>
              <a:chExt cx="358142" cy="372750"/>
            </a:xfrm>
          </p:grpSpPr>
          <p:sp>
            <p:nvSpPr>
              <p:cNvPr id="11824" name="AutoShape 20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25" name="AutoShape 20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28</a:t>
                </a:r>
                <a:endParaRPr lang="en-US" altLang="en-US"/>
              </a:p>
            </p:txBody>
          </p:sp>
        </p:grpSp>
        <p:grpSp>
          <p:nvGrpSpPr>
            <p:cNvPr id="11815" name="Group 204"/>
            <p:cNvGrpSpPr>
              <a:grpSpLocks/>
            </p:cNvGrpSpPr>
            <p:nvPr/>
          </p:nvGrpSpPr>
          <p:grpSpPr bwMode="auto">
            <a:xfrm>
              <a:off x="26669" y="33974"/>
              <a:ext cx="305436" cy="305436"/>
              <a:chOff x="-1" y="0"/>
              <a:chExt cx="305437" cy="305435"/>
            </a:xfrm>
          </p:grpSpPr>
          <p:sp>
            <p:nvSpPr>
              <p:cNvPr id="11816" name="Line 20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7" name="Line 20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8" name="Line 20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9" name="Line 20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0" name="Line 20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1" name="Line 21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2" name="Line 21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3" name="Line 21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2" name="Group 213"/>
          <p:cNvGrpSpPr>
            <a:grpSpLocks/>
          </p:cNvGrpSpPr>
          <p:nvPr/>
        </p:nvGrpSpPr>
        <p:grpSpPr bwMode="auto">
          <a:xfrm>
            <a:off x="4697413" y="4765675"/>
            <a:ext cx="357187" cy="373063"/>
            <a:chOff x="-1" y="0"/>
            <a:chExt cx="358142" cy="372750"/>
          </a:xfrm>
        </p:grpSpPr>
        <p:grpSp>
          <p:nvGrpSpPr>
            <p:cNvPr id="11802" name="Group 214"/>
            <p:cNvGrpSpPr>
              <a:grpSpLocks/>
            </p:cNvGrpSpPr>
            <p:nvPr/>
          </p:nvGrpSpPr>
          <p:grpSpPr bwMode="auto">
            <a:xfrm>
              <a:off x="-1" y="0"/>
              <a:ext cx="358142" cy="372750"/>
              <a:chOff x="-1" y="0"/>
              <a:chExt cx="358142" cy="372750"/>
            </a:xfrm>
          </p:grpSpPr>
          <p:sp>
            <p:nvSpPr>
              <p:cNvPr id="11812" name="AutoShape 21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13" name="AutoShape 21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32</a:t>
                </a:r>
                <a:endParaRPr lang="en-US" altLang="en-US"/>
              </a:p>
            </p:txBody>
          </p:sp>
        </p:grpSp>
        <p:grpSp>
          <p:nvGrpSpPr>
            <p:cNvPr id="11803" name="Group 217"/>
            <p:cNvGrpSpPr>
              <a:grpSpLocks/>
            </p:cNvGrpSpPr>
            <p:nvPr/>
          </p:nvGrpSpPr>
          <p:grpSpPr bwMode="auto">
            <a:xfrm>
              <a:off x="26669" y="33974"/>
              <a:ext cx="305436" cy="305436"/>
              <a:chOff x="-1" y="0"/>
              <a:chExt cx="305437" cy="305435"/>
            </a:xfrm>
          </p:grpSpPr>
          <p:sp>
            <p:nvSpPr>
              <p:cNvPr id="11804" name="Line 21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5" name="Line 21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6" name="Line 22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7" name="Line 22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8" name="Line 22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9" name="Line 22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0" name="Line 22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1" name="Line 22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3" name="Group 226"/>
          <p:cNvGrpSpPr>
            <a:grpSpLocks/>
          </p:cNvGrpSpPr>
          <p:nvPr/>
        </p:nvGrpSpPr>
        <p:grpSpPr bwMode="auto">
          <a:xfrm>
            <a:off x="4724400" y="5070475"/>
            <a:ext cx="304800" cy="373063"/>
            <a:chOff x="0" y="0"/>
            <a:chExt cx="305435" cy="372750"/>
          </a:xfrm>
        </p:grpSpPr>
        <p:grpSp>
          <p:nvGrpSpPr>
            <p:cNvPr id="11790" name="Group 227"/>
            <p:cNvGrpSpPr>
              <a:grpSpLocks/>
            </p:cNvGrpSpPr>
            <p:nvPr/>
          </p:nvGrpSpPr>
          <p:grpSpPr bwMode="auto">
            <a:xfrm>
              <a:off x="0" y="0"/>
              <a:ext cx="304800" cy="372750"/>
              <a:chOff x="0" y="0"/>
              <a:chExt cx="304800" cy="372750"/>
            </a:xfrm>
          </p:grpSpPr>
          <p:sp>
            <p:nvSpPr>
              <p:cNvPr id="11800" name="AutoShape 22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01" name="AutoShape 22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791" name="Group 230"/>
            <p:cNvGrpSpPr>
              <a:grpSpLocks/>
            </p:cNvGrpSpPr>
            <p:nvPr/>
          </p:nvGrpSpPr>
          <p:grpSpPr bwMode="auto">
            <a:xfrm>
              <a:off x="-1" y="33974"/>
              <a:ext cx="305437" cy="305436"/>
              <a:chOff x="-1" y="0"/>
              <a:chExt cx="305437" cy="305435"/>
            </a:xfrm>
          </p:grpSpPr>
          <p:sp>
            <p:nvSpPr>
              <p:cNvPr id="11792" name="Line 231"/>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3" name="Line 232"/>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4" name="Line 233"/>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5" name="Line 234"/>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6" name="Line 235"/>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7" name="Line 236"/>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8" name="Line 237"/>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9" name="Line 238"/>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4" name="Group 239"/>
          <p:cNvGrpSpPr>
            <a:grpSpLocks/>
          </p:cNvGrpSpPr>
          <p:nvPr/>
        </p:nvGrpSpPr>
        <p:grpSpPr bwMode="auto">
          <a:xfrm>
            <a:off x="5307013" y="4156075"/>
            <a:ext cx="357187" cy="373063"/>
            <a:chOff x="-1" y="0"/>
            <a:chExt cx="358142" cy="372750"/>
          </a:xfrm>
        </p:grpSpPr>
        <p:grpSp>
          <p:nvGrpSpPr>
            <p:cNvPr id="11778" name="Group 240"/>
            <p:cNvGrpSpPr>
              <a:grpSpLocks/>
            </p:cNvGrpSpPr>
            <p:nvPr/>
          </p:nvGrpSpPr>
          <p:grpSpPr bwMode="auto">
            <a:xfrm>
              <a:off x="-1" y="0"/>
              <a:ext cx="358142" cy="372750"/>
              <a:chOff x="-1" y="0"/>
              <a:chExt cx="358142" cy="372750"/>
            </a:xfrm>
          </p:grpSpPr>
          <p:sp>
            <p:nvSpPr>
              <p:cNvPr id="11788" name="AutoShape 24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89" name="AutoShape 24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34</a:t>
                </a:r>
                <a:endParaRPr lang="en-US" altLang="en-US"/>
              </a:p>
            </p:txBody>
          </p:sp>
        </p:grpSp>
        <p:grpSp>
          <p:nvGrpSpPr>
            <p:cNvPr id="11779" name="Group 243"/>
            <p:cNvGrpSpPr>
              <a:grpSpLocks/>
            </p:cNvGrpSpPr>
            <p:nvPr/>
          </p:nvGrpSpPr>
          <p:grpSpPr bwMode="auto">
            <a:xfrm>
              <a:off x="26669" y="33974"/>
              <a:ext cx="305436" cy="305436"/>
              <a:chOff x="-1" y="0"/>
              <a:chExt cx="305437" cy="305435"/>
            </a:xfrm>
          </p:grpSpPr>
          <p:sp>
            <p:nvSpPr>
              <p:cNvPr id="11780" name="Line 244"/>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1" name="Line 245"/>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2" name="Line 246"/>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3" name="Line 247"/>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4" name="Line 248"/>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5" name="Line 249"/>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6" name="Line 250"/>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7" name="Line 251"/>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5" name="Group 252"/>
          <p:cNvGrpSpPr>
            <a:grpSpLocks/>
          </p:cNvGrpSpPr>
          <p:nvPr/>
        </p:nvGrpSpPr>
        <p:grpSpPr bwMode="auto">
          <a:xfrm>
            <a:off x="5307013" y="4460875"/>
            <a:ext cx="357187" cy="373063"/>
            <a:chOff x="-1" y="0"/>
            <a:chExt cx="358142" cy="372750"/>
          </a:xfrm>
        </p:grpSpPr>
        <p:grpSp>
          <p:nvGrpSpPr>
            <p:cNvPr id="11766" name="Group 253"/>
            <p:cNvGrpSpPr>
              <a:grpSpLocks/>
            </p:cNvGrpSpPr>
            <p:nvPr/>
          </p:nvGrpSpPr>
          <p:grpSpPr bwMode="auto">
            <a:xfrm>
              <a:off x="-1" y="0"/>
              <a:ext cx="358142" cy="372750"/>
              <a:chOff x="-1" y="0"/>
              <a:chExt cx="358142" cy="372750"/>
            </a:xfrm>
          </p:grpSpPr>
          <p:sp>
            <p:nvSpPr>
              <p:cNvPr id="11776" name="AutoShape 254"/>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77" name="AutoShape 255"/>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38</a:t>
                </a:r>
                <a:endParaRPr lang="en-US" altLang="en-US"/>
              </a:p>
            </p:txBody>
          </p:sp>
        </p:grpSp>
        <p:grpSp>
          <p:nvGrpSpPr>
            <p:cNvPr id="11767" name="Group 256"/>
            <p:cNvGrpSpPr>
              <a:grpSpLocks/>
            </p:cNvGrpSpPr>
            <p:nvPr/>
          </p:nvGrpSpPr>
          <p:grpSpPr bwMode="auto">
            <a:xfrm>
              <a:off x="26669" y="33974"/>
              <a:ext cx="305436" cy="305436"/>
              <a:chOff x="-1" y="0"/>
              <a:chExt cx="305437" cy="305435"/>
            </a:xfrm>
          </p:grpSpPr>
          <p:sp>
            <p:nvSpPr>
              <p:cNvPr id="11768" name="Line 25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9" name="Line 25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0" name="Line 25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1" name="Line 26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2" name="Line 26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3" name="Line 26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4" name="Line 26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5" name="Line 26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6" name="Group 265"/>
          <p:cNvGrpSpPr>
            <a:grpSpLocks/>
          </p:cNvGrpSpPr>
          <p:nvPr/>
        </p:nvGrpSpPr>
        <p:grpSpPr bwMode="auto">
          <a:xfrm>
            <a:off x="5307013" y="4765675"/>
            <a:ext cx="357187" cy="373063"/>
            <a:chOff x="-1" y="0"/>
            <a:chExt cx="358142" cy="372750"/>
          </a:xfrm>
        </p:grpSpPr>
        <p:grpSp>
          <p:nvGrpSpPr>
            <p:cNvPr id="11754" name="Group 266"/>
            <p:cNvGrpSpPr>
              <a:grpSpLocks/>
            </p:cNvGrpSpPr>
            <p:nvPr/>
          </p:nvGrpSpPr>
          <p:grpSpPr bwMode="auto">
            <a:xfrm>
              <a:off x="-1" y="0"/>
              <a:ext cx="358142" cy="372750"/>
              <a:chOff x="-1" y="0"/>
              <a:chExt cx="358142" cy="372750"/>
            </a:xfrm>
          </p:grpSpPr>
          <p:sp>
            <p:nvSpPr>
              <p:cNvPr id="11764" name="AutoShape 267"/>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65" name="AutoShape 268"/>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39</a:t>
                </a:r>
                <a:endParaRPr lang="en-US" altLang="en-US"/>
              </a:p>
            </p:txBody>
          </p:sp>
        </p:grpSp>
        <p:grpSp>
          <p:nvGrpSpPr>
            <p:cNvPr id="11755" name="Group 269"/>
            <p:cNvGrpSpPr>
              <a:grpSpLocks/>
            </p:cNvGrpSpPr>
            <p:nvPr/>
          </p:nvGrpSpPr>
          <p:grpSpPr bwMode="auto">
            <a:xfrm>
              <a:off x="26669" y="33974"/>
              <a:ext cx="305436" cy="305436"/>
              <a:chOff x="-1" y="0"/>
              <a:chExt cx="305437" cy="305435"/>
            </a:xfrm>
          </p:grpSpPr>
          <p:sp>
            <p:nvSpPr>
              <p:cNvPr id="11756" name="Line 27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7" name="Line 27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8" name="Line 27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9" name="Line 27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0" name="Line 27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1" name="Line 27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2" name="Line 27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3" name="Line 27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7" name="Group 278"/>
          <p:cNvGrpSpPr>
            <a:grpSpLocks/>
          </p:cNvGrpSpPr>
          <p:nvPr/>
        </p:nvGrpSpPr>
        <p:grpSpPr bwMode="auto">
          <a:xfrm>
            <a:off x="5307013" y="5070475"/>
            <a:ext cx="357187" cy="373063"/>
            <a:chOff x="-1" y="0"/>
            <a:chExt cx="358142" cy="372750"/>
          </a:xfrm>
        </p:grpSpPr>
        <p:grpSp>
          <p:nvGrpSpPr>
            <p:cNvPr id="11742" name="Group 279"/>
            <p:cNvGrpSpPr>
              <a:grpSpLocks/>
            </p:cNvGrpSpPr>
            <p:nvPr/>
          </p:nvGrpSpPr>
          <p:grpSpPr bwMode="auto">
            <a:xfrm>
              <a:off x="-1" y="0"/>
              <a:ext cx="358142" cy="372750"/>
              <a:chOff x="-1" y="0"/>
              <a:chExt cx="358142" cy="372750"/>
            </a:xfrm>
          </p:grpSpPr>
          <p:sp>
            <p:nvSpPr>
              <p:cNvPr id="11752" name="AutoShape 280"/>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53" name="AutoShape 281"/>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41</a:t>
                </a:r>
                <a:endParaRPr lang="en-US" altLang="en-US"/>
              </a:p>
            </p:txBody>
          </p:sp>
        </p:grpSp>
        <p:grpSp>
          <p:nvGrpSpPr>
            <p:cNvPr id="11743" name="Group 282"/>
            <p:cNvGrpSpPr>
              <a:grpSpLocks/>
            </p:cNvGrpSpPr>
            <p:nvPr/>
          </p:nvGrpSpPr>
          <p:grpSpPr bwMode="auto">
            <a:xfrm>
              <a:off x="26669" y="33974"/>
              <a:ext cx="305436" cy="305436"/>
              <a:chOff x="-1" y="0"/>
              <a:chExt cx="305437" cy="305435"/>
            </a:xfrm>
          </p:grpSpPr>
          <p:sp>
            <p:nvSpPr>
              <p:cNvPr id="11744" name="Line 28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5" name="Line 28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6" name="Line 28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7" name="Line 28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8" name="Line 28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9" name="Line 28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0" name="Line 28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1" name="Line 29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8" name="Group 291"/>
          <p:cNvGrpSpPr>
            <a:grpSpLocks/>
          </p:cNvGrpSpPr>
          <p:nvPr/>
        </p:nvGrpSpPr>
        <p:grpSpPr bwMode="auto">
          <a:xfrm>
            <a:off x="6386513" y="4156075"/>
            <a:ext cx="484187" cy="1287463"/>
            <a:chOff x="-1" y="0"/>
            <a:chExt cx="485142" cy="1287150"/>
          </a:xfrm>
        </p:grpSpPr>
        <p:grpSp>
          <p:nvGrpSpPr>
            <p:cNvPr id="11690" name="Group 292"/>
            <p:cNvGrpSpPr>
              <a:grpSpLocks/>
            </p:cNvGrpSpPr>
            <p:nvPr/>
          </p:nvGrpSpPr>
          <p:grpSpPr bwMode="auto">
            <a:xfrm>
              <a:off x="63500" y="0"/>
              <a:ext cx="358141" cy="372750"/>
              <a:chOff x="-1" y="0"/>
              <a:chExt cx="358142" cy="372750"/>
            </a:xfrm>
          </p:grpSpPr>
          <p:grpSp>
            <p:nvGrpSpPr>
              <p:cNvPr id="11730" name="Group 293"/>
              <p:cNvGrpSpPr>
                <a:grpSpLocks/>
              </p:cNvGrpSpPr>
              <p:nvPr/>
            </p:nvGrpSpPr>
            <p:grpSpPr bwMode="auto">
              <a:xfrm>
                <a:off x="-1" y="0"/>
                <a:ext cx="358142" cy="372750"/>
                <a:chOff x="-1" y="0"/>
                <a:chExt cx="358142" cy="372750"/>
              </a:xfrm>
            </p:grpSpPr>
            <p:sp>
              <p:nvSpPr>
                <p:cNvPr id="11740" name="AutoShape 294"/>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41" name="AutoShape 295"/>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44</a:t>
                  </a:r>
                  <a:endParaRPr lang="en-US" altLang="en-US"/>
                </a:p>
              </p:txBody>
            </p:sp>
          </p:grpSp>
          <p:grpSp>
            <p:nvGrpSpPr>
              <p:cNvPr id="11731" name="Group 296"/>
              <p:cNvGrpSpPr>
                <a:grpSpLocks/>
              </p:cNvGrpSpPr>
              <p:nvPr/>
            </p:nvGrpSpPr>
            <p:grpSpPr bwMode="auto">
              <a:xfrm>
                <a:off x="26669" y="33974"/>
                <a:ext cx="305436" cy="305436"/>
                <a:chOff x="-1" y="0"/>
                <a:chExt cx="305437" cy="305435"/>
              </a:xfrm>
            </p:grpSpPr>
            <p:sp>
              <p:nvSpPr>
                <p:cNvPr id="11732" name="Line 29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3" name="Line 29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4" name="Line 29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5" name="Line 30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6" name="Line 30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7" name="Line 30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8" name="Line 30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9" name="Line 30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691" name="Group 305"/>
            <p:cNvGrpSpPr>
              <a:grpSpLocks/>
            </p:cNvGrpSpPr>
            <p:nvPr/>
          </p:nvGrpSpPr>
          <p:grpSpPr bwMode="auto">
            <a:xfrm>
              <a:off x="63500" y="304800"/>
              <a:ext cx="358141" cy="372750"/>
              <a:chOff x="-1" y="0"/>
              <a:chExt cx="358142" cy="372750"/>
            </a:xfrm>
          </p:grpSpPr>
          <p:grpSp>
            <p:nvGrpSpPr>
              <p:cNvPr id="11718" name="Group 306"/>
              <p:cNvGrpSpPr>
                <a:grpSpLocks/>
              </p:cNvGrpSpPr>
              <p:nvPr/>
            </p:nvGrpSpPr>
            <p:grpSpPr bwMode="auto">
              <a:xfrm>
                <a:off x="-1" y="0"/>
                <a:ext cx="358142" cy="372750"/>
                <a:chOff x="-1" y="0"/>
                <a:chExt cx="358142" cy="372750"/>
              </a:xfrm>
            </p:grpSpPr>
            <p:sp>
              <p:nvSpPr>
                <p:cNvPr id="11728" name="AutoShape 307"/>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29" name="AutoShape 308"/>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47</a:t>
                  </a:r>
                  <a:endParaRPr lang="en-US" altLang="en-US"/>
                </a:p>
              </p:txBody>
            </p:sp>
          </p:grpSp>
          <p:grpSp>
            <p:nvGrpSpPr>
              <p:cNvPr id="11719" name="Group 309"/>
              <p:cNvGrpSpPr>
                <a:grpSpLocks/>
              </p:cNvGrpSpPr>
              <p:nvPr/>
            </p:nvGrpSpPr>
            <p:grpSpPr bwMode="auto">
              <a:xfrm>
                <a:off x="26669" y="33974"/>
                <a:ext cx="305436" cy="305436"/>
                <a:chOff x="-1" y="0"/>
                <a:chExt cx="305437" cy="305435"/>
              </a:xfrm>
            </p:grpSpPr>
            <p:sp>
              <p:nvSpPr>
                <p:cNvPr id="11720" name="Line 31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1" name="Line 31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2" name="Line 31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3" name="Line 31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4" name="Line 31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5" name="Line 31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6" name="Line 31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7" name="Line 31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692" name="Group 318"/>
            <p:cNvGrpSpPr>
              <a:grpSpLocks/>
            </p:cNvGrpSpPr>
            <p:nvPr/>
          </p:nvGrpSpPr>
          <p:grpSpPr bwMode="auto">
            <a:xfrm>
              <a:off x="-1" y="609600"/>
              <a:ext cx="485142" cy="372750"/>
              <a:chOff x="-1" y="0"/>
              <a:chExt cx="485142" cy="372750"/>
            </a:xfrm>
          </p:grpSpPr>
          <p:grpSp>
            <p:nvGrpSpPr>
              <p:cNvPr id="11706" name="Group 319"/>
              <p:cNvGrpSpPr>
                <a:grpSpLocks/>
              </p:cNvGrpSpPr>
              <p:nvPr/>
            </p:nvGrpSpPr>
            <p:grpSpPr bwMode="auto">
              <a:xfrm>
                <a:off x="-1" y="0"/>
                <a:ext cx="485142" cy="372750"/>
                <a:chOff x="-1" y="0"/>
                <a:chExt cx="485142" cy="372750"/>
              </a:xfrm>
            </p:grpSpPr>
            <p:sp>
              <p:nvSpPr>
                <p:cNvPr id="11716" name="AutoShape 320"/>
                <p:cNvSpPr>
                  <a:spLocks/>
                </p:cNvSpPr>
                <p:nvPr/>
              </p:nvSpPr>
              <p:spPr bwMode="auto">
                <a:xfrm>
                  <a:off x="90170"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17" name="AutoShape 321"/>
                <p:cNvSpPr>
                  <a:spLocks/>
                </p:cNvSpPr>
                <p:nvPr/>
              </p:nvSpPr>
              <p:spPr bwMode="auto">
                <a:xfrm>
                  <a:off x="0" y="0"/>
                  <a:ext cx="485140" cy="372750"/>
                </a:xfrm>
                <a:custGeom>
                  <a:avLst/>
                  <a:gdLst>
                    <a:gd name="T0" fmla="*/ 122366840 w 21600"/>
                    <a:gd name="T1" fmla="*/ 55502872 h 21600"/>
                    <a:gd name="T2" fmla="*/ 122366840 w 21600"/>
                    <a:gd name="T3" fmla="*/ 55502872 h 21600"/>
                    <a:gd name="T4" fmla="*/ 122366840 w 21600"/>
                    <a:gd name="T5" fmla="*/ 55502872 h 21600"/>
                    <a:gd name="T6" fmla="*/ 12236684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49 </a:t>
                  </a:r>
                  <a:endParaRPr lang="en-US" altLang="en-US"/>
                </a:p>
              </p:txBody>
            </p:sp>
          </p:grpSp>
          <p:grpSp>
            <p:nvGrpSpPr>
              <p:cNvPr id="11707" name="Group 322"/>
              <p:cNvGrpSpPr>
                <a:grpSpLocks/>
              </p:cNvGrpSpPr>
              <p:nvPr/>
            </p:nvGrpSpPr>
            <p:grpSpPr bwMode="auto">
              <a:xfrm>
                <a:off x="90170" y="33974"/>
                <a:ext cx="305436" cy="305436"/>
                <a:chOff x="-1" y="0"/>
                <a:chExt cx="305437" cy="305435"/>
              </a:xfrm>
            </p:grpSpPr>
            <p:sp>
              <p:nvSpPr>
                <p:cNvPr id="11708" name="Line 32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9" name="Line 32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0" name="Line 32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1" name="Line 32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2" name="Line 32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3" name="Line 32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4" name="Line 32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5" name="Line 33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693" name="Group 331"/>
            <p:cNvGrpSpPr>
              <a:grpSpLocks/>
            </p:cNvGrpSpPr>
            <p:nvPr/>
          </p:nvGrpSpPr>
          <p:grpSpPr bwMode="auto">
            <a:xfrm>
              <a:off x="90170" y="914400"/>
              <a:ext cx="305436" cy="372750"/>
              <a:chOff x="0" y="0"/>
              <a:chExt cx="305435" cy="372750"/>
            </a:xfrm>
          </p:grpSpPr>
          <p:grpSp>
            <p:nvGrpSpPr>
              <p:cNvPr id="11694" name="Group 332"/>
              <p:cNvGrpSpPr>
                <a:grpSpLocks/>
              </p:cNvGrpSpPr>
              <p:nvPr/>
            </p:nvGrpSpPr>
            <p:grpSpPr bwMode="auto">
              <a:xfrm>
                <a:off x="0" y="0"/>
                <a:ext cx="304800" cy="372750"/>
                <a:chOff x="0" y="0"/>
                <a:chExt cx="304800" cy="372750"/>
              </a:xfrm>
            </p:grpSpPr>
            <p:sp>
              <p:nvSpPr>
                <p:cNvPr id="11704" name="AutoShape 333"/>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05" name="AutoShape 334"/>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695" name="Group 335"/>
              <p:cNvGrpSpPr>
                <a:grpSpLocks/>
              </p:cNvGrpSpPr>
              <p:nvPr/>
            </p:nvGrpSpPr>
            <p:grpSpPr bwMode="auto">
              <a:xfrm>
                <a:off x="-1" y="33974"/>
                <a:ext cx="305437" cy="305436"/>
                <a:chOff x="-1" y="0"/>
                <a:chExt cx="305437" cy="305435"/>
              </a:xfrm>
            </p:grpSpPr>
            <p:sp>
              <p:nvSpPr>
                <p:cNvPr id="11696" name="Line 336"/>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97" name="Line 337"/>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98" name="Line 338"/>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99" name="Line 339"/>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0" name="Line 340"/>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1" name="Line 341"/>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2" name="Line 342"/>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3" name="Line 343"/>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1289" name="Group 344"/>
          <p:cNvGrpSpPr>
            <a:grpSpLocks/>
          </p:cNvGrpSpPr>
          <p:nvPr/>
        </p:nvGrpSpPr>
        <p:grpSpPr bwMode="auto">
          <a:xfrm>
            <a:off x="7059613" y="4156075"/>
            <a:ext cx="357187" cy="373063"/>
            <a:chOff x="-1" y="0"/>
            <a:chExt cx="358142" cy="372750"/>
          </a:xfrm>
        </p:grpSpPr>
        <p:grpSp>
          <p:nvGrpSpPr>
            <p:cNvPr id="11678" name="Group 345"/>
            <p:cNvGrpSpPr>
              <a:grpSpLocks/>
            </p:cNvGrpSpPr>
            <p:nvPr/>
          </p:nvGrpSpPr>
          <p:grpSpPr bwMode="auto">
            <a:xfrm>
              <a:off x="-1" y="0"/>
              <a:ext cx="358142" cy="372750"/>
              <a:chOff x="-1" y="0"/>
              <a:chExt cx="358142" cy="372750"/>
            </a:xfrm>
          </p:grpSpPr>
          <p:sp>
            <p:nvSpPr>
              <p:cNvPr id="11688" name="AutoShape 346"/>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89" name="AutoShape 347"/>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50</a:t>
                </a:r>
                <a:endParaRPr lang="en-US" altLang="en-US"/>
              </a:p>
            </p:txBody>
          </p:sp>
        </p:grpSp>
        <p:grpSp>
          <p:nvGrpSpPr>
            <p:cNvPr id="11679" name="Group 348"/>
            <p:cNvGrpSpPr>
              <a:grpSpLocks/>
            </p:cNvGrpSpPr>
            <p:nvPr/>
          </p:nvGrpSpPr>
          <p:grpSpPr bwMode="auto">
            <a:xfrm>
              <a:off x="26669" y="33974"/>
              <a:ext cx="305436" cy="305436"/>
              <a:chOff x="-1" y="0"/>
              <a:chExt cx="305437" cy="305435"/>
            </a:xfrm>
          </p:grpSpPr>
          <p:sp>
            <p:nvSpPr>
              <p:cNvPr id="11680" name="Line 34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1" name="Line 35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2" name="Line 351"/>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3" name="Line 352"/>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4" name="Line 353"/>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5" name="Line 354"/>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6" name="Line 355"/>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7" name="Line 356"/>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0" name="Group 357"/>
          <p:cNvGrpSpPr>
            <a:grpSpLocks/>
          </p:cNvGrpSpPr>
          <p:nvPr/>
        </p:nvGrpSpPr>
        <p:grpSpPr bwMode="auto">
          <a:xfrm>
            <a:off x="7059613" y="4460875"/>
            <a:ext cx="357187" cy="373063"/>
            <a:chOff x="-1" y="0"/>
            <a:chExt cx="358142" cy="372750"/>
          </a:xfrm>
        </p:grpSpPr>
        <p:grpSp>
          <p:nvGrpSpPr>
            <p:cNvPr id="11666" name="Group 358"/>
            <p:cNvGrpSpPr>
              <a:grpSpLocks/>
            </p:cNvGrpSpPr>
            <p:nvPr/>
          </p:nvGrpSpPr>
          <p:grpSpPr bwMode="auto">
            <a:xfrm>
              <a:off x="-1" y="0"/>
              <a:ext cx="358142" cy="372750"/>
              <a:chOff x="-1" y="0"/>
              <a:chExt cx="358142" cy="372750"/>
            </a:xfrm>
          </p:grpSpPr>
          <p:sp>
            <p:nvSpPr>
              <p:cNvPr id="11676" name="AutoShape 35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77" name="AutoShape 36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60</a:t>
                </a:r>
                <a:endParaRPr lang="en-US" altLang="en-US"/>
              </a:p>
            </p:txBody>
          </p:sp>
        </p:grpSp>
        <p:grpSp>
          <p:nvGrpSpPr>
            <p:cNvPr id="11667" name="Group 361"/>
            <p:cNvGrpSpPr>
              <a:grpSpLocks/>
            </p:cNvGrpSpPr>
            <p:nvPr/>
          </p:nvGrpSpPr>
          <p:grpSpPr bwMode="auto">
            <a:xfrm>
              <a:off x="26669" y="33974"/>
              <a:ext cx="305436" cy="305436"/>
              <a:chOff x="-1" y="0"/>
              <a:chExt cx="305437" cy="305435"/>
            </a:xfrm>
          </p:grpSpPr>
          <p:sp>
            <p:nvSpPr>
              <p:cNvPr id="11668" name="Line 36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9" name="Line 36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0" name="Line 364"/>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1" name="Line 365"/>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2" name="Line 366"/>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3" name="Line 367"/>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4" name="Line 368"/>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5" name="Line 369"/>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1" name="Group 370"/>
          <p:cNvGrpSpPr>
            <a:grpSpLocks/>
          </p:cNvGrpSpPr>
          <p:nvPr/>
        </p:nvGrpSpPr>
        <p:grpSpPr bwMode="auto">
          <a:xfrm>
            <a:off x="7059613" y="4765675"/>
            <a:ext cx="357187" cy="373063"/>
            <a:chOff x="-1" y="0"/>
            <a:chExt cx="358142" cy="372750"/>
          </a:xfrm>
        </p:grpSpPr>
        <p:grpSp>
          <p:nvGrpSpPr>
            <p:cNvPr id="11654" name="Group 371"/>
            <p:cNvGrpSpPr>
              <a:grpSpLocks/>
            </p:cNvGrpSpPr>
            <p:nvPr/>
          </p:nvGrpSpPr>
          <p:grpSpPr bwMode="auto">
            <a:xfrm>
              <a:off x="-1" y="0"/>
              <a:ext cx="358142" cy="372750"/>
              <a:chOff x="-1" y="0"/>
              <a:chExt cx="358142" cy="372750"/>
            </a:xfrm>
          </p:grpSpPr>
          <p:sp>
            <p:nvSpPr>
              <p:cNvPr id="11664" name="AutoShape 37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65" name="AutoShape 37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70</a:t>
                </a:r>
                <a:endParaRPr lang="en-US" altLang="en-US"/>
              </a:p>
            </p:txBody>
          </p:sp>
        </p:grpSp>
        <p:grpSp>
          <p:nvGrpSpPr>
            <p:cNvPr id="11655" name="Group 374"/>
            <p:cNvGrpSpPr>
              <a:grpSpLocks/>
            </p:cNvGrpSpPr>
            <p:nvPr/>
          </p:nvGrpSpPr>
          <p:grpSpPr bwMode="auto">
            <a:xfrm>
              <a:off x="26669" y="33974"/>
              <a:ext cx="305436" cy="305436"/>
              <a:chOff x="-1" y="0"/>
              <a:chExt cx="305437" cy="305435"/>
            </a:xfrm>
          </p:grpSpPr>
          <p:sp>
            <p:nvSpPr>
              <p:cNvPr id="11656" name="Line 37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7" name="Line 37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8" name="Line 37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9" name="Line 37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0" name="Line 37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1" name="Line 38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2" name="Line 38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3" name="Line 38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2" name="Group 383"/>
          <p:cNvGrpSpPr>
            <a:grpSpLocks/>
          </p:cNvGrpSpPr>
          <p:nvPr/>
        </p:nvGrpSpPr>
        <p:grpSpPr bwMode="auto">
          <a:xfrm>
            <a:off x="7086600" y="5070475"/>
            <a:ext cx="304800" cy="373063"/>
            <a:chOff x="0" y="0"/>
            <a:chExt cx="305435" cy="372750"/>
          </a:xfrm>
        </p:grpSpPr>
        <p:grpSp>
          <p:nvGrpSpPr>
            <p:cNvPr id="11642" name="Group 384"/>
            <p:cNvGrpSpPr>
              <a:grpSpLocks/>
            </p:cNvGrpSpPr>
            <p:nvPr/>
          </p:nvGrpSpPr>
          <p:grpSpPr bwMode="auto">
            <a:xfrm>
              <a:off x="0" y="0"/>
              <a:ext cx="304800" cy="372750"/>
              <a:chOff x="0" y="0"/>
              <a:chExt cx="304800" cy="372750"/>
            </a:xfrm>
          </p:grpSpPr>
          <p:sp>
            <p:nvSpPr>
              <p:cNvPr id="11652" name="AutoShape 385"/>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53" name="AutoShape 386"/>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643" name="Group 387"/>
            <p:cNvGrpSpPr>
              <a:grpSpLocks/>
            </p:cNvGrpSpPr>
            <p:nvPr/>
          </p:nvGrpSpPr>
          <p:grpSpPr bwMode="auto">
            <a:xfrm>
              <a:off x="-1" y="33974"/>
              <a:ext cx="305437" cy="305436"/>
              <a:chOff x="-1" y="0"/>
              <a:chExt cx="305437" cy="305435"/>
            </a:xfrm>
          </p:grpSpPr>
          <p:sp>
            <p:nvSpPr>
              <p:cNvPr id="11644" name="Line 38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5" name="Line 38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6" name="Line 39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7" name="Line 39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8" name="Line 39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9" name="Line 39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0" name="Line 39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1" name="Line 39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3" name="Group 396"/>
          <p:cNvGrpSpPr>
            <a:grpSpLocks/>
          </p:cNvGrpSpPr>
          <p:nvPr/>
        </p:nvGrpSpPr>
        <p:grpSpPr bwMode="auto">
          <a:xfrm>
            <a:off x="4316413" y="2327275"/>
            <a:ext cx="357187" cy="373063"/>
            <a:chOff x="-1" y="0"/>
            <a:chExt cx="358142" cy="372750"/>
          </a:xfrm>
        </p:grpSpPr>
        <p:grpSp>
          <p:nvGrpSpPr>
            <p:cNvPr id="11630" name="Group 397"/>
            <p:cNvGrpSpPr>
              <a:grpSpLocks/>
            </p:cNvGrpSpPr>
            <p:nvPr/>
          </p:nvGrpSpPr>
          <p:grpSpPr bwMode="auto">
            <a:xfrm>
              <a:off x="-1" y="0"/>
              <a:ext cx="358142" cy="372750"/>
              <a:chOff x="-1" y="0"/>
              <a:chExt cx="358142" cy="372750"/>
            </a:xfrm>
          </p:grpSpPr>
          <p:sp>
            <p:nvSpPr>
              <p:cNvPr id="11640" name="AutoShape 398"/>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41" name="AutoShape 399"/>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12</a:t>
                </a:r>
                <a:endParaRPr lang="en-US" altLang="en-US"/>
              </a:p>
            </p:txBody>
          </p:sp>
        </p:grpSp>
        <p:grpSp>
          <p:nvGrpSpPr>
            <p:cNvPr id="11631" name="Group 400"/>
            <p:cNvGrpSpPr>
              <a:grpSpLocks/>
            </p:cNvGrpSpPr>
            <p:nvPr/>
          </p:nvGrpSpPr>
          <p:grpSpPr bwMode="auto">
            <a:xfrm>
              <a:off x="26669" y="33974"/>
              <a:ext cx="305436" cy="305436"/>
              <a:chOff x="-1" y="0"/>
              <a:chExt cx="305437" cy="305435"/>
            </a:xfrm>
          </p:grpSpPr>
          <p:sp>
            <p:nvSpPr>
              <p:cNvPr id="11632" name="Line 401"/>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3" name="Line 402"/>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4" name="Line 403"/>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5" name="Line 404"/>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6" name="Line 405"/>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7" name="Line 406"/>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8" name="Line 407"/>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9" name="Line 408"/>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4" name="Group 409"/>
          <p:cNvGrpSpPr>
            <a:grpSpLocks/>
          </p:cNvGrpSpPr>
          <p:nvPr/>
        </p:nvGrpSpPr>
        <p:grpSpPr bwMode="auto">
          <a:xfrm>
            <a:off x="4697413" y="2327275"/>
            <a:ext cx="357187" cy="373063"/>
            <a:chOff x="-1" y="0"/>
            <a:chExt cx="358142" cy="372750"/>
          </a:xfrm>
        </p:grpSpPr>
        <p:grpSp>
          <p:nvGrpSpPr>
            <p:cNvPr id="11618" name="Group 410"/>
            <p:cNvGrpSpPr>
              <a:grpSpLocks/>
            </p:cNvGrpSpPr>
            <p:nvPr/>
          </p:nvGrpSpPr>
          <p:grpSpPr bwMode="auto">
            <a:xfrm>
              <a:off x="-1" y="0"/>
              <a:ext cx="358142" cy="372750"/>
              <a:chOff x="-1" y="0"/>
              <a:chExt cx="358142" cy="372750"/>
            </a:xfrm>
          </p:grpSpPr>
          <p:sp>
            <p:nvSpPr>
              <p:cNvPr id="11628" name="AutoShape 41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29" name="AutoShape 41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44</a:t>
                </a:r>
                <a:endParaRPr lang="en-US" altLang="en-US"/>
              </a:p>
            </p:txBody>
          </p:sp>
        </p:grpSp>
        <p:grpSp>
          <p:nvGrpSpPr>
            <p:cNvPr id="11619" name="Group 413"/>
            <p:cNvGrpSpPr>
              <a:grpSpLocks/>
            </p:cNvGrpSpPr>
            <p:nvPr/>
          </p:nvGrpSpPr>
          <p:grpSpPr bwMode="auto">
            <a:xfrm>
              <a:off x="26669" y="33974"/>
              <a:ext cx="305436" cy="305436"/>
              <a:chOff x="-1" y="0"/>
              <a:chExt cx="305437" cy="305435"/>
            </a:xfrm>
          </p:grpSpPr>
          <p:sp>
            <p:nvSpPr>
              <p:cNvPr id="11620" name="Line 414"/>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1" name="Line 415"/>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2" name="Line 416"/>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3" name="Line 417"/>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4" name="Line 418"/>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5" name="Line 419"/>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6" name="Line 420"/>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7" name="Line 421"/>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5" name="Group 422"/>
          <p:cNvGrpSpPr>
            <a:grpSpLocks/>
          </p:cNvGrpSpPr>
          <p:nvPr/>
        </p:nvGrpSpPr>
        <p:grpSpPr bwMode="auto">
          <a:xfrm>
            <a:off x="5105400" y="2327275"/>
            <a:ext cx="304800" cy="373063"/>
            <a:chOff x="0" y="0"/>
            <a:chExt cx="305435" cy="372750"/>
          </a:xfrm>
        </p:grpSpPr>
        <p:grpSp>
          <p:nvGrpSpPr>
            <p:cNvPr id="11606" name="Group 423"/>
            <p:cNvGrpSpPr>
              <a:grpSpLocks/>
            </p:cNvGrpSpPr>
            <p:nvPr/>
          </p:nvGrpSpPr>
          <p:grpSpPr bwMode="auto">
            <a:xfrm>
              <a:off x="0" y="0"/>
              <a:ext cx="304800" cy="372750"/>
              <a:chOff x="0" y="0"/>
              <a:chExt cx="304800" cy="372750"/>
            </a:xfrm>
          </p:grpSpPr>
          <p:sp>
            <p:nvSpPr>
              <p:cNvPr id="11616" name="AutoShape 424"/>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17" name="AutoShape 425"/>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607" name="Group 426"/>
            <p:cNvGrpSpPr>
              <a:grpSpLocks/>
            </p:cNvGrpSpPr>
            <p:nvPr/>
          </p:nvGrpSpPr>
          <p:grpSpPr bwMode="auto">
            <a:xfrm>
              <a:off x="-1" y="33974"/>
              <a:ext cx="305437" cy="305436"/>
              <a:chOff x="-1" y="0"/>
              <a:chExt cx="305437" cy="305435"/>
            </a:xfrm>
          </p:grpSpPr>
          <p:sp>
            <p:nvSpPr>
              <p:cNvPr id="11608" name="Line 427"/>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9" name="Line 428"/>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0" name="Line 429"/>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1" name="Line 430"/>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2" name="Line 431"/>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3" name="Line 432"/>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4" name="Line 433"/>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5" name="Line 434"/>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6" name="Group 435"/>
          <p:cNvGrpSpPr>
            <a:grpSpLocks/>
          </p:cNvGrpSpPr>
          <p:nvPr/>
        </p:nvGrpSpPr>
        <p:grpSpPr bwMode="auto">
          <a:xfrm>
            <a:off x="1981200" y="3241675"/>
            <a:ext cx="304800" cy="373063"/>
            <a:chOff x="0" y="0"/>
            <a:chExt cx="305435" cy="372750"/>
          </a:xfrm>
        </p:grpSpPr>
        <p:grpSp>
          <p:nvGrpSpPr>
            <p:cNvPr id="11594" name="Group 436"/>
            <p:cNvGrpSpPr>
              <a:grpSpLocks/>
            </p:cNvGrpSpPr>
            <p:nvPr/>
          </p:nvGrpSpPr>
          <p:grpSpPr bwMode="auto">
            <a:xfrm>
              <a:off x="0" y="0"/>
              <a:ext cx="304800" cy="372750"/>
              <a:chOff x="0" y="0"/>
              <a:chExt cx="304800" cy="372750"/>
            </a:xfrm>
          </p:grpSpPr>
          <p:sp>
            <p:nvSpPr>
              <p:cNvPr id="11604" name="AutoShape 437"/>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05" name="AutoShape 438"/>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6</a:t>
                </a:r>
                <a:endParaRPr lang="en-US" altLang="en-US"/>
              </a:p>
            </p:txBody>
          </p:sp>
        </p:grpSp>
        <p:grpSp>
          <p:nvGrpSpPr>
            <p:cNvPr id="11595" name="Group 439"/>
            <p:cNvGrpSpPr>
              <a:grpSpLocks/>
            </p:cNvGrpSpPr>
            <p:nvPr/>
          </p:nvGrpSpPr>
          <p:grpSpPr bwMode="auto">
            <a:xfrm>
              <a:off x="-1" y="33974"/>
              <a:ext cx="305437" cy="305436"/>
              <a:chOff x="-1" y="0"/>
              <a:chExt cx="305437" cy="305435"/>
            </a:xfrm>
          </p:grpSpPr>
          <p:sp>
            <p:nvSpPr>
              <p:cNvPr id="11596" name="Line 440"/>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7" name="Line 441"/>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8" name="Line 442"/>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9" name="Line 443"/>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0" name="Line 444"/>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1" name="Line 445"/>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2" name="Line 446"/>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3" name="Line 447"/>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7" name="Group 448"/>
          <p:cNvGrpSpPr>
            <a:grpSpLocks/>
          </p:cNvGrpSpPr>
          <p:nvPr/>
        </p:nvGrpSpPr>
        <p:grpSpPr bwMode="auto">
          <a:xfrm>
            <a:off x="2362200" y="3241675"/>
            <a:ext cx="304800" cy="373063"/>
            <a:chOff x="0" y="0"/>
            <a:chExt cx="305435" cy="372750"/>
          </a:xfrm>
        </p:grpSpPr>
        <p:grpSp>
          <p:nvGrpSpPr>
            <p:cNvPr id="11582" name="Group 449"/>
            <p:cNvGrpSpPr>
              <a:grpSpLocks/>
            </p:cNvGrpSpPr>
            <p:nvPr/>
          </p:nvGrpSpPr>
          <p:grpSpPr bwMode="auto">
            <a:xfrm>
              <a:off x="0" y="0"/>
              <a:ext cx="304800" cy="372750"/>
              <a:chOff x="0" y="0"/>
              <a:chExt cx="304800" cy="372750"/>
            </a:xfrm>
          </p:grpSpPr>
          <p:sp>
            <p:nvSpPr>
              <p:cNvPr id="11592" name="AutoShape 450"/>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93" name="AutoShape 451"/>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83" name="Group 452"/>
            <p:cNvGrpSpPr>
              <a:grpSpLocks/>
            </p:cNvGrpSpPr>
            <p:nvPr/>
          </p:nvGrpSpPr>
          <p:grpSpPr bwMode="auto">
            <a:xfrm>
              <a:off x="-1" y="33974"/>
              <a:ext cx="305437" cy="305436"/>
              <a:chOff x="-1" y="0"/>
              <a:chExt cx="305437" cy="305435"/>
            </a:xfrm>
          </p:grpSpPr>
          <p:sp>
            <p:nvSpPr>
              <p:cNvPr id="11584" name="Line 453"/>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5" name="Line 454"/>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6" name="Line 455"/>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7" name="Line 456"/>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8" name="Line 457"/>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9" name="Line 458"/>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0" name="Line 459"/>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1" name="Line 460"/>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8" name="Group 461"/>
          <p:cNvGrpSpPr>
            <a:grpSpLocks/>
          </p:cNvGrpSpPr>
          <p:nvPr/>
        </p:nvGrpSpPr>
        <p:grpSpPr bwMode="auto">
          <a:xfrm>
            <a:off x="2743200" y="3241675"/>
            <a:ext cx="304800" cy="373063"/>
            <a:chOff x="0" y="0"/>
            <a:chExt cx="305435" cy="372750"/>
          </a:xfrm>
        </p:grpSpPr>
        <p:grpSp>
          <p:nvGrpSpPr>
            <p:cNvPr id="11570" name="Group 462"/>
            <p:cNvGrpSpPr>
              <a:grpSpLocks/>
            </p:cNvGrpSpPr>
            <p:nvPr/>
          </p:nvGrpSpPr>
          <p:grpSpPr bwMode="auto">
            <a:xfrm>
              <a:off x="0" y="0"/>
              <a:ext cx="304800" cy="372750"/>
              <a:chOff x="0" y="0"/>
              <a:chExt cx="304800" cy="372750"/>
            </a:xfrm>
          </p:grpSpPr>
          <p:sp>
            <p:nvSpPr>
              <p:cNvPr id="11580" name="AutoShape 463"/>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81" name="AutoShape 464"/>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71" name="Group 465"/>
            <p:cNvGrpSpPr>
              <a:grpSpLocks/>
            </p:cNvGrpSpPr>
            <p:nvPr/>
          </p:nvGrpSpPr>
          <p:grpSpPr bwMode="auto">
            <a:xfrm>
              <a:off x="-1" y="33974"/>
              <a:ext cx="305437" cy="305436"/>
              <a:chOff x="-1" y="0"/>
              <a:chExt cx="305437" cy="305435"/>
            </a:xfrm>
          </p:grpSpPr>
          <p:sp>
            <p:nvSpPr>
              <p:cNvPr id="11572" name="Line 466"/>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3" name="Line 467"/>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4" name="Line 468"/>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5" name="Line 469"/>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6" name="Line 470"/>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7" name="Line 471"/>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8" name="Line 472"/>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9" name="Line 473"/>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9" name="Group 474"/>
          <p:cNvGrpSpPr>
            <a:grpSpLocks/>
          </p:cNvGrpSpPr>
          <p:nvPr/>
        </p:nvGrpSpPr>
        <p:grpSpPr bwMode="auto">
          <a:xfrm>
            <a:off x="4011613" y="3241675"/>
            <a:ext cx="357187" cy="373063"/>
            <a:chOff x="-1" y="0"/>
            <a:chExt cx="358142" cy="372750"/>
          </a:xfrm>
        </p:grpSpPr>
        <p:grpSp>
          <p:nvGrpSpPr>
            <p:cNvPr id="11558" name="Group 475"/>
            <p:cNvGrpSpPr>
              <a:grpSpLocks/>
            </p:cNvGrpSpPr>
            <p:nvPr/>
          </p:nvGrpSpPr>
          <p:grpSpPr bwMode="auto">
            <a:xfrm>
              <a:off x="-1" y="0"/>
              <a:ext cx="358142" cy="372750"/>
              <a:chOff x="-1" y="0"/>
              <a:chExt cx="358142" cy="372750"/>
            </a:xfrm>
          </p:grpSpPr>
          <p:sp>
            <p:nvSpPr>
              <p:cNvPr id="11568" name="AutoShape 476"/>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69" name="AutoShape 477"/>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20</a:t>
                </a:r>
                <a:endParaRPr lang="en-US" altLang="en-US"/>
              </a:p>
            </p:txBody>
          </p:sp>
        </p:grpSp>
        <p:grpSp>
          <p:nvGrpSpPr>
            <p:cNvPr id="11559" name="Group 478"/>
            <p:cNvGrpSpPr>
              <a:grpSpLocks/>
            </p:cNvGrpSpPr>
            <p:nvPr/>
          </p:nvGrpSpPr>
          <p:grpSpPr bwMode="auto">
            <a:xfrm>
              <a:off x="26669" y="33974"/>
              <a:ext cx="305436" cy="305436"/>
              <a:chOff x="-1" y="0"/>
              <a:chExt cx="305437" cy="305435"/>
            </a:xfrm>
          </p:grpSpPr>
          <p:sp>
            <p:nvSpPr>
              <p:cNvPr id="11560" name="Line 479"/>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1" name="Line 480"/>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2" name="Line 481"/>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3" name="Line 482"/>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4" name="Line 483"/>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5" name="Line 484"/>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6" name="Line 485"/>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7" name="Line 486"/>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0" name="Group 487"/>
          <p:cNvGrpSpPr>
            <a:grpSpLocks/>
          </p:cNvGrpSpPr>
          <p:nvPr/>
        </p:nvGrpSpPr>
        <p:grpSpPr bwMode="auto">
          <a:xfrm>
            <a:off x="4392613" y="3241675"/>
            <a:ext cx="357187" cy="373063"/>
            <a:chOff x="-1" y="0"/>
            <a:chExt cx="358142" cy="372750"/>
          </a:xfrm>
        </p:grpSpPr>
        <p:grpSp>
          <p:nvGrpSpPr>
            <p:cNvPr id="11546" name="Group 488"/>
            <p:cNvGrpSpPr>
              <a:grpSpLocks/>
            </p:cNvGrpSpPr>
            <p:nvPr/>
          </p:nvGrpSpPr>
          <p:grpSpPr bwMode="auto">
            <a:xfrm>
              <a:off x="-1" y="0"/>
              <a:ext cx="358142" cy="372750"/>
              <a:chOff x="-1" y="0"/>
              <a:chExt cx="358142" cy="372750"/>
            </a:xfrm>
          </p:grpSpPr>
          <p:sp>
            <p:nvSpPr>
              <p:cNvPr id="11556" name="AutoShape 48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57" name="AutoShape 49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27</a:t>
                </a:r>
                <a:endParaRPr lang="en-US" altLang="en-US"/>
              </a:p>
            </p:txBody>
          </p:sp>
        </p:grpSp>
        <p:grpSp>
          <p:nvGrpSpPr>
            <p:cNvPr id="11547" name="Group 491"/>
            <p:cNvGrpSpPr>
              <a:grpSpLocks/>
            </p:cNvGrpSpPr>
            <p:nvPr/>
          </p:nvGrpSpPr>
          <p:grpSpPr bwMode="auto">
            <a:xfrm>
              <a:off x="26669" y="33974"/>
              <a:ext cx="305436" cy="305436"/>
              <a:chOff x="-1" y="0"/>
              <a:chExt cx="305437" cy="305435"/>
            </a:xfrm>
          </p:grpSpPr>
          <p:sp>
            <p:nvSpPr>
              <p:cNvPr id="11548" name="Line 492"/>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9" name="Line 493"/>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0" name="Line 494"/>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1" name="Line 495"/>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2" name="Line 496"/>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3" name="Line 497"/>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4" name="Line 498"/>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5" name="Line 499"/>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1" name="Group 500"/>
          <p:cNvGrpSpPr>
            <a:grpSpLocks/>
          </p:cNvGrpSpPr>
          <p:nvPr/>
        </p:nvGrpSpPr>
        <p:grpSpPr bwMode="auto">
          <a:xfrm>
            <a:off x="4773613" y="3241675"/>
            <a:ext cx="357187" cy="373063"/>
            <a:chOff x="-1" y="0"/>
            <a:chExt cx="358142" cy="372750"/>
          </a:xfrm>
        </p:grpSpPr>
        <p:grpSp>
          <p:nvGrpSpPr>
            <p:cNvPr id="11534" name="Group 501"/>
            <p:cNvGrpSpPr>
              <a:grpSpLocks/>
            </p:cNvGrpSpPr>
            <p:nvPr/>
          </p:nvGrpSpPr>
          <p:grpSpPr bwMode="auto">
            <a:xfrm>
              <a:off x="-1" y="0"/>
              <a:ext cx="358142" cy="372750"/>
              <a:chOff x="-1" y="0"/>
              <a:chExt cx="358142" cy="372750"/>
            </a:xfrm>
          </p:grpSpPr>
          <p:sp>
            <p:nvSpPr>
              <p:cNvPr id="11544" name="AutoShape 50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45" name="AutoShape 50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34</a:t>
                </a:r>
                <a:endParaRPr lang="en-US" altLang="en-US"/>
              </a:p>
            </p:txBody>
          </p:sp>
        </p:grpSp>
        <p:grpSp>
          <p:nvGrpSpPr>
            <p:cNvPr id="11535" name="Group 504"/>
            <p:cNvGrpSpPr>
              <a:grpSpLocks/>
            </p:cNvGrpSpPr>
            <p:nvPr/>
          </p:nvGrpSpPr>
          <p:grpSpPr bwMode="auto">
            <a:xfrm>
              <a:off x="26669" y="33974"/>
              <a:ext cx="305436" cy="305436"/>
              <a:chOff x="-1" y="0"/>
              <a:chExt cx="305437" cy="305435"/>
            </a:xfrm>
          </p:grpSpPr>
          <p:sp>
            <p:nvSpPr>
              <p:cNvPr id="11536" name="Line 505"/>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7" name="Line 506"/>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8" name="Line 507"/>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9" name="Line 508"/>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0" name="Line 509"/>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1" name="Line 510"/>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2" name="Line 511"/>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3" name="Line 512"/>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2" name="Group 513"/>
          <p:cNvGrpSpPr>
            <a:grpSpLocks/>
          </p:cNvGrpSpPr>
          <p:nvPr/>
        </p:nvGrpSpPr>
        <p:grpSpPr bwMode="auto">
          <a:xfrm>
            <a:off x="6907213" y="3241675"/>
            <a:ext cx="357187" cy="373063"/>
            <a:chOff x="-1" y="0"/>
            <a:chExt cx="358142" cy="372750"/>
          </a:xfrm>
        </p:grpSpPr>
        <p:grpSp>
          <p:nvGrpSpPr>
            <p:cNvPr id="11522" name="Group 514"/>
            <p:cNvGrpSpPr>
              <a:grpSpLocks/>
            </p:cNvGrpSpPr>
            <p:nvPr/>
          </p:nvGrpSpPr>
          <p:grpSpPr bwMode="auto">
            <a:xfrm>
              <a:off x="-1" y="0"/>
              <a:ext cx="358142" cy="372750"/>
              <a:chOff x="-1" y="0"/>
              <a:chExt cx="358142" cy="372750"/>
            </a:xfrm>
          </p:grpSpPr>
          <p:sp>
            <p:nvSpPr>
              <p:cNvPr id="11532" name="AutoShape 51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33" name="AutoShape 51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50</a:t>
                </a:r>
                <a:endParaRPr lang="en-US" altLang="en-US"/>
              </a:p>
            </p:txBody>
          </p:sp>
        </p:grpSp>
        <p:grpSp>
          <p:nvGrpSpPr>
            <p:cNvPr id="11523" name="Group 517"/>
            <p:cNvGrpSpPr>
              <a:grpSpLocks/>
            </p:cNvGrpSpPr>
            <p:nvPr/>
          </p:nvGrpSpPr>
          <p:grpSpPr bwMode="auto">
            <a:xfrm>
              <a:off x="26669" y="33974"/>
              <a:ext cx="305436" cy="305436"/>
              <a:chOff x="-1" y="0"/>
              <a:chExt cx="305437" cy="305435"/>
            </a:xfrm>
          </p:grpSpPr>
          <p:sp>
            <p:nvSpPr>
              <p:cNvPr id="11524" name="Line 518"/>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5" name="Line 519"/>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6" name="Line 520"/>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7" name="Line 521"/>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8" name="Line 522"/>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9" name="Line 523"/>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0" name="Line 524"/>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1" name="Line 525"/>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3" name="Group 526"/>
          <p:cNvGrpSpPr>
            <a:grpSpLocks/>
          </p:cNvGrpSpPr>
          <p:nvPr/>
        </p:nvGrpSpPr>
        <p:grpSpPr bwMode="auto">
          <a:xfrm>
            <a:off x="7315200" y="3241675"/>
            <a:ext cx="304800" cy="373063"/>
            <a:chOff x="0" y="0"/>
            <a:chExt cx="305435" cy="372750"/>
          </a:xfrm>
        </p:grpSpPr>
        <p:grpSp>
          <p:nvGrpSpPr>
            <p:cNvPr id="11510" name="Group 527"/>
            <p:cNvGrpSpPr>
              <a:grpSpLocks/>
            </p:cNvGrpSpPr>
            <p:nvPr/>
          </p:nvGrpSpPr>
          <p:grpSpPr bwMode="auto">
            <a:xfrm>
              <a:off x="0" y="0"/>
              <a:ext cx="304800" cy="372750"/>
              <a:chOff x="0" y="0"/>
              <a:chExt cx="304800" cy="372750"/>
            </a:xfrm>
          </p:grpSpPr>
          <p:sp>
            <p:nvSpPr>
              <p:cNvPr id="11520" name="AutoShape 52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21" name="AutoShape 52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11" name="Group 530"/>
            <p:cNvGrpSpPr>
              <a:grpSpLocks/>
            </p:cNvGrpSpPr>
            <p:nvPr/>
          </p:nvGrpSpPr>
          <p:grpSpPr bwMode="auto">
            <a:xfrm>
              <a:off x="-1" y="33974"/>
              <a:ext cx="305437" cy="305436"/>
              <a:chOff x="-1" y="0"/>
              <a:chExt cx="305437" cy="305435"/>
            </a:xfrm>
          </p:grpSpPr>
          <p:sp>
            <p:nvSpPr>
              <p:cNvPr id="11512" name="Line 531"/>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3" name="Line 532"/>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4" name="Line 533"/>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5" name="Line 534"/>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6" name="Line 535"/>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7" name="Line 536"/>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8" name="Line 537"/>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9" name="Line 538"/>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4" name="Group 539"/>
          <p:cNvGrpSpPr>
            <a:grpSpLocks/>
          </p:cNvGrpSpPr>
          <p:nvPr/>
        </p:nvGrpSpPr>
        <p:grpSpPr bwMode="auto">
          <a:xfrm>
            <a:off x="7696200" y="3241675"/>
            <a:ext cx="304800" cy="373063"/>
            <a:chOff x="0" y="0"/>
            <a:chExt cx="305435" cy="372750"/>
          </a:xfrm>
        </p:grpSpPr>
        <p:grpSp>
          <p:nvGrpSpPr>
            <p:cNvPr id="11498" name="Group 540"/>
            <p:cNvGrpSpPr>
              <a:grpSpLocks/>
            </p:cNvGrpSpPr>
            <p:nvPr/>
          </p:nvGrpSpPr>
          <p:grpSpPr bwMode="auto">
            <a:xfrm>
              <a:off x="0" y="0"/>
              <a:ext cx="304800" cy="372750"/>
              <a:chOff x="0" y="0"/>
              <a:chExt cx="304800" cy="372750"/>
            </a:xfrm>
          </p:grpSpPr>
          <p:sp>
            <p:nvSpPr>
              <p:cNvPr id="11508" name="AutoShape 541"/>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09" name="AutoShape 542"/>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499" name="Group 543"/>
            <p:cNvGrpSpPr>
              <a:grpSpLocks/>
            </p:cNvGrpSpPr>
            <p:nvPr/>
          </p:nvGrpSpPr>
          <p:grpSpPr bwMode="auto">
            <a:xfrm>
              <a:off x="-1" y="33974"/>
              <a:ext cx="305437" cy="305436"/>
              <a:chOff x="-1" y="0"/>
              <a:chExt cx="305437" cy="305435"/>
            </a:xfrm>
          </p:grpSpPr>
          <p:sp>
            <p:nvSpPr>
              <p:cNvPr id="11500" name="Line 544"/>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1" name="Line 545"/>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2" name="Line 546"/>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3" name="Line 547"/>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4" name="Line 548"/>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5" name="Line 549"/>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6" name="Line 550"/>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7" name="Line 551"/>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1305" name="AutoShape 552"/>
          <p:cNvSpPr>
            <a:spLocks/>
          </p:cNvSpPr>
          <p:nvPr/>
        </p:nvSpPr>
        <p:spPr bwMode="auto">
          <a:xfrm>
            <a:off x="2559626" y="2700338"/>
            <a:ext cx="1555808" cy="508806"/>
          </a:xfrm>
          <a:custGeom>
            <a:avLst/>
            <a:gdLst>
              <a:gd name="T0" fmla="*/ 2147483647 w 21600"/>
              <a:gd name="T1" fmla="*/ 532729471 h 21600"/>
              <a:gd name="T2" fmla="*/ 2147483647 w 21600"/>
              <a:gd name="T3" fmla="*/ 532729471 h 21600"/>
              <a:gd name="T4" fmla="*/ 2147483647 w 21600"/>
              <a:gd name="T5" fmla="*/ 532729471 h 21600"/>
              <a:gd name="T6" fmla="*/ 2147483647 w 21600"/>
              <a:gd name="T7" fmla="*/ 5327294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6" name="AutoShape 553"/>
          <p:cNvSpPr>
            <a:spLocks/>
          </p:cNvSpPr>
          <p:nvPr/>
        </p:nvSpPr>
        <p:spPr bwMode="auto">
          <a:xfrm>
            <a:off x="4594225" y="2700338"/>
            <a:ext cx="68263" cy="538162"/>
          </a:xfrm>
          <a:custGeom>
            <a:avLst/>
            <a:gdLst>
              <a:gd name="T0" fmla="*/ 340898 w 21600"/>
              <a:gd name="T1" fmla="*/ 167032728 h 21600"/>
              <a:gd name="T2" fmla="*/ 340898 w 21600"/>
              <a:gd name="T3" fmla="*/ 167032728 h 21600"/>
              <a:gd name="T4" fmla="*/ 340898 w 21600"/>
              <a:gd name="T5" fmla="*/ 167032728 h 21600"/>
              <a:gd name="T6" fmla="*/ 340898 w 21600"/>
              <a:gd name="T7" fmla="*/ 1670327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7" name="AutoShape 554"/>
          <p:cNvSpPr>
            <a:spLocks/>
          </p:cNvSpPr>
          <p:nvPr/>
        </p:nvSpPr>
        <p:spPr bwMode="auto">
          <a:xfrm>
            <a:off x="5130800" y="2700338"/>
            <a:ext cx="1651002" cy="508806"/>
          </a:xfrm>
          <a:custGeom>
            <a:avLst/>
            <a:gdLst>
              <a:gd name="T0" fmla="*/ 2147483647 w 21600"/>
              <a:gd name="T1" fmla="*/ 595927621 h 21600"/>
              <a:gd name="T2" fmla="*/ 2147483647 w 21600"/>
              <a:gd name="T3" fmla="*/ 595927621 h 21600"/>
              <a:gd name="T4" fmla="*/ 2147483647 w 21600"/>
              <a:gd name="T5" fmla="*/ 595927621 h 21600"/>
              <a:gd name="T6" fmla="*/ 2147483647 w 21600"/>
              <a:gd name="T7" fmla="*/ 59592762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8" name="AutoShape 555"/>
          <p:cNvSpPr>
            <a:spLocks/>
          </p:cNvSpPr>
          <p:nvPr/>
        </p:nvSpPr>
        <p:spPr bwMode="auto">
          <a:xfrm>
            <a:off x="1460500" y="3554413"/>
            <a:ext cx="398463" cy="596900"/>
          </a:xfrm>
          <a:custGeom>
            <a:avLst/>
            <a:gdLst>
              <a:gd name="T0" fmla="*/ 67799679 w 21600"/>
              <a:gd name="T1" fmla="*/ 227912033 h 21600"/>
              <a:gd name="T2" fmla="*/ 67799679 w 21600"/>
              <a:gd name="T3" fmla="*/ 227912033 h 21600"/>
              <a:gd name="T4" fmla="*/ 67799679 w 21600"/>
              <a:gd name="T5" fmla="*/ 227912033 h 21600"/>
              <a:gd name="T6" fmla="*/ 67799679 w 21600"/>
              <a:gd name="T7" fmla="*/ 22791203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9" name="AutoShape 556"/>
          <p:cNvSpPr>
            <a:spLocks/>
          </p:cNvSpPr>
          <p:nvPr/>
        </p:nvSpPr>
        <p:spPr bwMode="auto">
          <a:xfrm>
            <a:off x="2263775" y="3614738"/>
            <a:ext cx="44450" cy="536575"/>
          </a:xfrm>
          <a:custGeom>
            <a:avLst/>
            <a:gdLst>
              <a:gd name="T0" fmla="*/ 94119 w 21600"/>
              <a:gd name="T1" fmla="*/ 165559695 h 21600"/>
              <a:gd name="T2" fmla="*/ 94119 w 21600"/>
              <a:gd name="T3" fmla="*/ 165559695 h 21600"/>
              <a:gd name="T4" fmla="*/ 94119 w 21600"/>
              <a:gd name="T5" fmla="*/ 165559695 h 21600"/>
              <a:gd name="T6" fmla="*/ 94119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0" name="AutoShape 557"/>
          <p:cNvSpPr>
            <a:spLocks/>
          </p:cNvSpPr>
          <p:nvPr/>
        </p:nvSpPr>
        <p:spPr bwMode="auto">
          <a:xfrm>
            <a:off x="3729038" y="3614738"/>
            <a:ext cx="200025" cy="536575"/>
          </a:xfrm>
          <a:custGeom>
            <a:avLst/>
            <a:gdLst>
              <a:gd name="T0" fmla="*/ 8576646 w 21600"/>
              <a:gd name="T1" fmla="*/ 165559695 h 21600"/>
              <a:gd name="T2" fmla="*/ 8576646 w 21600"/>
              <a:gd name="T3" fmla="*/ 165559695 h 21600"/>
              <a:gd name="T4" fmla="*/ 8576646 w 21600"/>
              <a:gd name="T5" fmla="*/ 165559695 h 21600"/>
              <a:gd name="T6" fmla="*/ 857664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1" name="AutoShape 558"/>
          <p:cNvSpPr>
            <a:spLocks/>
          </p:cNvSpPr>
          <p:nvPr/>
        </p:nvSpPr>
        <p:spPr bwMode="auto">
          <a:xfrm>
            <a:off x="4291013" y="3614738"/>
            <a:ext cx="66675" cy="536575"/>
          </a:xfrm>
          <a:custGeom>
            <a:avLst/>
            <a:gdLst>
              <a:gd name="T0" fmla="*/ 317657 w 21600"/>
              <a:gd name="T1" fmla="*/ 165559695 h 21600"/>
              <a:gd name="T2" fmla="*/ 317657 w 21600"/>
              <a:gd name="T3" fmla="*/ 165559695 h 21600"/>
              <a:gd name="T4" fmla="*/ 317657 w 21600"/>
              <a:gd name="T5" fmla="*/ 165559695 h 21600"/>
              <a:gd name="T6" fmla="*/ 317657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2" name="AutoShape 559"/>
          <p:cNvSpPr>
            <a:spLocks/>
          </p:cNvSpPr>
          <p:nvPr/>
        </p:nvSpPr>
        <p:spPr bwMode="auto">
          <a:xfrm>
            <a:off x="4784725" y="3614738"/>
            <a:ext cx="66675" cy="536575"/>
          </a:xfrm>
          <a:custGeom>
            <a:avLst/>
            <a:gdLst>
              <a:gd name="T0" fmla="*/ 317657 w 21600"/>
              <a:gd name="T1" fmla="*/ 165559695 h 21600"/>
              <a:gd name="T2" fmla="*/ 317657 w 21600"/>
              <a:gd name="T3" fmla="*/ 165559695 h 21600"/>
              <a:gd name="T4" fmla="*/ 317657 w 21600"/>
              <a:gd name="T5" fmla="*/ 165559695 h 21600"/>
              <a:gd name="T6" fmla="*/ 317657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3" name="AutoShape 560"/>
          <p:cNvSpPr>
            <a:spLocks/>
          </p:cNvSpPr>
          <p:nvPr/>
        </p:nvSpPr>
        <p:spPr bwMode="auto">
          <a:xfrm>
            <a:off x="5213350" y="3614738"/>
            <a:ext cx="200025" cy="536575"/>
          </a:xfrm>
          <a:custGeom>
            <a:avLst/>
            <a:gdLst>
              <a:gd name="T0" fmla="*/ 8576646 w 21600"/>
              <a:gd name="T1" fmla="*/ 165559695 h 21600"/>
              <a:gd name="T2" fmla="*/ 8576646 w 21600"/>
              <a:gd name="T3" fmla="*/ 165559695 h 21600"/>
              <a:gd name="T4" fmla="*/ 8576646 w 21600"/>
              <a:gd name="T5" fmla="*/ 165559695 h 21600"/>
              <a:gd name="T6" fmla="*/ 857664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4" name="AutoShape 561"/>
          <p:cNvSpPr>
            <a:spLocks/>
          </p:cNvSpPr>
          <p:nvPr/>
        </p:nvSpPr>
        <p:spPr bwMode="auto">
          <a:xfrm>
            <a:off x="6753225" y="3614738"/>
            <a:ext cx="106363" cy="541337"/>
          </a:xfrm>
          <a:custGeom>
            <a:avLst/>
            <a:gdLst>
              <a:gd name="T0" fmla="*/ 1289548 w 21600"/>
              <a:gd name="T1" fmla="*/ 170006860 h 21600"/>
              <a:gd name="T2" fmla="*/ 1289548 w 21600"/>
              <a:gd name="T3" fmla="*/ 170006860 h 21600"/>
              <a:gd name="T4" fmla="*/ 1289548 w 21600"/>
              <a:gd name="T5" fmla="*/ 170006860 h 21600"/>
              <a:gd name="T6" fmla="*/ 1289548 w 21600"/>
              <a:gd name="T7" fmla="*/ 17000686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5" name="AutoShape 562"/>
          <p:cNvSpPr>
            <a:spLocks/>
          </p:cNvSpPr>
          <p:nvPr/>
        </p:nvSpPr>
        <p:spPr bwMode="auto">
          <a:xfrm>
            <a:off x="7246938" y="3614738"/>
            <a:ext cx="22225" cy="536575"/>
          </a:xfrm>
          <a:custGeom>
            <a:avLst/>
            <a:gdLst>
              <a:gd name="T0" fmla="*/ 11766 w 21600"/>
              <a:gd name="T1" fmla="*/ 165559695 h 21600"/>
              <a:gd name="T2" fmla="*/ 11766 w 21600"/>
              <a:gd name="T3" fmla="*/ 165559695 h 21600"/>
              <a:gd name="T4" fmla="*/ 11766 w 21600"/>
              <a:gd name="T5" fmla="*/ 165559695 h 21600"/>
              <a:gd name="T6" fmla="*/ 1176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6" name="AutoShape 563"/>
          <p:cNvSpPr>
            <a:spLocks/>
          </p:cNvSpPr>
          <p:nvPr/>
        </p:nvSpPr>
        <p:spPr bwMode="auto">
          <a:xfrm>
            <a:off x="7667625" y="4437063"/>
            <a:ext cx="1627188" cy="1106487"/>
          </a:xfrm>
          <a:custGeom>
            <a:avLst/>
            <a:gdLst>
              <a:gd name="T0" fmla="*/ 2147483647 w 21600"/>
              <a:gd name="T1" fmla="*/ 1451783429 h 21600"/>
              <a:gd name="T2" fmla="*/ 2147483647 w 21600"/>
              <a:gd name="T3" fmla="*/ 1451783429 h 21600"/>
              <a:gd name="T4" fmla="*/ 2147483647 w 21600"/>
              <a:gd name="T5" fmla="*/ 1451783429 h 21600"/>
              <a:gd name="T6" fmla="*/ 2147483647 w 21600"/>
              <a:gd name="T7" fmla="*/ 145178342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9900CC"/>
                </a:solidFill>
              </a:rPr>
              <a:t>All leaves </a:t>
            </a:r>
          </a:p>
          <a:p>
            <a:pPr eaLnBrk="1"/>
            <a:r>
              <a:rPr lang="en-US" altLang="en-US">
                <a:solidFill>
                  <a:srgbClr val="9900CC"/>
                </a:solidFill>
              </a:rPr>
              <a:t>at the same </a:t>
            </a:r>
          </a:p>
          <a:p>
            <a:pPr eaLnBrk="1"/>
            <a:r>
              <a:rPr lang="en-US" altLang="en-US">
                <a:solidFill>
                  <a:srgbClr val="9900CC"/>
                </a:solidFill>
              </a:rPr>
              <a:t>depth</a:t>
            </a:r>
            <a:endParaRPr lang="en-US" altLang="en-US"/>
          </a:p>
        </p:txBody>
      </p:sp>
      <p:sp>
        <p:nvSpPr>
          <p:cNvPr id="11317" name="Line 564"/>
          <p:cNvSpPr>
            <a:spLocks noChangeShapeType="1"/>
          </p:cNvSpPr>
          <p:nvPr/>
        </p:nvSpPr>
        <p:spPr bwMode="auto">
          <a:xfrm>
            <a:off x="685800" y="3579813"/>
            <a:ext cx="646113" cy="763587"/>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18" name="AutoShape 565"/>
          <p:cNvSpPr>
            <a:spLocks/>
          </p:cNvSpPr>
          <p:nvPr/>
        </p:nvSpPr>
        <p:spPr bwMode="auto">
          <a:xfrm>
            <a:off x="76200" y="2362200"/>
            <a:ext cx="2590800" cy="1106488"/>
          </a:xfrm>
          <a:custGeom>
            <a:avLst/>
            <a:gdLst>
              <a:gd name="T0" fmla="*/ 2147483647 w 21600"/>
              <a:gd name="T1" fmla="*/ 1451786073 h 21600"/>
              <a:gd name="T2" fmla="*/ 2147483647 w 21600"/>
              <a:gd name="T3" fmla="*/ 1451786073 h 21600"/>
              <a:gd name="T4" fmla="*/ 2147483647 w 21600"/>
              <a:gd name="T5" fmla="*/ 1451786073 h 21600"/>
              <a:gd name="T6" fmla="*/ 2147483647 w 21600"/>
              <a:gd name="T7" fmla="*/ 145178607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9900CC"/>
                </a:solidFill>
              </a:rPr>
              <a:t>Data objects…</a:t>
            </a:r>
          </a:p>
          <a:p>
            <a:pPr eaLnBrk="1"/>
            <a:r>
              <a:rPr lang="en-US" altLang="en-US">
                <a:solidFill>
                  <a:srgbClr val="9900CC"/>
                </a:solidFill>
              </a:rPr>
              <a:t>which I’ll ignore </a:t>
            </a:r>
          </a:p>
          <a:p>
            <a:pPr eaLnBrk="1"/>
            <a:r>
              <a:rPr lang="en-US" altLang="en-US">
                <a:solidFill>
                  <a:srgbClr val="9900CC"/>
                </a:solidFill>
              </a:rPr>
              <a:t>in slides</a:t>
            </a:r>
            <a:endParaRPr lang="en-US" altLang="en-US"/>
          </a:p>
        </p:txBody>
      </p:sp>
      <p:grpSp>
        <p:nvGrpSpPr>
          <p:cNvPr id="11319" name="Group 566"/>
          <p:cNvGrpSpPr>
            <a:grpSpLocks/>
          </p:cNvGrpSpPr>
          <p:nvPr/>
        </p:nvGrpSpPr>
        <p:grpSpPr bwMode="auto">
          <a:xfrm>
            <a:off x="4983163" y="2327275"/>
            <a:ext cx="166687" cy="373063"/>
            <a:chOff x="0" y="0"/>
            <a:chExt cx="167641" cy="372750"/>
          </a:xfrm>
        </p:grpSpPr>
        <p:sp>
          <p:nvSpPr>
            <p:cNvPr id="11496" name="AutoShape 567"/>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7" name="AutoShape 568"/>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0" name="Group 569"/>
          <p:cNvGrpSpPr>
            <a:grpSpLocks/>
          </p:cNvGrpSpPr>
          <p:nvPr/>
        </p:nvGrpSpPr>
        <p:grpSpPr bwMode="auto">
          <a:xfrm>
            <a:off x="4602163" y="2327275"/>
            <a:ext cx="166687" cy="373063"/>
            <a:chOff x="0" y="0"/>
            <a:chExt cx="167641" cy="372750"/>
          </a:xfrm>
        </p:grpSpPr>
        <p:sp>
          <p:nvSpPr>
            <p:cNvPr id="11494" name="AutoShape 570"/>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5" name="AutoShape 571"/>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1" name="Group 572"/>
          <p:cNvGrpSpPr>
            <a:grpSpLocks/>
          </p:cNvGrpSpPr>
          <p:nvPr/>
        </p:nvGrpSpPr>
        <p:grpSpPr bwMode="auto">
          <a:xfrm>
            <a:off x="5364163" y="2327275"/>
            <a:ext cx="166687" cy="373063"/>
            <a:chOff x="0" y="0"/>
            <a:chExt cx="167641" cy="372750"/>
          </a:xfrm>
        </p:grpSpPr>
        <p:sp>
          <p:nvSpPr>
            <p:cNvPr id="11492" name="AutoShape 57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3" name="AutoShape 57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2" name="Group 575"/>
          <p:cNvGrpSpPr>
            <a:grpSpLocks/>
          </p:cNvGrpSpPr>
          <p:nvPr/>
        </p:nvGrpSpPr>
        <p:grpSpPr bwMode="auto">
          <a:xfrm>
            <a:off x="4221163" y="2327275"/>
            <a:ext cx="166687" cy="373063"/>
            <a:chOff x="0" y="0"/>
            <a:chExt cx="167641" cy="372750"/>
          </a:xfrm>
        </p:grpSpPr>
        <p:sp>
          <p:nvSpPr>
            <p:cNvPr id="11490" name="AutoShape 57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1" name="AutoShape 57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3" name="Group 578"/>
          <p:cNvGrpSpPr>
            <a:grpSpLocks/>
          </p:cNvGrpSpPr>
          <p:nvPr/>
        </p:nvGrpSpPr>
        <p:grpSpPr bwMode="auto">
          <a:xfrm>
            <a:off x="7954963" y="3241675"/>
            <a:ext cx="166687" cy="373063"/>
            <a:chOff x="0" y="0"/>
            <a:chExt cx="167641" cy="372750"/>
          </a:xfrm>
        </p:grpSpPr>
        <p:sp>
          <p:nvSpPr>
            <p:cNvPr id="11488" name="AutoShape 57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9" name="AutoShape 58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4" name="Group 581"/>
          <p:cNvGrpSpPr>
            <a:grpSpLocks/>
          </p:cNvGrpSpPr>
          <p:nvPr/>
        </p:nvGrpSpPr>
        <p:grpSpPr bwMode="auto">
          <a:xfrm>
            <a:off x="7573963" y="3241675"/>
            <a:ext cx="166687" cy="373063"/>
            <a:chOff x="0" y="0"/>
            <a:chExt cx="167641" cy="372750"/>
          </a:xfrm>
        </p:grpSpPr>
        <p:sp>
          <p:nvSpPr>
            <p:cNvPr id="11486" name="AutoShape 58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7" name="AutoShape 58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5" name="Group 584"/>
          <p:cNvGrpSpPr>
            <a:grpSpLocks/>
          </p:cNvGrpSpPr>
          <p:nvPr/>
        </p:nvGrpSpPr>
        <p:grpSpPr bwMode="auto">
          <a:xfrm>
            <a:off x="7192963" y="3241675"/>
            <a:ext cx="166687" cy="373063"/>
            <a:chOff x="0" y="0"/>
            <a:chExt cx="167641" cy="372750"/>
          </a:xfrm>
        </p:grpSpPr>
        <p:sp>
          <p:nvSpPr>
            <p:cNvPr id="11484" name="AutoShape 585"/>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5" name="AutoShape 586"/>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6" name="Group 587"/>
          <p:cNvGrpSpPr>
            <a:grpSpLocks/>
          </p:cNvGrpSpPr>
          <p:nvPr/>
        </p:nvGrpSpPr>
        <p:grpSpPr bwMode="auto">
          <a:xfrm>
            <a:off x="6811963" y="3241675"/>
            <a:ext cx="166687" cy="373063"/>
            <a:chOff x="0" y="0"/>
            <a:chExt cx="167641" cy="372750"/>
          </a:xfrm>
        </p:grpSpPr>
        <p:sp>
          <p:nvSpPr>
            <p:cNvPr id="11482" name="AutoShape 588"/>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3" name="AutoShape 589"/>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7" name="Group 590"/>
          <p:cNvGrpSpPr>
            <a:grpSpLocks/>
          </p:cNvGrpSpPr>
          <p:nvPr/>
        </p:nvGrpSpPr>
        <p:grpSpPr bwMode="auto">
          <a:xfrm>
            <a:off x="3001963" y="3241675"/>
            <a:ext cx="166687" cy="373063"/>
            <a:chOff x="0" y="0"/>
            <a:chExt cx="167641" cy="372750"/>
          </a:xfrm>
        </p:grpSpPr>
        <p:sp>
          <p:nvSpPr>
            <p:cNvPr id="11480" name="AutoShape 591"/>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1" name="AutoShape 592"/>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8" name="Group 593"/>
          <p:cNvGrpSpPr>
            <a:grpSpLocks/>
          </p:cNvGrpSpPr>
          <p:nvPr/>
        </p:nvGrpSpPr>
        <p:grpSpPr bwMode="auto">
          <a:xfrm>
            <a:off x="5059363" y="3241675"/>
            <a:ext cx="166687" cy="373063"/>
            <a:chOff x="0" y="0"/>
            <a:chExt cx="167641" cy="372750"/>
          </a:xfrm>
        </p:grpSpPr>
        <p:sp>
          <p:nvSpPr>
            <p:cNvPr id="11478" name="AutoShape 594"/>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9" name="AutoShape 595"/>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9" name="Group 596"/>
          <p:cNvGrpSpPr>
            <a:grpSpLocks/>
          </p:cNvGrpSpPr>
          <p:nvPr/>
        </p:nvGrpSpPr>
        <p:grpSpPr bwMode="auto">
          <a:xfrm>
            <a:off x="4678363" y="3241675"/>
            <a:ext cx="166687" cy="373063"/>
            <a:chOff x="0" y="0"/>
            <a:chExt cx="167641" cy="372750"/>
          </a:xfrm>
        </p:grpSpPr>
        <p:sp>
          <p:nvSpPr>
            <p:cNvPr id="11476" name="AutoShape 597"/>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7" name="AutoShape 598"/>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0" name="Group 599"/>
          <p:cNvGrpSpPr>
            <a:grpSpLocks/>
          </p:cNvGrpSpPr>
          <p:nvPr/>
        </p:nvGrpSpPr>
        <p:grpSpPr bwMode="auto">
          <a:xfrm>
            <a:off x="4297363" y="3241675"/>
            <a:ext cx="166687" cy="373063"/>
            <a:chOff x="0" y="0"/>
            <a:chExt cx="167641" cy="372750"/>
          </a:xfrm>
        </p:grpSpPr>
        <p:sp>
          <p:nvSpPr>
            <p:cNvPr id="11474" name="AutoShape 600"/>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5" name="AutoShape 601"/>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1" name="Group 602"/>
          <p:cNvGrpSpPr>
            <a:grpSpLocks/>
          </p:cNvGrpSpPr>
          <p:nvPr/>
        </p:nvGrpSpPr>
        <p:grpSpPr bwMode="auto">
          <a:xfrm>
            <a:off x="2620963" y="3241675"/>
            <a:ext cx="166687" cy="373063"/>
            <a:chOff x="0" y="0"/>
            <a:chExt cx="167641" cy="372750"/>
          </a:xfrm>
        </p:grpSpPr>
        <p:sp>
          <p:nvSpPr>
            <p:cNvPr id="11472" name="AutoShape 60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3" name="AutoShape 60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2" name="Group 605"/>
          <p:cNvGrpSpPr>
            <a:grpSpLocks/>
          </p:cNvGrpSpPr>
          <p:nvPr/>
        </p:nvGrpSpPr>
        <p:grpSpPr bwMode="auto">
          <a:xfrm>
            <a:off x="2239963" y="3241675"/>
            <a:ext cx="166687" cy="373063"/>
            <a:chOff x="0" y="0"/>
            <a:chExt cx="167641" cy="372750"/>
          </a:xfrm>
        </p:grpSpPr>
        <p:sp>
          <p:nvSpPr>
            <p:cNvPr id="11470" name="AutoShape 60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1" name="AutoShape 60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3" name="Group 608"/>
          <p:cNvGrpSpPr>
            <a:grpSpLocks/>
          </p:cNvGrpSpPr>
          <p:nvPr/>
        </p:nvGrpSpPr>
        <p:grpSpPr bwMode="auto">
          <a:xfrm>
            <a:off x="3916363" y="3241675"/>
            <a:ext cx="166687" cy="373063"/>
            <a:chOff x="0" y="0"/>
            <a:chExt cx="167641" cy="372750"/>
          </a:xfrm>
        </p:grpSpPr>
        <p:sp>
          <p:nvSpPr>
            <p:cNvPr id="11468" name="AutoShape 60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9" name="AutoShape 61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4" name="Group 611"/>
          <p:cNvGrpSpPr>
            <a:grpSpLocks/>
          </p:cNvGrpSpPr>
          <p:nvPr/>
        </p:nvGrpSpPr>
        <p:grpSpPr bwMode="auto">
          <a:xfrm>
            <a:off x="1858963" y="3241675"/>
            <a:ext cx="166687" cy="373063"/>
            <a:chOff x="0" y="0"/>
            <a:chExt cx="167641" cy="372750"/>
          </a:xfrm>
        </p:grpSpPr>
        <p:sp>
          <p:nvSpPr>
            <p:cNvPr id="11466" name="AutoShape 61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7" name="AutoShape 61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5" name="Group 614"/>
          <p:cNvGrpSpPr>
            <a:grpSpLocks/>
          </p:cNvGrpSpPr>
          <p:nvPr/>
        </p:nvGrpSpPr>
        <p:grpSpPr bwMode="auto">
          <a:xfrm>
            <a:off x="892175" y="4460875"/>
            <a:ext cx="881063" cy="373063"/>
            <a:chOff x="0" y="0"/>
            <a:chExt cx="880279" cy="372750"/>
          </a:xfrm>
        </p:grpSpPr>
        <p:grpSp>
          <p:nvGrpSpPr>
            <p:cNvPr id="11454" name="Group 615"/>
            <p:cNvGrpSpPr>
              <a:grpSpLocks/>
            </p:cNvGrpSpPr>
            <p:nvPr/>
          </p:nvGrpSpPr>
          <p:grpSpPr bwMode="auto">
            <a:xfrm>
              <a:off x="0" y="0"/>
              <a:ext cx="880279" cy="372750"/>
              <a:chOff x="0" y="0"/>
              <a:chExt cx="880279" cy="372750"/>
            </a:xfrm>
          </p:grpSpPr>
          <p:sp>
            <p:nvSpPr>
              <p:cNvPr id="11464" name="AutoShape 616"/>
              <p:cNvSpPr>
                <a:spLocks/>
              </p:cNvSpPr>
              <p:nvPr/>
            </p:nvSpPr>
            <p:spPr bwMode="auto">
              <a:xfrm>
                <a:off x="21039" y="33974"/>
                <a:ext cx="838201" cy="304801"/>
              </a:xfrm>
              <a:custGeom>
                <a:avLst/>
                <a:gdLst>
                  <a:gd name="T0" fmla="*/ 631113625 w 21600"/>
                  <a:gd name="T1" fmla="*/ 30346820 h 21600"/>
                  <a:gd name="T2" fmla="*/ 631113625 w 21600"/>
                  <a:gd name="T3" fmla="*/ 30346820 h 21600"/>
                  <a:gd name="T4" fmla="*/ 631113625 w 21600"/>
                  <a:gd name="T5" fmla="*/ 30346820 h 21600"/>
                  <a:gd name="T6" fmla="*/ 631113625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5" name="AutoShape 617"/>
              <p:cNvSpPr>
                <a:spLocks/>
              </p:cNvSpPr>
              <p:nvPr/>
            </p:nvSpPr>
            <p:spPr bwMode="auto">
              <a:xfrm>
                <a:off x="0" y="0"/>
                <a:ext cx="880279" cy="372750"/>
              </a:xfrm>
              <a:custGeom>
                <a:avLst/>
                <a:gdLst>
                  <a:gd name="T0" fmla="*/ 731011190 w 21600"/>
                  <a:gd name="T1" fmla="*/ 55502872 h 21600"/>
                  <a:gd name="T2" fmla="*/ 731011190 w 21600"/>
                  <a:gd name="T3" fmla="*/ 55502872 h 21600"/>
                  <a:gd name="T4" fmla="*/ 731011190 w 21600"/>
                  <a:gd name="T5" fmla="*/ 55502872 h 21600"/>
                  <a:gd name="T6" fmla="*/ 73101119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 GH..</a:t>
                </a:r>
                <a:endParaRPr lang="en-US" altLang="en-US"/>
              </a:p>
            </p:txBody>
          </p:sp>
        </p:grpSp>
        <p:grpSp>
          <p:nvGrpSpPr>
            <p:cNvPr id="11455" name="Group 618"/>
            <p:cNvGrpSpPr>
              <a:grpSpLocks/>
            </p:cNvGrpSpPr>
            <p:nvPr/>
          </p:nvGrpSpPr>
          <p:grpSpPr bwMode="auto">
            <a:xfrm>
              <a:off x="21039" y="33974"/>
              <a:ext cx="838836" cy="305436"/>
              <a:chOff x="-1" y="0"/>
              <a:chExt cx="838836" cy="305435"/>
            </a:xfrm>
          </p:grpSpPr>
          <p:sp>
            <p:nvSpPr>
              <p:cNvPr id="11456" name="Line 61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7" name="Line 62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8" name="Line 621"/>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9" name="Line 622"/>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0" name="Line 623"/>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1" name="Line 624"/>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2" name="Line 625"/>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3" name="Line 626"/>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6" name="Group 627"/>
          <p:cNvGrpSpPr>
            <a:grpSpLocks/>
          </p:cNvGrpSpPr>
          <p:nvPr/>
        </p:nvGrpSpPr>
        <p:grpSpPr bwMode="auto">
          <a:xfrm>
            <a:off x="912813" y="5375275"/>
            <a:ext cx="839787" cy="373063"/>
            <a:chOff x="-1" y="0"/>
            <a:chExt cx="838837" cy="372750"/>
          </a:xfrm>
        </p:grpSpPr>
        <p:grpSp>
          <p:nvGrpSpPr>
            <p:cNvPr id="11442" name="Group 628"/>
            <p:cNvGrpSpPr>
              <a:grpSpLocks/>
            </p:cNvGrpSpPr>
            <p:nvPr/>
          </p:nvGrpSpPr>
          <p:grpSpPr bwMode="auto">
            <a:xfrm>
              <a:off x="0" y="0"/>
              <a:ext cx="838200" cy="372750"/>
              <a:chOff x="0" y="0"/>
              <a:chExt cx="838200" cy="372750"/>
            </a:xfrm>
          </p:grpSpPr>
          <p:sp>
            <p:nvSpPr>
              <p:cNvPr id="11452" name="AutoShape 629"/>
              <p:cNvSpPr>
                <a:spLocks/>
              </p:cNvSpPr>
              <p:nvPr/>
            </p:nvSpPr>
            <p:spPr bwMode="auto">
              <a:xfrm>
                <a:off x="0" y="33974"/>
                <a:ext cx="838200" cy="304801"/>
              </a:xfrm>
              <a:custGeom>
                <a:avLst/>
                <a:gdLst>
                  <a:gd name="T0" fmla="*/ 631110583 w 21600"/>
                  <a:gd name="T1" fmla="*/ 30346820 h 21600"/>
                  <a:gd name="T2" fmla="*/ 631110583 w 21600"/>
                  <a:gd name="T3" fmla="*/ 30346820 h 21600"/>
                  <a:gd name="T4" fmla="*/ 631110583 w 21600"/>
                  <a:gd name="T5" fmla="*/ 30346820 h 21600"/>
                  <a:gd name="T6" fmla="*/ 631110583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53" name="AutoShape 630"/>
              <p:cNvSpPr>
                <a:spLocks/>
              </p:cNvSpPr>
              <p:nvPr/>
            </p:nvSpPr>
            <p:spPr bwMode="auto">
              <a:xfrm>
                <a:off x="3352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443" name="Group 631"/>
            <p:cNvGrpSpPr>
              <a:grpSpLocks/>
            </p:cNvGrpSpPr>
            <p:nvPr/>
          </p:nvGrpSpPr>
          <p:grpSpPr bwMode="auto">
            <a:xfrm>
              <a:off x="0" y="33974"/>
              <a:ext cx="838835" cy="305436"/>
              <a:chOff x="-1" y="0"/>
              <a:chExt cx="838836" cy="305435"/>
            </a:xfrm>
          </p:grpSpPr>
          <p:sp>
            <p:nvSpPr>
              <p:cNvPr id="11444" name="Line 63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5" name="Line 63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6" name="Line 634"/>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7" name="Line 635"/>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8" name="Line 636"/>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9" name="Line 637"/>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0" name="Line 638"/>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1" name="Line 639"/>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7" name="Group 640"/>
          <p:cNvGrpSpPr>
            <a:grpSpLocks/>
          </p:cNvGrpSpPr>
          <p:nvPr/>
        </p:nvGrpSpPr>
        <p:grpSpPr bwMode="auto">
          <a:xfrm>
            <a:off x="3414713" y="5375275"/>
            <a:ext cx="484187" cy="373063"/>
            <a:chOff x="-1" y="0"/>
            <a:chExt cx="485142" cy="372750"/>
          </a:xfrm>
        </p:grpSpPr>
        <p:grpSp>
          <p:nvGrpSpPr>
            <p:cNvPr id="11430" name="Group 641"/>
            <p:cNvGrpSpPr>
              <a:grpSpLocks/>
            </p:cNvGrpSpPr>
            <p:nvPr/>
          </p:nvGrpSpPr>
          <p:grpSpPr bwMode="auto">
            <a:xfrm>
              <a:off x="-1" y="0"/>
              <a:ext cx="485142" cy="372750"/>
              <a:chOff x="-1" y="0"/>
              <a:chExt cx="485142" cy="372750"/>
            </a:xfrm>
          </p:grpSpPr>
          <p:sp>
            <p:nvSpPr>
              <p:cNvPr id="11440" name="AutoShape 642"/>
              <p:cNvSpPr>
                <a:spLocks/>
              </p:cNvSpPr>
              <p:nvPr/>
            </p:nvSpPr>
            <p:spPr bwMode="auto">
              <a:xfrm>
                <a:off x="90170"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41" name="AutoShape 643"/>
              <p:cNvSpPr>
                <a:spLocks/>
              </p:cNvSpPr>
              <p:nvPr/>
            </p:nvSpPr>
            <p:spPr bwMode="auto">
              <a:xfrm>
                <a:off x="0" y="0"/>
                <a:ext cx="485140" cy="372750"/>
              </a:xfrm>
              <a:custGeom>
                <a:avLst/>
                <a:gdLst>
                  <a:gd name="T0" fmla="*/ 122366840 w 21600"/>
                  <a:gd name="T1" fmla="*/ 55502872 h 21600"/>
                  <a:gd name="T2" fmla="*/ 122366840 w 21600"/>
                  <a:gd name="T3" fmla="*/ 55502872 h 21600"/>
                  <a:gd name="T4" fmla="*/ 122366840 w 21600"/>
                  <a:gd name="T5" fmla="*/ 55502872 h 21600"/>
                  <a:gd name="T6" fmla="*/ 12236684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19 </a:t>
                </a:r>
                <a:endParaRPr lang="en-US" altLang="en-US"/>
              </a:p>
            </p:txBody>
          </p:sp>
        </p:grpSp>
        <p:grpSp>
          <p:nvGrpSpPr>
            <p:cNvPr id="11431" name="Group 644"/>
            <p:cNvGrpSpPr>
              <a:grpSpLocks/>
            </p:cNvGrpSpPr>
            <p:nvPr/>
          </p:nvGrpSpPr>
          <p:grpSpPr bwMode="auto">
            <a:xfrm>
              <a:off x="90170" y="33974"/>
              <a:ext cx="305436" cy="305436"/>
              <a:chOff x="-1" y="0"/>
              <a:chExt cx="305437" cy="305435"/>
            </a:xfrm>
          </p:grpSpPr>
          <p:sp>
            <p:nvSpPr>
              <p:cNvPr id="11432" name="Line 64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3" name="Line 64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4" name="Line 64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5" name="Line 64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6" name="Line 64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7" name="Line 65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8" name="Line 65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9" name="Line 65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8" name="Group 653"/>
          <p:cNvGrpSpPr>
            <a:grpSpLocks/>
          </p:cNvGrpSpPr>
          <p:nvPr/>
        </p:nvGrpSpPr>
        <p:grpSpPr bwMode="auto">
          <a:xfrm>
            <a:off x="4114800" y="5375275"/>
            <a:ext cx="304800" cy="373063"/>
            <a:chOff x="0" y="0"/>
            <a:chExt cx="305435" cy="372750"/>
          </a:xfrm>
        </p:grpSpPr>
        <p:grpSp>
          <p:nvGrpSpPr>
            <p:cNvPr id="11418" name="Group 654"/>
            <p:cNvGrpSpPr>
              <a:grpSpLocks/>
            </p:cNvGrpSpPr>
            <p:nvPr/>
          </p:nvGrpSpPr>
          <p:grpSpPr bwMode="auto">
            <a:xfrm>
              <a:off x="0" y="0"/>
              <a:ext cx="304800" cy="372750"/>
              <a:chOff x="0" y="0"/>
              <a:chExt cx="304800" cy="372750"/>
            </a:xfrm>
          </p:grpSpPr>
          <p:sp>
            <p:nvSpPr>
              <p:cNvPr id="11428" name="AutoShape 655"/>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29" name="AutoShape 656"/>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419" name="Group 657"/>
            <p:cNvGrpSpPr>
              <a:grpSpLocks/>
            </p:cNvGrpSpPr>
            <p:nvPr/>
          </p:nvGrpSpPr>
          <p:grpSpPr bwMode="auto">
            <a:xfrm>
              <a:off x="-1" y="33974"/>
              <a:ext cx="305437" cy="305436"/>
              <a:chOff x="-1" y="0"/>
              <a:chExt cx="305437" cy="305435"/>
            </a:xfrm>
          </p:grpSpPr>
          <p:sp>
            <p:nvSpPr>
              <p:cNvPr id="11420" name="Line 65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1" name="Line 65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2" name="Line 66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3" name="Line 66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4" name="Line 66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5" name="Line 66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6" name="Line 66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7" name="Line 66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9" name="Group 666"/>
          <p:cNvGrpSpPr>
            <a:grpSpLocks/>
          </p:cNvGrpSpPr>
          <p:nvPr/>
        </p:nvGrpSpPr>
        <p:grpSpPr bwMode="auto">
          <a:xfrm>
            <a:off x="4724400" y="5375275"/>
            <a:ext cx="304800" cy="373063"/>
            <a:chOff x="0" y="0"/>
            <a:chExt cx="305435" cy="372750"/>
          </a:xfrm>
        </p:grpSpPr>
        <p:grpSp>
          <p:nvGrpSpPr>
            <p:cNvPr id="11406" name="Group 667"/>
            <p:cNvGrpSpPr>
              <a:grpSpLocks/>
            </p:cNvGrpSpPr>
            <p:nvPr/>
          </p:nvGrpSpPr>
          <p:grpSpPr bwMode="auto">
            <a:xfrm>
              <a:off x="0" y="0"/>
              <a:ext cx="304800" cy="372750"/>
              <a:chOff x="0" y="0"/>
              <a:chExt cx="304800" cy="372750"/>
            </a:xfrm>
          </p:grpSpPr>
          <p:sp>
            <p:nvSpPr>
              <p:cNvPr id="11416" name="AutoShape 66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17" name="AutoShape 66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407" name="Group 670"/>
            <p:cNvGrpSpPr>
              <a:grpSpLocks/>
            </p:cNvGrpSpPr>
            <p:nvPr/>
          </p:nvGrpSpPr>
          <p:grpSpPr bwMode="auto">
            <a:xfrm>
              <a:off x="-1" y="33974"/>
              <a:ext cx="305437" cy="305436"/>
              <a:chOff x="-1" y="0"/>
              <a:chExt cx="305437" cy="305435"/>
            </a:xfrm>
          </p:grpSpPr>
          <p:sp>
            <p:nvSpPr>
              <p:cNvPr id="11408" name="Line 671"/>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9" name="Line 672"/>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0" name="Line 673"/>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1" name="Line 674"/>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2" name="Line 675"/>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3" name="Line 676"/>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4" name="Line 677"/>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5" name="Line 678"/>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0" name="Group 679"/>
          <p:cNvGrpSpPr>
            <a:grpSpLocks/>
          </p:cNvGrpSpPr>
          <p:nvPr/>
        </p:nvGrpSpPr>
        <p:grpSpPr bwMode="auto">
          <a:xfrm>
            <a:off x="5334000" y="5375275"/>
            <a:ext cx="304800" cy="373063"/>
            <a:chOff x="0" y="0"/>
            <a:chExt cx="305435" cy="372750"/>
          </a:xfrm>
        </p:grpSpPr>
        <p:grpSp>
          <p:nvGrpSpPr>
            <p:cNvPr id="11394" name="Group 680"/>
            <p:cNvGrpSpPr>
              <a:grpSpLocks/>
            </p:cNvGrpSpPr>
            <p:nvPr/>
          </p:nvGrpSpPr>
          <p:grpSpPr bwMode="auto">
            <a:xfrm>
              <a:off x="0" y="0"/>
              <a:ext cx="304800" cy="372750"/>
              <a:chOff x="0" y="0"/>
              <a:chExt cx="304800" cy="372750"/>
            </a:xfrm>
          </p:grpSpPr>
          <p:sp>
            <p:nvSpPr>
              <p:cNvPr id="11404" name="AutoShape 681"/>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05" name="AutoShape 682"/>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95" name="Group 683"/>
            <p:cNvGrpSpPr>
              <a:grpSpLocks/>
            </p:cNvGrpSpPr>
            <p:nvPr/>
          </p:nvGrpSpPr>
          <p:grpSpPr bwMode="auto">
            <a:xfrm>
              <a:off x="-1" y="33974"/>
              <a:ext cx="305437" cy="305436"/>
              <a:chOff x="-1" y="0"/>
              <a:chExt cx="305437" cy="305435"/>
            </a:xfrm>
          </p:grpSpPr>
          <p:sp>
            <p:nvSpPr>
              <p:cNvPr id="11396" name="Line 684"/>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7" name="Line 685"/>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8" name="Line 686"/>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9" name="Line 687"/>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0" name="Line 688"/>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1" name="Line 689"/>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2" name="Line 690"/>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3" name="Line 691"/>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1" name="Group 692"/>
          <p:cNvGrpSpPr>
            <a:grpSpLocks/>
          </p:cNvGrpSpPr>
          <p:nvPr/>
        </p:nvGrpSpPr>
        <p:grpSpPr bwMode="auto">
          <a:xfrm>
            <a:off x="6477000" y="5375275"/>
            <a:ext cx="304800" cy="373063"/>
            <a:chOff x="0" y="0"/>
            <a:chExt cx="305435" cy="372750"/>
          </a:xfrm>
        </p:grpSpPr>
        <p:grpSp>
          <p:nvGrpSpPr>
            <p:cNvPr id="11382" name="Group 693"/>
            <p:cNvGrpSpPr>
              <a:grpSpLocks/>
            </p:cNvGrpSpPr>
            <p:nvPr/>
          </p:nvGrpSpPr>
          <p:grpSpPr bwMode="auto">
            <a:xfrm>
              <a:off x="0" y="0"/>
              <a:ext cx="304800" cy="372750"/>
              <a:chOff x="0" y="0"/>
              <a:chExt cx="304800" cy="372750"/>
            </a:xfrm>
          </p:grpSpPr>
          <p:sp>
            <p:nvSpPr>
              <p:cNvPr id="11392" name="AutoShape 694"/>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93" name="AutoShape 695"/>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83" name="Group 696"/>
            <p:cNvGrpSpPr>
              <a:grpSpLocks/>
            </p:cNvGrpSpPr>
            <p:nvPr/>
          </p:nvGrpSpPr>
          <p:grpSpPr bwMode="auto">
            <a:xfrm>
              <a:off x="-1" y="33974"/>
              <a:ext cx="305437" cy="305436"/>
              <a:chOff x="-1" y="0"/>
              <a:chExt cx="305437" cy="305435"/>
            </a:xfrm>
          </p:grpSpPr>
          <p:sp>
            <p:nvSpPr>
              <p:cNvPr id="11384" name="Line 69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5" name="Line 69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6" name="Line 69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7" name="Line 70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8" name="Line 70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9" name="Line 70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0" name="Line 70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1" name="Line 70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2" name="Group 705"/>
          <p:cNvGrpSpPr>
            <a:grpSpLocks/>
          </p:cNvGrpSpPr>
          <p:nvPr/>
        </p:nvGrpSpPr>
        <p:grpSpPr bwMode="auto">
          <a:xfrm>
            <a:off x="7086600" y="5375275"/>
            <a:ext cx="304800" cy="373063"/>
            <a:chOff x="0" y="0"/>
            <a:chExt cx="305435" cy="372750"/>
          </a:xfrm>
        </p:grpSpPr>
        <p:grpSp>
          <p:nvGrpSpPr>
            <p:cNvPr id="11370" name="Group 706"/>
            <p:cNvGrpSpPr>
              <a:grpSpLocks/>
            </p:cNvGrpSpPr>
            <p:nvPr/>
          </p:nvGrpSpPr>
          <p:grpSpPr bwMode="auto">
            <a:xfrm>
              <a:off x="0" y="0"/>
              <a:ext cx="304800" cy="372750"/>
              <a:chOff x="0" y="0"/>
              <a:chExt cx="304800" cy="372750"/>
            </a:xfrm>
          </p:grpSpPr>
          <p:sp>
            <p:nvSpPr>
              <p:cNvPr id="11380" name="AutoShape 707"/>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81" name="AutoShape 708"/>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71" name="Group 709"/>
            <p:cNvGrpSpPr>
              <a:grpSpLocks/>
            </p:cNvGrpSpPr>
            <p:nvPr/>
          </p:nvGrpSpPr>
          <p:grpSpPr bwMode="auto">
            <a:xfrm>
              <a:off x="-1" y="33974"/>
              <a:ext cx="305437" cy="305436"/>
              <a:chOff x="-1" y="0"/>
              <a:chExt cx="305437" cy="305435"/>
            </a:xfrm>
          </p:grpSpPr>
          <p:sp>
            <p:nvSpPr>
              <p:cNvPr id="11372" name="Line 71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3" name="Line 71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4" name="Line 71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5" name="Line 71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6" name="Line 71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7" name="Line 71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8" name="Line 71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9" name="Line 71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3" name="Group 718"/>
          <p:cNvGrpSpPr>
            <a:grpSpLocks/>
          </p:cNvGrpSpPr>
          <p:nvPr/>
        </p:nvGrpSpPr>
        <p:grpSpPr bwMode="auto">
          <a:xfrm>
            <a:off x="2057400" y="5375275"/>
            <a:ext cx="304800" cy="373063"/>
            <a:chOff x="0" y="0"/>
            <a:chExt cx="305435" cy="372750"/>
          </a:xfrm>
        </p:grpSpPr>
        <p:grpSp>
          <p:nvGrpSpPr>
            <p:cNvPr id="11358" name="Group 719"/>
            <p:cNvGrpSpPr>
              <a:grpSpLocks/>
            </p:cNvGrpSpPr>
            <p:nvPr/>
          </p:nvGrpSpPr>
          <p:grpSpPr bwMode="auto">
            <a:xfrm>
              <a:off x="0" y="0"/>
              <a:ext cx="304800" cy="372750"/>
              <a:chOff x="0" y="0"/>
              <a:chExt cx="304800" cy="372750"/>
            </a:xfrm>
          </p:grpSpPr>
          <p:sp>
            <p:nvSpPr>
              <p:cNvPr id="11368" name="AutoShape 720"/>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69" name="AutoShape 721"/>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59" name="Group 722"/>
            <p:cNvGrpSpPr>
              <a:grpSpLocks/>
            </p:cNvGrpSpPr>
            <p:nvPr/>
          </p:nvGrpSpPr>
          <p:grpSpPr bwMode="auto">
            <a:xfrm>
              <a:off x="-1" y="33974"/>
              <a:ext cx="305437" cy="305436"/>
              <a:chOff x="-1" y="0"/>
              <a:chExt cx="305437" cy="305435"/>
            </a:xfrm>
          </p:grpSpPr>
          <p:sp>
            <p:nvSpPr>
              <p:cNvPr id="11360" name="Line 72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1" name="Line 72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2" name="Line 72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3" name="Line 72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4" name="Line 72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5" name="Line 72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6" name="Line 72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7" name="Line 73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4" name="Group 731"/>
          <p:cNvGrpSpPr>
            <a:grpSpLocks/>
          </p:cNvGrpSpPr>
          <p:nvPr/>
        </p:nvGrpSpPr>
        <p:grpSpPr bwMode="auto">
          <a:xfrm>
            <a:off x="4087813" y="4765675"/>
            <a:ext cx="357187" cy="373063"/>
            <a:chOff x="-1" y="0"/>
            <a:chExt cx="358142" cy="372750"/>
          </a:xfrm>
        </p:grpSpPr>
        <p:grpSp>
          <p:nvGrpSpPr>
            <p:cNvPr id="11346" name="Group 732"/>
            <p:cNvGrpSpPr>
              <a:grpSpLocks/>
            </p:cNvGrpSpPr>
            <p:nvPr/>
          </p:nvGrpSpPr>
          <p:grpSpPr bwMode="auto">
            <a:xfrm>
              <a:off x="-1" y="0"/>
              <a:ext cx="358142" cy="372750"/>
              <a:chOff x="-1" y="0"/>
              <a:chExt cx="358142" cy="372750"/>
            </a:xfrm>
          </p:grpSpPr>
          <p:sp>
            <p:nvSpPr>
              <p:cNvPr id="11356" name="AutoShape 733"/>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57" name="AutoShape 734"/>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24</a:t>
                </a:r>
                <a:endParaRPr lang="en-US" altLang="en-US"/>
              </a:p>
            </p:txBody>
          </p:sp>
        </p:grpSp>
        <p:grpSp>
          <p:nvGrpSpPr>
            <p:cNvPr id="11347" name="Group 735"/>
            <p:cNvGrpSpPr>
              <a:grpSpLocks/>
            </p:cNvGrpSpPr>
            <p:nvPr/>
          </p:nvGrpSpPr>
          <p:grpSpPr bwMode="auto">
            <a:xfrm>
              <a:off x="26669" y="33974"/>
              <a:ext cx="305436" cy="305436"/>
              <a:chOff x="-1" y="0"/>
              <a:chExt cx="305437" cy="305435"/>
            </a:xfrm>
          </p:grpSpPr>
          <p:sp>
            <p:nvSpPr>
              <p:cNvPr id="11348" name="Line 736"/>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49" name="Line 737"/>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0" name="Line 738"/>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1" name="Line 739"/>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2" name="Line 740"/>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3" name="Line 741"/>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4" name="Line 742"/>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5" name="Line 743"/>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1345" name="AutoShape 744"/>
          <p:cNvSpPr>
            <a:spLocks/>
          </p:cNvSpPr>
          <p:nvPr/>
        </p:nvSpPr>
        <p:spPr bwMode="auto">
          <a:xfrm>
            <a:off x="223838" y="6380163"/>
            <a:ext cx="8458200"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9900CC"/>
                </a:solidFill>
              </a:rPr>
              <a:t>Definition for later: “neighbor” is the next sibling to the left or right.</a:t>
            </a:r>
            <a:endParaRPr lang="en-US" altLang="en-US"/>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562DD8AC-EB34-41D4-883E-2ECBBA3C3341}" type="slidenum">
              <a:rPr lang="en-US" altLang="en-US" sz="1400">
                <a:latin typeface="Arial" pitchFamily="34" charset="0"/>
                <a:cs typeface="Arial" pitchFamily="34" charset="0"/>
                <a:sym typeface="Arial" pitchFamily="34" charset="0"/>
              </a:rPr>
              <a:pPr algn="r" eaLnBrk="1"/>
              <a:t>8</a:t>
            </a:fld>
            <a:endParaRPr lang="en-US" altLang="en-US"/>
          </a:p>
        </p:txBody>
      </p:sp>
      <p:sp>
        <p:nvSpPr>
          <p:cNvPr id="12291"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smtClean="0">
                <a:latin typeface="Arial" pitchFamily="34" charset="0"/>
                <a:cs typeface="Arial" pitchFamily="34" charset="0"/>
                <a:sym typeface="Arial" pitchFamily="34" charset="0"/>
              </a:rPr>
              <a:t>Disk Friendliness</a:t>
            </a:r>
            <a:endParaRPr lang="en-US" altLang="en-US" smtClean="0"/>
          </a:p>
        </p:txBody>
      </p:sp>
      <p:sp>
        <p:nvSpPr>
          <p:cNvPr id="12292" name="Rectangle 3"/>
          <p:cNvSpPr>
            <a:spLocks noGrp="1" noChangeArrowheads="1"/>
          </p:cNvSpPr>
          <p:nvPr>
            <p:ph type="body" idx="1"/>
          </p:nvPr>
        </p:nvSpPr>
        <p:spPr>
          <a:xfrm>
            <a:off x="457200" y="1295400"/>
            <a:ext cx="8001000" cy="5105400"/>
          </a:xfrm>
        </p:spPr>
        <p:txBody>
          <a:bodyPr lIns="0" tIns="0" rIns="0" bIns="0"/>
          <a:lstStyle/>
          <a:p>
            <a:pPr marL="266700" indent="-266700" defTabSz="914400" eaLnBrk="1">
              <a:spcBef>
                <a:spcPts val="600"/>
              </a:spcBef>
            </a:pPr>
            <a:r>
              <a:rPr lang="en-US" altLang="en-US" sz="2800" smtClean="0">
                <a:solidFill>
                  <a:srgbClr val="9900CC"/>
                </a:solidFill>
                <a:latin typeface="Arial" pitchFamily="34" charset="0"/>
                <a:cs typeface="Arial" pitchFamily="34" charset="0"/>
                <a:sym typeface="Arial" pitchFamily="34" charset="0"/>
              </a:rPr>
              <a:t>What makes B+ trees disk-friendly?</a:t>
            </a:r>
          </a:p>
          <a:p>
            <a:pPr marL="266700" indent="-266700" defTabSz="914400" eaLnBrk="1">
              <a:spcBef>
                <a:spcPts val="600"/>
              </a:spcBef>
            </a:pPr>
            <a:endParaRPr lang="en-US" altLang="en-US" sz="2800" smtClean="0">
              <a:solidFill>
                <a:srgbClr val="9900CC"/>
              </a:solidFill>
              <a:latin typeface="Arial" pitchFamily="34" charset="0"/>
              <a:cs typeface="Arial" pitchFamily="34" charset="0"/>
              <a:sym typeface="Arial" pitchFamily="34" charset="0"/>
            </a:endParaRPr>
          </a:p>
          <a:p>
            <a:pPr marL="266700" indent="-266700" defTabSz="914400" eaLnBrk="1">
              <a:spcBef>
                <a:spcPts val="600"/>
              </a:spcBef>
              <a:buClr>
                <a:srgbClr val="FF6600"/>
              </a:buClr>
              <a:buFontTx/>
              <a:buAutoNum type="arabicPeriod"/>
            </a:pPr>
            <a:r>
              <a:rPr lang="en-US" altLang="en-US" sz="2800" b="1" smtClean="0">
                <a:solidFill>
                  <a:srgbClr val="FF6600"/>
                </a:solidFill>
                <a:latin typeface="Arial" pitchFamily="34" charset="0"/>
                <a:cs typeface="Arial" pitchFamily="34" charset="0"/>
                <a:sym typeface="Arial" pitchFamily="34" charset="0"/>
              </a:rPr>
              <a:t>Many keys stored in a node</a:t>
            </a:r>
          </a:p>
          <a:p>
            <a:pPr marL="914400" lvl="1" indent="-457200" defTabSz="914400" eaLnBrk="1">
              <a:spcBef>
                <a:spcPts val="500"/>
              </a:spcBef>
              <a:buFontTx/>
              <a:buChar char="•"/>
            </a:pPr>
            <a:r>
              <a:rPr lang="en-US" altLang="en-US" sz="2400" smtClean="0">
                <a:latin typeface="Arial" pitchFamily="34" charset="0"/>
                <a:cs typeface="Arial" pitchFamily="34" charset="0"/>
                <a:sym typeface="Arial" pitchFamily="34" charset="0"/>
              </a:rPr>
              <a:t>All brought to memory/cache in one disk access.</a:t>
            </a:r>
          </a:p>
          <a:p>
            <a:pPr marL="914400" lvl="1" indent="-457200" defTabSz="914400" eaLnBrk="1">
              <a:spcBef>
                <a:spcPts val="500"/>
              </a:spcBef>
              <a:buFontTx/>
              <a:buChar char="•"/>
            </a:pPr>
            <a:endParaRPr lang="en-US" altLang="en-US" sz="2400" smtClean="0">
              <a:latin typeface="Arial" pitchFamily="34" charset="0"/>
              <a:cs typeface="Arial" pitchFamily="34" charset="0"/>
              <a:sym typeface="Arial" pitchFamily="34" charset="0"/>
            </a:endParaRPr>
          </a:p>
          <a:p>
            <a:pPr marL="266700" indent="-266700" defTabSz="914400" eaLnBrk="1">
              <a:spcBef>
                <a:spcPts val="600"/>
              </a:spcBef>
              <a:buFontTx/>
              <a:buAutoNum type="arabicPeriod" startAt="2"/>
            </a:pPr>
            <a:r>
              <a:rPr lang="en-US" altLang="en-US" sz="2800" smtClean="0">
                <a:latin typeface="Arial" pitchFamily="34" charset="0"/>
                <a:cs typeface="Arial" pitchFamily="34" charset="0"/>
                <a:sym typeface="Arial" pitchFamily="34" charset="0"/>
              </a:rPr>
              <a:t>Internal nodes contain </a:t>
            </a:r>
            <a:r>
              <a:rPr lang="en-US" altLang="en-US" sz="2800" i="1" smtClean="0">
                <a:latin typeface="Arial" pitchFamily="34" charset="0"/>
                <a:cs typeface="Arial" pitchFamily="34" charset="0"/>
                <a:sym typeface="Arial" pitchFamily="34" charset="0"/>
              </a:rPr>
              <a:t>only</a:t>
            </a:r>
            <a:r>
              <a:rPr lang="en-US" altLang="en-US" sz="2800" smtClean="0">
                <a:latin typeface="Arial" pitchFamily="34" charset="0"/>
                <a:cs typeface="Arial" pitchFamily="34" charset="0"/>
                <a:sym typeface="Arial" pitchFamily="34" charset="0"/>
              </a:rPr>
              <a:t> keys;</a:t>
            </a:r>
            <a:br>
              <a:rPr lang="en-US" altLang="en-US" sz="2800" smtClean="0">
                <a:latin typeface="Arial" pitchFamily="34" charset="0"/>
                <a:cs typeface="Arial" pitchFamily="34" charset="0"/>
                <a:sym typeface="Arial" pitchFamily="34" charset="0"/>
              </a:rPr>
            </a:br>
            <a:r>
              <a:rPr lang="en-US" altLang="en-US" sz="2800" b="1" smtClean="0">
                <a:solidFill>
                  <a:srgbClr val="FF6600"/>
                </a:solidFill>
                <a:latin typeface="Arial" pitchFamily="34" charset="0"/>
                <a:cs typeface="Arial" pitchFamily="34" charset="0"/>
                <a:sym typeface="Arial" pitchFamily="34" charset="0"/>
              </a:rPr>
              <a:t>Only leaf nodes contain keys and actual </a:t>
            </a:r>
            <a:r>
              <a:rPr lang="en-US" altLang="en-US" sz="2800" b="1" i="1" smtClean="0">
                <a:solidFill>
                  <a:srgbClr val="FF6600"/>
                </a:solidFill>
                <a:latin typeface="Arial" pitchFamily="34" charset="0"/>
                <a:cs typeface="Arial" pitchFamily="34" charset="0"/>
                <a:sym typeface="Arial" pitchFamily="34" charset="0"/>
              </a:rPr>
              <a:t>data</a:t>
            </a:r>
          </a:p>
          <a:p>
            <a:pPr marL="914400" lvl="1" indent="-457200" defTabSz="914400" eaLnBrk="1">
              <a:spcBef>
                <a:spcPts val="500"/>
              </a:spcBef>
              <a:buFontTx/>
              <a:buChar char="•"/>
            </a:pPr>
            <a:r>
              <a:rPr lang="en-US" altLang="en-US" sz="2400" smtClean="0">
                <a:latin typeface="Arial" pitchFamily="34" charset="0"/>
                <a:cs typeface="Arial" pitchFamily="34" charset="0"/>
                <a:sym typeface="Arial" pitchFamily="34" charset="0"/>
              </a:rPr>
              <a:t>Much of tree structure can be loaded into memory</a:t>
            </a:r>
            <a:br>
              <a:rPr lang="en-US" altLang="en-US" sz="2400" smtClean="0">
                <a:latin typeface="Arial" pitchFamily="34" charset="0"/>
                <a:cs typeface="Arial" pitchFamily="34" charset="0"/>
                <a:sym typeface="Arial" pitchFamily="34" charset="0"/>
              </a:rPr>
            </a:br>
            <a:r>
              <a:rPr lang="en-US" altLang="en-US" sz="2400" smtClean="0">
                <a:latin typeface="Arial" pitchFamily="34" charset="0"/>
                <a:cs typeface="Arial" pitchFamily="34" charset="0"/>
                <a:sym typeface="Arial" pitchFamily="34" charset="0"/>
              </a:rPr>
              <a:t>irrespective of data object size</a:t>
            </a:r>
          </a:p>
          <a:p>
            <a:pPr marL="914400" lvl="1" indent="-457200" defTabSz="914400" eaLnBrk="1">
              <a:spcBef>
                <a:spcPts val="500"/>
              </a:spcBef>
              <a:buFontTx/>
              <a:buChar char="•"/>
            </a:pPr>
            <a:r>
              <a:rPr lang="en-US" altLang="en-US" sz="2400" smtClean="0">
                <a:latin typeface="Arial" pitchFamily="34" charset="0"/>
                <a:cs typeface="Arial" pitchFamily="34" charset="0"/>
                <a:sym typeface="Arial" pitchFamily="34" charset="0"/>
              </a:rPr>
              <a:t>Data actually resides in disk</a:t>
            </a:r>
            <a:endParaRPr lang="en-US" altLang="en-US" smtClean="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810B14CE-BF3A-41D1-9424-2A569E80432D}" type="slidenum">
              <a:rPr lang="en-US" altLang="en-US" sz="1400">
                <a:latin typeface="Arial" pitchFamily="34" charset="0"/>
                <a:cs typeface="Arial" pitchFamily="34" charset="0"/>
                <a:sym typeface="Arial" pitchFamily="34" charset="0"/>
              </a:rPr>
              <a:pPr algn="r" eaLnBrk="1"/>
              <a:t>9</a:t>
            </a:fld>
            <a:endParaRPr lang="en-US" altLang="en-US"/>
          </a:p>
        </p:txBody>
      </p:sp>
      <p:sp>
        <p:nvSpPr>
          <p:cNvPr id="13315" name="AutoShape 2"/>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r>
              <a:rPr lang="en-US" altLang="en-US" sz="1400">
                <a:latin typeface="Arial" pitchFamily="34" charset="0"/>
                <a:cs typeface="Arial" pitchFamily="34" charset="0"/>
                <a:sym typeface="Arial" pitchFamily="34" charset="0"/>
              </a:rPr>
              <a:t>12</a:t>
            </a:r>
            <a:endParaRPr lang="en-US" altLang="en-US"/>
          </a:p>
        </p:txBody>
      </p:sp>
      <p:sp>
        <p:nvSpPr>
          <p:cNvPr id="13316" name="Rectangle 3"/>
          <p:cNvSpPr>
            <a:spLocks noGrp="1"/>
          </p:cNvSpPr>
          <p:nvPr>
            <p:ph type="title"/>
          </p:nvPr>
        </p:nvSpPr>
        <p:spPr bwMode="auto">
          <a:xfrm>
            <a:off x="685800" y="7620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defTabSz="914400" eaLnBrk="1"/>
            <a:r>
              <a:rPr lang="en-US" altLang="en-US" sz="4400" smtClean="0">
                <a:solidFill>
                  <a:srgbClr val="3333CC"/>
                </a:solidFill>
                <a:latin typeface="Arial" pitchFamily="34" charset="0"/>
                <a:cs typeface="Arial" pitchFamily="34" charset="0"/>
                <a:sym typeface="Arial" pitchFamily="34" charset="0"/>
              </a:rPr>
              <a:t>B+ trees vs. AVL trees</a:t>
            </a:r>
            <a:endParaRPr lang="en-US" altLang="en-US" smtClean="0"/>
          </a:p>
        </p:txBody>
      </p:sp>
      <p:sp>
        <p:nvSpPr>
          <p:cNvPr id="13317" name="Rectangle 4"/>
          <p:cNvSpPr>
            <a:spLocks noGrp="1"/>
          </p:cNvSpPr>
          <p:nvPr>
            <p:ph type="body" idx="1"/>
          </p:nvPr>
        </p:nvSpPr>
        <p:spPr bwMode="auto">
          <a:xfrm>
            <a:off x="228600" y="1381125"/>
            <a:ext cx="86868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171450" indent="-171450" defTabSz="914400" eaLnBrk="1">
              <a:spcBef>
                <a:spcPts val="600"/>
              </a:spcBef>
            </a:pPr>
            <a:r>
              <a:rPr lang="en-US" altLang="en-US" sz="2800" smtClean="0">
                <a:latin typeface="Arial" pitchFamily="34" charset="0"/>
                <a:cs typeface="Arial" pitchFamily="34" charset="0"/>
                <a:sym typeface="Arial" pitchFamily="34" charset="0"/>
              </a:rPr>
              <a:t>Suppose again we have </a:t>
            </a:r>
            <a:r>
              <a:rPr lang="en-US" altLang="en-US" sz="2800" i="1" smtClean="0">
                <a:latin typeface="Arial" pitchFamily="34" charset="0"/>
                <a:cs typeface="Arial" pitchFamily="34" charset="0"/>
                <a:sym typeface="Arial" pitchFamily="34" charset="0"/>
              </a:rPr>
              <a:t>n</a:t>
            </a:r>
            <a:r>
              <a:rPr lang="en-US" altLang="en-US" sz="2800" smtClean="0">
                <a:latin typeface="Arial" pitchFamily="34" charset="0"/>
                <a:cs typeface="Arial" pitchFamily="34" charset="0"/>
                <a:sym typeface="Arial" pitchFamily="34" charset="0"/>
              </a:rPr>
              <a:t> = 2</a:t>
            </a:r>
            <a:r>
              <a:rPr lang="en-US" altLang="en-US" sz="2800" baseline="30000" smtClean="0">
                <a:latin typeface="Arial" pitchFamily="34" charset="0"/>
                <a:cs typeface="Arial" pitchFamily="34" charset="0"/>
                <a:sym typeface="Arial" pitchFamily="34" charset="0"/>
              </a:rPr>
              <a:t>30</a:t>
            </a:r>
            <a:r>
              <a:rPr lang="en-US" altLang="en-US" sz="2800" smtClean="0">
                <a:latin typeface="Arial" pitchFamily="34" charset="0"/>
                <a:cs typeface="Arial" pitchFamily="34" charset="0"/>
                <a:sym typeface="Arial" pitchFamily="34" charset="0"/>
              </a:rPr>
              <a:t> ≈ 10</a:t>
            </a:r>
            <a:r>
              <a:rPr lang="en-US" altLang="en-US" sz="2800" baseline="30000" smtClean="0">
                <a:latin typeface="Arial" pitchFamily="34" charset="0"/>
                <a:cs typeface="Arial" pitchFamily="34" charset="0"/>
                <a:sym typeface="Arial" pitchFamily="34" charset="0"/>
              </a:rPr>
              <a:t>9</a:t>
            </a:r>
            <a:r>
              <a:rPr lang="en-US" altLang="en-US" sz="2800" smtClean="0">
                <a:latin typeface="Arial" pitchFamily="34" charset="0"/>
                <a:cs typeface="Arial" pitchFamily="34" charset="0"/>
                <a:sym typeface="Arial" pitchFamily="34" charset="0"/>
              </a:rPr>
              <a:t> items:</a:t>
            </a:r>
          </a:p>
          <a:p>
            <a:pPr marL="171450" indent="-171450" defTabSz="914400" eaLnBrk="1">
              <a:spcBef>
                <a:spcPts val="600"/>
              </a:spcBef>
            </a:pPr>
            <a:endParaRPr lang="en-US" altLang="en-US" sz="2800" smtClean="0">
              <a:latin typeface="Arial" pitchFamily="34" charset="0"/>
              <a:cs typeface="Arial" pitchFamily="34" charset="0"/>
              <a:sym typeface="Arial" pitchFamily="34" charset="0"/>
            </a:endParaRPr>
          </a:p>
          <a:p>
            <a:pPr marL="171450" indent="-171450" defTabSz="914400" eaLnBrk="1">
              <a:spcBef>
                <a:spcPts val="600"/>
              </a:spcBef>
              <a:buFontTx/>
              <a:buChar char="•"/>
            </a:pPr>
            <a:r>
              <a:rPr lang="en-US" altLang="en-US" sz="2800" smtClean="0">
                <a:latin typeface="Arial" pitchFamily="34" charset="0"/>
                <a:cs typeface="Arial" pitchFamily="34" charset="0"/>
                <a:sym typeface="Arial" pitchFamily="34" charset="0"/>
              </a:rPr>
              <a:t>Depth of AVL Tree</a:t>
            </a:r>
          </a:p>
          <a:p>
            <a:pPr marL="171450" indent="-171450" defTabSz="914400" eaLnBrk="1">
              <a:spcBef>
                <a:spcPts val="600"/>
              </a:spcBef>
              <a:buFontTx/>
              <a:buChar char="•"/>
            </a:pPr>
            <a:endParaRPr lang="en-US" altLang="en-US" sz="2800" smtClean="0">
              <a:latin typeface="Arial" pitchFamily="34" charset="0"/>
              <a:cs typeface="Arial" pitchFamily="34" charset="0"/>
              <a:sym typeface="Arial" pitchFamily="34" charset="0"/>
            </a:endParaRPr>
          </a:p>
          <a:p>
            <a:pPr marL="171450" indent="-171450" defTabSz="914400" eaLnBrk="1">
              <a:spcBef>
                <a:spcPts val="600"/>
              </a:spcBef>
              <a:buFontTx/>
              <a:buChar char="•"/>
            </a:pPr>
            <a:r>
              <a:rPr lang="en-US" altLang="en-US" sz="2800" smtClean="0">
                <a:latin typeface="Arial" pitchFamily="34" charset="0"/>
                <a:cs typeface="Arial" pitchFamily="34" charset="0"/>
                <a:sym typeface="Arial" pitchFamily="34" charset="0"/>
              </a:rPr>
              <a:t>Depth of B+ Tree with M = 256, </a:t>
            </a:r>
            <a:r>
              <a:rPr lang="en-US" altLang="en-US" sz="2800" smtClean="0">
                <a:solidFill>
                  <a:srgbClr val="339933"/>
                </a:solidFill>
                <a:latin typeface="Arial" pitchFamily="34" charset="0"/>
                <a:cs typeface="Arial" pitchFamily="34" charset="0"/>
                <a:sym typeface="Arial" pitchFamily="34" charset="0"/>
              </a:rPr>
              <a:t>L = 256</a:t>
            </a:r>
          </a:p>
          <a:p>
            <a:pPr marL="171450" indent="-171450" defTabSz="914400" eaLnBrk="1">
              <a:spcBef>
                <a:spcPts val="600"/>
              </a:spcBef>
              <a:buFontTx/>
              <a:buChar char="•"/>
            </a:pPr>
            <a:endParaRPr lang="en-US" altLang="en-US" sz="2800" smtClean="0">
              <a:solidFill>
                <a:srgbClr val="339933"/>
              </a:solidFill>
              <a:latin typeface="Arial" pitchFamily="34" charset="0"/>
              <a:cs typeface="Arial" pitchFamily="34" charset="0"/>
              <a:sym typeface="Arial" pitchFamily="34" charset="0"/>
            </a:endParaRPr>
          </a:p>
          <a:p>
            <a:pPr marL="171450" indent="-171450" defTabSz="914400" eaLnBrk="1">
              <a:spcBef>
                <a:spcPts val="600"/>
              </a:spcBef>
            </a:pPr>
            <a:endParaRPr lang="en-US" altLang="en-US" sz="2800" smtClean="0">
              <a:solidFill>
                <a:srgbClr val="339933"/>
              </a:solidFill>
              <a:latin typeface="Arial" pitchFamily="34" charset="0"/>
              <a:cs typeface="Arial" pitchFamily="34" charset="0"/>
              <a:sym typeface="Arial" pitchFamily="34" charset="0"/>
            </a:endParaRPr>
          </a:p>
          <a:p>
            <a:pPr marL="171450" indent="-171450" defTabSz="914400" eaLnBrk="1">
              <a:spcBef>
                <a:spcPts val="600"/>
              </a:spcBef>
            </a:pPr>
            <a:r>
              <a:rPr lang="en-US" altLang="en-US" sz="2800" smtClean="0">
                <a:latin typeface="Arial" pitchFamily="34" charset="0"/>
                <a:cs typeface="Arial" pitchFamily="34" charset="0"/>
                <a:sym typeface="Arial" pitchFamily="34" charset="0"/>
              </a:rPr>
              <a:t>Great, but how to we actually make a B+ tree and keep it balanced…?</a:t>
            </a:r>
            <a:endParaRPr lang="en-US" altLang="en-US" smtClean="0"/>
          </a:p>
        </p:txBody>
      </p:sp>
    </p:spTree>
  </p:cSld>
  <p:clrMapOvr>
    <a:masterClrMapping/>
  </p:clrMapOvr>
  <p:transition spd="med"/>
</p:sld>
</file>

<file path=ppt/theme/theme1.xml><?xml version="1.0" encoding="utf-8"?>
<a:theme xmlns:a="http://schemas.openxmlformats.org/drawingml/2006/main" name="Office Them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00CC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19" tIns="45719" rIns="45719" bIns="45719" numCol="1" anchor="ctr"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CC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19" tIns="45719" rIns="45719" bIns="45719" numCol="1" anchor="ctr"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defRPr>
        </a:defPPr>
      </a:lst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00CC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19" tIns="45719" rIns="45719" bIns="45719" numCol="1" anchor="ctr"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CC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19" tIns="45719" rIns="45719" bIns="45719" numCol="1" anchor="ctr"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defRPr>
        </a:defPPr>
      </a:lst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00CC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19" tIns="45719" rIns="45719" bIns="45719" numCol="1" anchor="ctr"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CC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19" tIns="45719" rIns="45719" bIns="45719" numCol="1" anchor="ctr"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defRPr>
        </a:defPPr>
      </a:lst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A7A7A7"/>
      </a:dk2>
      <a:lt2>
        <a:srgbClr val="535353"/>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FF00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2105</Words>
  <Application>Microsoft Office PowerPoint</Application>
  <PresentationFormat>On-screen Show (4:3)</PresentationFormat>
  <Paragraphs>628</Paragraphs>
  <Slides>27</Slides>
  <Notes>23</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2_Office Theme</vt:lpstr>
      <vt:lpstr>3_Office Theme</vt:lpstr>
      <vt:lpstr>CSE 332  Data Abstractions B-Trees</vt:lpstr>
      <vt:lpstr>Announcements</vt:lpstr>
      <vt:lpstr>PowerPoint Presentation</vt:lpstr>
      <vt:lpstr>M-ary Search Tree</vt:lpstr>
      <vt:lpstr>B+ Trees (book calls these B-trees)</vt:lpstr>
      <vt:lpstr>B+ Tree Structure Properties</vt:lpstr>
      <vt:lpstr>B+ Tree: Example</vt:lpstr>
      <vt:lpstr>Disk Friendliness</vt:lpstr>
      <vt:lpstr>B+ trees vs. AVL trees</vt:lpstr>
      <vt:lpstr>Building a B+ Tree with Insertions</vt:lpstr>
      <vt:lpstr>PowerPoint Presentation</vt:lpstr>
      <vt:lpstr>PowerPoint Presentation</vt:lpstr>
      <vt:lpstr>PowerPoint Presentation</vt:lpstr>
      <vt:lpstr>PowerPoint Presentation</vt:lpstr>
      <vt:lpstr>Insertion Algorithm</vt:lpstr>
      <vt:lpstr>And Now for Deletion…</vt:lpstr>
      <vt:lpstr>PowerPoint Presentation</vt:lpstr>
      <vt:lpstr>PowerPoint Presentation</vt:lpstr>
      <vt:lpstr>PowerPoint Presentation</vt:lpstr>
      <vt:lpstr>PowerPoint Presentation</vt:lpstr>
      <vt:lpstr>PowerPoint Presentation</vt:lpstr>
      <vt:lpstr>PowerPoint Presentation</vt:lpstr>
      <vt:lpstr>Deletion Algorithm</vt:lpstr>
      <vt:lpstr>Deletion Slide Two</vt:lpstr>
      <vt:lpstr>Thinking about B+ Trees</vt:lpstr>
      <vt:lpstr>Complexity</vt:lpstr>
      <vt:lpstr>Tree Names You Might Encounter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332: Data Structures B-Trees and B+ Trees</dc:title>
  <dc:creator>Richard Anderson</dc:creator>
  <cp:lastModifiedBy>Richard Anderson</cp:lastModifiedBy>
  <cp:revision>11</cp:revision>
  <dcterms:modified xsi:type="dcterms:W3CDTF">2016-04-15T01:41:06Z</dcterms:modified>
</cp:coreProperties>
</file>