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3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4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5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6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7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8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9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10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11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12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13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14.xml" ContentType="application/vnd.openxmlformats-officedocument.presentationml.notesSlid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15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16.xml" ContentType="application/vnd.openxmlformats-officedocument.presentationml.notesSl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notesSlides/notesSlide17.xml" ContentType="application/vnd.openxmlformats-officedocument.presentationml.notesSlide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notesSlides/notesSlide18.xml" ContentType="application/vnd.openxmlformats-officedocument.presentationml.notesSlide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19.xml" ContentType="application/vnd.openxmlformats-officedocument.presentationml.notesSl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notesSlides/notesSlide20.xml" ContentType="application/vnd.openxmlformats-officedocument.presentationml.notesSlide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notesSlides/notesSlide21.xml" ContentType="application/vnd.openxmlformats-officedocument.presentationml.notesSlid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notesSlides/notesSlide22.xml" ContentType="application/vnd.openxmlformats-officedocument.presentationml.notesSlide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notesSlides/notesSlide23.xml" ContentType="application/vnd.openxmlformats-officedocument.presentationml.notesSlide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notesSlides/notesSlide24.xml" ContentType="application/vnd.openxmlformats-officedocument.presentationml.notesSlide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notesSlides/notesSlide25.xml" ContentType="application/vnd.openxmlformats-officedocument.presentationml.notesSlide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notesSlides/notesSlide26.xml" ContentType="application/vnd.openxmlformats-officedocument.presentationml.notesSlide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notesSlides/notesSlide27.xml" ContentType="application/vnd.openxmlformats-officedocument.presentationml.notesSlide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notesSlides/notesSlide28.xml" ContentType="application/vnd.openxmlformats-officedocument.presentationml.notesSlide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notesSlides/notesSlide29.xml" ContentType="application/vnd.openxmlformats-officedocument.presentationml.notesSlide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notesSlides/notesSlide30.xml" ContentType="application/vnd.openxmlformats-officedocument.presentationml.notesSlide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notesSlides/notesSlide31.xml" ContentType="application/vnd.openxmlformats-officedocument.presentationml.notesSlide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notesSlides/notesSlide32.xml" ContentType="application/vnd.openxmlformats-officedocument.presentationml.notesSlide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notesSlides/notesSlide33.xml" ContentType="application/vnd.openxmlformats-officedocument.presentationml.notesSlide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notesSlides/notesSlide34.xml" ContentType="application/vnd.openxmlformats-officedocument.presentationml.notesSlide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notesSlides/notesSlide35.xml" ContentType="application/vnd.openxmlformats-officedocument.presentationml.notesSlide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notesSlides/notesSlide36.xml" ContentType="application/vnd.openxmlformats-officedocument.presentationml.notesSlide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notesSlides/notesSlide37.xml" ContentType="application/vnd.openxmlformats-officedocument.presentationml.notesSlide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notesSlides/notesSlide38.xml" ContentType="application/vnd.openxmlformats-officedocument.presentationml.notesSlide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notesSlides/notesSlide39.xml" ContentType="application/vnd.openxmlformats-officedocument.presentationml.notesSlide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notesSlides/notesSlide40.xml" ContentType="application/vnd.openxmlformats-officedocument.presentationml.notesSlide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notesSlides/notesSlide41.xml" ContentType="application/vnd.openxmlformats-officedocument.presentationml.notesSlide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notesSlides/notesSlide42.xml" ContentType="application/vnd.openxmlformats-officedocument.presentationml.notesSlide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notesSlides/notesSlide43.xml" ContentType="application/vnd.openxmlformats-officedocument.presentationml.notesSlide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notesSlides/notesSlide44.xml" ContentType="application/vnd.openxmlformats-officedocument.presentationml.notesSlide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notesSlides/notesSlide45.xml" ContentType="application/vnd.openxmlformats-officedocument.presentationml.notesSlide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notesSlides/notesSlide46.xml" ContentType="application/vnd.openxmlformats-officedocument.presentationml.notesSlide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notesSlides/notesSlide47.xml" ContentType="application/vnd.openxmlformats-officedocument.presentationml.notesSlide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notesSlides/notesSlide48.xml" ContentType="application/vnd.openxmlformats-officedocument.presentationml.notesSlide+xml"/>
  <Override PartName="/ppt/tags/tag845.xml" ContentType="application/vnd.openxmlformats-officedocument.presentationml.tags+xml"/>
  <Override PartName="/ppt/notesSlides/notesSlide49.xml" ContentType="application/vnd.openxmlformats-officedocument.presentationml.notesSlide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notesSlides/notesSlide50.xml" ContentType="application/vnd.openxmlformats-officedocument.presentationml.notesSlide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notesSlides/notesSlide51.xml" ContentType="application/vnd.openxmlformats-officedocument.presentationml.notesSlide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notesSlides/notesSlide52.xml" ContentType="application/vnd.openxmlformats-officedocument.presentationml.notesSlide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notesSlides/notesSlide53.xml" ContentType="application/vnd.openxmlformats-officedocument.presentationml.notesSlide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notesSlides/notesSlide54.xml" ContentType="application/vnd.openxmlformats-officedocument.presentationml.notesSlide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notesSlides/notesSlide55.xml" ContentType="application/vnd.openxmlformats-officedocument.presentationml.notesSlide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notesSlides/notesSlide56.xml" ContentType="application/vnd.openxmlformats-officedocument.presentationml.notesSlide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notesSlides/notesSlide57.xml" ContentType="application/vnd.openxmlformats-officedocument.presentationml.notesSlide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notesSlides/notesSlide58.xml" ContentType="application/vnd.openxmlformats-officedocument.presentationml.notesSlide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notesSlides/notesSlide59.xml" ContentType="application/vnd.openxmlformats-officedocument.presentationml.notesSlide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notesSlides/notesSlide60.xml" ContentType="application/vnd.openxmlformats-officedocument.presentationml.notesSlide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notesSlides/notesSlide61.xml" ContentType="application/vnd.openxmlformats-officedocument.presentationml.notesSlide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notesSlides/notesSlide62.xml" ContentType="application/vnd.openxmlformats-officedocument.presentationml.notesSlide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notesSlides/notesSlide63.xml" ContentType="application/vnd.openxmlformats-officedocument.presentationml.notesSlide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notesSlides/notesSlide64.xml" ContentType="application/vnd.openxmlformats-officedocument.presentationml.notesSlide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notesSlides/notesSlide65.xml" ContentType="application/vnd.openxmlformats-officedocument.presentationml.notesSlide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notesSlides/notesSlide66.xml" ContentType="application/vnd.openxmlformats-officedocument.presentationml.notesSlide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notesSlides/notesSlide67.xml" ContentType="application/vnd.openxmlformats-officedocument.presentationml.notesSlide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notesSlides/notesSlide68.xml" ContentType="application/vnd.openxmlformats-officedocument.presentationml.notesSlide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notesSlides/notesSlide69.xml" ContentType="application/vnd.openxmlformats-officedocument.presentationml.notesSlide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notesSlides/notesSlide70.xml" ContentType="application/vnd.openxmlformats-officedocument.presentationml.notesSlide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notesSlides/notesSlide71.xml" ContentType="application/vnd.openxmlformats-officedocument.presentationml.notesSlide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notesSlides/notesSlide72.xml" ContentType="application/vnd.openxmlformats-officedocument.presentationml.notesSlide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notesSlides/notesSlide73.xml" ContentType="application/vnd.openxmlformats-officedocument.presentationml.notesSlide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notesSlides/notesSlide74.xml" ContentType="application/vnd.openxmlformats-officedocument.presentationml.notesSlide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notesSlides/notesSlide75.xml" ContentType="application/vnd.openxmlformats-officedocument.presentationml.notesSlide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notesSlides/notesSlide76.xml" ContentType="application/vnd.openxmlformats-officedocument.presentationml.notesSlide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notesSlides/notesSlide77.xml" ContentType="application/vnd.openxmlformats-officedocument.presentationml.notesSlide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notesSlides/notesSlide78.xml" ContentType="application/vnd.openxmlformats-officedocument.presentationml.notesSlide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notesSlides/notesSlide79.xml" ContentType="application/vnd.openxmlformats-officedocument.presentationml.notesSlide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notesSlides/notesSlide82.xml" ContentType="application/vnd.openxmlformats-officedocument.presentationml.notesSlide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notesSlides/notesSlide83.xml" ContentType="application/vnd.openxmlformats-officedocument.presentationml.notesSlide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notesSlides/notesSlide84.xml" ContentType="application/vnd.openxmlformats-officedocument.presentationml.notesSlide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tags/tag1980.xml" ContentType="application/vnd.openxmlformats-officedocument.presentationml.tags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tags/tag1987.xml" ContentType="application/vnd.openxmlformats-officedocument.presentationml.tags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tags/tag1995.xml" ContentType="application/vnd.openxmlformats-officedocument.presentationml.tags+xml"/>
  <Override PartName="/ppt/tags/tag1996.xml" ContentType="application/vnd.openxmlformats-officedocument.presentationml.tags+xml"/>
  <Override PartName="/ppt/tags/tag1997.xml" ContentType="application/vnd.openxmlformats-officedocument.presentationml.tags+xml"/>
  <Override PartName="/ppt/tags/tag1998.xml" ContentType="application/vnd.openxmlformats-officedocument.presentationml.tags+xml"/>
  <Override PartName="/ppt/tags/tag1999.xml" ContentType="application/vnd.openxmlformats-officedocument.presentationml.tags+xml"/>
  <Override PartName="/ppt/tags/tag2000.xml" ContentType="application/vnd.openxmlformats-officedocument.presentationml.tags+xml"/>
  <Override PartName="/ppt/tags/tag2001.xml" ContentType="application/vnd.openxmlformats-officedocument.presentationml.tags+xml"/>
  <Override PartName="/ppt/tags/tag2002.xml" ContentType="application/vnd.openxmlformats-officedocument.presentationml.tags+xml"/>
  <Override PartName="/ppt/tags/tag2003.xml" ContentType="application/vnd.openxmlformats-officedocument.presentationml.tags+xml"/>
  <Override PartName="/ppt/tags/tag2004.xml" ContentType="application/vnd.openxmlformats-officedocument.presentationml.tags+xml"/>
  <Override PartName="/ppt/tags/tag2005.xml" ContentType="application/vnd.openxmlformats-officedocument.presentationml.tags+xml"/>
  <Override PartName="/ppt/tags/tag2006.xml" ContentType="application/vnd.openxmlformats-officedocument.presentationml.tags+xml"/>
  <Override PartName="/ppt/tags/tag2007.xml" ContentType="application/vnd.openxmlformats-officedocument.presentationml.tags+xml"/>
  <Override PartName="/ppt/tags/tag2008.xml" ContentType="application/vnd.openxmlformats-officedocument.presentationml.tags+xml"/>
  <Override PartName="/ppt/tags/tag2009.xml" ContentType="application/vnd.openxmlformats-officedocument.presentationml.tags+xml"/>
  <Override PartName="/ppt/tags/tag2010.xml" ContentType="application/vnd.openxmlformats-officedocument.presentationml.tags+xml"/>
  <Override PartName="/ppt/tags/tag2011.xml" ContentType="application/vnd.openxmlformats-officedocument.presentationml.tags+xml"/>
  <Override PartName="/ppt/tags/tag2012.xml" ContentType="application/vnd.openxmlformats-officedocument.presentationml.tags+xml"/>
  <Override PartName="/ppt/tags/tag2013.xml" ContentType="application/vnd.openxmlformats-officedocument.presentationml.tags+xml"/>
  <Override PartName="/ppt/tags/tag2014.xml" ContentType="application/vnd.openxmlformats-officedocument.presentationml.tags+xml"/>
  <Override PartName="/ppt/tags/tag2015.xml" ContentType="application/vnd.openxmlformats-officedocument.presentationml.tags+xml"/>
  <Override PartName="/ppt/tags/tag2016.xml" ContentType="application/vnd.openxmlformats-officedocument.presentationml.tags+xml"/>
  <Override PartName="/ppt/tags/tag2017.xml" ContentType="application/vnd.openxmlformats-officedocument.presentationml.tags+xml"/>
  <Override PartName="/ppt/tags/tag2018.xml" ContentType="application/vnd.openxmlformats-officedocument.presentationml.tags+xml"/>
  <Override PartName="/ppt/tags/tag2019.xml" ContentType="application/vnd.openxmlformats-officedocument.presentationml.tags+xml"/>
  <Override PartName="/ppt/tags/tag2020.xml" ContentType="application/vnd.openxmlformats-officedocument.presentationml.tags+xml"/>
  <Override PartName="/ppt/tags/tag2021.xml" ContentType="application/vnd.openxmlformats-officedocument.presentationml.tags+xml"/>
  <Override PartName="/ppt/tags/tag2022.xml" ContentType="application/vnd.openxmlformats-officedocument.presentationml.tags+xml"/>
  <Override PartName="/ppt/tags/tag2023.xml" ContentType="application/vnd.openxmlformats-officedocument.presentationml.tags+xml"/>
  <Override PartName="/ppt/tags/tag2024.xml" ContentType="application/vnd.openxmlformats-officedocument.presentationml.tags+xml"/>
  <Override PartName="/ppt/tags/tag2025.xml" ContentType="application/vnd.openxmlformats-officedocument.presentationml.tags+xml"/>
  <Override PartName="/ppt/tags/tag2026.xml" ContentType="application/vnd.openxmlformats-officedocument.presentationml.tags+xml"/>
  <Override PartName="/ppt/tags/tag2027.xml" ContentType="application/vnd.openxmlformats-officedocument.presentationml.tags+xml"/>
  <Override PartName="/ppt/tags/tag2028.xml" ContentType="application/vnd.openxmlformats-officedocument.presentationml.tags+xml"/>
  <Override PartName="/ppt/tags/tag2029.xml" ContentType="application/vnd.openxmlformats-officedocument.presentationml.tags+xml"/>
  <Override PartName="/ppt/tags/tag2030.xml" ContentType="application/vnd.openxmlformats-officedocument.presentationml.tags+xml"/>
  <Override PartName="/ppt/tags/tag2031.xml" ContentType="application/vnd.openxmlformats-officedocument.presentationml.tags+xml"/>
  <Override PartName="/ppt/tags/tag2032.xml" ContentType="application/vnd.openxmlformats-officedocument.presentationml.tags+xml"/>
  <Override PartName="/ppt/tags/tag2033.xml" ContentType="application/vnd.openxmlformats-officedocument.presentationml.tags+xml"/>
  <Override PartName="/ppt/tags/tag2034.xml" ContentType="application/vnd.openxmlformats-officedocument.presentationml.tags+xml"/>
  <Override PartName="/ppt/tags/tag2035.xml" ContentType="application/vnd.openxmlformats-officedocument.presentationml.tags+xml"/>
  <Override PartName="/ppt/tags/tag2036.xml" ContentType="application/vnd.openxmlformats-officedocument.presentationml.tags+xml"/>
  <Override PartName="/ppt/tags/tag2037.xml" ContentType="application/vnd.openxmlformats-officedocument.presentationml.tags+xml"/>
  <Override PartName="/ppt/tags/tag2038.xml" ContentType="application/vnd.openxmlformats-officedocument.presentationml.tags+xml"/>
  <Override PartName="/ppt/tags/tag2039.xml" ContentType="application/vnd.openxmlformats-officedocument.presentationml.tags+xml"/>
  <Override PartName="/ppt/tags/tag2040.xml" ContentType="application/vnd.openxmlformats-officedocument.presentationml.tags+xml"/>
  <Override PartName="/ppt/tags/tag2041.xml" ContentType="application/vnd.openxmlformats-officedocument.presentationml.tags+xml"/>
  <Override PartName="/ppt/tags/tag2042.xml" ContentType="application/vnd.openxmlformats-officedocument.presentationml.tags+xml"/>
  <Override PartName="/ppt/tags/tag2043.xml" ContentType="application/vnd.openxmlformats-officedocument.presentationml.tags+xml"/>
  <Override PartName="/ppt/tags/tag2044.xml" ContentType="application/vnd.openxmlformats-officedocument.presentationml.tags+xml"/>
  <Override PartName="/ppt/tags/tag2045.xml" ContentType="application/vnd.openxmlformats-officedocument.presentationml.tags+xml"/>
  <Override PartName="/ppt/tags/tag2046.xml" ContentType="application/vnd.openxmlformats-officedocument.presentationml.tags+xml"/>
  <Override PartName="/ppt/tags/tag2047.xml" ContentType="application/vnd.openxmlformats-officedocument.presentationml.tags+xml"/>
  <Override PartName="/ppt/tags/tag2048.xml" ContentType="application/vnd.openxmlformats-officedocument.presentationml.tags+xml"/>
  <Override PartName="/ppt/tags/tag2049.xml" ContentType="application/vnd.openxmlformats-officedocument.presentationml.tags+xml"/>
  <Override PartName="/ppt/tags/tag2050.xml" ContentType="application/vnd.openxmlformats-officedocument.presentationml.tags+xml"/>
  <Override PartName="/ppt/tags/tag2051.xml" ContentType="application/vnd.openxmlformats-officedocument.presentationml.tags+xml"/>
  <Override PartName="/ppt/tags/tag2052.xml" ContentType="application/vnd.openxmlformats-officedocument.presentationml.tags+xml"/>
  <Override PartName="/ppt/tags/tag2053.xml" ContentType="application/vnd.openxmlformats-officedocument.presentationml.tags+xml"/>
  <Override PartName="/ppt/tags/tag2054.xml" ContentType="application/vnd.openxmlformats-officedocument.presentationml.tags+xml"/>
  <Override PartName="/ppt/tags/tag2055.xml" ContentType="application/vnd.openxmlformats-officedocument.presentationml.tags+xml"/>
  <Override PartName="/ppt/tags/tag2056.xml" ContentType="application/vnd.openxmlformats-officedocument.presentationml.tags+xml"/>
  <Override PartName="/ppt/tags/tag2057.xml" ContentType="application/vnd.openxmlformats-officedocument.presentationml.tags+xml"/>
  <Override PartName="/ppt/tags/tag2058.xml" ContentType="application/vnd.openxmlformats-officedocument.presentationml.tags+xml"/>
  <Override PartName="/ppt/tags/tag2059.xml" ContentType="application/vnd.openxmlformats-officedocument.presentationml.tags+xml"/>
  <Override PartName="/ppt/tags/tag2060.xml" ContentType="application/vnd.openxmlformats-officedocument.presentationml.tags+xml"/>
  <Override PartName="/ppt/tags/tag2061.xml" ContentType="application/vnd.openxmlformats-officedocument.presentationml.tags+xml"/>
  <Override PartName="/ppt/tags/tag2062.xml" ContentType="application/vnd.openxmlformats-officedocument.presentationml.tags+xml"/>
  <Override PartName="/ppt/tags/tag2063.xml" ContentType="application/vnd.openxmlformats-officedocument.presentationml.tags+xml"/>
  <Override PartName="/ppt/tags/tag2064.xml" ContentType="application/vnd.openxmlformats-officedocument.presentationml.tags+xml"/>
  <Override PartName="/ppt/notesSlides/notesSlide8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3"/>
  </p:notesMasterIdLst>
  <p:sldIdLst>
    <p:sldId id="257" r:id="rId2"/>
    <p:sldId id="467" r:id="rId3"/>
    <p:sldId id="468" r:id="rId4"/>
    <p:sldId id="283" r:id="rId5"/>
    <p:sldId id="284" r:id="rId6"/>
    <p:sldId id="426" r:id="rId7"/>
    <p:sldId id="286" r:id="rId8"/>
    <p:sldId id="287" r:id="rId9"/>
    <p:sldId id="469" r:id="rId10"/>
    <p:sldId id="290" r:id="rId11"/>
    <p:sldId id="470" r:id="rId12"/>
    <p:sldId id="427" r:id="rId13"/>
    <p:sldId id="471" r:id="rId14"/>
    <p:sldId id="428" r:id="rId15"/>
    <p:sldId id="304" r:id="rId16"/>
    <p:sldId id="429" r:id="rId17"/>
    <p:sldId id="306" r:id="rId18"/>
    <p:sldId id="430" r:id="rId19"/>
    <p:sldId id="307" r:id="rId20"/>
    <p:sldId id="308" r:id="rId21"/>
    <p:sldId id="431" r:id="rId22"/>
    <p:sldId id="309" r:id="rId23"/>
    <p:sldId id="310" r:id="rId24"/>
    <p:sldId id="538" r:id="rId25"/>
    <p:sldId id="311" r:id="rId26"/>
    <p:sldId id="312" r:id="rId27"/>
    <p:sldId id="313" r:id="rId28"/>
    <p:sldId id="314" r:id="rId29"/>
    <p:sldId id="453" r:id="rId30"/>
    <p:sldId id="452" r:id="rId31"/>
    <p:sldId id="315" r:id="rId32"/>
    <p:sldId id="316" r:id="rId33"/>
    <p:sldId id="319" r:id="rId34"/>
    <p:sldId id="320" r:id="rId35"/>
    <p:sldId id="321" r:id="rId36"/>
    <p:sldId id="322" r:id="rId37"/>
    <p:sldId id="323" r:id="rId38"/>
    <p:sldId id="435" r:id="rId39"/>
    <p:sldId id="434" r:id="rId40"/>
    <p:sldId id="436" r:id="rId41"/>
    <p:sldId id="437" r:id="rId42"/>
    <p:sldId id="438" r:id="rId43"/>
    <p:sldId id="439" r:id="rId44"/>
    <p:sldId id="440" r:id="rId45"/>
    <p:sldId id="441" r:id="rId46"/>
    <p:sldId id="442" r:id="rId47"/>
    <p:sldId id="443" r:id="rId48"/>
    <p:sldId id="444" r:id="rId49"/>
    <p:sldId id="445" r:id="rId50"/>
    <p:sldId id="447" r:id="rId51"/>
    <p:sldId id="449" r:id="rId52"/>
    <p:sldId id="450" r:id="rId53"/>
    <p:sldId id="451" r:id="rId54"/>
    <p:sldId id="561" r:id="rId55"/>
    <p:sldId id="535" r:id="rId56"/>
    <p:sldId id="472" r:id="rId57"/>
    <p:sldId id="537" r:id="rId58"/>
    <p:sldId id="536" r:id="rId59"/>
    <p:sldId id="473" r:id="rId60"/>
    <p:sldId id="539" r:id="rId61"/>
    <p:sldId id="474" r:id="rId62"/>
    <p:sldId id="540" r:id="rId63"/>
    <p:sldId id="475" r:id="rId64"/>
    <p:sldId id="476" r:id="rId65"/>
    <p:sldId id="478" r:id="rId66"/>
    <p:sldId id="479" r:id="rId67"/>
    <p:sldId id="480" r:id="rId68"/>
    <p:sldId id="481" r:id="rId69"/>
    <p:sldId id="482" r:id="rId70"/>
    <p:sldId id="483" r:id="rId71"/>
    <p:sldId id="484" r:id="rId72"/>
    <p:sldId id="485" r:id="rId73"/>
    <p:sldId id="486" r:id="rId74"/>
    <p:sldId id="487" r:id="rId75"/>
    <p:sldId id="541" r:id="rId76"/>
    <p:sldId id="489" r:id="rId77"/>
    <p:sldId id="490" r:id="rId78"/>
    <p:sldId id="491" r:id="rId79"/>
    <p:sldId id="492" r:id="rId80"/>
    <p:sldId id="493" r:id="rId81"/>
    <p:sldId id="494" r:id="rId82"/>
    <p:sldId id="495" r:id="rId83"/>
    <p:sldId id="496" r:id="rId84"/>
    <p:sldId id="497" r:id="rId85"/>
    <p:sldId id="498" r:id="rId86"/>
    <p:sldId id="499" r:id="rId87"/>
    <p:sldId id="500" r:id="rId88"/>
    <p:sldId id="501" r:id="rId89"/>
    <p:sldId id="502" r:id="rId90"/>
    <p:sldId id="503" r:id="rId91"/>
    <p:sldId id="504" r:id="rId92"/>
    <p:sldId id="545" r:id="rId93"/>
    <p:sldId id="507" r:id="rId94"/>
    <p:sldId id="543" r:id="rId95"/>
    <p:sldId id="544" r:id="rId96"/>
    <p:sldId id="511" r:id="rId97"/>
    <p:sldId id="546" r:id="rId98"/>
    <p:sldId id="560" r:id="rId99"/>
    <p:sldId id="547" r:id="rId100"/>
    <p:sldId id="513" r:id="rId101"/>
    <p:sldId id="514" r:id="rId102"/>
    <p:sldId id="515" r:id="rId103"/>
    <p:sldId id="553" r:id="rId104"/>
    <p:sldId id="564" r:id="rId105"/>
    <p:sldId id="565" r:id="rId106"/>
    <p:sldId id="566" r:id="rId107"/>
    <p:sldId id="567" r:id="rId108"/>
    <p:sldId id="568" r:id="rId109"/>
    <p:sldId id="569" r:id="rId110"/>
    <p:sldId id="562" r:id="rId111"/>
    <p:sldId id="526" r:id="rId1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55" d="100"/>
          <a:sy n="55" d="100"/>
        </p:scale>
        <p:origin x="-84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7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0D101-EBA1-46BE-BD17-3ABA82C37E02}" type="datetimeFigureOut">
              <a:rPr lang="en-US" smtClean="0"/>
              <a:t>2012-07-24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BB1E4-1DF8-4B16-8100-EF1EF863A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79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11C02-A2A8-4D1B-ABF3-AD213E084F30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17366D-1DD1-47F1-8004-C678FDC4156D}" type="slidenum">
              <a:rPr lang="en-US"/>
              <a:pPr/>
              <a:t>18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84A27E-ADA0-4A4F-B968-C9B186B5A3AD}" type="slidenum">
              <a:rPr lang="en-US"/>
              <a:pPr/>
              <a:t>19</a:t>
            </a:fld>
            <a:endParaRPr lang="en-US"/>
          </a:p>
        </p:txBody>
      </p:sp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8" y="4343704"/>
            <a:ext cx="5033367" cy="4113892"/>
          </a:xfrm>
        </p:spPr>
        <p:txBody>
          <a:bodyPr/>
          <a:lstStyle/>
          <a:p>
            <a:r>
              <a:rPr lang="en-US"/>
              <a:t>And here’s some directed graph examples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9EA7E0-5880-4A0F-974F-4E4DD4409A30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9EA7E0-5880-4A0F-974F-4E4DD4409A30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AAC525-148D-41B8-99D0-C6FE9B4FB4E7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8D0601-1579-4DFF-B091-F71BBD6F834A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8D0601-1579-4DFF-B091-F71BBD6F834A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A74279-D5C9-48CA-97F6-0C6FAD49F467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6EC25F-6EDF-4B04-AFB5-07F1E4B8706E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205475-BCD8-4734-97D6-C3DB66BAE7BE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0F2A1D-7521-427C-A442-B6582FED9C1B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9F865D-7DA3-4E48-9C37-E6B6C7D573A1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524026-8A00-4DD1-8680-B670A18E3DD2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33436C-C4B6-4457-920A-2664731DC506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75FC8F-E425-4C6E-BD12-1C9D0A7C0250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9AA4BF-F028-461A-B9E9-FCA3A3652560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EB2A0D-2BB4-4191-9AA7-5903D17C8997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075CB2-68D9-448F-ABEE-2C42B5FB05C9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CDAEE0-774B-4FCF-950C-1488D6C326F3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CDAEE0-774B-4FCF-950C-1488D6C326F3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CDAEE0-774B-4FCF-950C-1488D6C326F3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CDAEE0-774B-4FCF-950C-1488D6C326F3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CDAEE0-774B-4FCF-950C-1488D6C326F3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CDAEE0-774B-4FCF-950C-1488D6C326F3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CDAEE0-774B-4FCF-950C-1488D6C326F3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CDAEE0-774B-4FCF-950C-1488D6C326F3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CDAEE0-774B-4FCF-950C-1488D6C326F3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CDAEE0-774B-4FCF-950C-1488D6C326F3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CDAEE0-774B-4FCF-950C-1488D6C326F3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CDAEE0-774B-4FCF-950C-1488D6C326F3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CDAEE0-774B-4FCF-950C-1488D6C326F3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0F2A1D-7521-427C-A442-B6582FED9C1B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CDAEE0-774B-4FCF-950C-1488D6C326F3}" type="slidenum">
              <a:rPr lang="en-US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C8BBA8-06C7-43A1-8785-0644DC8B4C17}" type="slidenum">
              <a:rPr lang="en-US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919E76-E246-4772-BF53-1E6547DE5621}" type="slidenum">
              <a:rPr lang="en-US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B6DB84-0FE8-45FA-B802-62AD98C0E17E}" type="slidenum">
              <a:rPr lang="en-US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EAC872-1E30-4DA7-8B0D-B7BBBE1F3457}" type="slidenum">
              <a:rPr lang="en-US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EAC872-1E30-4DA7-8B0D-B7BBBE1F3457}" type="slidenum">
              <a:rPr lang="en-US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024FFE-3CC4-45F5-8447-E5020B1D4EB3}" type="slidenum">
              <a:rPr lang="en-US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http://en.wikipedia.org/wiki/File:Edsger_Wybe_Dijkstra.jpg</a:t>
            </a:r>
            <a:endParaRPr lang="en-US" dirty="0" smtClean="0">
              <a:latin typeface="Arial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ECFB17-79BB-44D3-BB9C-A84FB5ABA8B9}" type="slidenum">
              <a:rPr lang="en-US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78B5B7-2646-4889-9185-79AD0690A691}" type="slidenum">
              <a:rPr lang="en-US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9335B-39AE-45D0-AAE0-E4BFD8E4C98B}" type="slidenum">
              <a:rPr lang="en-US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2106B1-2138-480F-BF4F-A293A4351B9E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863B2C-15CB-425A-9293-78DE34B1AE37}" type="slidenum">
              <a:rPr lang="en-US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863B2C-15CB-425A-9293-78DE34B1AE37}" type="slidenum">
              <a:rPr lang="en-US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4344A0-4087-43B7-91C4-14DB9D76BC1E}" type="slidenum">
              <a:rPr lang="en-US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A32E85-4552-4723-8157-F934D20E89D2}" type="slidenum">
              <a:rPr lang="en-US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957631-A67C-45F3-9595-874EDFFD1C34}" type="slidenum">
              <a:rPr lang="en-US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2F7768-434B-4690-ADD8-7C2511A30FC4}" type="slidenum">
              <a:rPr lang="en-US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791B56-1200-472F-912F-1C0B22624E36}" type="slidenum">
              <a:rPr lang="en-US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492974-8A27-4991-B8FA-E44BC5133F90}" type="slidenum">
              <a:rPr lang="en-US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78A960-E7EC-4749-A3E4-1F698A92551E}" type="slidenum">
              <a:rPr lang="en-US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7D1C5C-F4DD-40DC-8726-5B5BD1663C06}" type="slidenum">
              <a:rPr lang="en-US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2106B1-2138-480F-BF4F-A293A4351B9E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1BAFE7-D59D-4508-B821-1A909107F60A}" type="slidenum">
              <a:rPr lang="en-US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E3786-EF77-4FD9-989B-80F99773DAB1}" type="slidenum">
              <a:rPr lang="en-US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84C98B-9BB1-49A8-AB94-F476671C05B6}" type="slidenum">
              <a:rPr lang="en-US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451309-3FF2-41FF-994A-2EABE8E0393F}" type="slidenum">
              <a:rPr lang="en-US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1FDCEA-4506-4491-8BB9-9B3976AF5C46}" type="slidenum">
              <a:rPr lang="en-US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8BAF79-730F-46CD-A3F1-3D3CD078CCC5}" type="slidenum">
              <a:rPr lang="en-US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617558-4B79-4E60-9E81-57F958EC2643}" type="slidenum">
              <a:rPr lang="en-US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EF0ED2-B11B-402D-BA26-745779AF4362}" type="slidenum">
              <a:rPr lang="en-US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D61775-DFAA-4D4C-BCDB-4A5956C35C41}" type="slidenum">
              <a:rPr lang="en-US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A02F62-7A48-48AB-8190-B63F76D69C1A}" type="slidenum">
              <a:rPr lang="en-US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75AB18-2D7F-45E8-8516-2E14CDAFE134}" type="slidenum">
              <a:rPr lang="en-US"/>
              <a:pPr/>
              <a:t>15</a:t>
            </a:fld>
            <a:endParaRPr lang="en-US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8" y="4343704"/>
            <a:ext cx="5033367" cy="4113892"/>
          </a:xfrm>
        </p:spPr>
        <p:txBody>
          <a:bodyPr/>
          <a:lstStyle/>
          <a:p>
            <a:r>
              <a:rPr lang="en-US"/>
              <a:t>So, now that we’ve seen what a graph is, let’s take a look at some examples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316A06-21D5-4A14-BA2B-5CEA9903977E}" type="slidenum">
              <a:rPr lang="en-US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45C234-5CD8-4831-90F4-426E3D7F0AAD}" type="slidenum">
              <a:rPr lang="en-US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D4B4ED-002D-47F4-B6B2-D6797F4047D4}" type="slidenum">
              <a:rPr lang="en-US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82470-9809-4E68-A166-182EBE326EED}" type="slidenum">
              <a:rPr lang="en-US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24386-AF74-4615-B8F8-7FD11AA5D174}" type="slidenum">
              <a:rPr lang="en-US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838AD1-F85C-4ABE-A83E-0F952A061960}" type="slidenum">
              <a:rPr lang="en-US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D8CF6E-2466-409F-B8E2-EA42E9A8095D}" type="slidenum">
              <a:rPr lang="en-US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D8CF6E-2466-409F-B8E2-EA42E9A8095D}" type="slidenum">
              <a:rPr lang="en-US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838AD1-F85C-4ABE-A83E-0F952A061960}" type="slidenum">
              <a:rPr lang="en-US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6D23C7-6F74-479B-A438-198B65205E05}" type="slidenum">
              <a:rPr lang="en-US"/>
              <a:pPr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75AB18-2D7F-45E8-8516-2E14CDAFE134}" type="slidenum">
              <a:rPr lang="en-US"/>
              <a:pPr/>
              <a:t>16</a:t>
            </a:fld>
            <a:endParaRPr lang="en-US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8" y="4343704"/>
            <a:ext cx="5033367" cy="4113892"/>
          </a:xfrm>
        </p:spPr>
        <p:txBody>
          <a:bodyPr/>
          <a:lstStyle/>
          <a:p>
            <a:r>
              <a:rPr lang="en-US" dirty="0"/>
              <a:t>So, now that we’ve seen what a graph is, let’s take a look at some examples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6D23C7-6F74-479B-A438-198B65205E05}" type="slidenum">
              <a:rPr lang="en-US"/>
              <a:pPr/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</a:t>
            </a:r>
            <a:r>
              <a:rPr lang="en-US" baseline="0" dirty="0" smtClean="0"/>
              <a:t> you Hyperbole and a Half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BB1E4-1DF8-4B16-8100-EF1EF863A762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0791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66D2281-6B71-4FC2-997A-ADD670A6919A}" type="slidenum">
              <a:rPr lang="en-US" sz="1200" smtClean="0">
                <a:latin typeface="Times New Roman" pitchFamily="18" charset="0"/>
              </a:rPr>
              <a:pPr/>
              <a:t>100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mtClean="0"/>
              <a:t>We already have a SSSP solution, just run it V times?</a:t>
            </a:r>
          </a:p>
          <a:p>
            <a:pPr>
              <a:buClr>
                <a:schemeClr val="tx1"/>
              </a:buClr>
            </a:pPr>
            <a:r>
              <a:rPr lang="en-US" smtClean="0"/>
              <a:t>Doesn’t it seem like we should be able to do better?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9505EE8-92F2-4F59-BBED-B09E2281B823}" type="slidenum">
              <a:rPr lang="en-US" sz="1200" smtClean="0">
                <a:latin typeface="Times New Roman" pitchFamily="18" charset="0"/>
              </a:rPr>
              <a:pPr/>
              <a:t>102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5" y="4343716"/>
            <a:ext cx="5485772" cy="411385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An example of dynamic programming</a:t>
            </a:r>
          </a:p>
          <a:p>
            <a:r>
              <a:rPr lang="en-US" smtClean="0"/>
              <a:t>Assume there are no negative weighted cycles. (neg. weight edges are o.k.)</a:t>
            </a:r>
          </a:p>
          <a:p>
            <a:r>
              <a:rPr lang="en-US" smtClean="0"/>
              <a:t>Initially a is an adjacency matrix - contains either the cost of an edge if it exists, or infinity.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9505EE8-92F2-4F59-BBED-B09E2281B823}" type="slidenum">
              <a:rPr lang="en-US" sz="1200" smtClean="0">
                <a:latin typeface="Times New Roman" pitchFamily="18" charset="0"/>
              </a:rPr>
              <a:pPr/>
              <a:t>103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5" y="4343716"/>
            <a:ext cx="5485772" cy="411385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An example of dynamic programming</a:t>
            </a:r>
          </a:p>
          <a:p>
            <a:r>
              <a:rPr lang="en-US" smtClean="0"/>
              <a:t>Assume there are no negative weighted cycles. (neg. weight edges are o.k.)</a:t>
            </a:r>
          </a:p>
          <a:p>
            <a:r>
              <a:rPr lang="en-US" smtClean="0"/>
              <a:t>Initially a is an adjacency matrix - contains either the cost of an edge if it exists, or infinity.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79FB1F-66AA-4006-9F64-A265269BB37A}" type="slidenum">
              <a:rPr lang="en-US">
                <a:solidFill>
                  <a:prstClr val="black"/>
                </a:solidFill>
              </a:rPr>
              <a:pPr/>
              <a:t>111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17366D-1DD1-47F1-8004-C678FDC4156D}" type="slidenum">
              <a:rPr lang="en-US"/>
              <a:pPr/>
              <a:t>17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2514599"/>
          </a:xfrm>
        </p:spPr>
        <p:txBody>
          <a:bodyPr/>
          <a:lstStyle>
            <a:lvl1pPr algn="ctr">
              <a:lnSpc>
                <a:spcPct val="200000"/>
              </a:lnSpc>
              <a:spcAft>
                <a:spcPts val="1200"/>
              </a:spcAft>
              <a:defRPr sz="3600" b="1" i="1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447800"/>
          </a:xfrm>
        </p:spPr>
        <p:txBody>
          <a:bodyPr>
            <a:normAutofit/>
          </a:bodyPr>
          <a:lstStyle>
            <a:lvl1pPr marL="0" indent="0" algn="ctr">
              <a:buNone/>
              <a:defRPr sz="320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028" name="Picture 4" descr="http://www.cs.washington.edu/images/logo/CSElogo2text_14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303663"/>
            <a:ext cx="137160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WashingtonColorSeal-21-cli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1504" y="303663"/>
            <a:ext cx="1371600" cy="1371600"/>
          </a:xfrm>
          <a:prstGeom prst="rect">
            <a:avLst/>
          </a:prstGeom>
          <a:noFill/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4075" y="6356350"/>
            <a:ext cx="4895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CSE 332 Data Abstractions, Summer 2012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0654" y="6356350"/>
            <a:ext cx="784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81ADA0-3BB4-460A-B7EB-C1A8DEAFE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45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39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24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F1343"/>
                </a:solidFill>
              </a:rPr>
              <a:t>July 25, 2012</a:t>
            </a:r>
            <a:endParaRPr lang="en-US">
              <a:solidFill>
                <a:srgbClr val="2F13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2F1343"/>
                </a:solidFill>
              </a:rPr>
              <a:t>CSE 332 Data Abstractions, Summer 2012</a:t>
            </a:r>
            <a:endParaRPr lang="en-US">
              <a:solidFill>
                <a:srgbClr val="2F13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84450-8A2F-4CC7-9BF0-9A0F3A7F3044}" type="slidenum">
              <a:rPr lang="en-US">
                <a:solidFill>
                  <a:srgbClr val="2F134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F1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63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487362"/>
          </a:xfrm>
        </p:spPr>
        <p:txBody>
          <a:bodyPr/>
          <a:lstStyle>
            <a:lvl1pPr>
              <a:lnSpc>
                <a:spcPct val="110000"/>
              </a:lnSpc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6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chemeClr val="accent6">
              <a:lumMod val="75000"/>
            </a:schemeClr>
          </a:solidFill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30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16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50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23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23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48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4582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84582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4075" y="6356350"/>
            <a:ext cx="4895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CSE 332 Data Abstractions, Summer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0654" y="6356350"/>
            <a:ext cx="784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81ADA0-3BB4-460A-B7EB-C1A8DEAFE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7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i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tags" Target="../tags/tag120.xml"/><Relationship Id="rId18" Type="http://schemas.openxmlformats.org/officeDocument/2006/relationships/tags" Target="../tags/tag125.xml"/><Relationship Id="rId26" Type="http://schemas.openxmlformats.org/officeDocument/2006/relationships/tags" Target="../tags/tag133.xml"/><Relationship Id="rId39" Type="http://schemas.openxmlformats.org/officeDocument/2006/relationships/tags" Target="../tags/tag146.xml"/><Relationship Id="rId3" Type="http://schemas.openxmlformats.org/officeDocument/2006/relationships/tags" Target="../tags/tag110.xml"/><Relationship Id="rId21" Type="http://schemas.openxmlformats.org/officeDocument/2006/relationships/tags" Target="../tags/tag128.xml"/><Relationship Id="rId34" Type="http://schemas.openxmlformats.org/officeDocument/2006/relationships/tags" Target="../tags/tag141.xml"/><Relationship Id="rId42" Type="http://schemas.openxmlformats.org/officeDocument/2006/relationships/tags" Target="../tags/tag149.xml"/><Relationship Id="rId47" Type="http://schemas.openxmlformats.org/officeDocument/2006/relationships/slideLayout" Target="../slideLayouts/slideLayout2.xml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tags" Target="../tags/tag124.xml"/><Relationship Id="rId25" Type="http://schemas.openxmlformats.org/officeDocument/2006/relationships/tags" Target="../tags/tag132.xml"/><Relationship Id="rId33" Type="http://schemas.openxmlformats.org/officeDocument/2006/relationships/tags" Target="../tags/tag140.xml"/><Relationship Id="rId38" Type="http://schemas.openxmlformats.org/officeDocument/2006/relationships/tags" Target="../tags/tag145.xml"/><Relationship Id="rId46" Type="http://schemas.openxmlformats.org/officeDocument/2006/relationships/tags" Target="../tags/tag153.xml"/><Relationship Id="rId2" Type="http://schemas.openxmlformats.org/officeDocument/2006/relationships/tags" Target="../tags/tag109.xml"/><Relationship Id="rId16" Type="http://schemas.openxmlformats.org/officeDocument/2006/relationships/tags" Target="../tags/tag123.xml"/><Relationship Id="rId20" Type="http://schemas.openxmlformats.org/officeDocument/2006/relationships/tags" Target="../tags/tag127.xml"/><Relationship Id="rId29" Type="http://schemas.openxmlformats.org/officeDocument/2006/relationships/tags" Target="../tags/tag136.xml"/><Relationship Id="rId41" Type="http://schemas.openxmlformats.org/officeDocument/2006/relationships/tags" Target="../tags/tag148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24" Type="http://schemas.openxmlformats.org/officeDocument/2006/relationships/tags" Target="../tags/tag131.xml"/><Relationship Id="rId32" Type="http://schemas.openxmlformats.org/officeDocument/2006/relationships/tags" Target="../tags/tag139.xml"/><Relationship Id="rId37" Type="http://schemas.openxmlformats.org/officeDocument/2006/relationships/tags" Target="../tags/tag144.xml"/><Relationship Id="rId40" Type="http://schemas.openxmlformats.org/officeDocument/2006/relationships/tags" Target="../tags/tag147.xml"/><Relationship Id="rId45" Type="http://schemas.openxmlformats.org/officeDocument/2006/relationships/tags" Target="../tags/tag152.xml"/><Relationship Id="rId5" Type="http://schemas.openxmlformats.org/officeDocument/2006/relationships/tags" Target="../tags/tag112.xml"/><Relationship Id="rId15" Type="http://schemas.openxmlformats.org/officeDocument/2006/relationships/tags" Target="../tags/tag122.xml"/><Relationship Id="rId23" Type="http://schemas.openxmlformats.org/officeDocument/2006/relationships/tags" Target="../tags/tag130.xml"/><Relationship Id="rId28" Type="http://schemas.openxmlformats.org/officeDocument/2006/relationships/tags" Target="../tags/tag135.xml"/><Relationship Id="rId36" Type="http://schemas.openxmlformats.org/officeDocument/2006/relationships/tags" Target="../tags/tag143.xml"/><Relationship Id="rId10" Type="http://schemas.openxmlformats.org/officeDocument/2006/relationships/tags" Target="../tags/tag117.xml"/><Relationship Id="rId19" Type="http://schemas.openxmlformats.org/officeDocument/2006/relationships/tags" Target="../tags/tag126.xml"/><Relationship Id="rId31" Type="http://schemas.openxmlformats.org/officeDocument/2006/relationships/tags" Target="../tags/tag138.xml"/><Relationship Id="rId44" Type="http://schemas.openxmlformats.org/officeDocument/2006/relationships/tags" Target="../tags/tag151.xml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Relationship Id="rId22" Type="http://schemas.openxmlformats.org/officeDocument/2006/relationships/tags" Target="../tags/tag129.xml"/><Relationship Id="rId27" Type="http://schemas.openxmlformats.org/officeDocument/2006/relationships/tags" Target="../tags/tag134.xml"/><Relationship Id="rId30" Type="http://schemas.openxmlformats.org/officeDocument/2006/relationships/tags" Target="../tags/tag137.xml"/><Relationship Id="rId35" Type="http://schemas.openxmlformats.org/officeDocument/2006/relationships/tags" Target="../tags/tag142.xml"/><Relationship Id="rId43" Type="http://schemas.openxmlformats.org/officeDocument/2006/relationships/tags" Target="../tags/tag150.xml"/><Relationship Id="rId48" Type="http://schemas.openxmlformats.org/officeDocument/2006/relationships/notesSlide" Target="../notesSlides/notesSlide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99.xml"/><Relationship Id="rId1" Type="http://schemas.openxmlformats.org/officeDocument/2006/relationships/tags" Target="../tags/tag1898.xml"/><Relationship Id="rId4" Type="http://schemas.openxmlformats.org/officeDocument/2006/relationships/notesSlide" Target="../notesSlides/notesSlide8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01.xml"/><Relationship Id="rId1" Type="http://schemas.openxmlformats.org/officeDocument/2006/relationships/tags" Target="../tags/tag1900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tags" Target="../tags/tag1904.xml"/><Relationship Id="rId7" Type="http://schemas.openxmlformats.org/officeDocument/2006/relationships/notesSlide" Target="../notesSlides/notesSlide83.xml"/><Relationship Id="rId2" Type="http://schemas.openxmlformats.org/officeDocument/2006/relationships/tags" Target="../tags/tag1903.xml"/><Relationship Id="rId1" Type="http://schemas.openxmlformats.org/officeDocument/2006/relationships/tags" Target="../tags/tag190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06.xml"/><Relationship Id="rId4" Type="http://schemas.openxmlformats.org/officeDocument/2006/relationships/tags" Target="../tags/tag1905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4.xml"/><Relationship Id="rId3" Type="http://schemas.openxmlformats.org/officeDocument/2006/relationships/tags" Target="../tags/tag190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908.xml"/><Relationship Id="rId1" Type="http://schemas.openxmlformats.org/officeDocument/2006/relationships/tags" Target="../tags/tag1907.xml"/><Relationship Id="rId6" Type="http://schemas.openxmlformats.org/officeDocument/2006/relationships/tags" Target="../tags/tag1912.xml"/><Relationship Id="rId5" Type="http://schemas.openxmlformats.org/officeDocument/2006/relationships/tags" Target="../tags/tag1911.xml"/><Relationship Id="rId4" Type="http://schemas.openxmlformats.org/officeDocument/2006/relationships/tags" Target="../tags/tag1910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tags" Target="../tags/tag1920.xml"/><Relationship Id="rId13" Type="http://schemas.openxmlformats.org/officeDocument/2006/relationships/tags" Target="../tags/tag1925.xml"/><Relationship Id="rId18" Type="http://schemas.openxmlformats.org/officeDocument/2006/relationships/tags" Target="../tags/tag1930.xml"/><Relationship Id="rId26" Type="http://schemas.openxmlformats.org/officeDocument/2006/relationships/slideLayout" Target="../slideLayouts/slideLayout12.xml"/><Relationship Id="rId3" Type="http://schemas.openxmlformats.org/officeDocument/2006/relationships/tags" Target="../tags/tag1915.xml"/><Relationship Id="rId21" Type="http://schemas.openxmlformats.org/officeDocument/2006/relationships/tags" Target="../tags/tag1933.xml"/><Relationship Id="rId7" Type="http://schemas.openxmlformats.org/officeDocument/2006/relationships/tags" Target="../tags/tag1919.xml"/><Relationship Id="rId12" Type="http://schemas.openxmlformats.org/officeDocument/2006/relationships/tags" Target="../tags/tag1924.xml"/><Relationship Id="rId17" Type="http://schemas.openxmlformats.org/officeDocument/2006/relationships/tags" Target="../tags/tag1929.xml"/><Relationship Id="rId25" Type="http://schemas.openxmlformats.org/officeDocument/2006/relationships/tags" Target="../tags/tag1937.xml"/><Relationship Id="rId2" Type="http://schemas.openxmlformats.org/officeDocument/2006/relationships/tags" Target="../tags/tag1914.xml"/><Relationship Id="rId16" Type="http://schemas.openxmlformats.org/officeDocument/2006/relationships/tags" Target="../tags/tag1928.xml"/><Relationship Id="rId20" Type="http://schemas.openxmlformats.org/officeDocument/2006/relationships/tags" Target="../tags/tag1932.xml"/><Relationship Id="rId1" Type="http://schemas.openxmlformats.org/officeDocument/2006/relationships/tags" Target="../tags/tag1913.xml"/><Relationship Id="rId6" Type="http://schemas.openxmlformats.org/officeDocument/2006/relationships/tags" Target="../tags/tag1918.xml"/><Relationship Id="rId11" Type="http://schemas.openxmlformats.org/officeDocument/2006/relationships/tags" Target="../tags/tag1923.xml"/><Relationship Id="rId24" Type="http://schemas.openxmlformats.org/officeDocument/2006/relationships/tags" Target="../tags/tag1936.xml"/><Relationship Id="rId5" Type="http://schemas.openxmlformats.org/officeDocument/2006/relationships/tags" Target="../tags/tag1917.xml"/><Relationship Id="rId15" Type="http://schemas.openxmlformats.org/officeDocument/2006/relationships/tags" Target="../tags/tag1927.xml"/><Relationship Id="rId23" Type="http://schemas.openxmlformats.org/officeDocument/2006/relationships/tags" Target="../tags/tag1935.xml"/><Relationship Id="rId10" Type="http://schemas.openxmlformats.org/officeDocument/2006/relationships/tags" Target="../tags/tag1922.xml"/><Relationship Id="rId19" Type="http://schemas.openxmlformats.org/officeDocument/2006/relationships/tags" Target="../tags/tag1931.xml"/><Relationship Id="rId4" Type="http://schemas.openxmlformats.org/officeDocument/2006/relationships/tags" Target="../tags/tag1916.xml"/><Relationship Id="rId9" Type="http://schemas.openxmlformats.org/officeDocument/2006/relationships/tags" Target="../tags/tag1921.xml"/><Relationship Id="rId14" Type="http://schemas.openxmlformats.org/officeDocument/2006/relationships/tags" Target="../tags/tag1926.xml"/><Relationship Id="rId22" Type="http://schemas.openxmlformats.org/officeDocument/2006/relationships/tags" Target="../tags/tag1934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tags" Target="../tags/tag1945.xml"/><Relationship Id="rId13" Type="http://schemas.openxmlformats.org/officeDocument/2006/relationships/tags" Target="../tags/tag1950.xml"/><Relationship Id="rId18" Type="http://schemas.openxmlformats.org/officeDocument/2006/relationships/tags" Target="../tags/tag1955.xml"/><Relationship Id="rId26" Type="http://schemas.openxmlformats.org/officeDocument/2006/relationships/slideLayout" Target="../slideLayouts/slideLayout12.xml"/><Relationship Id="rId3" Type="http://schemas.openxmlformats.org/officeDocument/2006/relationships/tags" Target="../tags/tag1940.xml"/><Relationship Id="rId21" Type="http://schemas.openxmlformats.org/officeDocument/2006/relationships/tags" Target="../tags/tag1958.xml"/><Relationship Id="rId7" Type="http://schemas.openxmlformats.org/officeDocument/2006/relationships/tags" Target="../tags/tag1944.xml"/><Relationship Id="rId12" Type="http://schemas.openxmlformats.org/officeDocument/2006/relationships/tags" Target="../tags/tag1949.xml"/><Relationship Id="rId17" Type="http://schemas.openxmlformats.org/officeDocument/2006/relationships/tags" Target="../tags/tag1954.xml"/><Relationship Id="rId25" Type="http://schemas.openxmlformats.org/officeDocument/2006/relationships/tags" Target="../tags/tag1962.xml"/><Relationship Id="rId2" Type="http://schemas.openxmlformats.org/officeDocument/2006/relationships/tags" Target="../tags/tag1939.xml"/><Relationship Id="rId16" Type="http://schemas.openxmlformats.org/officeDocument/2006/relationships/tags" Target="../tags/tag1953.xml"/><Relationship Id="rId20" Type="http://schemas.openxmlformats.org/officeDocument/2006/relationships/tags" Target="../tags/tag1957.xml"/><Relationship Id="rId1" Type="http://schemas.openxmlformats.org/officeDocument/2006/relationships/tags" Target="../tags/tag1938.xml"/><Relationship Id="rId6" Type="http://schemas.openxmlformats.org/officeDocument/2006/relationships/tags" Target="../tags/tag1943.xml"/><Relationship Id="rId11" Type="http://schemas.openxmlformats.org/officeDocument/2006/relationships/tags" Target="../tags/tag1948.xml"/><Relationship Id="rId24" Type="http://schemas.openxmlformats.org/officeDocument/2006/relationships/tags" Target="../tags/tag1961.xml"/><Relationship Id="rId5" Type="http://schemas.openxmlformats.org/officeDocument/2006/relationships/tags" Target="../tags/tag1942.xml"/><Relationship Id="rId15" Type="http://schemas.openxmlformats.org/officeDocument/2006/relationships/tags" Target="../tags/tag1952.xml"/><Relationship Id="rId23" Type="http://schemas.openxmlformats.org/officeDocument/2006/relationships/tags" Target="../tags/tag1960.xml"/><Relationship Id="rId10" Type="http://schemas.openxmlformats.org/officeDocument/2006/relationships/tags" Target="../tags/tag1947.xml"/><Relationship Id="rId19" Type="http://schemas.openxmlformats.org/officeDocument/2006/relationships/tags" Target="../tags/tag1956.xml"/><Relationship Id="rId4" Type="http://schemas.openxmlformats.org/officeDocument/2006/relationships/tags" Target="../tags/tag1941.xml"/><Relationship Id="rId9" Type="http://schemas.openxmlformats.org/officeDocument/2006/relationships/tags" Target="../tags/tag1946.xml"/><Relationship Id="rId14" Type="http://schemas.openxmlformats.org/officeDocument/2006/relationships/tags" Target="../tags/tag1951.xml"/><Relationship Id="rId22" Type="http://schemas.openxmlformats.org/officeDocument/2006/relationships/tags" Target="../tags/tag1959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tags" Target="../tags/tag1970.xml"/><Relationship Id="rId13" Type="http://schemas.openxmlformats.org/officeDocument/2006/relationships/tags" Target="../tags/tag1975.xml"/><Relationship Id="rId18" Type="http://schemas.openxmlformats.org/officeDocument/2006/relationships/tags" Target="../tags/tag1980.xml"/><Relationship Id="rId26" Type="http://schemas.openxmlformats.org/officeDocument/2006/relationships/slideLayout" Target="../slideLayouts/slideLayout12.xml"/><Relationship Id="rId3" Type="http://schemas.openxmlformats.org/officeDocument/2006/relationships/tags" Target="../tags/tag1965.xml"/><Relationship Id="rId21" Type="http://schemas.openxmlformats.org/officeDocument/2006/relationships/tags" Target="../tags/tag1983.xml"/><Relationship Id="rId7" Type="http://schemas.openxmlformats.org/officeDocument/2006/relationships/tags" Target="../tags/tag1969.xml"/><Relationship Id="rId12" Type="http://schemas.openxmlformats.org/officeDocument/2006/relationships/tags" Target="../tags/tag1974.xml"/><Relationship Id="rId17" Type="http://schemas.openxmlformats.org/officeDocument/2006/relationships/tags" Target="../tags/tag1979.xml"/><Relationship Id="rId25" Type="http://schemas.openxmlformats.org/officeDocument/2006/relationships/tags" Target="../tags/tag1987.xml"/><Relationship Id="rId2" Type="http://schemas.openxmlformats.org/officeDocument/2006/relationships/tags" Target="../tags/tag1964.xml"/><Relationship Id="rId16" Type="http://schemas.openxmlformats.org/officeDocument/2006/relationships/tags" Target="../tags/tag1978.xml"/><Relationship Id="rId20" Type="http://schemas.openxmlformats.org/officeDocument/2006/relationships/tags" Target="../tags/tag1982.xml"/><Relationship Id="rId1" Type="http://schemas.openxmlformats.org/officeDocument/2006/relationships/tags" Target="../tags/tag1963.xml"/><Relationship Id="rId6" Type="http://schemas.openxmlformats.org/officeDocument/2006/relationships/tags" Target="../tags/tag1968.xml"/><Relationship Id="rId11" Type="http://schemas.openxmlformats.org/officeDocument/2006/relationships/tags" Target="../tags/tag1973.xml"/><Relationship Id="rId24" Type="http://schemas.openxmlformats.org/officeDocument/2006/relationships/tags" Target="../tags/tag1986.xml"/><Relationship Id="rId5" Type="http://schemas.openxmlformats.org/officeDocument/2006/relationships/tags" Target="../tags/tag1967.xml"/><Relationship Id="rId15" Type="http://schemas.openxmlformats.org/officeDocument/2006/relationships/tags" Target="../tags/tag1977.xml"/><Relationship Id="rId23" Type="http://schemas.openxmlformats.org/officeDocument/2006/relationships/tags" Target="../tags/tag1985.xml"/><Relationship Id="rId10" Type="http://schemas.openxmlformats.org/officeDocument/2006/relationships/tags" Target="../tags/tag1972.xml"/><Relationship Id="rId19" Type="http://schemas.openxmlformats.org/officeDocument/2006/relationships/tags" Target="../tags/tag1981.xml"/><Relationship Id="rId4" Type="http://schemas.openxmlformats.org/officeDocument/2006/relationships/tags" Target="../tags/tag1966.xml"/><Relationship Id="rId9" Type="http://schemas.openxmlformats.org/officeDocument/2006/relationships/tags" Target="../tags/tag1971.xml"/><Relationship Id="rId14" Type="http://schemas.openxmlformats.org/officeDocument/2006/relationships/tags" Target="../tags/tag1976.xml"/><Relationship Id="rId22" Type="http://schemas.openxmlformats.org/officeDocument/2006/relationships/tags" Target="../tags/tag1984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tags" Target="../tags/tag1995.xml"/><Relationship Id="rId13" Type="http://schemas.openxmlformats.org/officeDocument/2006/relationships/tags" Target="../tags/tag2000.xml"/><Relationship Id="rId18" Type="http://schemas.openxmlformats.org/officeDocument/2006/relationships/tags" Target="../tags/tag2005.xml"/><Relationship Id="rId26" Type="http://schemas.openxmlformats.org/officeDocument/2006/relationships/slideLayout" Target="../slideLayouts/slideLayout12.xml"/><Relationship Id="rId3" Type="http://schemas.openxmlformats.org/officeDocument/2006/relationships/tags" Target="../tags/tag1990.xml"/><Relationship Id="rId21" Type="http://schemas.openxmlformats.org/officeDocument/2006/relationships/tags" Target="../tags/tag2008.xml"/><Relationship Id="rId7" Type="http://schemas.openxmlformats.org/officeDocument/2006/relationships/tags" Target="../tags/tag1994.xml"/><Relationship Id="rId12" Type="http://schemas.openxmlformats.org/officeDocument/2006/relationships/tags" Target="../tags/tag1999.xml"/><Relationship Id="rId17" Type="http://schemas.openxmlformats.org/officeDocument/2006/relationships/tags" Target="../tags/tag2004.xml"/><Relationship Id="rId25" Type="http://schemas.openxmlformats.org/officeDocument/2006/relationships/tags" Target="../tags/tag2012.xml"/><Relationship Id="rId2" Type="http://schemas.openxmlformats.org/officeDocument/2006/relationships/tags" Target="../tags/tag1989.xml"/><Relationship Id="rId16" Type="http://schemas.openxmlformats.org/officeDocument/2006/relationships/tags" Target="../tags/tag2003.xml"/><Relationship Id="rId20" Type="http://schemas.openxmlformats.org/officeDocument/2006/relationships/tags" Target="../tags/tag2007.xml"/><Relationship Id="rId1" Type="http://schemas.openxmlformats.org/officeDocument/2006/relationships/tags" Target="../tags/tag1988.xml"/><Relationship Id="rId6" Type="http://schemas.openxmlformats.org/officeDocument/2006/relationships/tags" Target="../tags/tag1993.xml"/><Relationship Id="rId11" Type="http://schemas.openxmlformats.org/officeDocument/2006/relationships/tags" Target="../tags/tag1998.xml"/><Relationship Id="rId24" Type="http://schemas.openxmlformats.org/officeDocument/2006/relationships/tags" Target="../tags/tag2011.xml"/><Relationship Id="rId5" Type="http://schemas.openxmlformats.org/officeDocument/2006/relationships/tags" Target="../tags/tag1992.xml"/><Relationship Id="rId15" Type="http://schemas.openxmlformats.org/officeDocument/2006/relationships/tags" Target="../tags/tag2002.xml"/><Relationship Id="rId23" Type="http://schemas.openxmlformats.org/officeDocument/2006/relationships/tags" Target="../tags/tag2010.xml"/><Relationship Id="rId10" Type="http://schemas.openxmlformats.org/officeDocument/2006/relationships/tags" Target="../tags/tag1997.xml"/><Relationship Id="rId19" Type="http://schemas.openxmlformats.org/officeDocument/2006/relationships/tags" Target="../tags/tag2006.xml"/><Relationship Id="rId4" Type="http://schemas.openxmlformats.org/officeDocument/2006/relationships/tags" Target="../tags/tag1991.xml"/><Relationship Id="rId9" Type="http://schemas.openxmlformats.org/officeDocument/2006/relationships/tags" Target="../tags/tag1996.xml"/><Relationship Id="rId14" Type="http://schemas.openxmlformats.org/officeDocument/2006/relationships/tags" Target="../tags/tag2001.xml"/><Relationship Id="rId22" Type="http://schemas.openxmlformats.org/officeDocument/2006/relationships/tags" Target="../tags/tag2009.xm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tags" Target="../tags/tag2020.xml"/><Relationship Id="rId13" Type="http://schemas.openxmlformats.org/officeDocument/2006/relationships/tags" Target="../tags/tag2025.xml"/><Relationship Id="rId18" Type="http://schemas.openxmlformats.org/officeDocument/2006/relationships/tags" Target="../tags/tag2030.xml"/><Relationship Id="rId26" Type="http://schemas.openxmlformats.org/officeDocument/2006/relationships/slideLayout" Target="../slideLayouts/slideLayout12.xml"/><Relationship Id="rId3" Type="http://schemas.openxmlformats.org/officeDocument/2006/relationships/tags" Target="../tags/tag2015.xml"/><Relationship Id="rId21" Type="http://schemas.openxmlformats.org/officeDocument/2006/relationships/tags" Target="../tags/tag2033.xml"/><Relationship Id="rId7" Type="http://schemas.openxmlformats.org/officeDocument/2006/relationships/tags" Target="../tags/tag2019.xml"/><Relationship Id="rId12" Type="http://schemas.openxmlformats.org/officeDocument/2006/relationships/tags" Target="../tags/tag2024.xml"/><Relationship Id="rId17" Type="http://schemas.openxmlformats.org/officeDocument/2006/relationships/tags" Target="../tags/tag2029.xml"/><Relationship Id="rId25" Type="http://schemas.openxmlformats.org/officeDocument/2006/relationships/tags" Target="../tags/tag2037.xml"/><Relationship Id="rId2" Type="http://schemas.openxmlformats.org/officeDocument/2006/relationships/tags" Target="../tags/tag2014.xml"/><Relationship Id="rId16" Type="http://schemas.openxmlformats.org/officeDocument/2006/relationships/tags" Target="../tags/tag2028.xml"/><Relationship Id="rId20" Type="http://schemas.openxmlformats.org/officeDocument/2006/relationships/tags" Target="../tags/tag2032.xml"/><Relationship Id="rId1" Type="http://schemas.openxmlformats.org/officeDocument/2006/relationships/tags" Target="../tags/tag2013.xml"/><Relationship Id="rId6" Type="http://schemas.openxmlformats.org/officeDocument/2006/relationships/tags" Target="../tags/tag2018.xml"/><Relationship Id="rId11" Type="http://schemas.openxmlformats.org/officeDocument/2006/relationships/tags" Target="../tags/tag2023.xml"/><Relationship Id="rId24" Type="http://schemas.openxmlformats.org/officeDocument/2006/relationships/tags" Target="../tags/tag2036.xml"/><Relationship Id="rId5" Type="http://schemas.openxmlformats.org/officeDocument/2006/relationships/tags" Target="../tags/tag2017.xml"/><Relationship Id="rId15" Type="http://schemas.openxmlformats.org/officeDocument/2006/relationships/tags" Target="../tags/tag2027.xml"/><Relationship Id="rId23" Type="http://schemas.openxmlformats.org/officeDocument/2006/relationships/tags" Target="../tags/tag2035.xml"/><Relationship Id="rId10" Type="http://schemas.openxmlformats.org/officeDocument/2006/relationships/tags" Target="../tags/tag2022.xml"/><Relationship Id="rId19" Type="http://schemas.openxmlformats.org/officeDocument/2006/relationships/tags" Target="../tags/tag2031.xml"/><Relationship Id="rId4" Type="http://schemas.openxmlformats.org/officeDocument/2006/relationships/tags" Target="../tags/tag2016.xml"/><Relationship Id="rId9" Type="http://schemas.openxmlformats.org/officeDocument/2006/relationships/tags" Target="../tags/tag2021.xml"/><Relationship Id="rId14" Type="http://schemas.openxmlformats.org/officeDocument/2006/relationships/tags" Target="../tags/tag2026.xml"/><Relationship Id="rId22" Type="http://schemas.openxmlformats.org/officeDocument/2006/relationships/tags" Target="../tags/tag2034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tags" Target="../tags/tag2045.xml"/><Relationship Id="rId13" Type="http://schemas.openxmlformats.org/officeDocument/2006/relationships/tags" Target="../tags/tag2050.xml"/><Relationship Id="rId18" Type="http://schemas.openxmlformats.org/officeDocument/2006/relationships/tags" Target="../tags/tag2055.xml"/><Relationship Id="rId26" Type="http://schemas.openxmlformats.org/officeDocument/2006/relationships/slideLayout" Target="../slideLayouts/slideLayout12.xml"/><Relationship Id="rId3" Type="http://schemas.openxmlformats.org/officeDocument/2006/relationships/tags" Target="../tags/tag2040.xml"/><Relationship Id="rId21" Type="http://schemas.openxmlformats.org/officeDocument/2006/relationships/tags" Target="../tags/tag2058.xml"/><Relationship Id="rId7" Type="http://schemas.openxmlformats.org/officeDocument/2006/relationships/tags" Target="../tags/tag2044.xml"/><Relationship Id="rId12" Type="http://schemas.openxmlformats.org/officeDocument/2006/relationships/tags" Target="../tags/tag2049.xml"/><Relationship Id="rId17" Type="http://schemas.openxmlformats.org/officeDocument/2006/relationships/tags" Target="../tags/tag2054.xml"/><Relationship Id="rId25" Type="http://schemas.openxmlformats.org/officeDocument/2006/relationships/tags" Target="../tags/tag2062.xml"/><Relationship Id="rId2" Type="http://schemas.openxmlformats.org/officeDocument/2006/relationships/tags" Target="../tags/tag2039.xml"/><Relationship Id="rId16" Type="http://schemas.openxmlformats.org/officeDocument/2006/relationships/tags" Target="../tags/tag2053.xml"/><Relationship Id="rId20" Type="http://schemas.openxmlformats.org/officeDocument/2006/relationships/tags" Target="../tags/tag2057.xml"/><Relationship Id="rId1" Type="http://schemas.openxmlformats.org/officeDocument/2006/relationships/tags" Target="../tags/tag2038.xml"/><Relationship Id="rId6" Type="http://schemas.openxmlformats.org/officeDocument/2006/relationships/tags" Target="../tags/tag2043.xml"/><Relationship Id="rId11" Type="http://schemas.openxmlformats.org/officeDocument/2006/relationships/tags" Target="../tags/tag2048.xml"/><Relationship Id="rId24" Type="http://schemas.openxmlformats.org/officeDocument/2006/relationships/tags" Target="../tags/tag2061.xml"/><Relationship Id="rId5" Type="http://schemas.openxmlformats.org/officeDocument/2006/relationships/tags" Target="../tags/tag2042.xml"/><Relationship Id="rId15" Type="http://schemas.openxmlformats.org/officeDocument/2006/relationships/tags" Target="../tags/tag2052.xml"/><Relationship Id="rId23" Type="http://schemas.openxmlformats.org/officeDocument/2006/relationships/tags" Target="../tags/tag2060.xml"/><Relationship Id="rId10" Type="http://schemas.openxmlformats.org/officeDocument/2006/relationships/tags" Target="../tags/tag2047.xml"/><Relationship Id="rId19" Type="http://schemas.openxmlformats.org/officeDocument/2006/relationships/tags" Target="../tags/tag2056.xml"/><Relationship Id="rId4" Type="http://schemas.openxmlformats.org/officeDocument/2006/relationships/tags" Target="../tags/tag2041.xml"/><Relationship Id="rId9" Type="http://schemas.openxmlformats.org/officeDocument/2006/relationships/tags" Target="../tags/tag2046.xml"/><Relationship Id="rId14" Type="http://schemas.openxmlformats.org/officeDocument/2006/relationships/tags" Target="../tags/tag2051.xml"/><Relationship Id="rId22" Type="http://schemas.openxmlformats.org/officeDocument/2006/relationships/tags" Target="../tags/tag205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tags" Target="../tags/tag166.xml"/><Relationship Id="rId18" Type="http://schemas.openxmlformats.org/officeDocument/2006/relationships/tags" Target="../tags/tag171.xml"/><Relationship Id="rId26" Type="http://schemas.openxmlformats.org/officeDocument/2006/relationships/tags" Target="../tags/tag179.xml"/><Relationship Id="rId39" Type="http://schemas.openxmlformats.org/officeDocument/2006/relationships/slideLayout" Target="../slideLayouts/slideLayout2.xml"/><Relationship Id="rId3" Type="http://schemas.openxmlformats.org/officeDocument/2006/relationships/tags" Target="../tags/tag156.xml"/><Relationship Id="rId21" Type="http://schemas.openxmlformats.org/officeDocument/2006/relationships/tags" Target="../tags/tag174.xml"/><Relationship Id="rId34" Type="http://schemas.openxmlformats.org/officeDocument/2006/relationships/tags" Target="../tags/tag187.xml"/><Relationship Id="rId7" Type="http://schemas.openxmlformats.org/officeDocument/2006/relationships/tags" Target="../tags/tag160.xml"/><Relationship Id="rId12" Type="http://schemas.openxmlformats.org/officeDocument/2006/relationships/tags" Target="../tags/tag165.xml"/><Relationship Id="rId17" Type="http://schemas.openxmlformats.org/officeDocument/2006/relationships/tags" Target="../tags/tag170.xml"/><Relationship Id="rId25" Type="http://schemas.openxmlformats.org/officeDocument/2006/relationships/tags" Target="../tags/tag178.xml"/><Relationship Id="rId33" Type="http://schemas.openxmlformats.org/officeDocument/2006/relationships/tags" Target="../tags/tag186.xml"/><Relationship Id="rId38" Type="http://schemas.openxmlformats.org/officeDocument/2006/relationships/tags" Target="../tags/tag191.xml"/><Relationship Id="rId2" Type="http://schemas.openxmlformats.org/officeDocument/2006/relationships/tags" Target="../tags/tag155.xml"/><Relationship Id="rId16" Type="http://schemas.openxmlformats.org/officeDocument/2006/relationships/tags" Target="../tags/tag169.xml"/><Relationship Id="rId20" Type="http://schemas.openxmlformats.org/officeDocument/2006/relationships/tags" Target="../tags/tag173.xml"/><Relationship Id="rId29" Type="http://schemas.openxmlformats.org/officeDocument/2006/relationships/tags" Target="../tags/tag182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24" Type="http://schemas.openxmlformats.org/officeDocument/2006/relationships/tags" Target="../tags/tag177.xml"/><Relationship Id="rId32" Type="http://schemas.openxmlformats.org/officeDocument/2006/relationships/tags" Target="../tags/tag185.xml"/><Relationship Id="rId37" Type="http://schemas.openxmlformats.org/officeDocument/2006/relationships/tags" Target="../tags/tag190.xml"/><Relationship Id="rId40" Type="http://schemas.openxmlformats.org/officeDocument/2006/relationships/notesSlide" Target="../notesSlides/notesSlide6.xml"/><Relationship Id="rId5" Type="http://schemas.openxmlformats.org/officeDocument/2006/relationships/tags" Target="../tags/tag158.xml"/><Relationship Id="rId15" Type="http://schemas.openxmlformats.org/officeDocument/2006/relationships/tags" Target="../tags/tag168.xml"/><Relationship Id="rId23" Type="http://schemas.openxmlformats.org/officeDocument/2006/relationships/tags" Target="../tags/tag176.xml"/><Relationship Id="rId28" Type="http://schemas.openxmlformats.org/officeDocument/2006/relationships/tags" Target="../tags/tag181.xml"/><Relationship Id="rId36" Type="http://schemas.openxmlformats.org/officeDocument/2006/relationships/tags" Target="../tags/tag189.xml"/><Relationship Id="rId10" Type="http://schemas.openxmlformats.org/officeDocument/2006/relationships/tags" Target="../tags/tag163.xml"/><Relationship Id="rId19" Type="http://schemas.openxmlformats.org/officeDocument/2006/relationships/tags" Target="../tags/tag172.xml"/><Relationship Id="rId31" Type="http://schemas.openxmlformats.org/officeDocument/2006/relationships/tags" Target="../tags/tag184.xml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67.xml"/><Relationship Id="rId22" Type="http://schemas.openxmlformats.org/officeDocument/2006/relationships/tags" Target="../tags/tag175.xml"/><Relationship Id="rId27" Type="http://schemas.openxmlformats.org/officeDocument/2006/relationships/tags" Target="../tags/tag180.xml"/><Relationship Id="rId30" Type="http://schemas.openxmlformats.org/officeDocument/2006/relationships/tags" Target="../tags/tag183.xml"/><Relationship Id="rId35" Type="http://schemas.openxmlformats.org/officeDocument/2006/relationships/tags" Target="../tags/tag188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64.xml"/><Relationship Id="rId1" Type="http://schemas.openxmlformats.org/officeDocument/2006/relationships/tags" Target="../tags/tag2063.xml"/><Relationship Id="rId4" Type="http://schemas.openxmlformats.org/officeDocument/2006/relationships/notesSlide" Target="../notesSlides/notesSlide8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93.xml"/><Relationship Id="rId7" Type="http://schemas.openxmlformats.org/officeDocument/2006/relationships/oleObject" Target="../embeddings/oleObject1.bin"/><Relationship Id="rId2" Type="http://schemas.openxmlformats.org/officeDocument/2006/relationships/tags" Target="../tags/tag192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9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96.xml"/><Relationship Id="rId7" Type="http://schemas.openxmlformats.org/officeDocument/2006/relationships/oleObject" Target="../embeddings/oleObject2.bin"/><Relationship Id="rId2" Type="http://schemas.openxmlformats.org/officeDocument/2006/relationships/tags" Target="../tags/tag195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9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99.xml"/><Relationship Id="rId7" Type="http://schemas.openxmlformats.org/officeDocument/2006/relationships/oleObject" Target="../embeddings/oleObject3.bin"/><Relationship Id="rId2" Type="http://schemas.openxmlformats.org/officeDocument/2006/relationships/tags" Target="../tags/tag198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0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02.xml"/><Relationship Id="rId7" Type="http://schemas.openxmlformats.org/officeDocument/2006/relationships/oleObject" Target="../embeddings/oleObject4.bin"/><Relationship Id="rId2" Type="http://schemas.openxmlformats.org/officeDocument/2006/relationships/tags" Target="../tags/tag201.xml"/><Relationship Id="rId1" Type="http://schemas.openxmlformats.org/officeDocument/2006/relationships/vmlDrawing" Target="../drawings/vmlDrawing4.v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0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05.xml"/><Relationship Id="rId7" Type="http://schemas.openxmlformats.org/officeDocument/2006/relationships/oleObject" Target="../embeddings/oleObject5.bin"/><Relationship Id="rId2" Type="http://schemas.openxmlformats.org/officeDocument/2006/relationships/tags" Target="../tags/tag204.xml"/><Relationship Id="rId1" Type="http://schemas.openxmlformats.org/officeDocument/2006/relationships/vmlDrawing" Target="../drawings/vmlDrawing5.v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0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4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4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4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4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4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13" Type="http://schemas.openxmlformats.org/officeDocument/2006/relationships/tags" Target="../tags/tag229.xml"/><Relationship Id="rId18" Type="http://schemas.openxmlformats.org/officeDocument/2006/relationships/tags" Target="../tags/tag234.xml"/><Relationship Id="rId3" Type="http://schemas.openxmlformats.org/officeDocument/2006/relationships/tags" Target="../tags/tag219.xml"/><Relationship Id="rId21" Type="http://schemas.openxmlformats.org/officeDocument/2006/relationships/notesSlide" Target="../notesSlides/notesSlide17.xml"/><Relationship Id="rId7" Type="http://schemas.openxmlformats.org/officeDocument/2006/relationships/tags" Target="../tags/tag223.xml"/><Relationship Id="rId12" Type="http://schemas.openxmlformats.org/officeDocument/2006/relationships/tags" Target="../tags/tag228.xml"/><Relationship Id="rId17" Type="http://schemas.openxmlformats.org/officeDocument/2006/relationships/tags" Target="../tags/tag233.xml"/><Relationship Id="rId2" Type="http://schemas.openxmlformats.org/officeDocument/2006/relationships/tags" Target="../tags/tag218.xml"/><Relationship Id="rId16" Type="http://schemas.openxmlformats.org/officeDocument/2006/relationships/tags" Target="../tags/tag232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tags" Target="../tags/tag227.xml"/><Relationship Id="rId5" Type="http://schemas.openxmlformats.org/officeDocument/2006/relationships/tags" Target="../tags/tag221.xml"/><Relationship Id="rId15" Type="http://schemas.openxmlformats.org/officeDocument/2006/relationships/tags" Target="../tags/tag231.xml"/><Relationship Id="rId10" Type="http://schemas.openxmlformats.org/officeDocument/2006/relationships/tags" Target="../tags/tag226.xml"/><Relationship Id="rId19" Type="http://schemas.openxmlformats.org/officeDocument/2006/relationships/tags" Target="../tags/tag235.xml"/><Relationship Id="rId4" Type="http://schemas.openxmlformats.org/officeDocument/2006/relationships/tags" Target="../tags/tag220.xml"/><Relationship Id="rId9" Type="http://schemas.openxmlformats.org/officeDocument/2006/relationships/tags" Target="../tags/tag225.xml"/><Relationship Id="rId14" Type="http://schemas.openxmlformats.org/officeDocument/2006/relationships/tags" Target="../tags/tag23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13" Type="http://schemas.openxmlformats.org/officeDocument/2006/relationships/tags" Target="../tags/tag248.xml"/><Relationship Id="rId18" Type="http://schemas.openxmlformats.org/officeDocument/2006/relationships/tags" Target="../tags/tag253.xml"/><Relationship Id="rId3" Type="http://schemas.openxmlformats.org/officeDocument/2006/relationships/tags" Target="../tags/tag238.xml"/><Relationship Id="rId7" Type="http://schemas.openxmlformats.org/officeDocument/2006/relationships/tags" Target="../tags/tag242.xml"/><Relationship Id="rId12" Type="http://schemas.openxmlformats.org/officeDocument/2006/relationships/tags" Target="../tags/tag247.xml"/><Relationship Id="rId17" Type="http://schemas.openxmlformats.org/officeDocument/2006/relationships/tags" Target="../tags/tag252.xml"/><Relationship Id="rId2" Type="http://schemas.openxmlformats.org/officeDocument/2006/relationships/tags" Target="../tags/tag237.xml"/><Relationship Id="rId16" Type="http://schemas.openxmlformats.org/officeDocument/2006/relationships/tags" Target="../tags/tag251.xml"/><Relationship Id="rId20" Type="http://schemas.openxmlformats.org/officeDocument/2006/relationships/notesSlide" Target="../notesSlides/notesSlide18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1" Type="http://schemas.openxmlformats.org/officeDocument/2006/relationships/tags" Target="../tags/tag246.xml"/><Relationship Id="rId5" Type="http://schemas.openxmlformats.org/officeDocument/2006/relationships/tags" Target="../tags/tag240.xml"/><Relationship Id="rId15" Type="http://schemas.openxmlformats.org/officeDocument/2006/relationships/tags" Target="../tags/tag250.xml"/><Relationship Id="rId10" Type="http://schemas.openxmlformats.org/officeDocument/2006/relationships/tags" Target="../tags/tag245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39.xml"/><Relationship Id="rId9" Type="http://schemas.openxmlformats.org/officeDocument/2006/relationships/tags" Target="../tags/tag244.xml"/><Relationship Id="rId14" Type="http://schemas.openxmlformats.org/officeDocument/2006/relationships/tags" Target="../tags/tag24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61.xml"/><Relationship Id="rId13" Type="http://schemas.openxmlformats.org/officeDocument/2006/relationships/tags" Target="../tags/tag266.xml"/><Relationship Id="rId18" Type="http://schemas.openxmlformats.org/officeDocument/2006/relationships/tags" Target="../tags/tag271.xml"/><Relationship Id="rId3" Type="http://schemas.openxmlformats.org/officeDocument/2006/relationships/tags" Target="../tags/tag256.xml"/><Relationship Id="rId7" Type="http://schemas.openxmlformats.org/officeDocument/2006/relationships/tags" Target="../tags/tag260.xml"/><Relationship Id="rId12" Type="http://schemas.openxmlformats.org/officeDocument/2006/relationships/tags" Target="../tags/tag265.xml"/><Relationship Id="rId17" Type="http://schemas.openxmlformats.org/officeDocument/2006/relationships/tags" Target="../tags/tag270.xml"/><Relationship Id="rId2" Type="http://schemas.openxmlformats.org/officeDocument/2006/relationships/tags" Target="../tags/tag255.xml"/><Relationship Id="rId16" Type="http://schemas.openxmlformats.org/officeDocument/2006/relationships/tags" Target="../tags/tag269.xml"/><Relationship Id="rId20" Type="http://schemas.openxmlformats.org/officeDocument/2006/relationships/notesSlide" Target="../notesSlides/notesSlide19.xml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11" Type="http://schemas.openxmlformats.org/officeDocument/2006/relationships/tags" Target="../tags/tag264.xml"/><Relationship Id="rId5" Type="http://schemas.openxmlformats.org/officeDocument/2006/relationships/tags" Target="../tags/tag258.xml"/><Relationship Id="rId15" Type="http://schemas.openxmlformats.org/officeDocument/2006/relationships/tags" Target="../tags/tag268.xml"/><Relationship Id="rId10" Type="http://schemas.openxmlformats.org/officeDocument/2006/relationships/tags" Target="../tags/tag263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57.xml"/><Relationship Id="rId9" Type="http://schemas.openxmlformats.org/officeDocument/2006/relationships/tags" Target="../tags/tag262.xml"/><Relationship Id="rId14" Type="http://schemas.openxmlformats.org/officeDocument/2006/relationships/tags" Target="../tags/tag26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4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4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13" Type="http://schemas.openxmlformats.org/officeDocument/2006/relationships/tags" Target="../tags/tag288.xml"/><Relationship Id="rId18" Type="http://schemas.openxmlformats.org/officeDocument/2006/relationships/tags" Target="../tags/tag293.xml"/><Relationship Id="rId26" Type="http://schemas.openxmlformats.org/officeDocument/2006/relationships/tags" Target="../tags/tag301.xml"/><Relationship Id="rId3" Type="http://schemas.openxmlformats.org/officeDocument/2006/relationships/tags" Target="../tags/tag278.xml"/><Relationship Id="rId21" Type="http://schemas.openxmlformats.org/officeDocument/2006/relationships/tags" Target="../tags/tag296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282.xml"/><Relationship Id="rId12" Type="http://schemas.openxmlformats.org/officeDocument/2006/relationships/tags" Target="../tags/tag287.xml"/><Relationship Id="rId17" Type="http://schemas.openxmlformats.org/officeDocument/2006/relationships/tags" Target="../tags/tag292.xml"/><Relationship Id="rId25" Type="http://schemas.openxmlformats.org/officeDocument/2006/relationships/tags" Target="../tags/tag300.xml"/><Relationship Id="rId33" Type="http://schemas.openxmlformats.org/officeDocument/2006/relationships/tags" Target="../tags/tag308.xml"/><Relationship Id="rId2" Type="http://schemas.openxmlformats.org/officeDocument/2006/relationships/tags" Target="../tags/tag277.xml"/><Relationship Id="rId16" Type="http://schemas.openxmlformats.org/officeDocument/2006/relationships/tags" Target="../tags/tag291.xml"/><Relationship Id="rId20" Type="http://schemas.openxmlformats.org/officeDocument/2006/relationships/tags" Target="../tags/tag295.xml"/><Relationship Id="rId29" Type="http://schemas.openxmlformats.org/officeDocument/2006/relationships/tags" Target="../tags/tag304.xml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11" Type="http://schemas.openxmlformats.org/officeDocument/2006/relationships/tags" Target="../tags/tag286.xml"/><Relationship Id="rId24" Type="http://schemas.openxmlformats.org/officeDocument/2006/relationships/tags" Target="../tags/tag299.xml"/><Relationship Id="rId32" Type="http://schemas.openxmlformats.org/officeDocument/2006/relationships/tags" Target="../tags/tag307.xml"/><Relationship Id="rId5" Type="http://schemas.openxmlformats.org/officeDocument/2006/relationships/tags" Target="../tags/tag280.xml"/><Relationship Id="rId15" Type="http://schemas.openxmlformats.org/officeDocument/2006/relationships/tags" Target="../tags/tag290.xml"/><Relationship Id="rId23" Type="http://schemas.openxmlformats.org/officeDocument/2006/relationships/tags" Target="../tags/tag298.xml"/><Relationship Id="rId28" Type="http://schemas.openxmlformats.org/officeDocument/2006/relationships/tags" Target="../tags/tag303.xml"/><Relationship Id="rId10" Type="http://schemas.openxmlformats.org/officeDocument/2006/relationships/tags" Target="../tags/tag285.xml"/><Relationship Id="rId19" Type="http://schemas.openxmlformats.org/officeDocument/2006/relationships/tags" Target="../tags/tag294.xml"/><Relationship Id="rId31" Type="http://schemas.openxmlformats.org/officeDocument/2006/relationships/tags" Target="../tags/tag306.xml"/><Relationship Id="rId4" Type="http://schemas.openxmlformats.org/officeDocument/2006/relationships/tags" Target="../tags/tag279.xml"/><Relationship Id="rId9" Type="http://schemas.openxmlformats.org/officeDocument/2006/relationships/tags" Target="../tags/tag284.xml"/><Relationship Id="rId14" Type="http://schemas.openxmlformats.org/officeDocument/2006/relationships/tags" Target="../tags/tag289.xml"/><Relationship Id="rId22" Type="http://schemas.openxmlformats.org/officeDocument/2006/relationships/tags" Target="../tags/tag297.xml"/><Relationship Id="rId27" Type="http://schemas.openxmlformats.org/officeDocument/2006/relationships/tags" Target="../tags/tag302.xml"/><Relationship Id="rId30" Type="http://schemas.openxmlformats.org/officeDocument/2006/relationships/tags" Target="../tags/tag305.xml"/><Relationship Id="rId35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316.xml"/><Relationship Id="rId13" Type="http://schemas.openxmlformats.org/officeDocument/2006/relationships/tags" Target="../tags/tag321.xml"/><Relationship Id="rId18" Type="http://schemas.openxmlformats.org/officeDocument/2006/relationships/tags" Target="../tags/tag326.xml"/><Relationship Id="rId26" Type="http://schemas.openxmlformats.org/officeDocument/2006/relationships/tags" Target="../tags/tag334.xml"/><Relationship Id="rId3" Type="http://schemas.openxmlformats.org/officeDocument/2006/relationships/tags" Target="../tags/tag311.xml"/><Relationship Id="rId21" Type="http://schemas.openxmlformats.org/officeDocument/2006/relationships/tags" Target="../tags/tag329.xml"/><Relationship Id="rId7" Type="http://schemas.openxmlformats.org/officeDocument/2006/relationships/tags" Target="../tags/tag315.xml"/><Relationship Id="rId12" Type="http://schemas.openxmlformats.org/officeDocument/2006/relationships/tags" Target="../tags/tag320.xml"/><Relationship Id="rId17" Type="http://schemas.openxmlformats.org/officeDocument/2006/relationships/tags" Target="../tags/tag325.xml"/><Relationship Id="rId25" Type="http://schemas.openxmlformats.org/officeDocument/2006/relationships/tags" Target="../tags/tag333.xml"/><Relationship Id="rId2" Type="http://schemas.openxmlformats.org/officeDocument/2006/relationships/tags" Target="../tags/tag310.xml"/><Relationship Id="rId16" Type="http://schemas.openxmlformats.org/officeDocument/2006/relationships/tags" Target="../tags/tag324.xml"/><Relationship Id="rId20" Type="http://schemas.openxmlformats.org/officeDocument/2006/relationships/tags" Target="../tags/tag328.xml"/><Relationship Id="rId29" Type="http://schemas.openxmlformats.org/officeDocument/2006/relationships/tags" Target="../tags/tag337.xml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11" Type="http://schemas.openxmlformats.org/officeDocument/2006/relationships/tags" Target="../tags/tag319.xml"/><Relationship Id="rId24" Type="http://schemas.openxmlformats.org/officeDocument/2006/relationships/tags" Target="../tags/tag332.xml"/><Relationship Id="rId5" Type="http://schemas.openxmlformats.org/officeDocument/2006/relationships/tags" Target="../tags/tag313.xml"/><Relationship Id="rId15" Type="http://schemas.openxmlformats.org/officeDocument/2006/relationships/tags" Target="../tags/tag323.xml"/><Relationship Id="rId23" Type="http://schemas.openxmlformats.org/officeDocument/2006/relationships/tags" Target="../tags/tag331.xml"/><Relationship Id="rId28" Type="http://schemas.openxmlformats.org/officeDocument/2006/relationships/tags" Target="../tags/tag336.xml"/><Relationship Id="rId10" Type="http://schemas.openxmlformats.org/officeDocument/2006/relationships/tags" Target="../tags/tag318.xml"/><Relationship Id="rId19" Type="http://schemas.openxmlformats.org/officeDocument/2006/relationships/tags" Target="../tags/tag327.xml"/><Relationship Id="rId31" Type="http://schemas.openxmlformats.org/officeDocument/2006/relationships/notesSlide" Target="../notesSlides/notesSlide23.xml"/><Relationship Id="rId4" Type="http://schemas.openxmlformats.org/officeDocument/2006/relationships/tags" Target="../tags/tag312.xml"/><Relationship Id="rId9" Type="http://schemas.openxmlformats.org/officeDocument/2006/relationships/tags" Target="../tags/tag317.xml"/><Relationship Id="rId14" Type="http://schemas.openxmlformats.org/officeDocument/2006/relationships/tags" Target="../tags/tag322.xml"/><Relationship Id="rId22" Type="http://schemas.openxmlformats.org/officeDocument/2006/relationships/tags" Target="../tags/tag330.xml"/><Relationship Id="rId27" Type="http://schemas.openxmlformats.org/officeDocument/2006/relationships/tags" Target="../tags/tag335.xml"/><Relationship Id="rId30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9.xml"/><Relationship Id="rId1" Type="http://schemas.openxmlformats.org/officeDocument/2006/relationships/tags" Target="../tags/tag338.xml"/><Relationship Id="rId4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4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3.xml"/><Relationship Id="rId1" Type="http://schemas.openxmlformats.org/officeDocument/2006/relationships/tags" Target="../tags/tag342.xml"/><Relationship Id="rId4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351.xml"/><Relationship Id="rId13" Type="http://schemas.openxmlformats.org/officeDocument/2006/relationships/tags" Target="../tags/tag356.xml"/><Relationship Id="rId18" Type="http://schemas.openxmlformats.org/officeDocument/2006/relationships/tags" Target="../tags/tag361.xml"/><Relationship Id="rId26" Type="http://schemas.openxmlformats.org/officeDocument/2006/relationships/tags" Target="../tags/tag369.xml"/><Relationship Id="rId3" Type="http://schemas.openxmlformats.org/officeDocument/2006/relationships/tags" Target="../tags/tag346.xml"/><Relationship Id="rId21" Type="http://schemas.openxmlformats.org/officeDocument/2006/relationships/tags" Target="../tags/tag364.xml"/><Relationship Id="rId7" Type="http://schemas.openxmlformats.org/officeDocument/2006/relationships/tags" Target="../tags/tag350.xml"/><Relationship Id="rId12" Type="http://schemas.openxmlformats.org/officeDocument/2006/relationships/tags" Target="../tags/tag355.xml"/><Relationship Id="rId17" Type="http://schemas.openxmlformats.org/officeDocument/2006/relationships/tags" Target="../tags/tag360.xml"/><Relationship Id="rId25" Type="http://schemas.openxmlformats.org/officeDocument/2006/relationships/tags" Target="../tags/tag368.xml"/><Relationship Id="rId2" Type="http://schemas.openxmlformats.org/officeDocument/2006/relationships/tags" Target="../tags/tag345.xml"/><Relationship Id="rId16" Type="http://schemas.openxmlformats.org/officeDocument/2006/relationships/tags" Target="../tags/tag359.xml"/><Relationship Id="rId20" Type="http://schemas.openxmlformats.org/officeDocument/2006/relationships/tags" Target="../tags/tag363.xml"/><Relationship Id="rId29" Type="http://schemas.openxmlformats.org/officeDocument/2006/relationships/tags" Target="../tags/tag372.xml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11" Type="http://schemas.openxmlformats.org/officeDocument/2006/relationships/tags" Target="../tags/tag354.xml"/><Relationship Id="rId24" Type="http://schemas.openxmlformats.org/officeDocument/2006/relationships/tags" Target="../tags/tag367.xml"/><Relationship Id="rId5" Type="http://schemas.openxmlformats.org/officeDocument/2006/relationships/tags" Target="../tags/tag348.xml"/><Relationship Id="rId15" Type="http://schemas.openxmlformats.org/officeDocument/2006/relationships/tags" Target="../tags/tag358.xml"/><Relationship Id="rId23" Type="http://schemas.openxmlformats.org/officeDocument/2006/relationships/tags" Target="../tags/tag366.xml"/><Relationship Id="rId28" Type="http://schemas.openxmlformats.org/officeDocument/2006/relationships/tags" Target="../tags/tag371.xml"/><Relationship Id="rId10" Type="http://schemas.openxmlformats.org/officeDocument/2006/relationships/tags" Target="../tags/tag353.xml"/><Relationship Id="rId19" Type="http://schemas.openxmlformats.org/officeDocument/2006/relationships/tags" Target="../tags/tag362.xml"/><Relationship Id="rId31" Type="http://schemas.openxmlformats.org/officeDocument/2006/relationships/notesSlide" Target="../notesSlides/notesSlide27.xml"/><Relationship Id="rId4" Type="http://schemas.openxmlformats.org/officeDocument/2006/relationships/tags" Target="../tags/tag347.xml"/><Relationship Id="rId9" Type="http://schemas.openxmlformats.org/officeDocument/2006/relationships/tags" Target="../tags/tag352.xml"/><Relationship Id="rId14" Type="http://schemas.openxmlformats.org/officeDocument/2006/relationships/tags" Target="../tags/tag357.xml"/><Relationship Id="rId22" Type="http://schemas.openxmlformats.org/officeDocument/2006/relationships/tags" Target="../tags/tag365.xml"/><Relationship Id="rId27" Type="http://schemas.openxmlformats.org/officeDocument/2006/relationships/tags" Target="../tags/tag370.xml"/><Relationship Id="rId30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380.xml"/><Relationship Id="rId13" Type="http://schemas.openxmlformats.org/officeDocument/2006/relationships/tags" Target="../tags/tag385.xml"/><Relationship Id="rId18" Type="http://schemas.openxmlformats.org/officeDocument/2006/relationships/tags" Target="../tags/tag390.xml"/><Relationship Id="rId26" Type="http://schemas.openxmlformats.org/officeDocument/2006/relationships/tags" Target="../tags/tag398.xml"/><Relationship Id="rId3" Type="http://schemas.openxmlformats.org/officeDocument/2006/relationships/tags" Target="../tags/tag375.xml"/><Relationship Id="rId21" Type="http://schemas.openxmlformats.org/officeDocument/2006/relationships/tags" Target="../tags/tag393.xml"/><Relationship Id="rId7" Type="http://schemas.openxmlformats.org/officeDocument/2006/relationships/tags" Target="../tags/tag379.xml"/><Relationship Id="rId12" Type="http://schemas.openxmlformats.org/officeDocument/2006/relationships/tags" Target="../tags/tag384.xml"/><Relationship Id="rId17" Type="http://schemas.openxmlformats.org/officeDocument/2006/relationships/tags" Target="../tags/tag389.xml"/><Relationship Id="rId25" Type="http://schemas.openxmlformats.org/officeDocument/2006/relationships/tags" Target="../tags/tag397.xml"/><Relationship Id="rId2" Type="http://schemas.openxmlformats.org/officeDocument/2006/relationships/tags" Target="../tags/tag374.xml"/><Relationship Id="rId16" Type="http://schemas.openxmlformats.org/officeDocument/2006/relationships/tags" Target="../tags/tag388.xml"/><Relationship Id="rId20" Type="http://schemas.openxmlformats.org/officeDocument/2006/relationships/tags" Target="../tags/tag392.xml"/><Relationship Id="rId29" Type="http://schemas.openxmlformats.org/officeDocument/2006/relationships/tags" Target="../tags/tag401.xml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11" Type="http://schemas.openxmlformats.org/officeDocument/2006/relationships/tags" Target="../tags/tag383.xml"/><Relationship Id="rId24" Type="http://schemas.openxmlformats.org/officeDocument/2006/relationships/tags" Target="../tags/tag396.xml"/><Relationship Id="rId5" Type="http://schemas.openxmlformats.org/officeDocument/2006/relationships/tags" Target="../tags/tag377.xml"/><Relationship Id="rId15" Type="http://schemas.openxmlformats.org/officeDocument/2006/relationships/tags" Target="../tags/tag387.xml"/><Relationship Id="rId23" Type="http://schemas.openxmlformats.org/officeDocument/2006/relationships/tags" Target="../tags/tag395.xml"/><Relationship Id="rId28" Type="http://schemas.openxmlformats.org/officeDocument/2006/relationships/tags" Target="../tags/tag400.xml"/><Relationship Id="rId10" Type="http://schemas.openxmlformats.org/officeDocument/2006/relationships/tags" Target="../tags/tag382.xml"/><Relationship Id="rId19" Type="http://schemas.openxmlformats.org/officeDocument/2006/relationships/tags" Target="../tags/tag391.xml"/><Relationship Id="rId31" Type="http://schemas.openxmlformats.org/officeDocument/2006/relationships/notesSlide" Target="../notesSlides/notesSlide28.xml"/><Relationship Id="rId4" Type="http://schemas.openxmlformats.org/officeDocument/2006/relationships/tags" Target="../tags/tag376.xml"/><Relationship Id="rId9" Type="http://schemas.openxmlformats.org/officeDocument/2006/relationships/tags" Target="../tags/tag381.xml"/><Relationship Id="rId14" Type="http://schemas.openxmlformats.org/officeDocument/2006/relationships/tags" Target="../tags/tag386.xml"/><Relationship Id="rId22" Type="http://schemas.openxmlformats.org/officeDocument/2006/relationships/tags" Target="../tags/tag394.xml"/><Relationship Id="rId27" Type="http://schemas.openxmlformats.org/officeDocument/2006/relationships/tags" Target="../tags/tag399.xml"/><Relationship Id="rId30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409.xml"/><Relationship Id="rId13" Type="http://schemas.openxmlformats.org/officeDocument/2006/relationships/tags" Target="../tags/tag414.xml"/><Relationship Id="rId18" Type="http://schemas.openxmlformats.org/officeDocument/2006/relationships/tags" Target="../tags/tag419.xml"/><Relationship Id="rId26" Type="http://schemas.openxmlformats.org/officeDocument/2006/relationships/tags" Target="../tags/tag427.xml"/><Relationship Id="rId3" Type="http://schemas.openxmlformats.org/officeDocument/2006/relationships/tags" Target="../tags/tag404.xml"/><Relationship Id="rId21" Type="http://schemas.openxmlformats.org/officeDocument/2006/relationships/tags" Target="../tags/tag422.xml"/><Relationship Id="rId7" Type="http://schemas.openxmlformats.org/officeDocument/2006/relationships/tags" Target="../tags/tag408.xml"/><Relationship Id="rId12" Type="http://schemas.openxmlformats.org/officeDocument/2006/relationships/tags" Target="../tags/tag413.xml"/><Relationship Id="rId17" Type="http://schemas.openxmlformats.org/officeDocument/2006/relationships/tags" Target="../tags/tag418.xml"/><Relationship Id="rId25" Type="http://schemas.openxmlformats.org/officeDocument/2006/relationships/tags" Target="../tags/tag426.xml"/><Relationship Id="rId2" Type="http://schemas.openxmlformats.org/officeDocument/2006/relationships/tags" Target="../tags/tag403.xml"/><Relationship Id="rId16" Type="http://schemas.openxmlformats.org/officeDocument/2006/relationships/tags" Target="../tags/tag417.xml"/><Relationship Id="rId20" Type="http://schemas.openxmlformats.org/officeDocument/2006/relationships/tags" Target="../tags/tag421.xml"/><Relationship Id="rId29" Type="http://schemas.openxmlformats.org/officeDocument/2006/relationships/tags" Target="../tags/tag430.xml"/><Relationship Id="rId1" Type="http://schemas.openxmlformats.org/officeDocument/2006/relationships/tags" Target="../tags/tag402.xml"/><Relationship Id="rId6" Type="http://schemas.openxmlformats.org/officeDocument/2006/relationships/tags" Target="../tags/tag407.xml"/><Relationship Id="rId11" Type="http://schemas.openxmlformats.org/officeDocument/2006/relationships/tags" Target="../tags/tag412.xml"/><Relationship Id="rId24" Type="http://schemas.openxmlformats.org/officeDocument/2006/relationships/tags" Target="../tags/tag425.xml"/><Relationship Id="rId5" Type="http://schemas.openxmlformats.org/officeDocument/2006/relationships/tags" Target="../tags/tag406.xml"/><Relationship Id="rId15" Type="http://schemas.openxmlformats.org/officeDocument/2006/relationships/tags" Target="../tags/tag416.xml"/><Relationship Id="rId23" Type="http://schemas.openxmlformats.org/officeDocument/2006/relationships/tags" Target="../tags/tag424.xml"/><Relationship Id="rId28" Type="http://schemas.openxmlformats.org/officeDocument/2006/relationships/tags" Target="../tags/tag429.xml"/><Relationship Id="rId10" Type="http://schemas.openxmlformats.org/officeDocument/2006/relationships/tags" Target="../tags/tag411.xml"/><Relationship Id="rId19" Type="http://schemas.openxmlformats.org/officeDocument/2006/relationships/tags" Target="../tags/tag420.xml"/><Relationship Id="rId31" Type="http://schemas.openxmlformats.org/officeDocument/2006/relationships/notesSlide" Target="../notesSlides/notesSlide29.xml"/><Relationship Id="rId4" Type="http://schemas.openxmlformats.org/officeDocument/2006/relationships/tags" Target="../tags/tag405.xml"/><Relationship Id="rId9" Type="http://schemas.openxmlformats.org/officeDocument/2006/relationships/tags" Target="../tags/tag410.xml"/><Relationship Id="rId14" Type="http://schemas.openxmlformats.org/officeDocument/2006/relationships/tags" Target="../tags/tag415.xml"/><Relationship Id="rId22" Type="http://schemas.openxmlformats.org/officeDocument/2006/relationships/tags" Target="../tags/tag423.xml"/><Relationship Id="rId27" Type="http://schemas.openxmlformats.org/officeDocument/2006/relationships/tags" Target="../tags/tag428.xml"/><Relationship Id="rId30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438.xml"/><Relationship Id="rId13" Type="http://schemas.openxmlformats.org/officeDocument/2006/relationships/tags" Target="../tags/tag443.xml"/><Relationship Id="rId18" Type="http://schemas.openxmlformats.org/officeDocument/2006/relationships/tags" Target="../tags/tag448.xml"/><Relationship Id="rId26" Type="http://schemas.openxmlformats.org/officeDocument/2006/relationships/tags" Target="../tags/tag456.xml"/><Relationship Id="rId3" Type="http://schemas.openxmlformats.org/officeDocument/2006/relationships/tags" Target="../tags/tag433.xml"/><Relationship Id="rId21" Type="http://schemas.openxmlformats.org/officeDocument/2006/relationships/tags" Target="../tags/tag451.xml"/><Relationship Id="rId7" Type="http://schemas.openxmlformats.org/officeDocument/2006/relationships/tags" Target="../tags/tag437.xml"/><Relationship Id="rId12" Type="http://schemas.openxmlformats.org/officeDocument/2006/relationships/tags" Target="../tags/tag442.xml"/><Relationship Id="rId17" Type="http://schemas.openxmlformats.org/officeDocument/2006/relationships/tags" Target="../tags/tag447.xml"/><Relationship Id="rId25" Type="http://schemas.openxmlformats.org/officeDocument/2006/relationships/tags" Target="../tags/tag455.xml"/><Relationship Id="rId2" Type="http://schemas.openxmlformats.org/officeDocument/2006/relationships/tags" Target="../tags/tag432.xml"/><Relationship Id="rId16" Type="http://schemas.openxmlformats.org/officeDocument/2006/relationships/tags" Target="../tags/tag446.xml"/><Relationship Id="rId20" Type="http://schemas.openxmlformats.org/officeDocument/2006/relationships/tags" Target="../tags/tag450.xml"/><Relationship Id="rId29" Type="http://schemas.openxmlformats.org/officeDocument/2006/relationships/tags" Target="../tags/tag459.xml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11" Type="http://schemas.openxmlformats.org/officeDocument/2006/relationships/tags" Target="../tags/tag441.xml"/><Relationship Id="rId24" Type="http://schemas.openxmlformats.org/officeDocument/2006/relationships/tags" Target="../tags/tag454.xml"/><Relationship Id="rId5" Type="http://schemas.openxmlformats.org/officeDocument/2006/relationships/tags" Target="../tags/tag435.xml"/><Relationship Id="rId15" Type="http://schemas.openxmlformats.org/officeDocument/2006/relationships/tags" Target="../tags/tag445.xml"/><Relationship Id="rId23" Type="http://schemas.openxmlformats.org/officeDocument/2006/relationships/tags" Target="../tags/tag453.xml"/><Relationship Id="rId28" Type="http://schemas.openxmlformats.org/officeDocument/2006/relationships/tags" Target="../tags/tag458.xml"/><Relationship Id="rId10" Type="http://schemas.openxmlformats.org/officeDocument/2006/relationships/tags" Target="../tags/tag440.xml"/><Relationship Id="rId19" Type="http://schemas.openxmlformats.org/officeDocument/2006/relationships/tags" Target="../tags/tag449.xml"/><Relationship Id="rId31" Type="http://schemas.openxmlformats.org/officeDocument/2006/relationships/notesSlide" Target="../notesSlides/notesSlide30.xml"/><Relationship Id="rId4" Type="http://schemas.openxmlformats.org/officeDocument/2006/relationships/tags" Target="../tags/tag434.xml"/><Relationship Id="rId9" Type="http://schemas.openxmlformats.org/officeDocument/2006/relationships/tags" Target="../tags/tag439.xml"/><Relationship Id="rId14" Type="http://schemas.openxmlformats.org/officeDocument/2006/relationships/tags" Target="../tags/tag444.xml"/><Relationship Id="rId22" Type="http://schemas.openxmlformats.org/officeDocument/2006/relationships/tags" Target="../tags/tag452.xml"/><Relationship Id="rId27" Type="http://schemas.openxmlformats.org/officeDocument/2006/relationships/tags" Target="../tags/tag457.xml"/><Relationship Id="rId30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467.xml"/><Relationship Id="rId13" Type="http://schemas.openxmlformats.org/officeDocument/2006/relationships/tags" Target="../tags/tag472.xml"/><Relationship Id="rId18" Type="http://schemas.openxmlformats.org/officeDocument/2006/relationships/tags" Target="../tags/tag477.xml"/><Relationship Id="rId26" Type="http://schemas.openxmlformats.org/officeDocument/2006/relationships/tags" Target="../tags/tag485.xml"/><Relationship Id="rId3" Type="http://schemas.openxmlformats.org/officeDocument/2006/relationships/tags" Target="../tags/tag462.xml"/><Relationship Id="rId21" Type="http://schemas.openxmlformats.org/officeDocument/2006/relationships/tags" Target="../tags/tag480.xml"/><Relationship Id="rId7" Type="http://schemas.openxmlformats.org/officeDocument/2006/relationships/tags" Target="../tags/tag466.xml"/><Relationship Id="rId12" Type="http://schemas.openxmlformats.org/officeDocument/2006/relationships/tags" Target="../tags/tag471.xml"/><Relationship Id="rId17" Type="http://schemas.openxmlformats.org/officeDocument/2006/relationships/tags" Target="../tags/tag476.xml"/><Relationship Id="rId25" Type="http://schemas.openxmlformats.org/officeDocument/2006/relationships/tags" Target="../tags/tag484.xml"/><Relationship Id="rId2" Type="http://schemas.openxmlformats.org/officeDocument/2006/relationships/tags" Target="../tags/tag461.xml"/><Relationship Id="rId16" Type="http://schemas.openxmlformats.org/officeDocument/2006/relationships/tags" Target="../tags/tag475.xml"/><Relationship Id="rId20" Type="http://schemas.openxmlformats.org/officeDocument/2006/relationships/tags" Target="../tags/tag479.xml"/><Relationship Id="rId29" Type="http://schemas.openxmlformats.org/officeDocument/2006/relationships/tags" Target="../tags/tag488.xml"/><Relationship Id="rId1" Type="http://schemas.openxmlformats.org/officeDocument/2006/relationships/tags" Target="../tags/tag460.xml"/><Relationship Id="rId6" Type="http://schemas.openxmlformats.org/officeDocument/2006/relationships/tags" Target="../tags/tag465.xml"/><Relationship Id="rId11" Type="http://schemas.openxmlformats.org/officeDocument/2006/relationships/tags" Target="../tags/tag470.xml"/><Relationship Id="rId24" Type="http://schemas.openxmlformats.org/officeDocument/2006/relationships/tags" Target="../tags/tag483.xml"/><Relationship Id="rId5" Type="http://schemas.openxmlformats.org/officeDocument/2006/relationships/tags" Target="../tags/tag464.xml"/><Relationship Id="rId15" Type="http://schemas.openxmlformats.org/officeDocument/2006/relationships/tags" Target="../tags/tag474.xml"/><Relationship Id="rId23" Type="http://schemas.openxmlformats.org/officeDocument/2006/relationships/tags" Target="../tags/tag482.xml"/><Relationship Id="rId28" Type="http://schemas.openxmlformats.org/officeDocument/2006/relationships/tags" Target="../tags/tag487.xml"/><Relationship Id="rId10" Type="http://schemas.openxmlformats.org/officeDocument/2006/relationships/tags" Target="../tags/tag469.xml"/><Relationship Id="rId19" Type="http://schemas.openxmlformats.org/officeDocument/2006/relationships/tags" Target="../tags/tag478.xml"/><Relationship Id="rId31" Type="http://schemas.openxmlformats.org/officeDocument/2006/relationships/notesSlide" Target="../notesSlides/notesSlide31.xml"/><Relationship Id="rId4" Type="http://schemas.openxmlformats.org/officeDocument/2006/relationships/tags" Target="../tags/tag463.xml"/><Relationship Id="rId9" Type="http://schemas.openxmlformats.org/officeDocument/2006/relationships/tags" Target="../tags/tag468.xml"/><Relationship Id="rId14" Type="http://schemas.openxmlformats.org/officeDocument/2006/relationships/tags" Target="../tags/tag473.xml"/><Relationship Id="rId22" Type="http://schemas.openxmlformats.org/officeDocument/2006/relationships/tags" Target="../tags/tag481.xml"/><Relationship Id="rId27" Type="http://schemas.openxmlformats.org/officeDocument/2006/relationships/tags" Target="../tags/tag486.xml"/><Relationship Id="rId30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496.xml"/><Relationship Id="rId13" Type="http://schemas.openxmlformats.org/officeDocument/2006/relationships/tags" Target="../tags/tag501.xml"/><Relationship Id="rId18" Type="http://schemas.openxmlformats.org/officeDocument/2006/relationships/tags" Target="../tags/tag506.xml"/><Relationship Id="rId26" Type="http://schemas.openxmlformats.org/officeDocument/2006/relationships/tags" Target="../tags/tag514.xml"/><Relationship Id="rId3" Type="http://schemas.openxmlformats.org/officeDocument/2006/relationships/tags" Target="../tags/tag491.xml"/><Relationship Id="rId21" Type="http://schemas.openxmlformats.org/officeDocument/2006/relationships/tags" Target="../tags/tag509.xml"/><Relationship Id="rId7" Type="http://schemas.openxmlformats.org/officeDocument/2006/relationships/tags" Target="../tags/tag495.xml"/><Relationship Id="rId12" Type="http://schemas.openxmlformats.org/officeDocument/2006/relationships/tags" Target="../tags/tag500.xml"/><Relationship Id="rId17" Type="http://schemas.openxmlformats.org/officeDocument/2006/relationships/tags" Target="../tags/tag505.xml"/><Relationship Id="rId25" Type="http://schemas.openxmlformats.org/officeDocument/2006/relationships/tags" Target="../tags/tag513.xml"/><Relationship Id="rId2" Type="http://schemas.openxmlformats.org/officeDocument/2006/relationships/tags" Target="../tags/tag490.xml"/><Relationship Id="rId16" Type="http://schemas.openxmlformats.org/officeDocument/2006/relationships/tags" Target="../tags/tag504.xml"/><Relationship Id="rId20" Type="http://schemas.openxmlformats.org/officeDocument/2006/relationships/tags" Target="../tags/tag508.xml"/><Relationship Id="rId29" Type="http://schemas.openxmlformats.org/officeDocument/2006/relationships/tags" Target="../tags/tag517.xml"/><Relationship Id="rId1" Type="http://schemas.openxmlformats.org/officeDocument/2006/relationships/tags" Target="../tags/tag489.xml"/><Relationship Id="rId6" Type="http://schemas.openxmlformats.org/officeDocument/2006/relationships/tags" Target="../tags/tag494.xml"/><Relationship Id="rId11" Type="http://schemas.openxmlformats.org/officeDocument/2006/relationships/tags" Target="../tags/tag499.xml"/><Relationship Id="rId24" Type="http://schemas.openxmlformats.org/officeDocument/2006/relationships/tags" Target="../tags/tag512.xml"/><Relationship Id="rId5" Type="http://schemas.openxmlformats.org/officeDocument/2006/relationships/tags" Target="../tags/tag493.xml"/><Relationship Id="rId15" Type="http://schemas.openxmlformats.org/officeDocument/2006/relationships/tags" Target="../tags/tag503.xml"/><Relationship Id="rId23" Type="http://schemas.openxmlformats.org/officeDocument/2006/relationships/tags" Target="../tags/tag511.xml"/><Relationship Id="rId28" Type="http://schemas.openxmlformats.org/officeDocument/2006/relationships/tags" Target="../tags/tag516.xml"/><Relationship Id="rId10" Type="http://schemas.openxmlformats.org/officeDocument/2006/relationships/tags" Target="../tags/tag498.xml"/><Relationship Id="rId19" Type="http://schemas.openxmlformats.org/officeDocument/2006/relationships/tags" Target="../tags/tag507.xml"/><Relationship Id="rId31" Type="http://schemas.openxmlformats.org/officeDocument/2006/relationships/notesSlide" Target="../notesSlides/notesSlide32.xml"/><Relationship Id="rId4" Type="http://schemas.openxmlformats.org/officeDocument/2006/relationships/tags" Target="../tags/tag492.xml"/><Relationship Id="rId9" Type="http://schemas.openxmlformats.org/officeDocument/2006/relationships/tags" Target="../tags/tag497.xml"/><Relationship Id="rId14" Type="http://schemas.openxmlformats.org/officeDocument/2006/relationships/tags" Target="../tags/tag502.xml"/><Relationship Id="rId22" Type="http://schemas.openxmlformats.org/officeDocument/2006/relationships/tags" Target="../tags/tag510.xml"/><Relationship Id="rId27" Type="http://schemas.openxmlformats.org/officeDocument/2006/relationships/tags" Target="../tags/tag515.xml"/><Relationship Id="rId30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525.xml"/><Relationship Id="rId13" Type="http://schemas.openxmlformats.org/officeDocument/2006/relationships/tags" Target="../tags/tag530.xml"/><Relationship Id="rId18" Type="http://schemas.openxmlformats.org/officeDocument/2006/relationships/tags" Target="../tags/tag535.xml"/><Relationship Id="rId26" Type="http://schemas.openxmlformats.org/officeDocument/2006/relationships/tags" Target="../tags/tag543.xml"/><Relationship Id="rId3" Type="http://schemas.openxmlformats.org/officeDocument/2006/relationships/tags" Target="../tags/tag520.xml"/><Relationship Id="rId21" Type="http://schemas.openxmlformats.org/officeDocument/2006/relationships/tags" Target="../tags/tag538.xml"/><Relationship Id="rId7" Type="http://schemas.openxmlformats.org/officeDocument/2006/relationships/tags" Target="../tags/tag524.xml"/><Relationship Id="rId12" Type="http://schemas.openxmlformats.org/officeDocument/2006/relationships/tags" Target="../tags/tag529.xml"/><Relationship Id="rId17" Type="http://schemas.openxmlformats.org/officeDocument/2006/relationships/tags" Target="../tags/tag534.xml"/><Relationship Id="rId25" Type="http://schemas.openxmlformats.org/officeDocument/2006/relationships/tags" Target="../tags/tag542.xml"/><Relationship Id="rId2" Type="http://schemas.openxmlformats.org/officeDocument/2006/relationships/tags" Target="../tags/tag519.xml"/><Relationship Id="rId16" Type="http://schemas.openxmlformats.org/officeDocument/2006/relationships/tags" Target="../tags/tag533.xml"/><Relationship Id="rId20" Type="http://schemas.openxmlformats.org/officeDocument/2006/relationships/tags" Target="../tags/tag537.xml"/><Relationship Id="rId29" Type="http://schemas.openxmlformats.org/officeDocument/2006/relationships/tags" Target="../tags/tag546.xml"/><Relationship Id="rId1" Type="http://schemas.openxmlformats.org/officeDocument/2006/relationships/tags" Target="../tags/tag518.xml"/><Relationship Id="rId6" Type="http://schemas.openxmlformats.org/officeDocument/2006/relationships/tags" Target="../tags/tag523.xml"/><Relationship Id="rId11" Type="http://schemas.openxmlformats.org/officeDocument/2006/relationships/tags" Target="../tags/tag528.xml"/><Relationship Id="rId24" Type="http://schemas.openxmlformats.org/officeDocument/2006/relationships/tags" Target="../tags/tag541.xml"/><Relationship Id="rId5" Type="http://schemas.openxmlformats.org/officeDocument/2006/relationships/tags" Target="../tags/tag522.xml"/><Relationship Id="rId15" Type="http://schemas.openxmlformats.org/officeDocument/2006/relationships/tags" Target="../tags/tag532.xml"/><Relationship Id="rId23" Type="http://schemas.openxmlformats.org/officeDocument/2006/relationships/tags" Target="../tags/tag540.xml"/><Relationship Id="rId28" Type="http://schemas.openxmlformats.org/officeDocument/2006/relationships/tags" Target="../tags/tag545.xml"/><Relationship Id="rId10" Type="http://schemas.openxmlformats.org/officeDocument/2006/relationships/tags" Target="../tags/tag527.xml"/><Relationship Id="rId19" Type="http://schemas.openxmlformats.org/officeDocument/2006/relationships/tags" Target="../tags/tag536.xml"/><Relationship Id="rId31" Type="http://schemas.openxmlformats.org/officeDocument/2006/relationships/notesSlide" Target="../notesSlides/notesSlide33.xml"/><Relationship Id="rId4" Type="http://schemas.openxmlformats.org/officeDocument/2006/relationships/tags" Target="../tags/tag521.xml"/><Relationship Id="rId9" Type="http://schemas.openxmlformats.org/officeDocument/2006/relationships/tags" Target="../tags/tag526.xml"/><Relationship Id="rId14" Type="http://schemas.openxmlformats.org/officeDocument/2006/relationships/tags" Target="../tags/tag531.xml"/><Relationship Id="rId22" Type="http://schemas.openxmlformats.org/officeDocument/2006/relationships/tags" Target="../tags/tag539.xml"/><Relationship Id="rId27" Type="http://schemas.openxmlformats.org/officeDocument/2006/relationships/tags" Target="../tags/tag544.xml"/><Relationship Id="rId30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554.xml"/><Relationship Id="rId13" Type="http://schemas.openxmlformats.org/officeDocument/2006/relationships/tags" Target="../tags/tag559.xml"/><Relationship Id="rId18" Type="http://schemas.openxmlformats.org/officeDocument/2006/relationships/tags" Target="../tags/tag564.xml"/><Relationship Id="rId26" Type="http://schemas.openxmlformats.org/officeDocument/2006/relationships/tags" Target="../tags/tag572.xml"/><Relationship Id="rId3" Type="http://schemas.openxmlformats.org/officeDocument/2006/relationships/tags" Target="../tags/tag549.xml"/><Relationship Id="rId21" Type="http://schemas.openxmlformats.org/officeDocument/2006/relationships/tags" Target="../tags/tag567.xml"/><Relationship Id="rId7" Type="http://schemas.openxmlformats.org/officeDocument/2006/relationships/tags" Target="../tags/tag553.xml"/><Relationship Id="rId12" Type="http://schemas.openxmlformats.org/officeDocument/2006/relationships/tags" Target="../tags/tag558.xml"/><Relationship Id="rId17" Type="http://schemas.openxmlformats.org/officeDocument/2006/relationships/tags" Target="../tags/tag563.xml"/><Relationship Id="rId25" Type="http://schemas.openxmlformats.org/officeDocument/2006/relationships/tags" Target="../tags/tag571.xml"/><Relationship Id="rId2" Type="http://schemas.openxmlformats.org/officeDocument/2006/relationships/tags" Target="../tags/tag548.xml"/><Relationship Id="rId16" Type="http://schemas.openxmlformats.org/officeDocument/2006/relationships/tags" Target="../tags/tag562.xml"/><Relationship Id="rId20" Type="http://schemas.openxmlformats.org/officeDocument/2006/relationships/tags" Target="../tags/tag566.xml"/><Relationship Id="rId29" Type="http://schemas.openxmlformats.org/officeDocument/2006/relationships/tags" Target="../tags/tag575.xml"/><Relationship Id="rId1" Type="http://schemas.openxmlformats.org/officeDocument/2006/relationships/tags" Target="../tags/tag547.xml"/><Relationship Id="rId6" Type="http://schemas.openxmlformats.org/officeDocument/2006/relationships/tags" Target="../tags/tag552.xml"/><Relationship Id="rId11" Type="http://schemas.openxmlformats.org/officeDocument/2006/relationships/tags" Target="../tags/tag557.xml"/><Relationship Id="rId24" Type="http://schemas.openxmlformats.org/officeDocument/2006/relationships/tags" Target="../tags/tag570.xml"/><Relationship Id="rId5" Type="http://schemas.openxmlformats.org/officeDocument/2006/relationships/tags" Target="../tags/tag551.xml"/><Relationship Id="rId15" Type="http://schemas.openxmlformats.org/officeDocument/2006/relationships/tags" Target="../tags/tag561.xml"/><Relationship Id="rId23" Type="http://schemas.openxmlformats.org/officeDocument/2006/relationships/tags" Target="../tags/tag569.xml"/><Relationship Id="rId28" Type="http://schemas.openxmlformats.org/officeDocument/2006/relationships/tags" Target="../tags/tag574.xml"/><Relationship Id="rId10" Type="http://schemas.openxmlformats.org/officeDocument/2006/relationships/tags" Target="../tags/tag556.xml"/><Relationship Id="rId19" Type="http://schemas.openxmlformats.org/officeDocument/2006/relationships/tags" Target="../tags/tag565.xml"/><Relationship Id="rId31" Type="http://schemas.openxmlformats.org/officeDocument/2006/relationships/notesSlide" Target="../notesSlides/notesSlide34.xml"/><Relationship Id="rId4" Type="http://schemas.openxmlformats.org/officeDocument/2006/relationships/tags" Target="../tags/tag550.xml"/><Relationship Id="rId9" Type="http://schemas.openxmlformats.org/officeDocument/2006/relationships/tags" Target="../tags/tag555.xml"/><Relationship Id="rId14" Type="http://schemas.openxmlformats.org/officeDocument/2006/relationships/tags" Target="../tags/tag560.xml"/><Relationship Id="rId22" Type="http://schemas.openxmlformats.org/officeDocument/2006/relationships/tags" Target="../tags/tag568.xml"/><Relationship Id="rId27" Type="http://schemas.openxmlformats.org/officeDocument/2006/relationships/tags" Target="../tags/tag573.xml"/><Relationship Id="rId30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583.xml"/><Relationship Id="rId13" Type="http://schemas.openxmlformats.org/officeDocument/2006/relationships/tags" Target="../tags/tag588.xml"/><Relationship Id="rId18" Type="http://schemas.openxmlformats.org/officeDocument/2006/relationships/tags" Target="../tags/tag593.xml"/><Relationship Id="rId26" Type="http://schemas.openxmlformats.org/officeDocument/2006/relationships/tags" Target="../tags/tag601.xml"/><Relationship Id="rId3" Type="http://schemas.openxmlformats.org/officeDocument/2006/relationships/tags" Target="../tags/tag578.xml"/><Relationship Id="rId21" Type="http://schemas.openxmlformats.org/officeDocument/2006/relationships/tags" Target="../tags/tag596.xml"/><Relationship Id="rId7" Type="http://schemas.openxmlformats.org/officeDocument/2006/relationships/tags" Target="../tags/tag582.xml"/><Relationship Id="rId12" Type="http://schemas.openxmlformats.org/officeDocument/2006/relationships/tags" Target="../tags/tag587.xml"/><Relationship Id="rId17" Type="http://schemas.openxmlformats.org/officeDocument/2006/relationships/tags" Target="../tags/tag592.xml"/><Relationship Id="rId25" Type="http://schemas.openxmlformats.org/officeDocument/2006/relationships/tags" Target="../tags/tag600.xml"/><Relationship Id="rId2" Type="http://schemas.openxmlformats.org/officeDocument/2006/relationships/tags" Target="../tags/tag577.xml"/><Relationship Id="rId16" Type="http://schemas.openxmlformats.org/officeDocument/2006/relationships/tags" Target="../tags/tag591.xml"/><Relationship Id="rId20" Type="http://schemas.openxmlformats.org/officeDocument/2006/relationships/tags" Target="../tags/tag595.xml"/><Relationship Id="rId29" Type="http://schemas.openxmlformats.org/officeDocument/2006/relationships/tags" Target="../tags/tag604.xml"/><Relationship Id="rId1" Type="http://schemas.openxmlformats.org/officeDocument/2006/relationships/tags" Target="../tags/tag576.xml"/><Relationship Id="rId6" Type="http://schemas.openxmlformats.org/officeDocument/2006/relationships/tags" Target="../tags/tag581.xml"/><Relationship Id="rId11" Type="http://schemas.openxmlformats.org/officeDocument/2006/relationships/tags" Target="../tags/tag586.xml"/><Relationship Id="rId24" Type="http://schemas.openxmlformats.org/officeDocument/2006/relationships/tags" Target="../tags/tag599.xml"/><Relationship Id="rId5" Type="http://schemas.openxmlformats.org/officeDocument/2006/relationships/tags" Target="../tags/tag580.xml"/><Relationship Id="rId15" Type="http://schemas.openxmlformats.org/officeDocument/2006/relationships/tags" Target="../tags/tag590.xml"/><Relationship Id="rId23" Type="http://schemas.openxmlformats.org/officeDocument/2006/relationships/tags" Target="../tags/tag598.xml"/><Relationship Id="rId28" Type="http://schemas.openxmlformats.org/officeDocument/2006/relationships/tags" Target="../tags/tag603.xml"/><Relationship Id="rId10" Type="http://schemas.openxmlformats.org/officeDocument/2006/relationships/tags" Target="../tags/tag585.xml"/><Relationship Id="rId19" Type="http://schemas.openxmlformats.org/officeDocument/2006/relationships/tags" Target="../tags/tag594.xml"/><Relationship Id="rId31" Type="http://schemas.openxmlformats.org/officeDocument/2006/relationships/notesSlide" Target="../notesSlides/notesSlide35.xml"/><Relationship Id="rId4" Type="http://schemas.openxmlformats.org/officeDocument/2006/relationships/tags" Target="../tags/tag579.xml"/><Relationship Id="rId9" Type="http://schemas.openxmlformats.org/officeDocument/2006/relationships/tags" Target="../tags/tag584.xml"/><Relationship Id="rId14" Type="http://schemas.openxmlformats.org/officeDocument/2006/relationships/tags" Target="../tags/tag589.xml"/><Relationship Id="rId22" Type="http://schemas.openxmlformats.org/officeDocument/2006/relationships/tags" Target="../tags/tag597.xml"/><Relationship Id="rId27" Type="http://schemas.openxmlformats.org/officeDocument/2006/relationships/tags" Target="../tags/tag602.xml"/><Relationship Id="rId30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612.xml"/><Relationship Id="rId13" Type="http://schemas.openxmlformats.org/officeDocument/2006/relationships/tags" Target="../tags/tag617.xml"/><Relationship Id="rId18" Type="http://schemas.openxmlformats.org/officeDocument/2006/relationships/tags" Target="../tags/tag622.xml"/><Relationship Id="rId26" Type="http://schemas.openxmlformats.org/officeDocument/2006/relationships/tags" Target="../tags/tag630.xml"/><Relationship Id="rId3" Type="http://schemas.openxmlformats.org/officeDocument/2006/relationships/tags" Target="../tags/tag607.xml"/><Relationship Id="rId21" Type="http://schemas.openxmlformats.org/officeDocument/2006/relationships/tags" Target="../tags/tag625.xml"/><Relationship Id="rId7" Type="http://schemas.openxmlformats.org/officeDocument/2006/relationships/tags" Target="../tags/tag611.xml"/><Relationship Id="rId12" Type="http://schemas.openxmlformats.org/officeDocument/2006/relationships/tags" Target="../tags/tag616.xml"/><Relationship Id="rId17" Type="http://schemas.openxmlformats.org/officeDocument/2006/relationships/tags" Target="../tags/tag621.xml"/><Relationship Id="rId25" Type="http://schemas.openxmlformats.org/officeDocument/2006/relationships/tags" Target="../tags/tag629.xml"/><Relationship Id="rId2" Type="http://schemas.openxmlformats.org/officeDocument/2006/relationships/tags" Target="../tags/tag606.xml"/><Relationship Id="rId16" Type="http://schemas.openxmlformats.org/officeDocument/2006/relationships/tags" Target="../tags/tag620.xml"/><Relationship Id="rId20" Type="http://schemas.openxmlformats.org/officeDocument/2006/relationships/tags" Target="../tags/tag624.xml"/><Relationship Id="rId29" Type="http://schemas.openxmlformats.org/officeDocument/2006/relationships/tags" Target="../tags/tag633.xml"/><Relationship Id="rId1" Type="http://schemas.openxmlformats.org/officeDocument/2006/relationships/tags" Target="../tags/tag605.xml"/><Relationship Id="rId6" Type="http://schemas.openxmlformats.org/officeDocument/2006/relationships/tags" Target="../tags/tag610.xml"/><Relationship Id="rId11" Type="http://schemas.openxmlformats.org/officeDocument/2006/relationships/tags" Target="../tags/tag615.xml"/><Relationship Id="rId24" Type="http://schemas.openxmlformats.org/officeDocument/2006/relationships/tags" Target="../tags/tag628.xml"/><Relationship Id="rId5" Type="http://schemas.openxmlformats.org/officeDocument/2006/relationships/tags" Target="../tags/tag609.xml"/><Relationship Id="rId15" Type="http://schemas.openxmlformats.org/officeDocument/2006/relationships/tags" Target="../tags/tag619.xml"/><Relationship Id="rId23" Type="http://schemas.openxmlformats.org/officeDocument/2006/relationships/tags" Target="../tags/tag627.xml"/><Relationship Id="rId28" Type="http://schemas.openxmlformats.org/officeDocument/2006/relationships/tags" Target="../tags/tag632.xml"/><Relationship Id="rId10" Type="http://schemas.openxmlformats.org/officeDocument/2006/relationships/tags" Target="../tags/tag614.xml"/><Relationship Id="rId19" Type="http://schemas.openxmlformats.org/officeDocument/2006/relationships/tags" Target="../tags/tag623.xml"/><Relationship Id="rId31" Type="http://schemas.openxmlformats.org/officeDocument/2006/relationships/notesSlide" Target="../notesSlides/notesSlide36.xml"/><Relationship Id="rId4" Type="http://schemas.openxmlformats.org/officeDocument/2006/relationships/tags" Target="../tags/tag608.xml"/><Relationship Id="rId9" Type="http://schemas.openxmlformats.org/officeDocument/2006/relationships/tags" Target="../tags/tag613.xml"/><Relationship Id="rId14" Type="http://schemas.openxmlformats.org/officeDocument/2006/relationships/tags" Target="../tags/tag618.xml"/><Relationship Id="rId22" Type="http://schemas.openxmlformats.org/officeDocument/2006/relationships/tags" Target="../tags/tag626.xml"/><Relationship Id="rId27" Type="http://schemas.openxmlformats.org/officeDocument/2006/relationships/tags" Target="../tags/tag631.xml"/><Relationship Id="rId30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641.xml"/><Relationship Id="rId13" Type="http://schemas.openxmlformats.org/officeDocument/2006/relationships/tags" Target="../tags/tag646.xml"/><Relationship Id="rId18" Type="http://schemas.openxmlformats.org/officeDocument/2006/relationships/tags" Target="../tags/tag651.xml"/><Relationship Id="rId26" Type="http://schemas.openxmlformats.org/officeDocument/2006/relationships/tags" Target="../tags/tag659.xml"/><Relationship Id="rId3" Type="http://schemas.openxmlformats.org/officeDocument/2006/relationships/tags" Target="../tags/tag636.xml"/><Relationship Id="rId21" Type="http://schemas.openxmlformats.org/officeDocument/2006/relationships/tags" Target="../tags/tag654.xml"/><Relationship Id="rId7" Type="http://schemas.openxmlformats.org/officeDocument/2006/relationships/tags" Target="../tags/tag640.xml"/><Relationship Id="rId12" Type="http://schemas.openxmlformats.org/officeDocument/2006/relationships/tags" Target="../tags/tag645.xml"/><Relationship Id="rId17" Type="http://schemas.openxmlformats.org/officeDocument/2006/relationships/tags" Target="../tags/tag650.xml"/><Relationship Id="rId25" Type="http://schemas.openxmlformats.org/officeDocument/2006/relationships/tags" Target="../tags/tag658.xml"/><Relationship Id="rId2" Type="http://schemas.openxmlformats.org/officeDocument/2006/relationships/tags" Target="../tags/tag635.xml"/><Relationship Id="rId16" Type="http://schemas.openxmlformats.org/officeDocument/2006/relationships/tags" Target="../tags/tag649.xml"/><Relationship Id="rId20" Type="http://schemas.openxmlformats.org/officeDocument/2006/relationships/tags" Target="../tags/tag653.xml"/><Relationship Id="rId29" Type="http://schemas.openxmlformats.org/officeDocument/2006/relationships/tags" Target="../tags/tag662.xml"/><Relationship Id="rId1" Type="http://schemas.openxmlformats.org/officeDocument/2006/relationships/tags" Target="../tags/tag634.xml"/><Relationship Id="rId6" Type="http://schemas.openxmlformats.org/officeDocument/2006/relationships/tags" Target="../tags/tag639.xml"/><Relationship Id="rId11" Type="http://schemas.openxmlformats.org/officeDocument/2006/relationships/tags" Target="../tags/tag644.xml"/><Relationship Id="rId24" Type="http://schemas.openxmlformats.org/officeDocument/2006/relationships/tags" Target="../tags/tag657.xml"/><Relationship Id="rId5" Type="http://schemas.openxmlformats.org/officeDocument/2006/relationships/tags" Target="../tags/tag638.xml"/><Relationship Id="rId15" Type="http://schemas.openxmlformats.org/officeDocument/2006/relationships/tags" Target="../tags/tag648.xml"/><Relationship Id="rId23" Type="http://schemas.openxmlformats.org/officeDocument/2006/relationships/tags" Target="../tags/tag656.xml"/><Relationship Id="rId28" Type="http://schemas.openxmlformats.org/officeDocument/2006/relationships/tags" Target="../tags/tag661.xml"/><Relationship Id="rId10" Type="http://schemas.openxmlformats.org/officeDocument/2006/relationships/tags" Target="../tags/tag643.xml"/><Relationship Id="rId19" Type="http://schemas.openxmlformats.org/officeDocument/2006/relationships/tags" Target="../tags/tag652.xml"/><Relationship Id="rId31" Type="http://schemas.openxmlformats.org/officeDocument/2006/relationships/notesSlide" Target="../notesSlides/notesSlide37.xml"/><Relationship Id="rId4" Type="http://schemas.openxmlformats.org/officeDocument/2006/relationships/tags" Target="../tags/tag637.xml"/><Relationship Id="rId9" Type="http://schemas.openxmlformats.org/officeDocument/2006/relationships/tags" Target="../tags/tag642.xml"/><Relationship Id="rId14" Type="http://schemas.openxmlformats.org/officeDocument/2006/relationships/tags" Target="../tags/tag647.xml"/><Relationship Id="rId22" Type="http://schemas.openxmlformats.org/officeDocument/2006/relationships/tags" Target="../tags/tag655.xml"/><Relationship Id="rId27" Type="http://schemas.openxmlformats.org/officeDocument/2006/relationships/tags" Target="../tags/tag660.xml"/><Relationship Id="rId30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670.xml"/><Relationship Id="rId13" Type="http://schemas.openxmlformats.org/officeDocument/2006/relationships/tags" Target="../tags/tag675.xml"/><Relationship Id="rId18" Type="http://schemas.openxmlformats.org/officeDocument/2006/relationships/tags" Target="../tags/tag680.xml"/><Relationship Id="rId26" Type="http://schemas.openxmlformats.org/officeDocument/2006/relationships/tags" Target="../tags/tag688.xml"/><Relationship Id="rId3" Type="http://schemas.openxmlformats.org/officeDocument/2006/relationships/tags" Target="../tags/tag665.xml"/><Relationship Id="rId21" Type="http://schemas.openxmlformats.org/officeDocument/2006/relationships/tags" Target="../tags/tag683.xml"/><Relationship Id="rId7" Type="http://schemas.openxmlformats.org/officeDocument/2006/relationships/tags" Target="../tags/tag669.xml"/><Relationship Id="rId12" Type="http://schemas.openxmlformats.org/officeDocument/2006/relationships/tags" Target="../tags/tag674.xml"/><Relationship Id="rId17" Type="http://schemas.openxmlformats.org/officeDocument/2006/relationships/tags" Target="../tags/tag679.xml"/><Relationship Id="rId25" Type="http://schemas.openxmlformats.org/officeDocument/2006/relationships/tags" Target="../tags/tag687.xml"/><Relationship Id="rId2" Type="http://schemas.openxmlformats.org/officeDocument/2006/relationships/tags" Target="../tags/tag664.xml"/><Relationship Id="rId16" Type="http://schemas.openxmlformats.org/officeDocument/2006/relationships/tags" Target="../tags/tag678.xml"/><Relationship Id="rId20" Type="http://schemas.openxmlformats.org/officeDocument/2006/relationships/tags" Target="../tags/tag682.xml"/><Relationship Id="rId29" Type="http://schemas.openxmlformats.org/officeDocument/2006/relationships/tags" Target="../tags/tag691.xml"/><Relationship Id="rId1" Type="http://schemas.openxmlformats.org/officeDocument/2006/relationships/tags" Target="../tags/tag663.xml"/><Relationship Id="rId6" Type="http://schemas.openxmlformats.org/officeDocument/2006/relationships/tags" Target="../tags/tag668.xml"/><Relationship Id="rId11" Type="http://schemas.openxmlformats.org/officeDocument/2006/relationships/tags" Target="../tags/tag673.xml"/><Relationship Id="rId24" Type="http://schemas.openxmlformats.org/officeDocument/2006/relationships/tags" Target="../tags/tag686.xml"/><Relationship Id="rId5" Type="http://schemas.openxmlformats.org/officeDocument/2006/relationships/tags" Target="../tags/tag667.xml"/><Relationship Id="rId15" Type="http://schemas.openxmlformats.org/officeDocument/2006/relationships/tags" Target="../tags/tag677.xml"/><Relationship Id="rId23" Type="http://schemas.openxmlformats.org/officeDocument/2006/relationships/tags" Target="../tags/tag685.xml"/><Relationship Id="rId28" Type="http://schemas.openxmlformats.org/officeDocument/2006/relationships/tags" Target="../tags/tag690.xml"/><Relationship Id="rId10" Type="http://schemas.openxmlformats.org/officeDocument/2006/relationships/tags" Target="../tags/tag672.xml"/><Relationship Id="rId19" Type="http://schemas.openxmlformats.org/officeDocument/2006/relationships/tags" Target="../tags/tag681.xml"/><Relationship Id="rId31" Type="http://schemas.openxmlformats.org/officeDocument/2006/relationships/notesSlide" Target="../notesSlides/notesSlide38.xml"/><Relationship Id="rId4" Type="http://schemas.openxmlformats.org/officeDocument/2006/relationships/tags" Target="../tags/tag666.xml"/><Relationship Id="rId9" Type="http://schemas.openxmlformats.org/officeDocument/2006/relationships/tags" Target="../tags/tag671.xml"/><Relationship Id="rId14" Type="http://schemas.openxmlformats.org/officeDocument/2006/relationships/tags" Target="../tags/tag676.xml"/><Relationship Id="rId22" Type="http://schemas.openxmlformats.org/officeDocument/2006/relationships/tags" Target="../tags/tag684.xml"/><Relationship Id="rId27" Type="http://schemas.openxmlformats.org/officeDocument/2006/relationships/tags" Target="../tags/tag689.xml"/><Relationship Id="rId30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699.xml"/><Relationship Id="rId13" Type="http://schemas.openxmlformats.org/officeDocument/2006/relationships/tags" Target="../tags/tag704.xml"/><Relationship Id="rId18" Type="http://schemas.openxmlformats.org/officeDocument/2006/relationships/tags" Target="../tags/tag709.xml"/><Relationship Id="rId26" Type="http://schemas.openxmlformats.org/officeDocument/2006/relationships/tags" Target="../tags/tag717.xml"/><Relationship Id="rId3" Type="http://schemas.openxmlformats.org/officeDocument/2006/relationships/tags" Target="../tags/tag694.xml"/><Relationship Id="rId21" Type="http://schemas.openxmlformats.org/officeDocument/2006/relationships/tags" Target="../tags/tag712.xml"/><Relationship Id="rId7" Type="http://schemas.openxmlformats.org/officeDocument/2006/relationships/tags" Target="../tags/tag698.xml"/><Relationship Id="rId12" Type="http://schemas.openxmlformats.org/officeDocument/2006/relationships/tags" Target="../tags/tag703.xml"/><Relationship Id="rId17" Type="http://schemas.openxmlformats.org/officeDocument/2006/relationships/tags" Target="../tags/tag708.xml"/><Relationship Id="rId25" Type="http://schemas.openxmlformats.org/officeDocument/2006/relationships/tags" Target="../tags/tag716.xml"/><Relationship Id="rId2" Type="http://schemas.openxmlformats.org/officeDocument/2006/relationships/tags" Target="../tags/tag693.xml"/><Relationship Id="rId16" Type="http://schemas.openxmlformats.org/officeDocument/2006/relationships/tags" Target="../tags/tag707.xml"/><Relationship Id="rId20" Type="http://schemas.openxmlformats.org/officeDocument/2006/relationships/tags" Target="../tags/tag711.xml"/><Relationship Id="rId29" Type="http://schemas.openxmlformats.org/officeDocument/2006/relationships/tags" Target="../tags/tag720.xml"/><Relationship Id="rId1" Type="http://schemas.openxmlformats.org/officeDocument/2006/relationships/tags" Target="../tags/tag692.xml"/><Relationship Id="rId6" Type="http://schemas.openxmlformats.org/officeDocument/2006/relationships/tags" Target="../tags/tag697.xml"/><Relationship Id="rId11" Type="http://schemas.openxmlformats.org/officeDocument/2006/relationships/tags" Target="../tags/tag702.xml"/><Relationship Id="rId24" Type="http://schemas.openxmlformats.org/officeDocument/2006/relationships/tags" Target="../tags/tag715.xml"/><Relationship Id="rId32" Type="http://schemas.openxmlformats.org/officeDocument/2006/relationships/notesSlide" Target="../notesSlides/notesSlide39.xml"/><Relationship Id="rId5" Type="http://schemas.openxmlformats.org/officeDocument/2006/relationships/tags" Target="../tags/tag696.xml"/><Relationship Id="rId15" Type="http://schemas.openxmlformats.org/officeDocument/2006/relationships/tags" Target="../tags/tag706.xml"/><Relationship Id="rId23" Type="http://schemas.openxmlformats.org/officeDocument/2006/relationships/tags" Target="../tags/tag714.xml"/><Relationship Id="rId28" Type="http://schemas.openxmlformats.org/officeDocument/2006/relationships/tags" Target="../tags/tag719.xml"/><Relationship Id="rId10" Type="http://schemas.openxmlformats.org/officeDocument/2006/relationships/tags" Target="../tags/tag701.xml"/><Relationship Id="rId19" Type="http://schemas.openxmlformats.org/officeDocument/2006/relationships/tags" Target="../tags/tag710.xml"/><Relationship Id="rId31" Type="http://schemas.openxmlformats.org/officeDocument/2006/relationships/slideLayout" Target="../slideLayouts/slideLayout6.xml"/><Relationship Id="rId4" Type="http://schemas.openxmlformats.org/officeDocument/2006/relationships/tags" Target="../tags/tag695.xml"/><Relationship Id="rId9" Type="http://schemas.openxmlformats.org/officeDocument/2006/relationships/tags" Target="../tags/tag700.xml"/><Relationship Id="rId14" Type="http://schemas.openxmlformats.org/officeDocument/2006/relationships/tags" Target="../tags/tag705.xml"/><Relationship Id="rId22" Type="http://schemas.openxmlformats.org/officeDocument/2006/relationships/tags" Target="../tags/tag713.xml"/><Relationship Id="rId27" Type="http://schemas.openxmlformats.org/officeDocument/2006/relationships/tags" Target="../tags/tag718.xml"/><Relationship Id="rId30" Type="http://schemas.openxmlformats.org/officeDocument/2006/relationships/tags" Target="../tags/tag7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729.xml"/><Relationship Id="rId13" Type="http://schemas.openxmlformats.org/officeDocument/2006/relationships/tags" Target="../tags/tag734.xml"/><Relationship Id="rId18" Type="http://schemas.openxmlformats.org/officeDocument/2006/relationships/tags" Target="../tags/tag739.xml"/><Relationship Id="rId26" Type="http://schemas.openxmlformats.org/officeDocument/2006/relationships/tags" Target="../tags/tag747.xml"/><Relationship Id="rId3" Type="http://schemas.openxmlformats.org/officeDocument/2006/relationships/tags" Target="../tags/tag724.xml"/><Relationship Id="rId21" Type="http://schemas.openxmlformats.org/officeDocument/2006/relationships/tags" Target="../tags/tag742.xml"/><Relationship Id="rId7" Type="http://schemas.openxmlformats.org/officeDocument/2006/relationships/tags" Target="../tags/tag728.xml"/><Relationship Id="rId12" Type="http://schemas.openxmlformats.org/officeDocument/2006/relationships/tags" Target="../tags/tag733.xml"/><Relationship Id="rId17" Type="http://schemas.openxmlformats.org/officeDocument/2006/relationships/tags" Target="../tags/tag738.xml"/><Relationship Id="rId25" Type="http://schemas.openxmlformats.org/officeDocument/2006/relationships/tags" Target="../tags/tag746.xml"/><Relationship Id="rId2" Type="http://schemas.openxmlformats.org/officeDocument/2006/relationships/tags" Target="../tags/tag723.xml"/><Relationship Id="rId16" Type="http://schemas.openxmlformats.org/officeDocument/2006/relationships/tags" Target="../tags/tag737.xml"/><Relationship Id="rId20" Type="http://schemas.openxmlformats.org/officeDocument/2006/relationships/tags" Target="../tags/tag741.xml"/><Relationship Id="rId29" Type="http://schemas.openxmlformats.org/officeDocument/2006/relationships/tags" Target="../tags/tag750.xml"/><Relationship Id="rId1" Type="http://schemas.openxmlformats.org/officeDocument/2006/relationships/tags" Target="../tags/tag722.xml"/><Relationship Id="rId6" Type="http://schemas.openxmlformats.org/officeDocument/2006/relationships/tags" Target="../tags/tag727.xml"/><Relationship Id="rId11" Type="http://schemas.openxmlformats.org/officeDocument/2006/relationships/tags" Target="../tags/tag732.xml"/><Relationship Id="rId24" Type="http://schemas.openxmlformats.org/officeDocument/2006/relationships/tags" Target="../tags/tag745.xml"/><Relationship Id="rId32" Type="http://schemas.openxmlformats.org/officeDocument/2006/relationships/notesSlide" Target="../notesSlides/notesSlide40.xml"/><Relationship Id="rId5" Type="http://schemas.openxmlformats.org/officeDocument/2006/relationships/tags" Target="../tags/tag726.xml"/><Relationship Id="rId15" Type="http://schemas.openxmlformats.org/officeDocument/2006/relationships/tags" Target="../tags/tag736.xml"/><Relationship Id="rId23" Type="http://schemas.openxmlformats.org/officeDocument/2006/relationships/tags" Target="../tags/tag744.xml"/><Relationship Id="rId28" Type="http://schemas.openxmlformats.org/officeDocument/2006/relationships/tags" Target="../tags/tag749.xml"/><Relationship Id="rId10" Type="http://schemas.openxmlformats.org/officeDocument/2006/relationships/tags" Target="../tags/tag731.xml"/><Relationship Id="rId19" Type="http://schemas.openxmlformats.org/officeDocument/2006/relationships/tags" Target="../tags/tag740.xml"/><Relationship Id="rId31" Type="http://schemas.openxmlformats.org/officeDocument/2006/relationships/slideLayout" Target="../slideLayouts/slideLayout6.xml"/><Relationship Id="rId4" Type="http://schemas.openxmlformats.org/officeDocument/2006/relationships/tags" Target="../tags/tag725.xml"/><Relationship Id="rId9" Type="http://schemas.openxmlformats.org/officeDocument/2006/relationships/tags" Target="../tags/tag730.xml"/><Relationship Id="rId14" Type="http://schemas.openxmlformats.org/officeDocument/2006/relationships/tags" Target="../tags/tag735.xml"/><Relationship Id="rId22" Type="http://schemas.openxmlformats.org/officeDocument/2006/relationships/tags" Target="../tags/tag743.xml"/><Relationship Id="rId27" Type="http://schemas.openxmlformats.org/officeDocument/2006/relationships/tags" Target="../tags/tag748.xml"/><Relationship Id="rId30" Type="http://schemas.openxmlformats.org/officeDocument/2006/relationships/tags" Target="../tags/tag7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754.xml"/><Relationship Id="rId2" Type="http://schemas.openxmlformats.org/officeDocument/2006/relationships/tags" Target="../tags/tag753.xml"/><Relationship Id="rId1" Type="http://schemas.openxmlformats.org/officeDocument/2006/relationships/tags" Target="../tags/tag752.xml"/><Relationship Id="rId5" Type="http://schemas.openxmlformats.org/officeDocument/2006/relationships/notesSlide" Target="../notesSlides/notesSlide41.xml"/><Relationship Id="rId4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6.xml"/><Relationship Id="rId1" Type="http://schemas.openxmlformats.org/officeDocument/2006/relationships/tags" Target="../tags/tag755.xml"/><Relationship Id="rId4" Type="http://schemas.openxmlformats.org/officeDocument/2006/relationships/notesSlide" Target="../notesSlides/notesSlide4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759.xml"/><Relationship Id="rId2" Type="http://schemas.openxmlformats.org/officeDocument/2006/relationships/tags" Target="../tags/tag758.xml"/><Relationship Id="rId1" Type="http://schemas.openxmlformats.org/officeDocument/2006/relationships/tags" Target="../tags/tag757.xml"/><Relationship Id="rId5" Type="http://schemas.openxmlformats.org/officeDocument/2006/relationships/notesSlide" Target="../notesSlides/notesSlide43.xml"/><Relationship Id="rId4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1.xml"/><Relationship Id="rId1" Type="http://schemas.openxmlformats.org/officeDocument/2006/relationships/tags" Target="../tags/tag760.xml"/><Relationship Id="rId4" Type="http://schemas.openxmlformats.org/officeDocument/2006/relationships/notesSlide" Target="../notesSlides/notesSlide4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3.xml"/><Relationship Id="rId1" Type="http://schemas.openxmlformats.org/officeDocument/2006/relationships/tags" Target="../tags/tag762.xml"/><Relationship Id="rId4" Type="http://schemas.openxmlformats.org/officeDocument/2006/relationships/notesSlide" Target="../notesSlides/notesSlide4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771.xml"/><Relationship Id="rId13" Type="http://schemas.openxmlformats.org/officeDocument/2006/relationships/tags" Target="../tags/tag776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766.xml"/><Relationship Id="rId7" Type="http://schemas.openxmlformats.org/officeDocument/2006/relationships/tags" Target="../tags/tag770.xml"/><Relationship Id="rId12" Type="http://schemas.openxmlformats.org/officeDocument/2006/relationships/tags" Target="../tags/tag775.xml"/><Relationship Id="rId17" Type="http://schemas.openxmlformats.org/officeDocument/2006/relationships/tags" Target="../tags/tag780.xml"/><Relationship Id="rId2" Type="http://schemas.openxmlformats.org/officeDocument/2006/relationships/tags" Target="../tags/tag765.xml"/><Relationship Id="rId16" Type="http://schemas.openxmlformats.org/officeDocument/2006/relationships/tags" Target="../tags/tag779.xml"/><Relationship Id="rId1" Type="http://schemas.openxmlformats.org/officeDocument/2006/relationships/tags" Target="../tags/tag764.xml"/><Relationship Id="rId6" Type="http://schemas.openxmlformats.org/officeDocument/2006/relationships/tags" Target="../tags/tag769.xml"/><Relationship Id="rId11" Type="http://schemas.openxmlformats.org/officeDocument/2006/relationships/tags" Target="../tags/tag774.xml"/><Relationship Id="rId5" Type="http://schemas.openxmlformats.org/officeDocument/2006/relationships/tags" Target="../tags/tag768.xml"/><Relationship Id="rId15" Type="http://schemas.openxmlformats.org/officeDocument/2006/relationships/tags" Target="../tags/tag778.xml"/><Relationship Id="rId10" Type="http://schemas.openxmlformats.org/officeDocument/2006/relationships/tags" Target="../tags/tag773.xml"/><Relationship Id="rId19" Type="http://schemas.openxmlformats.org/officeDocument/2006/relationships/notesSlide" Target="../notesSlides/notesSlide46.xml"/><Relationship Id="rId4" Type="http://schemas.openxmlformats.org/officeDocument/2006/relationships/tags" Target="../tags/tag767.xml"/><Relationship Id="rId9" Type="http://schemas.openxmlformats.org/officeDocument/2006/relationships/tags" Target="../tags/tag772.xml"/><Relationship Id="rId14" Type="http://schemas.openxmlformats.org/officeDocument/2006/relationships/tags" Target="../tags/tag77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78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783.xml"/><Relationship Id="rId7" Type="http://schemas.openxmlformats.org/officeDocument/2006/relationships/tags" Target="../tags/tag787.xml"/><Relationship Id="rId12" Type="http://schemas.openxmlformats.org/officeDocument/2006/relationships/tags" Target="../tags/tag792.xml"/><Relationship Id="rId2" Type="http://schemas.openxmlformats.org/officeDocument/2006/relationships/tags" Target="../tags/tag782.xml"/><Relationship Id="rId1" Type="http://schemas.openxmlformats.org/officeDocument/2006/relationships/tags" Target="../tags/tag781.xml"/><Relationship Id="rId6" Type="http://schemas.openxmlformats.org/officeDocument/2006/relationships/tags" Target="../tags/tag786.xml"/><Relationship Id="rId11" Type="http://schemas.openxmlformats.org/officeDocument/2006/relationships/tags" Target="../tags/tag791.xml"/><Relationship Id="rId5" Type="http://schemas.openxmlformats.org/officeDocument/2006/relationships/tags" Target="../tags/tag785.xml"/><Relationship Id="rId10" Type="http://schemas.openxmlformats.org/officeDocument/2006/relationships/tags" Target="../tags/tag790.xml"/><Relationship Id="rId4" Type="http://schemas.openxmlformats.org/officeDocument/2006/relationships/tags" Target="../tags/tag784.xml"/><Relationship Id="rId9" Type="http://schemas.openxmlformats.org/officeDocument/2006/relationships/tags" Target="../tags/tag78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4.xml"/><Relationship Id="rId1" Type="http://schemas.openxmlformats.org/officeDocument/2006/relationships/tags" Target="../tags/tag793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3" Type="http://schemas.openxmlformats.org/officeDocument/2006/relationships/tags" Target="../tags/tag807.xml"/><Relationship Id="rId18" Type="http://schemas.openxmlformats.org/officeDocument/2006/relationships/tags" Target="../tags/tag812.xml"/><Relationship Id="rId26" Type="http://schemas.openxmlformats.org/officeDocument/2006/relationships/tags" Target="../tags/tag820.xml"/><Relationship Id="rId39" Type="http://schemas.openxmlformats.org/officeDocument/2006/relationships/tags" Target="../tags/tag833.xml"/><Relationship Id="rId3" Type="http://schemas.openxmlformats.org/officeDocument/2006/relationships/tags" Target="../tags/tag797.xml"/><Relationship Id="rId21" Type="http://schemas.openxmlformats.org/officeDocument/2006/relationships/tags" Target="../tags/tag815.xml"/><Relationship Id="rId34" Type="http://schemas.openxmlformats.org/officeDocument/2006/relationships/tags" Target="../tags/tag828.xml"/><Relationship Id="rId42" Type="http://schemas.openxmlformats.org/officeDocument/2006/relationships/tags" Target="../tags/tag836.xml"/><Relationship Id="rId47" Type="http://schemas.openxmlformats.org/officeDocument/2006/relationships/tags" Target="../tags/tag841.xml"/><Relationship Id="rId50" Type="http://schemas.openxmlformats.org/officeDocument/2006/relationships/tags" Target="../tags/tag844.xml"/><Relationship Id="rId7" Type="http://schemas.openxmlformats.org/officeDocument/2006/relationships/tags" Target="../tags/tag801.xml"/><Relationship Id="rId12" Type="http://schemas.openxmlformats.org/officeDocument/2006/relationships/tags" Target="../tags/tag806.xml"/><Relationship Id="rId17" Type="http://schemas.openxmlformats.org/officeDocument/2006/relationships/tags" Target="../tags/tag811.xml"/><Relationship Id="rId25" Type="http://schemas.openxmlformats.org/officeDocument/2006/relationships/tags" Target="../tags/tag819.xml"/><Relationship Id="rId33" Type="http://schemas.openxmlformats.org/officeDocument/2006/relationships/tags" Target="../tags/tag827.xml"/><Relationship Id="rId38" Type="http://schemas.openxmlformats.org/officeDocument/2006/relationships/tags" Target="../tags/tag832.xml"/><Relationship Id="rId46" Type="http://schemas.openxmlformats.org/officeDocument/2006/relationships/tags" Target="../tags/tag840.xml"/><Relationship Id="rId2" Type="http://schemas.openxmlformats.org/officeDocument/2006/relationships/tags" Target="../tags/tag796.xml"/><Relationship Id="rId16" Type="http://schemas.openxmlformats.org/officeDocument/2006/relationships/tags" Target="../tags/tag810.xml"/><Relationship Id="rId20" Type="http://schemas.openxmlformats.org/officeDocument/2006/relationships/tags" Target="../tags/tag814.xml"/><Relationship Id="rId29" Type="http://schemas.openxmlformats.org/officeDocument/2006/relationships/tags" Target="../tags/tag823.xml"/><Relationship Id="rId41" Type="http://schemas.openxmlformats.org/officeDocument/2006/relationships/tags" Target="../tags/tag835.xml"/><Relationship Id="rId1" Type="http://schemas.openxmlformats.org/officeDocument/2006/relationships/tags" Target="../tags/tag795.xml"/><Relationship Id="rId6" Type="http://schemas.openxmlformats.org/officeDocument/2006/relationships/tags" Target="../tags/tag800.xml"/><Relationship Id="rId11" Type="http://schemas.openxmlformats.org/officeDocument/2006/relationships/tags" Target="../tags/tag805.xml"/><Relationship Id="rId24" Type="http://schemas.openxmlformats.org/officeDocument/2006/relationships/tags" Target="../tags/tag818.xml"/><Relationship Id="rId32" Type="http://schemas.openxmlformats.org/officeDocument/2006/relationships/tags" Target="../tags/tag826.xml"/><Relationship Id="rId37" Type="http://schemas.openxmlformats.org/officeDocument/2006/relationships/tags" Target="../tags/tag831.xml"/><Relationship Id="rId40" Type="http://schemas.openxmlformats.org/officeDocument/2006/relationships/tags" Target="../tags/tag834.xml"/><Relationship Id="rId45" Type="http://schemas.openxmlformats.org/officeDocument/2006/relationships/tags" Target="../tags/tag839.xml"/><Relationship Id="rId5" Type="http://schemas.openxmlformats.org/officeDocument/2006/relationships/tags" Target="../tags/tag799.xml"/><Relationship Id="rId15" Type="http://schemas.openxmlformats.org/officeDocument/2006/relationships/tags" Target="../tags/tag809.xml"/><Relationship Id="rId23" Type="http://schemas.openxmlformats.org/officeDocument/2006/relationships/tags" Target="../tags/tag817.xml"/><Relationship Id="rId28" Type="http://schemas.openxmlformats.org/officeDocument/2006/relationships/tags" Target="../tags/tag822.xml"/><Relationship Id="rId36" Type="http://schemas.openxmlformats.org/officeDocument/2006/relationships/tags" Target="../tags/tag830.xml"/><Relationship Id="rId49" Type="http://schemas.openxmlformats.org/officeDocument/2006/relationships/tags" Target="../tags/tag843.xml"/><Relationship Id="rId10" Type="http://schemas.openxmlformats.org/officeDocument/2006/relationships/tags" Target="../tags/tag804.xml"/><Relationship Id="rId19" Type="http://schemas.openxmlformats.org/officeDocument/2006/relationships/tags" Target="../tags/tag813.xml"/><Relationship Id="rId31" Type="http://schemas.openxmlformats.org/officeDocument/2006/relationships/tags" Target="../tags/tag825.xml"/><Relationship Id="rId44" Type="http://schemas.openxmlformats.org/officeDocument/2006/relationships/tags" Target="../tags/tag838.xml"/><Relationship Id="rId52" Type="http://schemas.openxmlformats.org/officeDocument/2006/relationships/notesSlide" Target="../notesSlides/notesSlide48.xml"/><Relationship Id="rId4" Type="http://schemas.openxmlformats.org/officeDocument/2006/relationships/tags" Target="../tags/tag798.xml"/><Relationship Id="rId9" Type="http://schemas.openxmlformats.org/officeDocument/2006/relationships/tags" Target="../tags/tag803.xml"/><Relationship Id="rId14" Type="http://schemas.openxmlformats.org/officeDocument/2006/relationships/tags" Target="../tags/tag808.xml"/><Relationship Id="rId22" Type="http://schemas.openxmlformats.org/officeDocument/2006/relationships/tags" Target="../tags/tag816.xml"/><Relationship Id="rId27" Type="http://schemas.openxmlformats.org/officeDocument/2006/relationships/tags" Target="../tags/tag821.xml"/><Relationship Id="rId30" Type="http://schemas.openxmlformats.org/officeDocument/2006/relationships/tags" Target="../tags/tag824.xml"/><Relationship Id="rId35" Type="http://schemas.openxmlformats.org/officeDocument/2006/relationships/tags" Target="../tags/tag829.xml"/><Relationship Id="rId43" Type="http://schemas.openxmlformats.org/officeDocument/2006/relationships/tags" Target="../tags/tag837.xml"/><Relationship Id="rId48" Type="http://schemas.openxmlformats.org/officeDocument/2006/relationships/tags" Target="../tags/tag842.xml"/><Relationship Id="rId8" Type="http://schemas.openxmlformats.org/officeDocument/2006/relationships/tags" Target="../tags/tag802.xml"/><Relationship Id="rId5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5.xml"/></Relationships>
</file>

<file path=ppt/slides/_rels/slide65.xml.rels><?xml version="1.0" encoding="UTF-8" standalone="yes"?>
<Relationships xmlns="http://schemas.openxmlformats.org/package/2006/relationships"><Relationship Id="rId13" Type="http://schemas.openxmlformats.org/officeDocument/2006/relationships/tags" Target="../tags/tag858.xml"/><Relationship Id="rId18" Type="http://schemas.openxmlformats.org/officeDocument/2006/relationships/tags" Target="../tags/tag863.xml"/><Relationship Id="rId26" Type="http://schemas.openxmlformats.org/officeDocument/2006/relationships/tags" Target="../tags/tag871.xml"/><Relationship Id="rId39" Type="http://schemas.openxmlformats.org/officeDocument/2006/relationships/tags" Target="../tags/tag884.xml"/><Relationship Id="rId3" Type="http://schemas.openxmlformats.org/officeDocument/2006/relationships/tags" Target="../tags/tag848.xml"/><Relationship Id="rId21" Type="http://schemas.openxmlformats.org/officeDocument/2006/relationships/tags" Target="../tags/tag866.xml"/><Relationship Id="rId34" Type="http://schemas.openxmlformats.org/officeDocument/2006/relationships/tags" Target="../tags/tag879.xml"/><Relationship Id="rId42" Type="http://schemas.openxmlformats.org/officeDocument/2006/relationships/tags" Target="../tags/tag887.xml"/><Relationship Id="rId47" Type="http://schemas.openxmlformats.org/officeDocument/2006/relationships/tags" Target="../tags/tag892.xml"/><Relationship Id="rId50" Type="http://schemas.openxmlformats.org/officeDocument/2006/relationships/tags" Target="../tags/tag895.xml"/><Relationship Id="rId7" Type="http://schemas.openxmlformats.org/officeDocument/2006/relationships/tags" Target="../tags/tag852.xml"/><Relationship Id="rId12" Type="http://schemas.openxmlformats.org/officeDocument/2006/relationships/tags" Target="../tags/tag857.xml"/><Relationship Id="rId17" Type="http://schemas.openxmlformats.org/officeDocument/2006/relationships/tags" Target="../tags/tag862.xml"/><Relationship Id="rId25" Type="http://schemas.openxmlformats.org/officeDocument/2006/relationships/tags" Target="../tags/tag870.xml"/><Relationship Id="rId33" Type="http://schemas.openxmlformats.org/officeDocument/2006/relationships/tags" Target="../tags/tag878.xml"/><Relationship Id="rId38" Type="http://schemas.openxmlformats.org/officeDocument/2006/relationships/tags" Target="../tags/tag883.xml"/><Relationship Id="rId46" Type="http://schemas.openxmlformats.org/officeDocument/2006/relationships/tags" Target="../tags/tag891.xml"/><Relationship Id="rId2" Type="http://schemas.openxmlformats.org/officeDocument/2006/relationships/tags" Target="../tags/tag847.xml"/><Relationship Id="rId16" Type="http://schemas.openxmlformats.org/officeDocument/2006/relationships/tags" Target="../tags/tag861.xml"/><Relationship Id="rId20" Type="http://schemas.openxmlformats.org/officeDocument/2006/relationships/tags" Target="../tags/tag865.xml"/><Relationship Id="rId29" Type="http://schemas.openxmlformats.org/officeDocument/2006/relationships/tags" Target="../tags/tag874.xml"/><Relationship Id="rId41" Type="http://schemas.openxmlformats.org/officeDocument/2006/relationships/tags" Target="../tags/tag886.xml"/><Relationship Id="rId1" Type="http://schemas.openxmlformats.org/officeDocument/2006/relationships/tags" Target="../tags/tag846.xml"/><Relationship Id="rId6" Type="http://schemas.openxmlformats.org/officeDocument/2006/relationships/tags" Target="../tags/tag851.xml"/><Relationship Id="rId11" Type="http://schemas.openxmlformats.org/officeDocument/2006/relationships/tags" Target="../tags/tag856.xml"/><Relationship Id="rId24" Type="http://schemas.openxmlformats.org/officeDocument/2006/relationships/tags" Target="../tags/tag869.xml"/><Relationship Id="rId32" Type="http://schemas.openxmlformats.org/officeDocument/2006/relationships/tags" Target="../tags/tag877.xml"/><Relationship Id="rId37" Type="http://schemas.openxmlformats.org/officeDocument/2006/relationships/tags" Target="../tags/tag882.xml"/><Relationship Id="rId40" Type="http://schemas.openxmlformats.org/officeDocument/2006/relationships/tags" Target="../tags/tag885.xml"/><Relationship Id="rId45" Type="http://schemas.openxmlformats.org/officeDocument/2006/relationships/tags" Target="../tags/tag890.xml"/><Relationship Id="rId5" Type="http://schemas.openxmlformats.org/officeDocument/2006/relationships/tags" Target="../tags/tag850.xml"/><Relationship Id="rId15" Type="http://schemas.openxmlformats.org/officeDocument/2006/relationships/tags" Target="../tags/tag860.xml"/><Relationship Id="rId23" Type="http://schemas.openxmlformats.org/officeDocument/2006/relationships/tags" Target="../tags/tag868.xml"/><Relationship Id="rId28" Type="http://schemas.openxmlformats.org/officeDocument/2006/relationships/tags" Target="../tags/tag873.xml"/><Relationship Id="rId36" Type="http://schemas.openxmlformats.org/officeDocument/2006/relationships/tags" Target="../tags/tag881.xml"/><Relationship Id="rId49" Type="http://schemas.openxmlformats.org/officeDocument/2006/relationships/tags" Target="../tags/tag894.xml"/><Relationship Id="rId10" Type="http://schemas.openxmlformats.org/officeDocument/2006/relationships/tags" Target="../tags/tag855.xml"/><Relationship Id="rId19" Type="http://schemas.openxmlformats.org/officeDocument/2006/relationships/tags" Target="../tags/tag864.xml"/><Relationship Id="rId31" Type="http://schemas.openxmlformats.org/officeDocument/2006/relationships/tags" Target="../tags/tag876.xml"/><Relationship Id="rId44" Type="http://schemas.openxmlformats.org/officeDocument/2006/relationships/tags" Target="../tags/tag889.xml"/><Relationship Id="rId52" Type="http://schemas.openxmlformats.org/officeDocument/2006/relationships/notesSlide" Target="../notesSlides/notesSlide50.xml"/><Relationship Id="rId4" Type="http://schemas.openxmlformats.org/officeDocument/2006/relationships/tags" Target="../tags/tag849.xml"/><Relationship Id="rId9" Type="http://schemas.openxmlformats.org/officeDocument/2006/relationships/tags" Target="../tags/tag854.xml"/><Relationship Id="rId14" Type="http://schemas.openxmlformats.org/officeDocument/2006/relationships/tags" Target="../tags/tag859.xml"/><Relationship Id="rId22" Type="http://schemas.openxmlformats.org/officeDocument/2006/relationships/tags" Target="../tags/tag867.xml"/><Relationship Id="rId27" Type="http://schemas.openxmlformats.org/officeDocument/2006/relationships/tags" Target="../tags/tag872.xml"/><Relationship Id="rId30" Type="http://schemas.openxmlformats.org/officeDocument/2006/relationships/tags" Target="../tags/tag875.xml"/><Relationship Id="rId35" Type="http://schemas.openxmlformats.org/officeDocument/2006/relationships/tags" Target="../tags/tag880.xml"/><Relationship Id="rId43" Type="http://schemas.openxmlformats.org/officeDocument/2006/relationships/tags" Target="../tags/tag888.xml"/><Relationship Id="rId48" Type="http://schemas.openxmlformats.org/officeDocument/2006/relationships/tags" Target="../tags/tag893.xml"/><Relationship Id="rId8" Type="http://schemas.openxmlformats.org/officeDocument/2006/relationships/tags" Target="../tags/tag853.xml"/><Relationship Id="rId5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3" Type="http://schemas.openxmlformats.org/officeDocument/2006/relationships/tags" Target="../tags/tag908.xml"/><Relationship Id="rId18" Type="http://schemas.openxmlformats.org/officeDocument/2006/relationships/tags" Target="../tags/tag913.xml"/><Relationship Id="rId26" Type="http://schemas.openxmlformats.org/officeDocument/2006/relationships/tags" Target="../tags/tag921.xml"/><Relationship Id="rId39" Type="http://schemas.openxmlformats.org/officeDocument/2006/relationships/tags" Target="../tags/tag934.xml"/><Relationship Id="rId3" Type="http://schemas.openxmlformats.org/officeDocument/2006/relationships/tags" Target="../tags/tag898.xml"/><Relationship Id="rId21" Type="http://schemas.openxmlformats.org/officeDocument/2006/relationships/tags" Target="../tags/tag916.xml"/><Relationship Id="rId34" Type="http://schemas.openxmlformats.org/officeDocument/2006/relationships/tags" Target="../tags/tag929.xml"/><Relationship Id="rId42" Type="http://schemas.openxmlformats.org/officeDocument/2006/relationships/tags" Target="../tags/tag937.xml"/><Relationship Id="rId47" Type="http://schemas.openxmlformats.org/officeDocument/2006/relationships/tags" Target="../tags/tag942.xml"/><Relationship Id="rId50" Type="http://schemas.openxmlformats.org/officeDocument/2006/relationships/tags" Target="../tags/tag945.xml"/><Relationship Id="rId7" Type="http://schemas.openxmlformats.org/officeDocument/2006/relationships/tags" Target="../tags/tag902.xml"/><Relationship Id="rId12" Type="http://schemas.openxmlformats.org/officeDocument/2006/relationships/tags" Target="../tags/tag907.xml"/><Relationship Id="rId17" Type="http://schemas.openxmlformats.org/officeDocument/2006/relationships/tags" Target="../tags/tag912.xml"/><Relationship Id="rId25" Type="http://schemas.openxmlformats.org/officeDocument/2006/relationships/tags" Target="../tags/tag920.xml"/><Relationship Id="rId33" Type="http://schemas.openxmlformats.org/officeDocument/2006/relationships/tags" Target="../tags/tag928.xml"/><Relationship Id="rId38" Type="http://schemas.openxmlformats.org/officeDocument/2006/relationships/tags" Target="../tags/tag933.xml"/><Relationship Id="rId46" Type="http://schemas.openxmlformats.org/officeDocument/2006/relationships/tags" Target="../tags/tag941.xml"/><Relationship Id="rId2" Type="http://schemas.openxmlformats.org/officeDocument/2006/relationships/tags" Target="../tags/tag897.xml"/><Relationship Id="rId16" Type="http://schemas.openxmlformats.org/officeDocument/2006/relationships/tags" Target="../tags/tag911.xml"/><Relationship Id="rId20" Type="http://schemas.openxmlformats.org/officeDocument/2006/relationships/tags" Target="../tags/tag915.xml"/><Relationship Id="rId29" Type="http://schemas.openxmlformats.org/officeDocument/2006/relationships/tags" Target="../tags/tag924.xml"/><Relationship Id="rId41" Type="http://schemas.openxmlformats.org/officeDocument/2006/relationships/tags" Target="../tags/tag936.xml"/><Relationship Id="rId1" Type="http://schemas.openxmlformats.org/officeDocument/2006/relationships/tags" Target="../tags/tag896.xml"/><Relationship Id="rId6" Type="http://schemas.openxmlformats.org/officeDocument/2006/relationships/tags" Target="../tags/tag901.xml"/><Relationship Id="rId11" Type="http://schemas.openxmlformats.org/officeDocument/2006/relationships/tags" Target="../tags/tag906.xml"/><Relationship Id="rId24" Type="http://schemas.openxmlformats.org/officeDocument/2006/relationships/tags" Target="../tags/tag919.xml"/><Relationship Id="rId32" Type="http://schemas.openxmlformats.org/officeDocument/2006/relationships/tags" Target="../tags/tag927.xml"/><Relationship Id="rId37" Type="http://schemas.openxmlformats.org/officeDocument/2006/relationships/tags" Target="../tags/tag932.xml"/><Relationship Id="rId40" Type="http://schemas.openxmlformats.org/officeDocument/2006/relationships/tags" Target="../tags/tag935.xml"/><Relationship Id="rId45" Type="http://schemas.openxmlformats.org/officeDocument/2006/relationships/tags" Target="../tags/tag940.xml"/><Relationship Id="rId5" Type="http://schemas.openxmlformats.org/officeDocument/2006/relationships/tags" Target="../tags/tag900.xml"/><Relationship Id="rId15" Type="http://schemas.openxmlformats.org/officeDocument/2006/relationships/tags" Target="../tags/tag910.xml"/><Relationship Id="rId23" Type="http://schemas.openxmlformats.org/officeDocument/2006/relationships/tags" Target="../tags/tag918.xml"/><Relationship Id="rId28" Type="http://schemas.openxmlformats.org/officeDocument/2006/relationships/tags" Target="../tags/tag923.xml"/><Relationship Id="rId36" Type="http://schemas.openxmlformats.org/officeDocument/2006/relationships/tags" Target="../tags/tag931.xml"/><Relationship Id="rId49" Type="http://schemas.openxmlformats.org/officeDocument/2006/relationships/tags" Target="../tags/tag944.xml"/><Relationship Id="rId10" Type="http://schemas.openxmlformats.org/officeDocument/2006/relationships/tags" Target="../tags/tag905.xml"/><Relationship Id="rId19" Type="http://schemas.openxmlformats.org/officeDocument/2006/relationships/tags" Target="../tags/tag914.xml"/><Relationship Id="rId31" Type="http://schemas.openxmlformats.org/officeDocument/2006/relationships/tags" Target="../tags/tag926.xml"/><Relationship Id="rId44" Type="http://schemas.openxmlformats.org/officeDocument/2006/relationships/tags" Target="../tags/tag939.xml"/><Relationship Id="rId52" Type="http://schemas.openxmlformats.org/officeDocument/2006/relationships/notesSlide" Target="../notesSlides/notesSlide51.xml"/><Relationship Id="rId4" Type="http://schemas.openxmlformats.org/officeDocument/2006/relationships/tags" Target="../tags/tag899.xml"/><Relationship Id="rId9" Type="http://schemas.openxmlformats.org/officeDocument/2006/relationships/tags" Target="../tags/tag904.xml"/><Relationship Id="rId14" Type="http://schemas.openxmlformats.org/officeDocument/2006/relationships/tags" Target="../tags/tag909.xml"/><Relationship Id="rId22" Type="http://schemas.openxmlformats.org/officeDocument/2006/relationships/tags" Target="../tags/tag917.xml"/><Relationship Id="rId27" Type="http://schemas.openxmlformats.org/officeDocument/2006/relationships/tags" Target="../tags/tag922.xml"/><Relationship Id="rId30" Type="http://schemas.openxmlformats.org/officeDocument/2006/relationships/tags" Target="../tags/tag925.xml"/><Relationship Id="rId35" Type="http://schemas.openxmlformats.org/officeDocument/2006/relationships/tags" Target="../tags/tag930.xml"/><Relationship Id="rId43" Type="http://schemas.openxmlformats.org/officeDocument/2006/relationships/tags" Target="../tags/tag938.xml"/><Relationship Id="rId48" Type="http://schemas.openxmlformats.org/officeDocument/2006/relationships/tags" Target="../tags/tag943.xml"/><Relationship Id="rId8" Type="http://schemas.openxmlformats.org/officeDocument/2006/relationships/tags" Target="../tags/tag903.xml"/><Relationship Id="rId5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3" Type="http://schemas.openxmlformats.org/officeDocument/2006/relationships/tags" Target="../tags/tag958.xml"/><Relationship Id="rId18" Type="http://schemas.openxmlformats.org/officeDocument/2006/relationships/tags" Target="../tags/tag963.xml"/><Relationship Id="rId26" Type="http://schemas.openxmlformats.org/officeDocument/2006/relationships/tags" Target="../tags/tag971.xml"/><Relationship Id="rId39" Type="http://schemas.openxmlformats.org/officeDocument/2006/relationships/tags" Target="../tags/tag984.xml"/><Relationship Id="rId3" Type="http://schemas.openxmlformats.org/officeDocument/2006/relationships/tags" Target="../tags/tag948.xml"/><Relationship Id="rId21" Type="http://schemas.openxmlformats.org/officeDocument/2006/relationships/tags" Target="../tags/tag966.xml"/><Relationship Id="rId34" Type="http://schemas.openxmlformats.org/officeDocument/2006/relationships/tags" Target="../tags/tag979.xml"/><Relationship Id="rId42" Type="http://schemas.openxmlformats.org/officeDocument/2006/relationships/tags" Target="../tags/tag987.xml"/><Relationship Id="rId47" Type="http://schemas.openxmlformats.org/officeDocument/2006/relationships/tags" Target="../tags/tag992.xml"/><Relationship Id="rId50" Type="http://schemas.openxmlformats.org/officeDocument/2006/relationships/tags" Target="../tags/tag995.xml"/><Relationship Id="rId7" Type="http://schemas.openxmlformats.org/officeDocument/2006/relationships/tags" Target="../tags/tag952.xml"/><Relationship Id="rId12" Type="http://schemas.openxmlformats.org/officeDocument/2006/relationships/tags" Target="../tags/tag957.xml"/><Relationship Id="rId17" Type="http://schemas.openxmlformats.org/officeDocument/2006/relationships/tags" Target="../tags/tag962.xml"/><Relationship Id="rId25" Type="http://schemas.openxmlformats.org/officeDocument/2006/relationships/tags" Target="../tags/tag970.xml"/><Relationship Id="rId33" Type="http://schemas.openxmlformats.org/officeDocument/2006/relationships/tags" Target="../tags/tag978.xml"/><Relationship Id="rId38" Type="http://schemas.openxmlformats.org/officeDocument/2006/relationships/tags" Target="../tags/tag983.xml"/><Relationship Id="rId46" Type="http://schemas.openxmlformats.org/officeDocument/2006/relationships/tags" Target="../tags/tag991.xml"/><Relationship Id="rId2" Type="http://schemas.openxmlformats.org/officeDocument/2006/relationships/tags" Target="../tags/tag947.xml"/><Relationship Id="rId16" Type="http://schemas.openxmlformats.org/officeDocument/2006/relationships/tags" Target="../tags/tag961.xml"/><Relationship Id="rId20" Type="http://schemas.openxmlformats.org/officeDocument/2006/relationships/tags" Target="../tags/tag965.xml"/><Relationship Id="rId29" Type="http://schemas.openxmlformats.org/officeDocument/2006/relationships/tags" Target="../tags/tag974.xml"/><Relationship Id="rId41" Type="http://schemas.openxmlformats.org/officeDocument/2006/relationships/tags" Target="../tags/tag986.xml"/><Relationship Id="rId1" Type="http://schemas.openxmlformats.org/officeDocument/2006/relationships/tags" Target="../tags/tag946.xml"/><Relationship Id="rId6" Type="http://schemas.openxmlformats.org/officeDocument/2006/relationships/tags" Target="../tags/tag951.xml"/><Relationship Id="rId11" Type="http://schemas.openxmlformats.org/officeDocument/2006/relationships/tags" Target="../tags/tag956.xml"/><Relationship Id="rId24" Type="http://schemas.openxmlformats.org/officeDocument/2006/relationships/tags" Target="../tags/tag969.xml"/><Relationship Id="rId32" Type="http://schemas.openxmlformats.org/officeDocument/2006/relationships/tags" Target="../tags/tag977.xml"/><Relationship Id="rId37" Type="http://schemas.openxmlformats.org/officeDocument/2006/relationships/tags" Target="../tags/tag982.xml"/><Relationship Id="rId40" Type="http://schemas.openxmlformats.org/officeDocument/2006/relationships/tags" Target="../tags/tag985.xml"/><Relationship Id="rId45" Type="http://schemas.openxmlformats.org/officeDocument/2006/relationships/tags" Target="../tags/tag990.xml"/><Relationship Id="rId5" Type="http://schemas.openxmlformats.org/officeDocument/2006/relationships/tags" Target="../tags/tag950.xml"/><Relationship Id="rId15" Type="http://schemas.openxmlformats.org/officeDocument/2006/relationships/tags" Target="../tags/tag960.xml"/><Relationship Id="rId23" Type="http://schemas.openxmlformats.org/officeDocument/2006/relationships/tags" Target="../tags/tag968.xml"/><Relationship Id="rId28" Type="http://schemas.openxmlformats.org/officeDocument/2006/relationships/tags" Target="../tags/tag973.xml"/><Relationship Id="rId36" Type="http://schemas.openxmlformats.org/officeDocument/2006/relationships/tags" Target="../tags/tag981.xml"/><Relationship Id="rId49" Type="http://schemas.openxmlformats.org/officeDocument/2006/relationships/tags" Target="../tags/tag994.xml"/><Relationship Id="rId10" Type="http://schemas.openxmlformats.org/officeDocument/2006/relationships/tags" Target="../tags/tag955.xml"/><Relationship Id="rId19" Type="http://schemas.openxmlformats.org/officeDocument/2006/relationships/tags" Target="../tags/tag964.xml"/><Relationship Id="rId31" Type="http://schemas.openxmlformats.org/officeDocument/2006/relationships/tags" Target="../tags/tag976.xml"/><Relationship Id="rId44" Type="http://schemas.openxmlformats.org/officeDocument/2006/relationships/tags" Target="../tags/tag989.xml"/><Relationship Id="rId52" Type="http://schemas.openxmlformats.org/officeDocument/2006/relationships/notesSlide" Target="../notesSlides/notesSlide52.xml"/><Relationship Id="rId4" Type="http://schemas.openxmlformats.org/officeDocument/2006/relationships/tags" Target="../tags/tag949.xml"/><Relationship Id="rId9" Type="http://schemas.openxmlformats.org/officeDocument/2006/relationships/tags" Target="../tags/tag954.xml"/><Relationship Id="rId14" Type="http://schemas.openxmlformats.org/officeDocument/2006/relationships/tags" Target="../tags/tag959.xml"/><Relationship Id="rId22" Type="http://schemas.openxmlformats.org/officeDocument/2006/relationships/tags" Target="../tags/tag967.xml"/><Relationship Id="rId27" Type="http://schemas.openxmlformats.org/officeDocument/2006/relationships/tags" Target="../tags/tag972.xml"/><Relationship Id="rId30" Type="http://schemas.openxmlformats.org/officeDocument/2006/relationships/tags" Target="../tags/tag975.xml"/><Relationship Id="rId35" Type="http://schemas.openxmlformats.org/officeDocument/2006/relationships/tags" Target="../tags/tag980.xml"/><Relationship Id="rId43" Type="http://schemas.openxmlformats.org/officeDocument/2006/relationships/tags" Target="../tags/tag988.xml"/><Relationship Id="rId48" Type="http://schemas.openxmlformats.org/officeDocument/2006/relationships/tags" Target="../tags/tag993.xml"/><Relationship Id="rId8" Type="http://schemas.openxmlformats.org/officeDocument/2006/relationships/tags" Target="../tags/tag953.xml"/><Relationship Id="rId5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3" Type="http://schemas.openxmlformats.org/officeDocument/2006/relationships/tags" Target="../tags/tag1008.xml"/><Relationship Id="rId18" Type="http://schemas.openxmlformats.org/officeDocument/2006/relationships/tags" Target="../tags/tag1013.xml"/><Relationship Id="rId26" Type="http://schemas.openxmlformats.org/officeDocument/2006/relationships/tags" Target="../tags/tag1021.xml"/><Relationship Id="rId39" Type="http://schemas.openxmlformats.org/officeDocument/2006/relationships/tags" Target="../tags/tag1034.xml"/><Relationship Id="rId3" Type="http://schemas.openxmlformats.org/officeDocument/2006/relationships/tags" Target="../tags/tag998.xml"/><Relationship Id="rId21" Type="http://schemas.openxmlformats.org/officeDocument/2006/relationships/tags" Target="../tags/tag1016.xml"/><Relationship Id="rId34" Type="http://schemas.openxmlformats.org/officeDocument/2006/relationships/tags" Target="../tags/tag1029.xml"/><Relationship Id="rId42" Type="http://schemas.openxmlformats.org/officeDocument/2006/relationships/tags" Target="../tags/tag1037.xml"/><Relationship Id="rId47" Type="http://schemas.openxmlformats.org/officeDocument/2006/relationships/tags" Target="../tags/tag1042.xml"/><Relationship Id="rId50" Type="http://schemas.openxmlformats.org/officeDocument/2006/relationships/tags" Target="../tags/tag1045.xml"/><Relationship Id="rId7" Type="http://schemas.openxmlformats.org/officeDocument/2006/relationships/tags" Target="../tags/tag1002.xml"/><Relationship Id="rId12" Type="http://schemas.openxmlformats.org/officeDocument/2006/relationships/tags" Target="../tags/tag1007.xml"/><Relationship Id="rId17" Type="http://schemas.openxmlformats.org/officeDocument/2006/relationships/tags" Target="../tags/tag1012.xml"/><Relationship Id="rId25" Type="http://schemas.openxmlformats.org/officeDocument/2006/relationships/tags" Target="../tags/tag1020.xml"/><Relationship Id="rId33" Type="http://schemas.openxmlformats.org/officeDocument/2006/relationships/tags" Target="../tags/tag1028.xml"/><Relationship Id="rId38" Type="http://schemas.openxmlformats.org/officeDocument/2006/relationships/tags" Target="../tags/tag1033.xml"/><Relationship Id="rId46" Type="http://schemas.openxmlformats.org/officeDocument/2006/relationships/tags" Target="../tags/tag1041.xml"/><Relationship Id="rId2" Type="http://schemas.openxmlformats.org/officeDocument/2006/relationships/tags" Target="../tags/tag997.xml"/><Relationship Id="rId16" Type="http://schemas.openxmlformats.org/officeDocument/2006/relationships/tags" Target="../tags/tag1011.xml"/><Relationship Id="rId20" Type="http://schemas.openxmlformats.org/officeDocument/2006/relationships/tags" Target="../tags/tag1015.xml"/><Relationship Id="rId29" Type="http://schemas.openxmlformats.org/officeDocument/2006/relationships/tags" Target="../tags/tag1024.xml"/><Relationship Id="rId41" Type="http://schemas.openxmlformats.org/officeDocument/2006/relationships/tags" Target="../tags/tag1036.xml"/><Relationship Id="rId1" Type="http://schemas.openxmlformats.org/officeDocument/2006/relationships/tags" Target="../tags/tag996.xml"/><Relationship Id="rId6" Type="http://schemas.openxmlformats.org/officeDocument/2006/relationships/tags" Target="../tags/tag1001.xml"/><Relationship Id="rId11" Type="http://schemas.openxmlformats.org/officeDocument/2006/relationships/tags" Target="../tags/tag1006.xml"/><Relationship Id="rId24" Type="http://schemas.openxmlformats.org/officeDocument/2006/relationships/tags" Target="../tags/tag1019.xml"/><Relationship Id="rId32" Type="http://schemas.openxmlformats.org/officeDocument/2006/relationships/tags" Target="../tags/tag1027.xml"/><Relationship Id="rId37" Type="http://schemas.openxmlformats.org/officeDocument/2006/relationships/tags" Target="../tags/tag1032.xml"/><Relationship Id="rId40" Type="http://schemas.openxmlformats.org/officeDocument/2006/relationships/tags" Target="../tags/tag1035.xml"/><Relationship Id="rId45" Type="http://schemas.openxmlformats.org/officeDocument/2006/relationships/tags" Target="../tags/tag1040.xml"/><Relationship Id="rId5" Type="http://schemas.openxmlformats.org/officeDocument/2006/relationships/tags" Target="../tags/tag1000.xml"/><Relationship Id="rId15" Type="http://schemas.openxmlformats.org/officeDocument/2006/relationships/tags" Target="../tags/tag1010.xml"/><Relationship Id="rId23" Type="http://schemas.openxmlformats.org/officeDocument/2006/relationships/tags" Target="../tags/tag1018.xml"/><Relationship Id="rId28" Type="http://schemas.openxmlformats.org/officeDocument/2006/relationships/tags" Target="../tags/tag1023.xml"/><Relationship Id="rId36" Type="http://schemas.openxmlformats.org/officeDocument/2006/relationships/tags" Target="../tags/tag1031.xml"/><Relationship Id="rId49" Type="http://schemas.openxmlformats.org/officeDocument/2006/relationships/tags" Target="../tags/tag1044.xml"/><Relationship Id="rId10" Type="http://schemas.openxmlformats.org/officeDocument/2006/relationships/tags" Target="../tags/tag1005.xml"/><Relationship Id="rId19" Type="http://schemas.openxmlformats.org/officeDocument/2006/relationships/tags" Target="../tags/tag1014.xml"/><Relationship Id="rId31" Type="http://schemas.openxmlformats.org/officeDocument/2006/relationships/tags" Target="../tags/tag1026.xml"/><Relationship Id="rId44" Type="http://schemas.openxmlformats.org/officeDocument/2006/relationships/tags" Target="../tags/tag1039.xml"/><Relationship Id="rId52" Type="http://schemas.openxmlformats.org/officeDocument/2006/relationships/notesSlide" Target="../notesSlides/notesSlide53.xml"/><Relationship Id="rId4" Type="http://schemas.openxmlformats.org/officeDocument/2006/relationships/tags" Target="../tags/tag999.xml"/><Relationship Id="rId9" Type="http://schemas.openxmlformats.org/officeDocument/2006/relationships/tags" Target="../tags/tag1004.xml"/><Relationship Id="rId14" Type="http://schemas.openxmlformats.org/officeDocument/2006/relationships/tags" Target="../tags/tag1009.xml"/><Relationship Id="rId22" Type="http://schemas.openxmlformats.org/officeDocument/2006/relationships/tags" Target="../tags/tag1017.xml"/><Relationship Id="rId27" Type="http://schemas.openxmlformats.org/officeDocument/2006/relationships/tags" Target="../tags/tag1022.xml"/><Relationship Id="rId30" Type="http://schemas.openxmlformats.org/officeDocument/2006/relationships/tags" Target="../tags/tag1025.xml"/><Relationship Id="rId35" Type="http://schemas.openxmlformats.org/officeDocument/2006/relationships/tags" Target="../tags/tag1030.xml"/><Relationship Id="rId43" Type="http://schemas.openxmlformats.org/officeDocument/2006/relationships/tags" Target="../tags/tag1038.xml"/><Relationship Id="rId48" Type="http://schemas.openxmlformats.org/officeDocument/2006/relationships/tags" Target="../tags/tag1043.xml"/><Relationship Id="rId8" Type="http://schemas.openxmlformats.org/officeDocument/2006/relationships/tags" Target="../tags/tag1003.xml"/><Relationship Id="rId5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3" Type="http://schemas.openxmlformats.org/officeDocument/2006/relationships/tags" Target="../tags/tag1058.xml"/><Relationship Id="rId18" Type="http://schemas.openxmlformats.org/officeDocument/2006/relationships/tags" Target="../tags/tag1063.xml"/><Relationship Id="rId26" Type="http://schemas.openxmlformats.org/officeDocument/2006/relationships/tags" Target="../tags/tag1071.xml"/><Relationship Id="rId39" Type="http://schemas.openxmlformats.org/officeDocument/2006/relationships/tags" Target="../tags/tag1084.xml"/><Relationship Id="rId3" Type="http://schemas.openxmlformats.org/officeDocument/2006/relationships/tags" Target="../tags/tag1048.xml"/><Relationship Id="rId21" Type="http://schemas.openxmlformats.org/officeDocument/2006/relationships/tags" Target="../tags/tag1066.xml"/><Relationship Id="rId34" Type="http://schemas.openxmlformats.org/officeDocument/2006/relationships/tags" Target="../tags/tag1079.xml"/><Relationship Id="rId42" Type="http://schemas.openxmlformats.org/officeDocument/2006/relationships/tags" Target="../tags/tag1087.xml"/><Relationship Id="rId47" Type="http://schemas.openxmlformats.org/officeDocument/2006/relationships/tags" Target="../tags/tag1092.xml"/><Relationship Id="rId50" Type="http://schemas.openxmlformats.org/officeDocument/2006/relationships/tags" Target="../tags/tag1095.xml"/><Relationship Id="rId7" Type="http://schemas.openxmlformats.org/officeDocument/2006/relationships/tags" Target="../tags/tag1052.xml"/><Relationship Id="rId12" Type="http://schemas.openxmlformats.org/officeDocument/2006/relationships/tags" Target="../tags/tag1057.xml"/><Relationship Id="rId17" Type="http://schemas.openxmlformats.org/officeDocument/2006/relationships/tags" Target="../tags/tag1062.xml"/><Relationship Id="rId25" Type="http://schemas.openxmlformats.org/officeDocument/2006/relationships/tags" Target="../tags/tag1070.xml"/><Relationship Id="rId33" Type="http://schemas.openxmlformats.org/officeDocument/2006/relationships/tags" Target="../tags/tag1078.xml"/><Relationship Id="rId38" Type="http://schemas.openxmlformats.org/officeDocument/2006/relationships/tags" Target="../tags/tag1083.xml"/><Relationship Id="rId46" Type="http://schemas.openxmlformats.org/officeDocument/2006/relationships/tags" Target="../tags/tag1091.xml"/><Relationship Id="rId2" Type="http://schemas.openxmlformats.org/officeDocument/2006/relationships/tags" Target="../tags/tag1047.xml"/><Relationship Id="rId16" Type="http://schemas.openxmlformats.org/officeDocument/2006/relationships/tags" Target="../tags/tag1061.xml"/><Relationship Id="rId20" Type="http://schemas.openxmlformats.org/officeDocument/2006/relationships/tags" Target="../tags/tag1065.xml"/><Relationship Id="rId29" Type="http://schemas.openxmlformats.org/officeDocument/2006/relationships/tags" Target="../tags/tag1074.xml"/><Relationship Id="rId41" Type="http://schemas.openxmlformats.org/officeDocument/2006/relationships/tags" Target="../tags/tag1086.xml"/><Relationship Id="rId1" Type="http://schemas.openxmlformats.org/officeDocument/2006/relationships/tags" Target="../tags/tag1046.xml"/><Relationship Id="rId6" Type="http://schemas.openxmlformats.org/officeDocument/2006/relationships/tags" Target="../tags/tag1051.xml"/><Relationship Id="rId11" Type="http://schemas.openxmlformats.org/officeDocument/2006/relationships/tags" Target="../tags/tag1056.xml"/><Relationship Id="rId24" Type="http://schemas.openxmlformats.org/officeDocument/2006/relationships/tags" Target="../tags/tag1069.xml"/><Relationship Id="rId32" Type="http://schemas.openxmlformats.org/officeDocument/2006/relationships/tags" Target="../tags/tag1077.xml"/><Relationship Id="rId37" Type="http://schemas.openxmlformats.org/officeDocument/2006/relationships/tags" Target="../tags/tag1082.xml"/><Relationship Id="rId40" Type="http://schemas.openxmlformats.org/officeDocument/2006/relationships/tags" Target="../tags/tag1085.xml"/><Relationship Id="rId45" Type="http://schemas.openxmlformats.org/officeDocument/2006/relationships/tags" Target="../tags/tag1090.xml"/><Relationship Id="rId5" Type="http://schemas.openxmlformats.org/officeDocument/2006/relationships/tags" Target="../tags/tag1050.xml"/><Relationship Id="rId15" Type="http://schemas.openxmlformats.org/officeDocument/2006/relationships/tags" Target="../tags/tag1060.xml"/><Relationship Id="rId23" Type="http://schemas.openxmlformats.org/officeDocument/2006/relationships/tags" Target="../tags/tag1068.xml"/><Relationship Id="rId28" Type="http://schemas.openxmlformats.org/officeDocument/2006/relationships/tags" Target="../tags/tag1073.xml"/><Relationship Id="rId36" Type="http://schemas.openxmlformats.org/officeDocument/2006/relationships/tags" Target="../tags/tag1081.xml"/><Relationship Id="rId49" Type="http://schemas.openxmlformats.org/officeDocument/2006/relationships/tags" Target="../tags/tag1094.xml"/><Relationship Id="rId10" Type="http://schemas.openxmlformats.org/officeDocument/2006/relationships/tags" Target="../tags/tag1055.xml"/><Relationship Id="rId19" Type="http://schemas.openxmlformats.org/officeDocument/2006/relationships/tags" Target="../tags/tag1064.xml"/><Relationship Id="rId31" Type="http://schemas.openxmlformats.org/officeDocument/2006/relationships/tags" Target="../tags/tag1076.xml"/><Relationship Id="rId44" Type="http://schemas.openxmlformats.org/officeDocument/2006/relationships/tags" Target="../tags/tag1089.xml"/><Relationship Id="rId52" Type="http://schemas.openxmlformats.org/officeDocument/2006/relationships/notesSlide" Target="../notesSlides/notesSlide54.xml"/><Relationship Id="rId4" Type="http://schemas.openxmlformats.org/officeDocument/2006/relationships/tags" Target="../tags/tag1049.xml"/><Relationship Id="rId9" Type="http://schemas.openxmlformats.org/officeDocument/2006/relationships/tags" Target="../tags/tag1054.xml"/><Relationship Id="rId14" Type="http://schemas.openxmlformats.org/officeDocument/2006/relationships/tags" Target="../tags/tag1059.xml"/><Relationship Id="rId22" Type="http://schemas.openxmlformats.org/officeDocument/2006/relationships/tags" Target="../tags/tag1067.xml"/><Relationship Id="rId27" Type="http://schemas.openxmlformats.org/officeDocument/2006/relationships/tags" Target="../tags/tag1072.xml"/><Relationship Id="rId30" Type="http://schemas.openxmlformats.org/officeDocument/2006/relationships/tags" Target="../tags/tag1075.xml"/><Relationship Id="rId35" Type="http://schemas.openxmlformats.org/officeDocument/2006/relationships/tags" Target="../tags/tag1080.xml"/><Relationship Id="rId43" Type="http://schemas.openxmlformats.org/officeDocument/2006/relationships/tags" Target="../tags/tag1088.xml"/><Relationship Id="rId48" Type="http://schemas.openxmlformats.org/officeDocument/2006/relationships/tags" Target="../tags/tag1093.xml"/><Relationship Id="rId8" Type="http://schemas.openxmlformats.org/officeDocument/2006/relationships/tags" Target="../tags/tag1053.xml"/><Relationship Id="rId5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40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/Relationships>
</file>

<file path=ppt/slides/_rels/slide70.xml.rels><?xml version="1.0" encoding="UTF-8" standalone="yes"?>
<Relationships xmlns="http://schemas.openxmlformats.org/package/2006/relationships"><Relationship Id="rId13" Type="http://schemas.openxmlformats.org/officeDocument/2006/relationships/tags" Target="../tags/tag1108.xml"/><Relationship Id="rId18" Type="http://schemas.openxmlformats.org/officeDocument/2006/relationships/tags" Target="../tags/tag1113.xml"/><Relationship Id="rId26" Type="http://schemas.openxmlformats.org/officeDocument/2006/relationships/tags" Target="../tags/tag1121.xml"/><Relationship Id="rId39" Type="http://schemas.openxmlformats.org/officeDocument/2006/relationships/tags" Target="../tags/tag1134.xml"/><Relationship Id="rId3" Type="http://schemas.openxmlformats.org/officeDocument/2006/relationships/tags" Target="../tags/tag1098.xml"/><Relationship Id="rId21" Type="http://schemas.openxmlformats.org/officeDocument/2006/relationships/tags" Target="../tags/tag1116.xml"/><Relationship Id="rId34" Type="http://schemas.openxmlformats.org/officeDocument/2006/relationships/tags" Target="../tags/tag1129.xml"/><Relationship Id="rId42" Type="http://schemas.openxmlformats.org/officeDocument/2006/relationships/tags" Target="../tags/tag1137.xml"/><Relationship Id="rId47" Type="http://schemas.openxmlformats.org/officeDocument/2006/relationships/tags" Target="../tags/tag1142.xml"/><Relationship Id="rId50" Type="http://schemas.openxmlformats.org/officeDocument/2006/relationships/tags" Target="../tags/tag1145.xml"/><Relationship Id="rId7" Type="http://schemas.openxmlformats.org/officeDocument/2006/relationships/tags" Target="../tags/tag1102.xml"/><Relationship Id="rId12" Type="http://schemas.openxmlformats.org/officeDocument/2006/relationships/tags" Target="../tags/tag1107.xml"/><Relationship Id="rId17" Type="http://schemas.openxmlformats.org/officeDocument/2006/relationships/tags" Target="../tags/tag1112.xml"/><Relationship Id="rId25" Type="http://schemas.openxmlformats.org/officeDocument/2006/relationships/tags" Target="../tags/tag1120.xml"/><Relationship Id="rId33" Type="http://schemas.openxmlformats.org/officeDocument/2006/relationships/tags" Target="../tags/tag1128.xml"/><Relationship Id="rId38" Type="http://schemas.openxmlformats.org/officeDocument/2006/relationships/tags" Target="../tags/tag1133.xml"/><Relationship Id="rId46" Type="http://schemas.openxmlformats.org/officeDocument/2006/relationships/tags" Target="../tags/tag1141.xml"/><Relationship Id="rId2" Type="http://schemas.openxmlformats.org/officeDocument/2006/relationships/tags" Target="../tags/tag1097.xml"/><Relationship Id="rId16" Type="http://schemas.openxmlformats.org/officeDocument/2006/relationships/tags" Target="../tags/tag1111.xml"/><Relationship Id="rId20" Type="http://schemas.openxmlformats.org/officeDocument/2006/relationships/tags" Target="../tags/tag1115.xml"/><Relationship Id="rId29" Type="http://schemas.openxmlformats.org/officeDocument/2006/relationships/tags" Target="../tags/tag1124.xml"/><Relationship Id="rId41" Type="http://schemas.openxmlformats.org/officeDocument/2006/relationships/tags" Target="../tags/tag1136.xml"/><Relationship Id="rId1" Type="http://schemas.openxmlformats.org/officeDocument/2006/relationships/tags" Target="../tags/tag1096.xml"/><Relationship Id="rId6" Type="http://schemas.openxmlformats.org/officeDocument/2006/relationships/tags" Target="../tags/tag1101.xml"/><Relationship Id="rId11" Type="http://schemas.openxmlformats.org/officeDocument/2006/relationships/tags" Target="../tags/tag1106.xml"/><Relationship Id="rId24" Type="http://schemas.openxmlformats.org/officeDocument/2006/relationships/tags" Target="../tags/tag1119.xml"/><Relationship Id="rId32" Type="http://schemas.openxmlformats.org/officeDocument/2006/relationships/tags" Target="../tags/tag1127.xml"/><Relationship Id="rId37" Type="http://schemas.openxmlformats.org/officeDocument/2006/relationships/tags" Target="../tags/tag1132.xml"/><Relationship Id="rId40" Type="http://schemas.openxmlformats.org/officeDocument/2006/relationships/tags" Target="../tags/tag1135.xml"/><Relationship Id="rId45" Type="http://schemas.openxmlformats.org/officeDocument/2006/relationships/tags" Target="../tags/tag1140.xml"/><Relationship Id="rId5" Type="http://schemas.openxmlformats.org/officeDocument/2006/relationships/tags" Target="../tags/tag1100.xml"/><Relationship Id="rId15" Type="http://schemas.openxmlformats.org/officeDocument/2006/relationships/tags" Target="../tags/tag1110.xml"/><Relationship Id="rId23" Type="http://schemas.openxmlformats.org/officeDocument/2006/relationships/tags" Target="../tags/tag1118.xml"/><Relationship Id="rId28" Type="http://schemas.openxmlformats.org/officeDocument/2006/relationships/tags" Target="../tags/tag1123.xml"/><Relationship Id="rId36" Type="http://schemas.openxmlformats.org/officeDocument/2006/relationships/tags" Target="../tags/tag1131.xml"/><Relationship Id="rId49" Type="http://schemas.openxmlformats.org/officeDocument/2006/relationships/tags" Target="../tags/tag1144.xml"/><Relationship Id="rId10" Type="http://schemas.openxmlformats.org/officeDocument/2006/relationships/tags" Target="../tags/tag1105.xml"/><Relationship Id="rId19" Type="http://schemas.openxmlformats.org/officeDocument/2006/relationships/tags" Target="../tags/tag1114.xml"/><Relationship Id="rId31" Type="http://schemas.openxmlformats.org/officeDocument/2006/relationships/tags" Target="../tags/tag1126.xml"/><Relationship Id="rId44" Type="http://schemas.openxmlformats.org/officeDocument/2006/relationships/tags" Target="../tags/tag1139.xml"/><Relationship Id="rId52" Type="http://schemas.openxmlformats.org/officeDocument/2006/relationships/notesSlide" Target="../notesSlides/notesSlide55.xml"/><Relationship Id="rId4" Type="http://schemas.openxmlformats.org/officeDocument/2006/relationships/tags" Target="../tags/tag1099.xml"/><Relationship Id="rId9" Type="http://schemas.openxmlformats.org/officeDocument/2006/relationships/tags" Target="../tags/tag1104.xml"/><Relationship Id="rId14" Type="http://schemas.openxmlformats.org/officeDocument/2006/relationships/tags" Target="../tags/tag1109.xml"/><Relationship Id="rId22" Type="http://schemas.openxmlformats.org/officeDocument/2006/relationships/tags" Target="../tags/tag1117.xml"/><Relationship Id="rId27" Type="http://schemas.openxmlformats.org/officeDocument/2006/relationships/tags" Target="../tags/tag1122.xml"/><Relationship Id="rId30" Type="http://schemas.openxmlformats.org/officeDocument/2006/relationships/tags" Target="../tags/tag1125.xml"/><Relationship Id="rId35" Type="http://schemas.openxmlformats.org/officeDocument/2006/relationships/tags" Target="../tags/tag1130.xml"/><Relationship Id="rId43" Type="http://schemas.openxmlformats.org/officeDocument/2006/relationships/tags" Target="../tags/tag1138.xml"/><Relationship Id="rId48" Type="http://schemas.openxmlformats.org/officeDocument/2006/relationships/tags" Target="../tags/tag1143.xml"/><Relationship Id="rId8" Type="http://schemas.openxmlformats.org/officeDocument/2006/relationships/tags" Target="../tags/tag1103.xml"/><Relationship Id="rId5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3" Type="http://schemas.openxmlformats.org/officeDocument/2006/relationships/tags" Target="../tags/tag1158.xml"/><Relationship Id="rId18" Type="http://schemas.openxmlformats.org/officeDocument/2006/relationships/tags" Target="../tags/tag1163.xml"/><Relationship Id="rId26" Type="http://schemas.openxmlformats.org/officeDocument/2006/relationships/tags" Target="../tags/tag1171.xml"/><Relationship Id="rId39" Type="http://schemas.openxmlformats.org/officeDocument/2006/relationships/tags" Target="../tags/tag1184.xml"/><Relationship Id="rId3" Type="http://schemas.openxmlformats.org/officeDocument/2006/relationships/tags" Target="../tags/tag1148.xml"/><Relationship Id="rId21" Type="http://schemas.openxmlformats.org/officeDocument/2006/relationships/tags" Target="../tags/tag1166.xml"/><Relationship Id="rId34" Type="http://schemas.openxmlformats.org/officeDocument/2006/relationships/tags" Target="../tags/tag1179.xml"/><Relationship Id="rId42" Type="http://schemas.openxmlformats.org/officeDocument/2006/relationships/tags" Target="../tags/tag1187.xml"/><Relationship Id="rId47" Type="http://schemas.openxmlformats.org/officeDocument/2006/relationships/tags" Target="../tags/tag1192.xml"/><Relationship Id="rId50" Type="http://schemas.openxmlformats.org/officeDocument/2006/relationships/tags" Target="../tags/tag1195.xml"/><Relationship Id="rId7" Type="http://schemas.openxmlformats.org/officeDocument/2006/relationships/tags" Target="../tags/tag1152.xml"/><Relationship Id="rId12" Type="http://schemas.openxmlformats.org/officeDocument/2006/relationships/tags" Target="../tags/tag1157.xml"/><Relationship Id="rId17" Type="http://schemas.openxmlformats.org/officeDocument/2006/relationships/tags" Target="../tags/tag1162.xml"/><Relationship Id="rId25" Type="http://schemas.openxmlformats.org/officeDocument/2006/relationships/tags" Target="../tags/tag1170.xml"/><Relationship Id="rId33" Type="http://schemas.openxmlformats.org/officeDocument/2006/relationships/tags" Target="../tags/tag1178.xml"/><Relationship Id="rId38" Type="http://schemas.openxmlformats.org/officeDocument/2006/relationships/tags" Target="../tags/tag1183.xml"/><Relationship Id="rId46" Type="http://schemas.openxmlformats.org/officeDocument/2006/relationships/tags" Target="../tags/tag1191.xml"/><Relationship Id="rId2" Type="http://schemas.openxmlformats.org/officeDocument/2006/relationships/tags" Target="../tags/tag1147.xml"/><Relationship Id="rId16" Type="http://schemas.openxmlformats.org/officeDocument/2006/relationships/tags" Target="../tags/tag1161.xml"/><Relationship Id="rId20" Type="http://schemas.openxmlformats.org/officeDocument/2006/relationships/tags" Target="../tags/tag1165.xml"/><Relationship Id="rId29" Type="http://schemas.openxmlformats.org/officeDocument/2006/relationships/tags" Target="../tags/tag1174.xml"/><Relationship Id="rId41" Type="http://schemas.openxmlformats.org/officeDocument/2006/relationships/tags" Target="../tags/tag1186.xml"/><Relationship Id="rId1" Type="http://schemas.openxmlformats.org/officeDocument/2006/relationships/tags" Target="../tags/tag1146.xml"/><Relationship Id="rId6" Type="http://schemas.openxmlformats.org/officeDocument/2006/relationships/tags" Target="../tags/tag1151.xml"/><Relationship Id="rId11" Type="http://schemas.openxmlformats.org/officeDocument/2006/relationships/tags" Target="../tags/tag1156.xml"/><Relationship Id="rId24" Type="http://schemas.openxmlformats.org/officeDocument/2006/relationships/tags" Target="../tags/tag1169.xml"/><Relationship Id="rId32" Type="http://schemas.openxmlformats.org/officeDocument/2006/relationships/tags" Target="../tags/tag1177.xml"/><Relationship Id="rId37" Type="http://schemas.openxmlformats.org/officeDocument/2006/relationships/tags" Target="../tags/tag1182.xml"/><Relationship Id="rId40" Type="http://schemas.openxmlformats.org/officeDocument/2006/relationships/tags" Target="../tags/tag1185.xml"/><Relationship Id="rId45" Type="http://schemas.openxmlformats.org/officeDocument/2006/relationships/tags" Target="../tags/tag1190.xml"/><Relationship Id="rId5" Type="http://schemas.openxmlformats.org/officeDocument/2006/relationships/tags" Target="../tags/tag1150.xml"/><Relationship Id="rId15" Type="http://schemas.openxmlformats.org/officeDocument/2006/relationships/tags" Target="../tags/tag1160.xml"/><Relationship Id="rId23" Type="http://schemas.openxmlformats.org/officeDocument/2006/relationships/tags" Target="../tags/tag1168.xml"/><Relationship Id="rId28" Type="http://schemas.openxmlformats.org/officeDocument/2006/relationships/tags" Target="../tags/tag1173.xml"/><Relationship Id="rId36" Type="http://schemas.openxmlformats.org/officeDocument/2006/relationships/tags" Target="../tags/tag1181.xml"/><Relationship Id="rId49" Type="http://schemas.openxmlformats.org/officeDocument/2006/relationships/tags" Target="../tags/tag1194.xml"/><Relationship Id="rId10" Type="http://schemas.openxmlformats.org/officeDocument/2006/relationships/tags" Target="../tags/tag1155.xml"/><Relationship Id="rId19" Type="http://schemas.openxmlformats.org/officeDocument/2006/relationships/tags" Target="../tags/tag1164.xml"/><Relationship Id="rId31" Type="http://schemas.openxmlformats.org/officeDocument/2006/relationships/tags" Target="../tags/tag1176.xml"/><Relationship Id="rId44" Type="http://schemas.openxmlformats.org/officeDocument/2006/relationships/tags" Target="../tags/tag1189.xml"/><Relationship Id="rId52" Type="http://schemas.openxmlformats.org/officeDocument/2006/relationships/notesSlide" Target="../notesSlides/notesSlide56.xml"/><Relationship Id="rId4" Type="http://schemas.openxmlformats.org/officeDocument/2006/relationships/tags" Target="../tags/tag1149.xml"/><Relationship Id="rId9" Type="http://schemas.openxmlformats.org/officeDocument/2006/relationships/tags" Target="../tags/tag1154.xml"/><Relationship Id="rId14" Type="http://schemas.openxmlformats.org/officeDocument/2006/relationships/tags" Target="../tags/tag1159.xml"/><Relationship Id="rId22" Type="http://schemas.openxmlformats.org/officeDocument/2006/relationships/tags" Target="../tags/tag1167.xml"/><Relationship Id="rId27" Type="http://schemas.openxmlformats.org/officeDocument/2006/relationships/tags" Target="../tags/tag1172.xml"/><Relationship Id="rId30" Type="http://schemas.openxmlformats.org/officeDocument/2006/relationships/tags" Target="../tags/tag1175.xml"/><Relationship Id="rId35" Type="http://schemas.openxmlformats.org/officeDocument/2006/relationships/tags" Target="../tags/tag1180.xml"/><Relationship Id="rId43" Type="http://schemas.openxmlformats.org/officeDocument/2006/relationships/tags" Target="../tags/tag1188.xml"/><Relationship Id="rId48" Type="http://schemas.openxmlformats.org/officeDocument/2006/relationships/tags" Target="../tags/tag1193.xml"/><Relationship Id="rId8" Type="http://schemas.openxmlformats.org/officeDocument/2006/relationships/tags" Target="../tags/tag1153.xml"/><Relationship Id="rId5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3" Type="http://schemas.openxmlformats.org/officeDocument/2006/relationships/tags" Target="../tags/tag1208.xml"/><Relationship Id="rId18" Type="http://schemas.openxmlformats.org/officeDocument/2006/relationships/tags" Target="../tags/tag1213.xml"/><Relationship Id="rId26" Type="http://schemas.openxmlformats.org/officeDocument/2006/relationships/tags" Target="../tags/tag1221.xml"/><Relationship Id="rId39" Type="http://schemas.openxmlformats.org/officeDocument/2006/relationships/tags" Target="../tags/tag1234.xml"/><Relationship Id="rId3" Type="http://schemas.openxmlformats.org/officeDocument/2006/relationships/tags" Target="../tags/tag1198.xml"/><Relationship Id="rId21" Type="http://schemas.openxmlformats.org/officeDocument/2006/relationships/tags" Target="../tags/tag1216.xml"/><Relationship Id="rId34" Type="http://schemas.openxmlformats.org/officeDocument/2006/relationships/tags" Target="../tags/tag1229.xml"/><Relationship Id="rId42" Type="http://schemas.openxmlformats.org/officeDocument/2006/relationships/tags" Target="../tags/tag1237.xml"/><Relationship Id="rId47" Type="http://schemas.openxmlformats.org/officeDocument/2006/relationships/tags" Target="../tags/tag1242.xml"/><Relationship Id="rId50" Type="http://schemas.openxmlformats.org/officeDocument/2006/relationships/tags" Target="../tags/tag1245.xml"/><Relationship Id="rId7" Type="http://schemas.openxmlformats.org/officeDocument/2006/relationships/tags" Target="../tags/tag1202.xml"/><Relationship Id="rId12" Type="http://schemas.openxmlformats.org/officeDocument/2006/relationships/tags" Target="../tags/tag1207.xml"/><Relationship Id="rId17" Type="http://schemas.openxmlformats.org/officeDocument/2006/relationships/tags" Target="../tags/tag1212.xml"/><Relationship Id="rId25" Type="http://schemas.openxmlformats.org/officeDocument/2006/relationships/tags" Target="../tags/tag1220.xml"/><Relationship Id="rId33" Type="http://schemas.openxmlformats.org/officeDocument/2006/relationships/tags" Target="../tags/tag1228.xml"/><Relationship Id="rId38" Type="http://schemas.openxmlformats.org/officeDocument/2006/relationships/tags" Target="../tags/tag1233.xml"/><Relationship Id="rId46" Type="http://schemas.openxmlformats.org/officeDocument/2006/relationships/tags" Target="../tags/tag1241.xml"/><Relationship Id="rId2" Type="http://schemas.openxmlformats.org/officeDocument/2006/relationships/tags" Target="../tags/tag1197.xml"/><Relationship Id="rId16" Type="http://schemas.openxmlformats.org/officeDocument/2006/relationships/tags" Target="../tags/tag1211.xml"/><Relationship Id="rId20" Type="http://schemas.openxmlformats.org/officeDocument/2006/relationships/tags" Target="../tags/tag1215.xml"/><Relationship Id="rId29" Type="http://schemas.openxmlformats.org/officeDocument/2006/relationships/tags" Target="../tags/tag1224.xml"/><Relationship Id="rId41" Type="http://schemas.openxmlformats.org/officeDocument/2006/relationships/tags" Target="../tags/tag1236.xml"/><Relationship Id="rId1" Type="http://schemas.openxmlformats.org/officeDocument/2006/relationships/tags" Target="../tags/tag1196.xml"/><Relationship Id="rId6" Type="http://schemas.openxmlformats.org/officeDocument/2006/relationships/tags" Target="../tags/tag1201.xml"/><Relationship Id="rId11" Type="http://schemas.openxmlformats.org/officeDocument/2006/relationships/tags" Target="../tags/tag1206.xml"/><Relationship Id="rId24" Type="http://schemas.openxmlformats.org/officeDocument/2006/relationships/tags" Target="../tags/tag1219.xml"/><Relationship Id="rId32" Type="http://schemas.openxmlformats.org/officeDocument/2006/relationships/tags" Target="../tags/tag1227.xml"/><Relationship Id="rId37" Type="http://schemas.openxmlformats.org/officeDocument/2006/relationships/tags" Target="../tags/tag1232.xml"/><Relationship Id="rId40" Type="http://schemas.openxmlformats.org/officeDocument/2006/relationships/tags" Target="../tags/tag1235.xml"/><Relationship Id="rId45" Type="http://schemas.openxmlformats.org/officeDocument/2006/relationships/tags" Target="../tags/tag1240.xml"/><Relationship Id="rId5" Type="http://schemas.openxmlformats.org/officeDocument/2006/relationships/tags" Target="../tags/tag1200.xml"/><Relationship Id="rId15" Type="http://schemas.openxmlformats.org/officeDocument/2006/relationships/tags" Target="../tags/tag1210.xml"/><Relationship Id="rId23" Type="http://schemas.openxmlformats.org/officeDocument/2006/relationships/tags" Target="../tags/tag1218.xml"/><Relationship Id="rId28" Type="http://schemas.openxmlformats.org/officeDocument/2006/relationships/tags" Target="../tags/tag1223.xml"/><Relationship Id="rId36" Type="http://schemas.openxmlformats.org/officeDocument/2006/relationships/tags" Target="../tags/tag1231.xml"/><Relationship Id="rId49" Type="http://schemas.openxmlformats.org/officeDocument/2006/relationships/tags" Target="../tags/tag1244.xml"/><Relationship Id="rId10" Type="http://schemas.openxmlformats.org/officeDocument/2006/relationships/tags" Target="../tags/tag1205.xml"/><Relationship Id="rId19" Type="http://schemas.openxmlformats.org/officeDocument/2006/relationships/tags" Target="../tags/tag1214.xml"/><Relationship Id="rId31" Type="http://schemas.openxmlformats.org/officeDocument/2006/relationships/tags" Target="../tags/tag1226.xml"/><Relationship Id="rId44" Type="http://schemas.openxmlformats.org/officeDocument/2006/relationships/tags" Target="../tags/tag1239.xml"/><Relationship Id="rId52" Type="http://schemas.openxmlformats.org/officeDocument/2006/relationships/notesSlide" Target="../notesSlides/notesSlide57.xml"/><Relationship Id="rId4" Type="http://schemas.openxmlformats.org/officeDocument/2006/relationships/tags" Target="../tags/tag1199.xml"/><Relationship Id="rId9" Type="http://schemas.openxmlformats.org/officeDocument/2006/relationships/tags" Target="../tags/tag1204.xml"/><Relationship Id="rId14" Type="http://schemas.openxmlformats.org/officeDocument/2006/relationships/tags" Target="../tags/tag1209.xml"/><Relationship Id="rId22" Type="http://schemas.openxmlformats.org/officeDocument/2006/relationships/tags" Target="../tags/tag1217.xml"/><Relationship Id="rId27" Type="http://schemas.openxmlformats.org/officeDocument/2006/relationships/tags" Target="../tags/tag1222.xml"/><Relationship Id="rId30" Type="http://schemas.openxmlformats.org/officeDocument/2006/relationships/tags" Target="../tags/tag1225.xml"/><Relationship Id="rId35" Type="http://schemas.openxmlformats.org/officeDocument/2006/relationships/tags" Target="../tags/tag1230.xml"/><Relationship Id="rId43" Type="http://schemas.openxmlformats.org/officeDocument/2006/relationships/tags" Target="../tags/tag1238.xml"/><Relationship Id="rId48" Type="http://schemas.openxmlformats.org/officeDocument/2006/relationships/tags" Target="../tags/tag1243.xml"/><Relationship Id="rId8" Type="http://schemas.openxmlformats.org/officeDocument/2006/relationships/tags" Target="../tags/tag1203.xml"/><Relationship Id="rId5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3" Type="http://schemas.openxmlformats.org/officeDocument/2006/relationships/tags" Target="../tags/tag1258.xml"/><Relationship Id="rId18" Type="http://schemas.openxmlformats.org/officeDocument/2006/relationships/tags" Target="../tags/tag1263.xml"/><Relationship Id="rId26" Type="http://schemas.openxmlformats.org/officeDocument/2006/relationships/tags" Target="../tags/tag1271.xml"/><Relationship Id="rId39" Type="http://schemas.openxmlformats.org/officeDocument/2006/relationships/tags" Target="../tags/tag1284.xml"/><Relationship Id="rId3" Type="http://schemas.openxmlformats.org/officeDocument/2006/relationships/tags" Target="../tags/tag1248.xml"/><Relationship Id="rId21" Type="http://schemas.openxmlformats.org/officeDocument/2006/relationships/tags" Target="../tags/tag1266.xml"/><Relationship Id="rId34" Type="http://schemas.openxmlformats.org/officeDocument/2006/relationships/tags" Target="../tags/tag1279.xml"/><Relationship Id="rId42" Type="http://schemas.openxmlformats.org/officeDocument/2006/relationships/tags" Target="../tags/tag1287.xml"/><Relationship Id="rId47" Type="http://schemas.openxmlformats.org/officeDocument/2006/relationships/tags" Target="../tags/tag1292.xml"/><Relationship Id="rId50" Type="http://schemas.openxmlformats.org/officeDocument/2006/relationships/tags" Target="../tags/tag1295.xml"/><Relationship Id="rId7" Type="http://schemas.openxmlformats.org/officeDocument/2006/relationships/tags" Target="../tags/tag1252.xml"/><Relationship Id="rId12" Type="http://schemas.openxmlformats.org/officeDocument/2006/relationships/tags" Target="../tags/tag1257.xml"/><Relationship Id="rId17" Type="http://schemas.openxmlformats.org/officeDocument/2006/relationships/tags" Target="../tags/tag1262.xml"/><Relationship Id="rId25" Type="http://schemas.openxmlformats.org/officeDocument/2006/relationships/tags" Target="../tags/tag1270.xml"/><Relationship Id="rId33" Type="http://schemas.openxmlformats.org/officeDocument/2006/relationships/tags" Target="../tags/tag1278.xml"/><Relationship Id="rId38" Type="http://schemas.openxmlformats.org/officeDocument/2006/relationships/tags" Target="../tags/tag1283.xml"/><Relationship Id="rId46" Type="http://schemas.openxmlformats.org/officeDocument/2006/relationships/tags" Target="../tags/tag1291.xml"/><Relationship Id="rId2" Type="http://schemas.openxmlformats.org/officeDocument/2006/relationships/tags" Target="../tags/tag1247.xml"/><Relationship Id="rId16" Type="http://schemas.openxmlformats.org/officeDocument/2006/relationships/tags" Target="../tags/tag1261.xml"/><Relationship Id="rId20" Type="http://schemas.openxmlformats.org/officeDocument/2006/relationships/tags" Target="../tags/tag1265.xml"/><Relationship Id="rId29" Type="http://schemas.openxmlformats.org/officeDocument/2006/relationships/tags" Target="../tags/tag1274.xml"/><Relationship Id="rId41" Type="http://schemas.openxmlformats.org/officeDocument/2006/relationships/tags" Target="../tags/tag1286.xml"/><Relationship Id="rId1" Type="http://schemas.openxmlformats.org/officeDocument/2006/relationships/tags" Target="../tags/tag1246.xml"/><Relationship Id="rId6" Type="http://schemas.openxmlformats.org/officeDocument/2006/relationships/tags" Target="../tags/tag1251.xml"/><Relationship Id="rId11" Type="http://schemas.openxmlformats.org/officeDocument/2006/relationships/tags" Target="../tags/tag1256.xml"/><Relationship Id="rId24" Type="http://schemas.openxmlformats.org/officeDocument/2006/relationships/tags" Target="../tags/tag1269.xml"/><Relationship Id="rId32" Type="http://schemas.openxmlformats.org/officeDocument/2006/relationships/tags" Target="../tags/tag1277.xml"/><Relationship Id="rId37" Type="http://schemas.openxmlformats.org/officeDocument/2006/relationships/tags" Target="../tags/tag1282.xml"/><Relationship Id="rId40" Type="http://schemas.openxmlformats.org/officeDocument/2006/relationships/tags" Target="../tags/tag1285.xml"/><Relationship Id="rId45" Type="http://schemas.openxmlformats.org/officeDocument/2006/relationships/tags" Target="../tags/tag1290.xml"/><Relationship Id="rId5" Type="http://schemas.openxmlformats.org/officeDocument/2006/relationships/tags" Target="../tags/tag1250.xml"/><Relationship Id="rId15" Type="http://schemas.openxmlformats.org/officeDocument/2006/relationships/tags" Target="../tags/tag1260.xml"/><Relationship Id="rId23" Type="http://schemas.openxmlformats.org/officeDocument/2006/relationships/tags" Target="../tags/tag1268.xml"/><Relationship Id="rId28" Type="http://schemas.openxmlformats.org/officeDocument/2006/relationships/tags" Target="../tags/tag1273.xml"/><Relationship Id="rId36" Type="http://schemas.openxmlformats.org/officeDocument/2006/relationships/tags" Target="../tags/tag1281.xml"/><Relationship Id="rId49" Type="http://schemas.openxmlformats.org/officeDocument/2006/relationships/tags" Target="../tags/tag1294.xml"/><Relationship Id="rId10" Type="http://schemas.openxmlformats.org/officeDocument/2006/relationships/tags" Target="../tags/tag1255.xml"/><Relationship Id="rId19" Type="http://schemas.openxmlformats.org/officeDocument/2006/relationships/tags" Target="../tags/tag1264.xml"/><Relationship Id="rId31" Type="http://schemas.openxmlformats.org/officeDocument/2006/relationships/tags" Target="../tags/tag1276.xml"/><Relationship Id="rId44" Type="http://schemas.openxmlformats.org/officeDocument/2006/relationships/tags" Target="../tags/tag1289.xml"/><Relationship Id="rId52" Type="http://schemas.openxmlformats.org/officeDocument/2006/relationships/notesSlide" Target="../notesSlides/notesSlide58.xml"/><Relationship Id="rId4" Type="http://schemas.openxmlformats.org/officeDocument/2006/relationships/tags" Target="../tags/tag1249.xml"/><Relationship Id="rId9" Type="http://schemas.openxmlformats.org/officeDocument/2006/relationships/tags" Target="../tags/tag1254.xml"/><Relationship Id="rId14" Type="http://schemas.openxmlformats.org/officeDocument/2006/relationships/tags" Target="../tags/tag1259.xml"/><Relationship Id="rId22" Type="http://schemas.openxmlformats.org/officeDocument/2006/relationships/tags" Target="../tags/tag1267.xml"/><Relationship Id="rId27" Type="http://schemas.openxmlformats.org/officeDocument/2006/relationships/tags" Target="../tags/tag1272.xml"/><Relationship Id="rId30" Type="http://schemas.openxmlformats.org/officeDocument/2006/relationships/tags" Target="../tags/tag1275.xml"/><Relationship Id="rId35" Type="http://schemas.openxmlformats.org/officeDocument/2006/relationships/tags" Target="../tags/tag1280.xml"/><Relationship Id="rId43" Type="http://schemas.openxmlformats.org/officeDocument/2006/relationships/tags" Target="../tags/tag1288.xml"/><Relationship Id="rId48" Type="http://schemas.openxmlformats.org/officeDocument/2006/relationships/tags" Target="../tags/tag1293.xml"/><Relationship Id="rId8" Type="http://schemas.openxmlformats.org/officeDocument/2006/relationships/tags" Target="../tags/tag1253.xml"/><Relationship Id="rId5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3" Type="http://schemas.openxmlformats.org/officeDocument/2006/relationships/tags" Target="../tags/tag1308.xml"/><Relationship Id="rId18" Type="http://schemas.openxmlformats.org/officeDocument/2006/relationships/tags" Target="../tags/tag1313.xml"/><Relationship Id="rId26" Type="http://schemas.openxmlformats.org/officeDocument/2006/relationships/tags" Target="../tags/tag1321.xml"/><Relationship Id="rId39" Type="http://schemas.openxmlformats.org/officeDocument/2006/relationships/tags" Target="../tags/tag1334.xml"/><Relationship Id="rId3" Type="http://schemas.openxmlformats.org/officeDocument/2006/relationships/tags" Target="../tags/tag1298.xml"/><Relationship Id="rId21" Type="http://schemas.openxmlformats.org/officeDocument/2006/relationships/tags" Target="../tags/tag1316.xml"/><Relationship Id="rId34" Type="http://schemas.openxmlformats.org/officeDocument/2006/relationships/tags" Target="../tags/tag1329.xml"/><Relationship Id="rId42" Type="http://schemas.openxmlformats.org/officeDocument/2006/relationships/tags" Target="../tags/tag1337.xml"/><Relationship Id="rId47" Type="http://schemas.openxmlformats.org/officeDocument/2006/relationships/tags" Target="../tags/tag1342.xml"/><Relationship Id="rId50" Type="http://schemas.openxmlformats.org/officeDocument/2006/relationships/tags" Target="../tags/tag1345.xml"/><Relationship Id="rId7" Type="http://schemas.openxmlformats.org/officeDocument/2006/relationships/tags" Target="../tags/tag1302.xml"/><Relationship Id="rId12" Type="http://schemas.openxmlformats.org/officeDocument/2006/relationships/tags" Target="../tags/tag1307.xml"/><Relationship Id="rId17" Type="http://schemas.openxmlformats.org/officeDocument/2006/relationships/tags" Target="../tags/tag1312.xml"/><Relationship Id="rId25" Type="http://schemas.openxmlformats.org/officeDocument/2006/relationships/tags" Target="../tags/tag1320.xml"/><Relationship Id="rId33" Type="http://schemas.openxmlformats.org/officeDocument/2006/relationships/tags" Target="../tags/tag1328.xml"/><Relationship Id="rId38" Type="http://schemas.openxmlformats.org/officeDocument/2006/relationships/tags" Target="../tags/tag1333.xml"/><Relationship Id="rId46" Type="http://schemas.openxmlformats.org/officeDocument/2006/relationships/tags" Target="../tags/tag1341.xml"/><Relationship Id="rId2" Type="http://schemas.openxmlformats.org/officeDocument/2006/relationships/tags" Target="../tags/tag1297.xml"/><Relationship Id="rId16" Type="http://schemas.openxmlformats.org/officeDocument/2006/relationships/tags" Target="../tags/tag1311.xml"/><Relationship Id="rId20" Type="http://schemas.openxmlformats.org/officeDocument/2006/relationships/tags" Target="../tags/tag1315.xml"/><Relationship Id="rId29" Type="http://schemas.openxmlformats.org/officeDocument/2006/relationships/tags" Target="../tags/tag1324.xml"/><Relationship Id="rId41" Type="http://schemas.openxmlformats.org/officeDocument/2006/relationships/tags" Target="../tags/tag1336.xml"/><Relationship Id="rId1" Type="http://schemas.openxmlformats.org/officeDocument/2006/relationships/tags" Target="../tags/tag1296.xml"/><Relationship Id="rId6" Type="http://schemas.openxmlformats.org/officeDocument/2006/relationships/tags" Target="../tags/tag1301.xml"/><Relationship Id="rId11" Type="http://schemas.openxmlformats.org/officeDocument/2006/relationships/tags" Target="../tags/tag1306.xml"/><Relationship Id="rId24" Type="http://schemas.openxmlformats.org/officeDocument/2006/relationships/tags" Target="../tags/tag1319.xml"/><Relationship Id="rId32" Type="http://schemas.openxmlformats.org/officeDocument/2006/relationships/tags" Target="../tags/tag1327.xml"/><Relationship Id="rId37" Type="http://schemas.openxmlformats.org/officeDocument/2006/relationships/tags" Target="../tags/tag1332.xml"/><Relationship Id="rId40" Type="http://schemas.openxmlformats.org/officeDocument/2006/relationships/tags" Target="../tags/tag1335.xml"/><Relationship Id="rId45" Type="http://schemas.openxmlformats.org/officeDocument/2006/relationships/tags" Target="../tags/tag1340.xml"/><Relationship Id="rId5" Type="http://schemas.openxmlformats.org/officeDocument/2006/relationships/tags" Target="../tags/tag1300.xml"/><Relationship Id="rId15" Type="http://schemas.openxmlformats.org/officeDocument/2006/relationships/tags" Target="../tags/tag1310.xml"/><Relationship Id="rId23" Type="http://schemas.openxmlformats.org/officeDocument/2006/relationships/tags" Target="../tags/tag1318.xml"/><Relationship Id="rId28" Type="http://schemas.openxmlformats.org/officeDocument/2006/relationships/tags" Target="../tags/tag1323.xml"/><Relationship Id="rId36" Type="http://schemas.openxmlformats.org/officeDocument/2006/relationships/tags" Target="../tags/tag1331.xml"/><Relationship Id="rId49" Type="http://schemas.openxmlformats.org/officeDocument/2006/relationships/tags" Target="../tags/tag1344.xml"/><Relationship Id="rId10" Type="http://schemas.openxmlformats.org/officeDocument/2006/relationships/tags" Target="../tags/tag1305.xml"/><Relationship Id="rId19" Type="http://schemas.openxmlformats.org/officeDocument/2006/relationships/tags" Target="../tags/tag1314.xml"/><Relationship Id="rId31" Type="http://schemas.openxmlformats.org/officeDocument/2006/relationships/tags" Target="../tags/tag1326.xml"/><Relationship Id="rId44" Type="http://schemas.openxmlformats.org/officeDocument/2006/relationships/tags" Target="../tags/tag1339.xml"/><Relationship Id="rId52" Type="http://schemas.openxmlformats.org/officeDocument/2006/relationships/notesSlide" Target="../notesSlides/notesSlide59.xml"/><Relationship Id="rId4" Type="http://schemas.openxmlformats.org/officeDocument/2006/relationships/tags" Target="../tags/tag1299.xml"/><Relationship Id="rId9" Type="http://schemas.openxmlformats.org/officeDocument/2006/relationships/tags" Target="../tags/tag1304.xml"/><Relationship Id="rId14" Type="http://schemas.openxmlformats.org/officeDocument/2006/relationships/tags" Target="../tags/tag1309.xml"/><Relationship Id="rId22" Type="http://schemas.openxmlformats.org/officeDocument/2006/relationships/tags" Target="../tags/tag1317.xml"/><Relationship Id="rId27" Type="http://schemas.openxmlformats.org/officeDocument/2006/relationships/tags" Target="../tags/tag1322.xml"/><Relationship Id="rId30" Type="http://schemas.openxmlformats.org/officeDocument/2006/relationships/tags" Target="../tags/tag1325.xml"/><Relationship Id="rId35" Type="http://schemas.openxmlformats.org/officeDocument/2006/relationships/tags" Target="../tags/tag1330.xml"/><Relationship Id="rId43" Type="http://schemas.openxmlformats.org/officeDocument/2006/relationships/tags" Target="../tags/tag1338.xml"/><Relationship Id="rId48" Type="http://schemas.openxmlformats.org/officeDocument/2006/relationships/tags" Target="../tags/tag1343.xml"/><Relationship Id="rId8" Type="http://schemas.openxmlformats.org/officeDocument/2006/relationships/tags" Target="../tags/tag1303.xml"/><Relationship Id="rId5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47.xml"/><Relationship Id="rId1" Type="http://schemas.openxmlformats.org/officeDocument/2006/relationships/tags" Target="../tags/tag1346.xml"/><Relationship Id="rId4" Type="http://schemas.openxmlformats.org/officeDocument/2006/relationships/notesSlide" Target="../notesSlides/notesSlide60.xml"/></Relationships>
</file>

<file path=ppt/slides/_rels/slide76.xml.rels><?xml version="1.0" encoding="UTF-8" standalone="yes"?>
<Relationships xmlns="http://schemas.openxmlformats.org/package/2006/relationships"><Relationship Id="rId13" Type="http://schemas.openxmlformats.org/officeDocument/2006/relationships/tags" Target="../tags/tag1360.xml"/><Relationship Id="rId18" Type="http://schemas.openxmlformats.org/officeDocument/2006/relationships/tags" Target="../tags/tag1365.xml"/><Relationship Id="rId26" Type="http://schemas.openxmlformats.org/officeDocument/2006/relationships/tags" Target="../tags/tag1373.xml"/><Relationship Id="rId39" Type="http://schemas.openxmlformats.org/officeDocument/2006/relationships/tags" Target="../tags/tag1386.xml"/><Relationship Id="rId3" Type="http://schemas.openxmlformats.org/officeDocument/2006/relationships/tags" Target="../tags/tag1350.xml"/><Relationship Id="rId21" Type="http://schemas.openxmlformats.org/officeDocument/2006/relationships/tags" Target="../tags/tag1368.xml"/><Relationship Id="rId34" Type="http://schemas.openxmlformats.org/officeDocument/2006/relationships/tags" Target="../tags/tag1381.xml"/><Relationship Id="rId42" Type="http://schemas.openxmlformats.org/officeDocument/2006/relationships/tags" Target="../tags/tag1389.xml"/><Relationship Id="rId47" Type="http://schemas.openxmlformats.org/officeDocument/2006/relationships/tags" Target="../tags/tag1394.xml"/><Relationship Id="rId50" Type="http://schemas.openxmlformats.org/officeDocument/2006/relationships/tags" Target="../tags/tag1397.xml"/><Relationship Id="rId7" Type="http://schemas.openxmlformats.org/officeDocument/2006/relationships/tags" Target="../tags/tag1354.xml"/><Relationship Id="rId12" Type="http://schemas.openxmlformats.org/officeDocument/2006/relationships/tags" Target="../tags/tag1359.xml"/><Relationship Id="rId17" Type="http://schemas.openxmlformats.org/officeDocument/2006/relationships/tags" Target="../tags/tag1364.xml"/><Relationship Id="rId25" Type="http://schemas.openxmlformats.org/officeDocument/2006/relationships/tags" Target="../tags/tag1372.xml"/><Relationship Id="rId33" Type="http://schemas.openxmlformats.org/officeDocument/2006/relationships/tags" Target="../tags/tag1380.xml"/><Relationship Id="rId38" Type="http://schemas.openxmlformats.org/officeDocument/2006/relationships/tags" Target="../tags/tag1385.xml"/><Relationship Id="rId46" Type="http://schemas.openxmlformats.org/officeDocument/2006/relationships/tags" Target="../tags/tag1393.xml"/><Relationship Id="rId2" Type="http://schemas.openxmlformats.org/officeDocument/2006/relationships/tags" Target="../tags/tag1349.xml"/><Relationship Id="rId16" Type="http://schemas.openxmlformats.org/officeDocument/2006/relationships/tags" Target="../tags/tag1363.xml"/><Relationship Id="rId20" Type="http://schemas.openxmlformats.org/officeDocument/2006/relationships/tags" Target="../tags/tag1367.xml"/><Relationship Id="rId29" Type="http://schemas.openxmlformats.org/officeDocument/2006/relationships/tags" Target="../tags/tag1376.xml"/><Relationship Id="rId41" Type="http://schemas.openxmlformats.org/officeDocument/2006/relationships/tags" Target="../tags/tag1388.xml"/><Relationship Id="rId1" Type="http://schemas.openxmlformats.org/officeDocument/2006/relationships/tags" Target="../tags/tag1348.xml"/><Relationship Id="rId6" Type="http://schemas.openxmlformats.org/officeDocument/2006/relationships/tags" Target="../tags/tag1353.xml"/><Relationship Id="rId11" Type="http://schemas.openxmlformats.org/officeDocument/2006/relationships/tags" Target="../tags/tag1358.xml"/><Relationship Id="rId24" Type="http://schemas.openxmlformats.org/officeDocument/2006/relationships/tags" Target="../tags/tag1371.xml"/><Relationship Id="rId32" Type="http://schemas.openxmlformats.org/officeDocument/2006/relationships/tags" Target="../tags/tag1379.xml"/><Relationship Id="rId37" Type="http://schemas.openxmlformats.org/officeDocument/2006/relationships/tags" Target="../tags/tag1384.xml"/><Relationship Id="rId40" Type="http://schemas.openxmlformats.org/officeDocument/2006/relationships/tags" Target="../tags/tag1387.xml"/><Relationship Id="rId45" Type="http://schemas.openxmlformats.org/officeDocument/2006/relationships/tags" Target="../tags/tag1392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1352.xml"/><Relationship Id="rId15" Type="http://schemas.openxmlformats.org/officeDocument/2006/relationships/tags" Target="../tags/tag1362.xml"/><Relationship Id="rId23" Type="http://schemas.openxmlformats.org/officeDocument/2006/relationships/tags" Target="../tags/tag1370.xml"/><Relationship Id="rId28" Type="http://schemas.openxmlformats.org/officeDocument/2006/relationships/tags" Target="../tags/tag1375.xml"/><Relationship Id="rId36" Type="http://schemas.openxmlformats.org/officeDocument/2006/relationships/tags" Target="../tags/tag1383.xml"/><Relationship Id="rId49" Type="http://schemas.openxmlformats.org/officeDocument/2006/relationships/tags" Target="../tags/tag1396.xml"/><Relationship Id="rId10" Type="http://schemas.openxmlformats.org/officeDocument/2006/relationships/tags" Target="../tags/tag1357.xml"/><Relationship Id="rId19" Type="http://schemas.openxmlformats.org/officeDocument/2006/relationships/tags" Target="../tags/tag1366.xml"/><Relationship Id="rId31" Type="http://schemas.openxmlformats.org/officeDocument/2006/relationships/tags" Target="../tags/tag1378.xml"/><Relationship Id="rId44" Type="http://schemas.openxmlformats.org/officeDocument/2006/relationships/tags" Target="../tags/tag1391.xml"/><Relationship Id="rId52" Type="http://schemas.openxmlformats.org/officeDocument/2006/relationships/tags" Target="../tags/tag1399.xml"/><Relationship Id="rId4" Type="http://schemas.openxmlformats.org/officeDocument/2006/relationships/tags" Target="../tags/tag1351.xml"/><Relationship Id="rId9" Type="http://schemas.openxmlformats.org/officeDocument/2006/relationships/tags" Target="../tags/tag1356.xml"/><Relationship Id="rId14" Type="http://schemas.openxmlformats.org/officeDocument/2006/relationships/tags" Target="../tags/tag1361.xml"/><Relationship Id="rId22" Type="http://schemas.openxmlformats.org/officeDocument/2006/relationships/tags" Target="../tags/tag1369.xml"/><Relationship Id="rId27" Type="http://schemas.openxmlformats.org/officeDocument/2006/relationships/tags" Target="../tags/tag1374.xml"/><Relationship Id="rId30" Type="http://schemas.openxmlformats.org/officeDocument/2006/relationships/tags" Target="../tags/tag1377.xml"/><Relationship Id="rId35" Type="http://schemas.openxmlformats.org/officeDocument/2006/relationships/tags" Target="../tags/tag1382.xml"/><Relationship Id="rId43" Type="http://schemas.openxmlformats.org/officeDocument/2006/relationships/tags" Target="../tags/tag1390.xml"/><Relationship Id="rId48" Type="http://schemas.openxmlformats.org/officeDocument/2006/relationships/tags" Target="../tags/tag1395.xml"/><Relationship Id="rId8" Type="http://schemas.openxmlformats.org/officeDocument/2006/relationships/tags" Target="../tags/tag1355.xml"/><Relationship Id="rId51" Type="http://schemas.openxmlformats.org/officeDocument/2006/relationships/tags" Target="../tags/tag1398.xml"/></Relationships>
</file>

<file path=ppt/slides/_rels/slide77.xml.rels><?xml version="1.0" encoding="UTF-8" standalone="yes"?>
<Relationships xmlns="http://schemas.openxmlformats.org/package/2006/relationships"><Relationship Id="rId13" Type="http://schemas.openxmlformats.org/officeDocument/2006/relationships/tags" Target="../tags/tag1412.xml"/><Relationship Id="rId18" Type="http://schemas.openxmlformats.org/officeDocument/2006/relationships/tags" Target="../tags/tag1417.xml"/><Relationship Id="rId26" Type="http://schemas.openxmlformats.org/officeDocument/2006/relationships/tags" Target="../tags/tag1425.xml"/><Relationship Id="rId39" Type="http://schemas.openxmlformats.org/officeDocument/2006/relationships/tags" Target="../tags/tag1438.xml"/><Relationship Id="rId3" Type="http://schemas.openxmlformats.org/officeDocument/2006/relationships/tags" Target="../tags/tag1402.xml"/><Relationship Id="rId21" Type="http://schemas.openxmlformats.org/officeDocument/2006/relationships/tags" Target="../tags/tag1420.xml"/><Relationship Id="rId34" Type="http://schemas.openxmlformats.org/officeDocument/2006/relationships/tags" Target="../tags/tag1433.xml"/><Relationship Id="rId42" Type="http://schemas.openxmlformats.org/officeDocument/2006/relationships/tags" Target="../tags/tag1441.xml"/><Relationship Id="rId47" Type="http://schemas.openxmlformats.org/officeDocument/2006/relationships/tags" Target="../tags/tag1446.xml"/><Relationship Id="rId50" Type="http://schemas.openxmlformats.org/officeDocument/2006/relationships/tags" Target="../tags/tag1449.xml"/><Relationship Id="rId7" Type="http://schemas.openxmlformats.org/officeDocument/2006/relationships/tags" Target="../tags/tag1406.xml"/><Relationship Id="rId12" Type="http://schemas.openxmlformats.org/officeDocument/2006/relationships/tags" Target="../tags/tag1411.xml"/><Relationship Id="rId17" Type="http://schemas.openxmlformats.org/officeDocument/2006/relationships/tags" Target="../tags/tag1416.xml"/><Relationship Id="rId25" Type="http://schemas.openxmlformats.org/officeDocument/2006/relationships/tags" Target="../tags/tag1424.xml"/><Relationship Id="rId33" Type="http://schemas.openxmlformats.org/officeDocument/2006/relationships/tags" Target="../tags/tag1432.xml"/><Relationship Id="rId38" Type="http://schemas.openxmlformats.org/officeDocument/2006/relationships/tags" Target="../tags/tag1437.xml"/><Relationship Id="rId46" Type="http://schemas.openxmlformats.org/officeDocument/2006/relationships/tags" Target="../tags/tag1445.xml"/><Relationship Id="rId2" Type="http://schemas.openxmlformats.org/officeDocument/2006/relationships/tags" Target="../tags/tag1401.xml"/><Relationship Id="rId16" Type="http://schemas.openxmlformats.org/officeDocument/2006/relationships/tags" Target="../tags/tag1415.xml"/><Relationship Id="rId20" Type="http://schemas.openxmlformats.org/officeDocument/2006/relationships/tags" Target="../tags/tag1419.xml"/><Relationship Id="rId29" Type="http://schemas.openxmlformats.org/officeDocument/2006/relationships/tags" Target="../tags/tag1428.xml"/><Relationship Id="rId41" Type="http://schemas.openxmlformats.org/officeDocument/2006/relationships/tags" Target="../tags/tag1440.xml"/><Relationship Id="rId1" Type="http://schemas.openxmlformats.org/officeDocument/2006/relationships/tags" Target="../tags/tag1400.xml"/><Relationship Id="rId6" Type="http://schemas.openxmlformats.org/officeDocument/2006/relationships/tags" Target="../tags/tag1405.xml"/><Relationship Id="rId11" Type="http://schemas.openxmlformats.org/officeDocument/2006/relationships/tags" Target="../tags/tag1410.xml"/><Relationship Id="rId24" Type="http://schemas.openxmlformats.org/officeDocument/2006/relationships/tags" Target="../tags/tag1423.xml"/><Relationship Id="rId32" Type="http://schemas.openxmlformats.org/officeDocument/2006/relationships/tags" Target="../tags/tag1431.xml"/><Relationship Id="rId37" Type="http://schemas.openxmlformats.org/officeDocument/2006/relationships/tags" Target="../tags/tag1436.xml"/><Relationship Id="rId40" Type="http://schemas.openxmlformats.org/officeDocument/2006/relationships/tags" Target="../tags/tag1439.xml"/><Relationship Id="rId45" Type="http://schemas.openxmlformats.org/officeDocument/2006/relationships/tags" Target="../tags/tag1444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1404.xml"/><Relationship Id="rId15" Type="http://schemas.openxmlformats.org/officeDocument/2006/relationships/tags" Target="../tags/tag1414.xml"/><Relationship Id="rId23" Type="http://schemas.openxmlformats.org/officeDocument/2006/relationships/tags" Target="../tags/tag1422.xml"/><Relationship Id="rId28" Type="http://schemas.openxmlformats.org/officeDocument/2006/relationships/tags" Target="../tags/tag1427.xml"/><Relationship Id="rId36" Type="http://schemas.openxmlformats.org/officeDocument/2006/relationships/tags" Target="../tags/tag1435.xml"/><Relationship Id="rId49" Type="http://schemas.openxmlformats.org/officeDocument/2006/relationships/tags" Target="../tags/tag1448.xml"/><Relationship Id="rId10" Type="http://schemas.openxmlformats.org/officeDocument/2006/relationships/tags" Target="../tags/tag1409.xml"/><Relationship Id="rId19" Type="http://schemas.openxmlformats.org/officeDocument/2006/relationships/tags" Target="../tags/tag1418.xml"/><Relationship Id="rId31" Type="http://schemas.openxmlformats.org/officeDocument/2006/relationships/tags" Target="../tags/tag1430.xml"/><Relationship Id="rId44" Type="http://schemas.openxmlformats.org/officeDocument/2006/relationships/tags" Target="../tags/tag1443.xml"/><Relationship Id="rId52" Type="http://schemas.openxmlformats.org/officeDocument/2006/relationships/tags" Target="../tags/tag1451.xml"/><Relationship Id="rId4" Type="http://schemas.openxmlformats.org/officeDocument/2006/relationships/tags" Target="../tags/tag1403.xml"/><Relationship Id="rId9" Type="http://schemas.openxmlformats.org/officeDocument/2006/relationships/tags" Target="../tags/tag1408.xml"/><Relationship Id="rId14" Type="http://schemas.openxmlformats.org/officeDocument/2006/relationships/tags" Target="../tags/tag1413.xml"/><Relationship Id="rId22" Type="http://schemas.openxmlformats.org/officeDocument/2006/relationships/tags" Target="../tags/tag1421.xml"/><Relationship Id="rId27" Type="http://schemas.openxmlformats.org/officeDocument/2006/relationships/tags" Target="../tags/tag1426.xml"/><Relationship Id="rId30" Type="http://schemas.openxmlformats.org/officeDocument/2006/relationships/tags" Target="../tags/tag1429.xml"/><Relationship Id="rId35" Type="http://schemas.openxmlformats.org/officeDocument/2006/relationships/tags" Target="../tags/tag1434.xml"/><Relationship Id="rId43" Type="http://schemas.openxmlformats.org/officeDocument/2006/relationships/tags" Target="../tags/tag1442.xml"/><Relationship Id="rId48" Type="http://schemas.openxmlformats.org/officeDocument/2006/relationships/tags" Target="../tags/tag1447.xml"/><Relationship Id="rId8" Type="http://schemas.openxmlformats.org/officeDocument/2006/relationships/tags" Target="../tags/tag1407.xml"/><Relationship Id="rId51" Type="http://schemas.openxmlformats.org/officeDocument/2006/relationships/tags" Target="../tags/tag1450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tags" Target="../tags/tag1459.xml"/><Relationship Id="rId13" Type="http://schemas.openxmlformats.org/officeDocument/2006/relationships/tags" Target="../tags/tag1464.xml"/><Relationship Id="rId18" Type="http://schemas.openxmlformats.org/officeDocument/2006/relationships/tags" Target="../tags/tag1469.xml"/><Relationship Id="rId26" Type="http://schemas.openxmlformats.org/officeDocument/2006/relationships/tags" Target="../tags/tag1477.xml"/><Relationship Id="rId39" Type="http://schemas.openxmlformats.org/officeDocument/2006/relationships/tags" Target="../tags/tag1490.xml"/><Relationship Id="rId3" Type="http://schemas.openxmlformats.org/officeDocument/2006/relationships/tags" Target="../tags/tag1454.xml"/><Relationship Id="rId21" Type="http://schemas.openxmlformats.org/officeDocument/2006/relationships/tags" Target="../tags/tag1472.xml"/><Relationship Id="rId34" Type="http://schemas.openxmlformats.org/officeDocument/2006/relationships/tags" Target="../tags/tag1485.xml"/><Relationship Id="rId42" Type="http://schemas.openxmlformats.org/officeDocument/2006/relationships/tags" Target="../tags/tag1493.xml"/><Relationship Id="rId7" Type="http://schemas.openxmlformats.org/officeDocument/2006/relationships/tags" Target="../tags/tag1458.xml"/><Relationship Id="rId12" Type="http://schemas.openxmlformats.org/officeDocument/2006/relationships/tags" Target="../tags/tag1463.xml"/><Relationship Id="rId17" Type="http://schemas.openxmlformats.org/officeDocument/2006/relationships/tags" Target="../tags/tag1468.xml"/><Relationship Id="rId25" Type="http://schemas.openxmlformats.org/officeDocument/2006/relationships/tags" Target="../tags/tag1476.xml"/><Relationship Id="rId33" Type="http://schemas.openxmlformats.org/officeDocument/2006/relationships/tags" Target="../tags/tag1484.xml"/><Relationship Id="rId38" Type="http://schemas.openxmlformats.org/officeDocument/2006/relationships/tags" Target="../tags/tag1489.xml"/><Relationship Id="rId2" Type="http://schemas.openxmlformats.org/officeDocument/2006/relationships/tags" Target="../tags/tag1453.xml"/><Relationship Id="rId16" Type="http://schemas.openxmlformats.org/officeDocument/2006/relationships/tags" Target="../tags/tag1467.xml"/><Relationship Id="rId20" Type="http://schemas.openxmlformats.org/officeDocument/2006/relationships/tags" Target="../tags/tag1471.xml"/><Relationship Id="rId29" Type="http://schemas.openxmlformats.org/officeDocument/2006/relationships/tags" Target="../tags/tag1480.xml"/><Relationship Id="rId41" Type="http://schemas.openxmlformats.org/officeDocument/2006/relationships/tags" Target="../tags/tag1492.xml"/><Relationship Id="rId1" Type="http://schemas.openxmlformats.org/officeDocument/2006/relationships/tags" Target="../tags/tag1452.xml"/><Relationship Id="rId6" Type="http://schemas.openxmlformats.org/officeDocument/2006/relationships/tags" Target="../tags/tag1457.xml"/><Relationship Id="rId11" Type="http://schemas.openxmlformats.org/officeDocument/2006/relationships/tags" Target="../tags/tag1462.xml"/><Relationship Id="rId24" Type="http://schemas.openxmlformats.org/officeDocument/2006/relationships/tags" Target="../tags/tag1475.xml"/><Relationship Id="rId32" Type="http://schemas.openxmlformats.org/officeDocument/2006/relationships/tags" Target="../tags/tag1483.xml"/><Relationship Id="rId37" Type="http://schemas.openxmlformats.org/officeDocument/2006/relationships/tags" Target="../tags/tag1488.xml"/><Relationship Id="rId40" Type="http://schemas.openxmlformats.org/officeDocument/2006/relationships/tags" Target="../tags/tag1491.xml"/><Relationship Id="rId5" Type="http://schemas.openxmlformats.org/officeDocument/2006/relationships/tags" Target="../tags/tag1456.xml"/><Relationship Id="rId15" Type="http://schemas.openxmlformats.org/officeDocument/2006/relationships/tags" Target="../tags/tag1466.xml"/><Relationship Id="rId23" Type="http://schemas.openxmlformats.org/officeDocument/2006/relationships/tags" Target="../tags/tag1474.xml"/><Relationship Id="rId28" Type="http://schemas.openxmlformats.org/officeDocument/2006/relationships/tags" Target="../tags/tag1479.xml"/><Relationship Id="rId36" Type="http://schemas.openxmlformats.org/officeDocument/2006/relationships/tags" Target="../tags/tag1487.xml"/><Relationship Id="rId10" Type="http://schemas.openxmlformats.org/officeDocument/2006/relationships/tags" Target="../tags/tag1461.xml"/><Relationship Id="rId19" Type="http://schemas.openxmlformats.org/officeDocument/2006/relationships/tags" Target="../tags/tag1470.xml"/><Relationship Id="rId31" Type="http://schemas.openxmlformats.org/officeDocument/2006/relationships/tags" Target="../tags/tag1482.xml"/><Relationship Id="rId44" Type="http://schemas.openxmlformats.org/officeDocument/2006/relationships/notesSlide" Target="../notesSlides/notesSlide61.xml"/><Relationship Id="rId4" Type="http://schemas.openxmlformats.org/officeDocument/2006/relationships/tags" Target="../tags/tag1455.xml"/><Relationship Id="rId9" Type="http://schemas.openxmlformats.org/officeDocument/2006/relationships/tags" Target="../tags/tag1460.xml"/><Relationship Id="rId14" Type="http://schemas.openxmlformats.org/officeDocument/2006/relationships/tags" Target="../tags/tag1465.xml"/><Relationship Id="rId22" Type="http://schemas.openxmlformats.org/officeDocument/2006/relationships/tags" Target="../tags/tag1473.xml"/><Relationship Id="rId27" Type="http://schemas.openxmlformats.org/officeDocument/2006/relationships/tags" Target="../tags/tag1478.xml"/><Relationship Id="rId30" Type="http://schemas.openxmlformats.org/officeDocument/2006/relationships/tags" Target="../tags/tag1481.xml"/><Relationship Id="rId35" Type="http://schemas.openxmlformats.org/officeDocument/2006/relationships/tags" Target="../tags/tag1486.xml"/><Relationship Id="rId43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tags" Target="../tags/tag1501.xml"/><Relationship Id="rId13" Type="http://schemas.openxmlformats.org/officeDocument/2006/relationships/tags" Target="../tags/tag1506.xml"/><Relationship Id="rId18" Type="http://schemas.openxmlformats.org/officeDocument/2006/relationships/tags" Target="../tags/tag1511.xml"/><Relationship Id="rId26" Type="http://schemas.openxmlformats.org/officeDocument/2006/relationships/tags" Target="../tags/tag1519.xml"/><Relationship Id="rId39" Type="http://schemas.openxmlformats.org/officeDocument/2006/relationships/tags" Target="../tags/tag1532.xml"/><Relationship Id="rId3" Type="http://schemas.openxmlformats.org/officeDocument/2006/relationships/tags" Target="../tags/tag1496.xml"/><Relationship Id="rId21" Type="http://schemas.openxmlformats.org/officeDocument/2006/relationships/tags" Target="../tags/tag1514.xml"/><Relationship Id="rId34" Type="http://schemas.openxmlformats.org/officeDocument/2006/relationships/tags" Target="../tags/tag1527.xml"/><Relationship Id="rId42" Type="http://schemas.openxmlformats.org/officeDocument/2006/relationships/tags" Target="../tags/tag1535.xml"/><Relationship Id="rId7" Type="http://schemas.openxmlformats.org/officeDocument/2006/relationships/tags" Target="../tags/tag1500.xml"/><Relationship Id="rId12" Type="http://schemas.openxmlformats.org/officeDocument/2006/relationships/tags" Target="../tags/tag1505.xml"/><Relationship Id="rId17" Type="http://schemas.openxmlformats.org/officeDocument/2006/relationships/tags" Target="../tags/tag1510.xml"/><Relationship Id="rId25" Type="http://schemas.openxmlformats.org/officeDocument/2006/relationships/tags" Target="../tags/tag1518.xml"/><Relationship Id="rId33" Type="http://schemas.openxmlformats.org/officeDocument/2006/relationships/tags" Target="../tags/tag1526.xml"/><Relationship Id="rId38" Type="http://schemas.openxmlformats.org/officeDocument/2006/relationships/tags" Target="../tags/tag1531.xml"/><Relationship Id="rId2" Type="http://schemas.openxmlformats.org/officeDocument/2006/relationships/tags" Target="../tags/tag1495.xml"/><Relationship Id="rId16" Type="http://schemas.openxmlformats.org/officeDocument/2006/relationships/tags" Target="../tags/tag1509.xml"/><Relationship Id="rId20" Type="http://schemas.openxmlformats.org/officeDocument/2006/relationships/tags" Target="../tags/tag1513.xml"/><Relationship Id="rId29" Type="http://schemas.openxmlformats.org/officeDocument/2006/relationships/tags" Target="../tags/tag1522.xml"/><Relationship Id="rId41" Type="http://schemas.openxmlformats.org/officeDocument/2006/relationships/tags" Target="../tags/tag1534.xml"/><Relationship Id="rId1" Type="http://schemas.openxmlformats.org/officeDocument/2006/relationships/tags" Target="../tags/tag1494.xml"/><Relationship Id="rId6" Type="http://schemas.openxmlformats.org/officeDocument/2006/relationships/tags" Target="../tags/tag1499.xml"/><Relationship Id="rId11" Type="http://schemas.openxmlformats.org/officeDocument/2006/relationships/tags" Target="../tags/tag1504.xml"/><Relationship Id="rId24" Type="http://schemas.openxmlformats.org/officeDocument/2006/relationships/tags" Target="../tags/tag1517.xml"/><Relationship Id="rId32" Type="http://schemas.openxmlformats.org/officeDocument/2006/relationships/tags" Target="../tags/tag1525.xml"/><Relationship Id="rId37" Type="http://schemas.openxmlformats.org/officeDocument/2006/relationships/tags" Target="../tags/tag1530.xml"/><Relationship Id="rId40" Type="http://schemas.openxmlformats.org/officeDocument/2006/relationships/tags" Target="../tags/tag1533.xml"/><Relationship Id="rId5" Type="http://schemas.openxmlformats.org/officeDocument/2006/relationships/tags" Target="../tags/tag1498.xml"/><Relationship Id="rId15" Type="http://schemas.openxmlformats.org/officeDocument/2006/relationships/tags" Target="../tags/tag1508.xml"/><Relationship Id="rId23" Type="http://schemas.openxmlformats.org/officeDocument/2006/relationships/tags" Target="../tags/tag1516.xml"/><Relationship Id="rId28" Type="http://schemas.openxmlformats.org/officeDocument/2006/relationships/tags" Target="../tags/tag1521.xml"/><Relationship Id="rId36" Type="http://schemas.openxmlformats.org/officeDocument/2006/relationships/tags" Target="../tags/tag1529.xml"/><Relationship Id="rId10" Type="http://schemas.openxmlformats.org/officeDocument/2006/relationships/tags" Target="../tags/tag1503.xml"/><Relationship Id="rId19" Type="http://schemas.openxmlformats.org/officeDocument/2006/relationships/tags" Target="../tags/tag1512.xml"/><Relationship Id="rId31" Type="http://schemas.openxmlformats.org/officeDocument/2006/relationships/tags" Target="../tags/tag1524.xml"/><Relationship Id="rId44" Type="http://schemas.openxmlformats.org/officeDocument/2006/relationships/notesSlide" Target="../notesSlides/notesSlide62.xml"/><Relationship Id="rId4" Type="http://schemas.openxmlformats.org/officeDocument/2006/relationships/tags" Target="../tags/tag1497.xml"/><Relationship Id="rId9" Type="http://schemas.openxmlformats.org/officeDocument/2006/relationships/tags" Target="../tags/tag1502.xml"/><Relationship Id="rId14" Type="http://schemas.openxmlformats.org/officeDocument/2006/relationships/tags" Target="../tags/tag1507.xml"/><Relationship Id="rId22" Type="http://schemas.openxmlformats.org/officeDocument/2006/relationships/tags" Target="../tags/tag1515.xml"/><Relationship Id="rId27" Type="http://schemas.openxmlformats.org/officeDocument/2006/relationships/tags" Target="../tags/tag1520.xml"/><Relationship Id="rId30" Type="http://schemas.openxmlformats.org/officeDocument/2006/relationships/tags" Target="../tags/tag1523.xml"/><Relationship Id="rId35" Type="http://schemas.openxmlformats.org/officeDocument/2006/relationships/tags" Target="../tags/tag1528.xml"/><Relationship Id="rId43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tags" Target="../tags/tag62.xml"/><Relationship Id="rId26" Type="http://schemas.openxmlformats.org/officeDocument/2006/relationships/tags" Target="../tags/tag70.xml"/><Relationship Id="rId39" Type="http://schemas.openxmlformats.org/officeDocument/2006/relationships/notesSlide" Target="../notesSlides/notesSlide3.xml"/><Relationship Id="rId3" Type="http://schemas.openxmlformats.org/officeDocument/2006/relationships/tags" Target="../tags/tag47.xml"/><Relationship Id="rId21" Type="http://schemas.openxmlformats.org/officeDocument/2006/relationships/tags" Target="../tags/tag65.xml"/><Relationship Id="rId34" Type="http://schemas.openxmlformats.org/officeDocument/2006/relationships/tags" Target="../tags/tag78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tags" Target="../tags/tag61.xml"/><Relationship Id="rId25" Type="http://schemas.openxmlformats.org/officeDocument/2006/relationships/tags" Target="../tags/tag69.xml"/><Relationship Id="rId33" Type="http://schemas.openxmlformats.org/officeDocument/2006/relationships/tags" Target="../tags/tag77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6" Type="http://schemas.openxmlformats.org/officeDocument/2006/relationships/tags" Target="../tags/tag60.xml"/><Relationship Id="rId20" Type="http://schemas.openxmlformats.org/officeDocument/2006/relationships/tags" Target="../tags/tag64.xml"/><Relationship Id="rId29" Type="http://schemas.openxmlformats.org/officeDocument/2006/relationships/tags" Target="../tags/tag73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24" Type="http://schemas.openxmlformats.org/officeDocument/2006/relationships/tags" Target="../tags/tag68.xml"/><Relationship Id="rId32" Type="http://schemas.openxmlformats.org/officeDocument/2006/relationships/tags" Target="../tags/tag76.xml"/><Relationship Id="rId37" Type="http://schemas.openxmlformats.org/officeDocument/2006/relationships/tags" Target="../tags/tag81.xml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23" Type="http://schemas.openxmlformats.org/officeDocument/2006/relationships/tags" Target="../tags/tag67.xml"/><Relationship Id="rId28" Type="http://schemas.openxmlformats.org/officeDocument/2006/relationships/tags" Target="../tags/tag72.xml"/><Relationship Id="rId36" Type="http://schemas.openxmlformats.org/officeDocument/2006/relationships/tags" Target="../tags/tag80.xml"/><Relationship Id="rId10" Type="http://schemas.openxmlformats.org/officeDocument/2006/relationships/tags" Target="../tags/tag54.xml"/><Relationship Id="rId19" Type="http://schemas.openxmlformats.org/officeDocument/2006/relationships/tags" Target="../tags/tag63.xml"/><Relationship Id="rId31" Type="http://schemas.openxmlformats.org/officeDocument/2006/relationships/tags" Target="../tags/tag75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Relationship Id="rId22" Type="http://schemas.openxmlformats.org/officeDocument/2006/relationships/tags" Target="../tags/tag66.xml"/><Relationship Id="rId27" Type="http://schemas.openxmlformats.org/officeDocument/2006/relationships/tags" Target="../tags/tag71.xml"/><Relationship Id="rId30" Type="http://schemas.openxmlformats.org/officeDocument/2006/relationships/tags" Target="../tags/tag74.xml"/><Relationship Id="rId35" Type="http://schemas.openxmlformats.org/officeDocument/2006/relationships/tags" Target="../tags/tag79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tags" Target="../tags/tag1543.xml"/><Relationship Id="rId13" Type="http://schemas.openxmlformats.org/officeDocument/2006/relationships/tags" Target="../tags/tag1548.xml"/><Relationship Id="rId18" Type="http://schemas.openxmlformats.org/officeDocument/2006/relationships/tags" Target="../tags/tag1553.xml"/><Relationship Id="rId26" Type="http://schemas.openxmlformats.org/officeDocument/2006/relationships/tags" Target="../tags/tag1561.xml"/><Relationship Id="rId39" Type="http://schemas.openxmlformats.org/officeDocument/2006/relationships/tags" Target="../tags/tag1574.xml"/><Relationship Id="rId3" Type="http://schemas.openxmlformats.org/officeDocument/2006/relationships/tags" Target="../tags/tag1538.xml"/><Relationship Id="rId21" Type="http://schemas.openxmlformats.org/officeDocument/2006/relationships/tags" Target="../tags/tag1556.xml"/><Relationship Id="rId34" Type="http://schemas.openxmlformats.org/officeDocument/2006/relationships/tags" Target="../tags/tag1569.xml"/><Relationship Id="rId42" Type="http://schemas.openxmlformats.org/officeDocument/2006/relationships/tags" Target="../tags/tag1577.xml"/><Relationship Id="rId7" Type="http://schemas.openxmlformats.org/officeDocument/2006/relationships/tags" Target="../tags/tag1542.xml"/><Relationship Id="rId12" Type="http://schemas.openxmlformats.org/officeDocument/2006/relationships/tags" Target="../tags/tag1547.xml"/><Relationship Id="rId17" Type="http://schemas.openxmlformats.org/officeDocument/2006/relationships/tags" Target="../tags/tag1552.xml"/><Relationship Id="rId25" Type="http://schemas.openxmlformats.org/officeDocument/2006/relationships/tags" Target="../tags/tag1560.xml"/><Relationship Id="rId33" Type="http://schemas.openxmlformats.org/officeDocument/2006/relationships/tags" Target="../tags/tag1568.xml"/><Relationship Id="rId38" Type="http://schemas.openxmlformats.org/officeDocument/2006/relationships/tags" Target="../tags/tag1573.xml"/><Relationship Id="rId2" Type="http://schemas.openxmlformats.org/officeDocument/2006/relationships/tags" Target="../tags/tag1537.xml"/><Relationship Id="rId16" Type="http://schemas.openxmlformats.org/officeDocument/2006/relationships/tags" Target="../tags/tag1551.xml"/><Relationship Id="rId20" Type="http://schemas.openxmlformats.org/officeDocument/2006/relationships/tags" Target="../tags/tag1555.xml"/><Relationship Id="rId29" Type="http://schemas.openxmlformats.org/officeDocument/2006/relationships/tags" Target="../tags/tag1564.xml"/><Relationship Id="rId41" Type="http://schemas.openxmlformats.org/officeDocument/2006/relationships/tags" Target="../tags/tag1576.xml"/><Relationship Id="rId1" Type="http://schemas.openxmlformats.org/officeDocument/2006/relationships/tags" Target="../tags/tag1536.xml"/><Relationship Id="rId6" Type="http://schemas.openxmlformats.org/officeDocument/2006/relationships/tags" Target="../tags/tag1541.xml"/><Relationship Id="rId11" Type="http://schemas.openxmlformats.org/officeDocument/2006/relationships/tags" Target="../tags/tag1546.xml"/><Relationship Id="rId24" Type="http://schemas.openxmlformats.org/officeDocument/2006/relationships/tags" Target="../tags/tag1559.xml"/><Relationship Id="rId32" Type="http://schemas.openxmlformats.org/officeDocument/2006/relationships/tags" Target="../tags/tag1567.xml"/><Relationship Id="rId37" Type="http://schemas.openxmlformats.org/officeDocument/2006/relationships/tags" Target="../tags/tag1572.xml"/><Relationship Id="rId40" Type="http://schemas.openxmlformats.org/officeDocument/2006/relationships/tags" Target="../tags/tag1575.xml"/><Relationship Id="rId5" Type="http://schemas.openxmlformats.org/officeDocument/2006/relationships/tags" Target="../tags/tag1540.xml"/><Relationship Id="rId15" Type="http://schemas.openxmlformats.org/officeDocument/2006/relationships/tags" Target="../tags/tag1550.xml"/><Relationship Id="rId23" Type="http://schemas.openxmlformats.org/officeDocument/2006/relationships/tags" Target="../tags/tag1558.xml"/><Relationship Id="rId28" Type="http://schemas.openxmlformats.org/officeDocument/2006/relationships/tags" Target="../tags/tag1563.xml"/><Relationship Id="rId36" Type="http://schemas.openxmlformats.org/officeDocument/2006/relationships/tags" Target="../tags/tag1571.xml"/><Relationship Id="rId10" Type="http://schemas.openxmlformats.org/officeDocument/2006/relationships/tags" Target="../tags/tag1545.xml"/><Relationship Id="rId19" Type="http://schemas.openxmlformats.org/officeDocument/2006/relationships/tags" Target="../tags/tag1554.xml"/><Relationship Id="rId31" Type="http://schemas.openxmlformats.org/officeDocument/2006/relationships/tags" Target="../tags/tag1566.xml"/><Relationship Id="rId44" Type="http://schemas.openxmlformats.org/officeDocument/2006/relationships/notesSlide" Target="../notesSlides/notesSlide63.xml"/><Relationship Id="rId4" Type="http://schemas.openxmlformats.org/officeDocument/2006/relationships/tags" Target="../tags/tag1539.xml"/><Relationship Id="rId9" Type="http://schemas.openxmlformats.org/officeDocument/2006/relationships/tags" Target="../tags/tag1544.xml"/><Relationship Id="rId14" Type="http://schemas.openxmlformats.org/officeDocument/2006/relationships/tags" Target="../tags/tag1549.xml"/><Relationship Id="rId22" Type="http://schemas.openxmlformats.org/officeDocument/2006/relationships/tags" Target="../tags/tag1557.xml"/><Relationship Id="rId27" Type="http://schemas.openxmlformats.org/officeDocument/2006/relationships/tags" Target="../tags/tag1562.xml"/><Relationship Id="rId30" Type="http://schemas.openxmlformats.org/officeDocument/2006/relationships/tags" Target="../tags/tag1565.xml"/><Relationship Id="rId35" Type="http://schemas.openxmlformats.org/officeDocument/2006/relationships/tags" Target="../tags/tag1570.xml"/><Relationship Id="rId43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tags" Target="../tags/tag1585.xml"/><Relationship Id="rId13" Type="http://schemas.openxmlformats.org/officeDocument/2006/relationships/tags" Target="../tags/tag1590.xml"/><Relationship Id="rId18" Type="http://schemas.openxmlformats.org/officeDocument/2006/relationships/tags" Target="../tags/tag1595.xml"/><Relationship Id="rId26" Type="http://schemas.openxmlformats.org/officeDocument/2006/relationships/tags" Target="../tags/tag1603.xml"/><Relationship Id="rId39" Type="http://schemas.openxmlformats.org/officeDocument/2006/relationships/tags" Target="../tags/tag1616.xml"/><Relationship Id="rId3" Type="http://schemas.openxmlformats.org/officeDocument/2006/relationships/tags" Target="../tags/tag1580.xml"/><Relationship Id="rId21" Type="http://schemas.openxmlformats.org/officeDocument/2006/relationships/tags" Target="../tags/tag1598.xml"/><Relationship Id="rId34" Type="http://schemas.openxmlformats.org/officeDocument/2006/relationships/tags" Target="../tags/tag1611.xml"/><Relationship Id="rId42" Type="http://schemas.openxmlformats.org/officeDocument/2006/relationships/tags" Target="../tags/tag1619.xml"/><Relationship Id="rId7" Type="http://schemas.openxmlformats.org/officeDocument/2006/relationships/tags" Target="../tags/tag1584.xml"/><Relationship Id="rId12" Type="http://schemas.openxmlformats.org/officeDocument/2006/relationships/tags" Target="../tags/tag1589.xml"/><Relationship Id="rId17" Type="http://schemas.openxmlformats.org/officeDocument/2006/relationships/tags" Target="../tags/tag1594.xml"/><Relationship Id="rId25" Type="http://schemas.openxmlformats.org/officeDocument/2006/relationships/tags" Target="../tags/tag1602.xml"/><Relationship Id="rId33" Type="http://schemas.openxmlformats.org/officeDocument/2006/relationships/tags" Target="../tags/tag1610.xml"/><Relationship Id="rId38" Type="http://schemas.openxmlformats.org/officeDocument/2006/relationships/tags" Target="../tags/tag1615.xml"/><Relationship Id="rId2" Type="http://schemas.openxmlformats.org/officeDocument/2006/relationships/tags" Target="../tags/tag1579.xml"/><Relationship Id="rId16" Type="http://schemas.openxmlformats.org/officeDocument/2006/relationships/tags" Target="../tags/tag1593.xml"/><Relationship Id="rId20" Type="http://schemas.openxmlformats.org/officeDocument/2006/relationships/tags" Target="../tags/tag1597.xml"/><Relationship Id="rId29" Type="http://schemas.openxmlformats.org/officeDocument/2006/relationships/tags" Target="../tags/tag1606.xml"/><Relationship Id="rId41" Type="http://schemas.openxmlformats.org/officeDocument/2006/relationships/tags" Target="../tags/tag1618.xml"/><Relationship Id="rId1" Type="http://schemas.openxmlformats.org/officeDocument/2006/relationships/tags" Target="../tags/tag1578.xml"/><Relationship Id="rId6" Type="http://schemas.openxmlformats.org/officeDocument/2006/relationships/tags" Target="../tags/tag1583.xml"/><Relationship Id="rId11" Type="http://schemas.openxmlformats.org/officeDocument/2006/relationships/tags" Target="../tags/tag1588.xml"/><Relationship Id="rId24" Type="http://schemas.openxmlformats.org/officeDocument/2006/relationships/tags" Target="../tags/tag1601.xml"/><Relationship Id="rId32" Type="http://schemas.openxmlformats.org/officeDocument/2006/relationships/tags" Target="../tags/tag1609.xml"/><Relationship Id="rId37" Type="http://schemas.openxmlformats.org/officeDocument/2006/relationships/tags" Target="../tags/tag1614.xml"/><Relationship Id="rId40" Type="http://schemas.openxmlformats.org/officeDocument/2006/relationships/tags" Target="../tags/tag1617.xml"/><Relationship Id="rId5" Type="http://schemas.openxmlformats.org/officeDocument/2006/relationships/tags" Target="../tags/tag1582.xml"/><Relationship Id="rId15" Type="http://schemas.openxmlformats.org/officeDocument/2006/relationships/tags" Target="../tags/tag1592.xml"/><Relationship Id="rId23" Type="http://schemas.openxmlformats.org/officeDocument/2006/relationships/tags" Target="../tags/tag1600.xml"/><Relationship Id="rId28" Type="http://schemas.openxmlformats.org/officeDocument/2006/relationships/tags" Target="../tags/tag1605.xml"/><Relationship Id="rId36" Type="http://schemas.openxmlformats.org/officeDocument/2006/relationships/tags" Target="../tags/tag1613.xml"/><Relationship Id="rId10" Type="http://schemas.openxmlformats.org/officeDocument/2006/relationships/tags" Target="../tags/tag1587.xml"/><Relationship Id="rId19" Type="http://schemas.openxmlformats.org/officeDocument/2006/relationships/tags" Target="../tags/tag1596.xml"/><Relationship Id="rId31" Type="http://schemas.openxmlformats.org/officeDocument/2006/relationships/tags" Target="../tags/tag1608.xml"/><Relationship Id="rId44" Type="http://schemas.openxmlformats.org/officeDocument/2006/relationships/notesSlide" Target="../notesSlides/notesSlide64.xml"/><Relationship Id="rId4" Type="http://schemas.openxmlformats.org/officeDocument/2006/relationships/tags" Target="../tags/tag1581.xml"/><Relationship Id="rId9" Type="http://schemas.openxmlformats.org/officeDocument/2006/relationships/tags" Target="../tags/tag1586.xml"/><Relationship Id="rId14" Type="http://schemas.openxmlformats.org/officeDocument/2006/relationships/tags" Target="../tags/tag1591.xml"/><Relationship Id="rId22" Type="http://schemas.openxmlformats.org/officeDocument/2006/relationships/tags" Target="../tags/tag1599.xml"/><Relationship Id="rId27" Type="http://schemas.openxmlformats.org/officeDocument/2006/relationships/tags" Target="../tags/tag1604.xml"/><Relationship Id="rId30" Type="http://schemas.openxmlformats.org/officeDocument/2006/relationships/tags" Target="../tags/tag1607.xml"/><Relationship Id="rId35" Type="http://schemas.openxmlformats.org/officeDocument/2006/relationships/tags" Target="../tags/tag1612.xml"/><Relationship Id="rId43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tags" Target="../tags/tag1627.xml"/><Relationship Id="rId13" Type="http://schemas.openxmlformats.org/officeDocument/2006/relationships/tags" Target="../tags/tag1632.xml"/><Relationship Id="rId18" Type="http://schemas.openxmlformats.org/officeDocument/2006/relationships/tags" Target="../tags/tag1637.xml"/><Relationship Id="rId26" Type="http://schemas.openxmlformats.org/officeDocument/2006/relationships/tags" Target="../tags/tag1645.xml"/><Relationship Id="rId39" Type="http://schemas.openxmlformats.org/officeDocument/2006/relationships/tags" Target="../tags/tag1658.xml"/><Relationship Id="rId3" Type="http://schemas.openxmlformats.org/officeDocument/2006/relationships/tags" Target="../tags/tag1622.xml"/><Relationship Id="rId21" Type="http://schemas.openxmlformats.org/officeDocument/2006/relationships/tags" Target="../tags/tag1640.xml"/><Relationship Id="rId34" Type="http://schemas.openxmlformats.org/officeDocument/2006/relationships/tags" Target="../tags/tag1653.xml"/><Relationship Id="rId42" Type="http://schemas.openxmlformats.org/officeDocument/2006/relationships/tags" Target="../tags/tag1661.xml"/><Relationship Id="rId7" Type="http://schemas.openxmlformats.org/officeDocument/2006/relationships/tags" Target="../tags/tag1626.xml"/><Relationship Id="rId12" Type="http://schemas.openxmlformats.org/officeDocument/2006/relationships/tags" Target="../tags/tag1631.xml"/><Relationship Id="rId17" Type="http://schemas.openxmlformats.org/officeDocument/2006/relationships/tags" Target="../tags/tag1636.xml"/><Relationship Id="rId25" Type="http://schemas.openxmlformats.org/officeDocument/2006/relationships/tags" Target="../tags/tag1644.xml"/><Relationship Id="rId33" Type="http://schemas.openxmlformats.org/officeDocument/2006/relationships/tags" Target="../tags/tag1652.xml"/><Relationship Id="rId38" Type="http://schemas.openxmlformats.org/officeDocument/2006/relationships/tags" Target="../tags/tag1657.xml"/><Relationship Id="rId2" Type="http://schemas.openxmlformats.org/officeDocument/2006/relationships/tags" Target="../tags/tag1621.xml"/><Relationship Id="rId16" Type="http://schemas.openxmlformats.org/officeDocument/2006/relationships/tags" Target="../tags/tag1635.xml"/><Relationship Id="rId20" Type="http://schemas.openxmlformats.org/officeDocument/2006/relationships/tags" Target="../tags/tag1639.xml"/><Relationship Id="rId29" Type="http://schemas.openxmlformats.org/officeDocument/2006/relationships/tags" Target="../tags/tag1648.xml"/><Relationship Id="rId41" Type="http://schemas.openxmlformats.org/officeDocument/2006/relationships/tags" Target="../tags/tag1660.xml"/><Relationship Id="rId1" Type="http://schemas.openxmlformats.org/officeDocument/2006/relationships/tags" Target="../tags/tag1620.xml"/><Relationship Id="rId6" Type="http://schemas.openxmlformats.org/officeDocument/2006/relationships/tags" Target="../tags/tag1625.xml"/><Relationship Id="rId11" Type="http://schemas.openxmlformats.org/officeDocument/2006/relationships/tags" Target="../tags/tag1630.xml"/><Relationship Id="rId24" Type="http://schemas.openxmlformats.org/officeDocument/2006/relationships/tags" Target="../tags/tag1643.xml"/><Relationship Id="rId32" Type="http://schemas.openxmlformats.org/officeDocument/2006/relationships/tags" Target="../tags/tag1651.xml"/><Relationship Id="rId37" Type="http://schemas.openxmlformats.org/officeDocument/2006/relationships/tags" Target="../tags/tag1656.xml"/><Relationship Id="rId40" Type="http://schemas.openxmlformats.org/officeDocument/2006/relationships/tags" Target="../tags/tag1659.xml"/><Relationship Id="rId5" Type="http://schemas.openxmlformats.org/officeDocument/2006/relationships/tags" Target="../tags/tag1624.xml"/><Relationship Id="rId15" Type="http://schemas.openxmlformats.org/officeDocument/2006/relationships/tags" Target="../tags/tag1634.xml"/><Relationship Id="rId23" Type="http://schemas.openxmlformats.org/officeDocument/2006/relationships/tags" Target="../tags/tag1642.xml"/><Relationship Id="rId28" Type="http://schemas.openxmlformats.org/officeDocument/2006/relationships/tags" Target="../tags/tag1647.xml"/><Relationship Id="rId36" Type="http://schemas.openxmlformats.org/officeDocument/2006/relationships/tags" Target="../tags/tag1655.xml"/><Relationship Id="rId10" Type="http://schemas.openxmlformats.org/officeDocument/2006/relationships/tags" Target="../tags/tag1629.xml"/><Relationship Id="rId19" Type="http://schemas.openxmlformats.org/officeDocument/2006/relationships/tags" Target="../tags/tag1638.xml"/><Relationship Id="rId31" Type="http://schemas.openxmlformats.org/officeDocument/2006/relationships/tags" Target="../tags/tag1650.xml"/><Relationship Id="rId44" Type="http://schemas.openxmlformats.org/officeDocument/2006/relationships/notesSlide" Target="../notesSlides/notesSlide65.xml"/><Relationship Id="rId4" Type="http://schemas.openxmlformats.org/officeDocument/2006/relationships/tags" Target="../tags/tag1623.xml"/><Relationship Id="rId9" Type="http://schemas.openxmlformats.org/officeDocument/2006/relationships/tags" Target="../tags/tag1628.xml"/><Relationship Id="rId14" Type="http://schemas.openxmlformats.org/officeDocument/2006/relationships/tags" Target="../tags/tag1633.xml"/><Relationship Id="rId22" Type="http://schemas.openxmlformats.org/officeDocument/2006/relationships/tags" Target="../tags/tag1641.xml"/><Relationship Id="rId27" Type="http://schemas.openxmlformats.org/officeDocument/2006/relationships/tags" Target="../tags/tag1646.xml"/><Relationship Id="rId30" Type="http://schemas.openxmlformats.org/officeDocument/2006/relationships/tags" Target="../tags/tag1649.xml"/><Relationship Id="rId35" Type="http://schemas.openxmlformats.org/officeDocument/2006/relationships/tags" Target="../tags/tag1654.xml"/><Relationship Id="rId43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tags" Target="../tags/tag1669.xml"/><Relationship Id="rId13" Type="http://schemas.openxmlformats.org/officeDocument/2006/relationships/tags" Target="../tags/tag1674.xml"/><Relationship Id="rId18" Type="http://schemas.openxmlformats.org/officeDocument/2006/relationships/tags" Target="../tags/tag1679.xml"/><Relationship Id="rId26" Type="http://schemas.openxmlformats.org/officeDocument/2006/relationships/tags" Target="../tags/tag1687.xml"/><Relationship Id="rId39" Type="http://schemas.openxmlformats.org/officeDocument/2006/relationships/tags" Target="../tags/tag1700.xml"/><Relationship Id="rId3" Type="http://schemas.openxmlformats.org/officeDocument/2006/relationships/tags" Target="../tags/tag1664.xml"/><Relationship Id="rId21" Type="http://schemas.openxmlformats.org/officeDocument/2006/relationships/tags" Target="../tags/tag1682.xml"/><Relationship Id="rId34" Type="http://schemas.openxmlformats.org/officeDocument/2006/relationships/tags" Target="../tags/tag1695.xml"/><Relationship Id="rId42" Type="http://schemas.openxmlformats.org/officeDocument/2006/relationships/tags" Target="../tags/tag1703.xml"/><Relationship Id="rId7" Type="http://schemas.openxmlformats.org/officeDocument/2006/relationships/tags" Target="../tags/tag1668.xml"/><Relationship Id="rId12" Type="http://schemas.openxmlformats.org/officeDocument/2006/relationships/tags" Target="../tags/tag1673.xml"/><Relationship Id="rId17" Type="http://schemas.openxmlformats.org/officeDocument/2006/relationships/tags" Target="../tags/tag1678.xml"/><Relationship Id="rId25" Type="http://schemas.openxmlformats.org/officeDocument/2006/relationships/tags" Target="../tags/tag1686.xml"/><Relationship Id="rId33" Type="http://schemas.openxmlformats.org/officeDocument/2006/relationships/tags" Target="../tags/tag1694.xml"/><Relationship Id="rId38" Type="http://schemas.openxmlformats.org/officeDocument/2006/relationships/tags" Target="../tags/tag1699.xml"/><Relationship Id="rId2" Type="http://schemas.openxmlformats.org/officeDocument/2006/relationships/tags" Target="../tags/tag1663.xml"/><Relationship Id="rId16" Type="http://schemas.openxmlformats.org/officeDocument/2006/relationships/tags" Target="../tags/tag1677.xml"/><Relationship Id="rId20" Type="http://schemas.openxmlformats.org/officeDocument/2006/relationships/tags" Target="../tags/tag1681.xml"/><Relationship Id="rId29" Type="http://schemas.openxmlformats.org/officeDocument/2006/relationships/tags" Target="../tags/tag1690.xml"/><Relationship Id="rId41" Type="http://schemas.openxmlformats.org/officeDocument/2006/relationships/tags" Target="../tags/tag1702.xml"/><Relationship Id="rId1" Type="http://schemas.openxmlformats.org/officeDocument/2006/relationships/tags" Target="../tags/tag1662.xml"/><Relationship Id="rId6" Type="http://schemas.openxmlformats.org/officeDocument/2006/relationships/tags" Target="../tags/tag1667.xml"/><Relationship Id="rId11" Type="http://schemas.openxmlformats.org/officeDocument/2006/relationships/tags" Target="../tags/tag1672.xml"/><Relationship Id="rId24" Type="http://schemas.openxmlformats.org/officeDocument/2006/relationships/tags" Target="../tags/tag1685.xml"/><Relationship Id="rId32" Type="http://schemas.openxmlformats.org/officeDocument/2006/relationships/tags" Target="../tags/tag1693.xml"/><Relationship Id="rId37" Type="http://schemas.openxmlformats.org/officeDocument/2006/relationships/tags" Target="../tags/tag1698.xml"/><Relationship Id="rId40" Type="http://schemas.openxmlformats.org/officeDocument/2006/relationships/tags" Target="../tags/tag1701.xml"/><Relationship Id="rId5" Type="http://schemas.openxmlformats.org/officeDocument/2006/relationships/tags" Target="../tags/tag1666.xml"/><Relationship Id="rId15" Type="http://schemas.openxmlformats.org/officeDocument/2006/relationships/tags" Target="../tags/tag1676.xml"/><Relationship Id="rId23" Type="http://schemas.openxmlformats.org/officeDocument/2006/relationships/tags" Target="../tags/tag1684.xml"/><Relationship Id="rId28" Type="http://schemas.openxmlformats.org/officeDocument/2006/relationships/tags" Target="../tags/tag1689.xml"/><Relationship Id="rId36" Type="http://schemas.openxmlformats.org/officeDocument/2006/relationships/tags" Target="../tags/tag1697.xml"/><Relationship Id="rId10" Type="http://schemas.openxmlformats.org/officeDocument/2006/relationships/tags" Target="../tags/tag1671.xml"/><Relationship Id="rId19" Type="http://schemas.openxmlformats.org/officeDocument/2006/relationships/tags" Target="../tags/tag1680.xml"/><Relationship Id="rId31" Type="http://schemas.openxmlformats.org/officeDocument/2006/relationships/tags" Target="../tags/tag1692.xml"/><Relationship Id="rId44" Type="http://schemas.openxmlformats.org/officeDocument/2006/relationships/notesSlide" Target="../notesSlides/notesSlide66.xml"/><Relationship Id="rId4" Type="http://schemas.openxmlformats.org/officeDocument/2006/relationships/tags" Target="../tags/tag1665.xml"/><Relationship Id="rId9" Type="http://schemas.openxmlformats.org/officeDocument/2006/relationships/tags" Target="../tags/tag1670.xml"/><Relationship Id="rId14" Type="http://schemas.openxmlformats.org/officeDocument/2006/relationships/tags" Target="../tags/tag1675.xml"/><Relationship Id="rId22" Type="http://schemas.openxmlformats.org/officeDocument/2006/relationships/tags" Target="../tags/tag1683.xml"/><Relationship Id="rId27" Type="http://schemas.openxmlformats.org/officeDocument/2006/relationships/tags" Target="../tags/tag1688.xml"/><Relationship Id="rId30" Type="http://schemas.openxmlformats.org/officeDocument/2006/relationships/tags" Target="../tags/tag1691.xml"/><Relationship Id="rId35" Type="http://schemas.openxmlformats.org/officeDocument/2006/relationships/tags" Target="../tags/tag1696.xml"/><Relationship Id="rId43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tags" Target="../tags/tag1711.xml"/><Relationship Id="rId13" Type="http://schemas.openxmlformats.org/officeDocument/2006/relationships/tags" Target="../tags/tag1716.xml"/><Relationship Id="rId18" Type="http://schemas.openxmlformats.org/officeDocument/2006/relationships/tags" Target="../tags/tag1721.xml"/><Relationship Id="rId26" Type="http://schemas.openxmlformats.org/officeDocument/2006/relationships/tags" Target="../tags/tag1729.xml"/><Relationship Id="rId39" Type="http://schemas.openxmlformats.org/officeDocument/2006/relationships/tags" Target="../tags/tag1742.xml"/><Relationship Id="rId3" Type="http://schemas.openxmlformats.org/officeDocument/2006/relationships/tags" Target="../tags/tag1706.xml"/><Relationship Id="rId21" Type="http://schemas.openxmlformats.org/officeDocument/2006/relationships/tags" Target="../tags/tag1724.xml"/><Relationship Id="rId34" Type="http://schemas.openxmlformats.org/officeDocument/2006/relationships/tags" Target="../tags/tag1737.xml"/><Relationship Id="rId42" Type="http://schemas.openxmlformats.org/officeDocument/2006/relationships/tags" Target="../tags/tag1745.xml"/><Relationship Id="rId7" Type="http://schemas.openxmlformats.org/officeDocument/2006/relationships/tags" Target="../tags/tag1710.xml"/><Relationship Id="rId12" Type="http://schemas.openxmlformats.org/officeDocument/2006/relationships/tags" Target="../tags/tag1715.xml"/><Relationship Id="rId17" Type="http://schemas.openxmlformats.org/officeDocument/2006/relationships/tags" Target="../tags/tag1720.xml"/><Relationship Id="rId25" Type="http://schemas.openxmlformats.org/officeDocument/2006/relationships/tags" Target="../tags/tag1728.xml"/><Relationship Id="rId33" Type="http://schemas.openxmlformats.org/officeDocument/2006/relationships/tags" Target="../tags/tag1736.xml"/><Relationship Id="rId38" Type="http://schemas.openxmlformats.org/officeDocument/2006/relationships/tags" Target="../tags/tag1741.xml"/><Relationship Id="rId2" Type="http://schemas.openxmlformats.org/officeDocument/2006/relationships/tags" Target="../tags/tag1705.xml"/><Relationship Id="rId16" Type="http://schemas.openxmlformats.org/officeDocument/2006/relationships/tags" Target="../tags/tag1719.xml"/><Relationship Id="rId20" Type="http://schemas.openxmlformats.org/officeDocument/2006/relationships/tags" Target="../tags/tag1723.xml"/><Relationship Id="rId29" Type="http://schemas.openxmlformats.org/officeDocument/2006/relationships/tags" Target="../tags/tag1732.xml"/><Relationship Id="rId41" Type="http://schemas.openxmlformats.org/officeDocument/2006/relationships/tags" Target="../tags/tag1744.xml"/><Relationship Id="rId1" Type="http://schemas.openxmlformats.org/officeDocument/2006/relationships/tags" Target="../tags/tag1704.xml"/><Relationship Id="rId6" Type="http://schemas.openxmlformats.org/officeDocument/2006/relationships/tags" Target="../tags/tag1709.xml"/><Relationship Id="rId11" Type="http://schemas.openxmlformats.org/officeDocument/2006/relationships/tags" Target="../tags/tag1714.xml"/><Relationship Id="rId24" Type="http://schemas.openxmlformats.org/officeDocument/2006/relationships/tags" Target="../tags/tag1727.xml"/><Relationship Id="rId32" Type="http://schemas.openxmlformats.org/officeDocument/2006/relationships/tags" Target="../tags/tag1735.xml"/><Relationship Id="rId37" Type="http://schemas.openxmlformats.org/officeDocument/2006/relationships/tags" Target="../tags/tag1740.xml"/><Relationship Id="rId40" Type="http://schemas.openxmlformats.org/officeDocument/2006/relationships/tags" Target="../tags/tag1743.xml"/><Relationship Id="rId5" Type="http://schemas.openxmlformats.org/officeDocument/2006/relationships/tags" Target="../tags/tag1708.xml"/><Relationship Id="rId15" Type="http://schemas.openxmlformats.org/officeDocument/2006/relationships/tags" Target="../tags/tag1718.xml"/><Relationship Id="rId23" Type="http://schemas.openxmlformats.org/officeDocument/2006/relationships/tags" Target="../tags/tag1726.xml"/><Relationship Id="rId28" Type="http://schemas.openxmlformats.org/officeDocument/2006/relationships/tags" Target="../tags/tag1731.xml"/><Relationship Id="rId36" Type="http://schemas.openxmlformats.org/officeDocument/2006/relationships/tags" Target="../tags/tag1739.xml"/><Relationship Id="rId10" Type="http://schemas.openxmlformats.org/officeDocument/2006/relationships/tags" Target="../tags/tag1713.xml"/><Relationship Id="rId19" Type="http://schemas.openxmlformats.org/officeDocument/2006/relationships/tags" Target="../tags/tag1722.xml"/><Relationship Id="rId31" Type="http://schemas.openxmlformats.org/officeDocument/2006/relationships/tags" Target="../tags/tag1734.xml"/><Relationship Id="rId44" Type="http://schemas.openxmlformats.org/officeDocument/2006/relationships/notesSlide" Target="../notesSlides/notesSlide67.xml"/><Relationship Id="rId4" Type="http://schemas.openxmlformats.org/officeDocument/2006/relationships/tags" Target="../tags/tag1707.xml"/><Relationship Id="rId9" Type="http://schemas.openxmlformats.org/officeDocument/2006/relationships/tags" Target="../tags/tag1712.xml"/><Relationship Id="rId14" Type="http://schemas.openxmlformats.org/officeDocument/2006/relationships/tags" Target="../tags/tag1717.xml"/><Relationship Id="rId22" Type="http://schemas.openxmlformats.org/officeDocument/2006/relationships/tags" Target="../tags/tag1725.xml"/><Relationship Id="rId27" Type="http://schemas.openxmlformats.org/officeDocument/2006/relationships/tags" Target="../tags/tag1730.xml"/><Relationship Id="rId30" Type="http://schemas.openxmlformats.org/officeDocument/2006/relationships/tags" Target="../tags/tag1733.xml"/><Relationship Id="rId35" Type="http://schemas.openxmlformats.org/officeDocument/2006/relationships/tags" Target="../tags/tag1738.xml"/><Relationship Id="rId43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tags" Target="../tags/tag1753.xml"/><Relationship Id="rId13" Type="http://schemas.openxmlformats.org/officeDocument/2006/relationships/tags" Target="../tags/tag1758.xml"/><Relationship Id="rId18" Type="http://schemas.openxmlformats.org/officeDocument/2006/relationships/tags" Target="../tags/tag1763.xml"/><Relationship Id="rId26" Type="http://schemas.openxmlformats.org/officeDocument/2006/relationships/tags" Target="../tags/tag1771.xml"/><Relationship Id="rId39" Type="http://schemas.openxmlformats.org/officeDocument/2006/relationships/tags" Target="../tags/tag1784.xml"/><Relationship Id="rId3" Type="http://schemas.openxmlformats.org/officeDocument/2006/relationships/tags" Target="../tags/tag1748.xml"/><Relationship Id="rId21" Type="http://schemas.openxmlformats.org/officeDocument/2006/relationships/tags" Target="../tags/tag1766.xml"/><Relationship Id="rId34" Type="http://schemas.openxmlformats.org/officeDocument/2006/relationships/tags" Target="../tags/tag1779.xml"/><Relationship Id="rId42" Type="http://schemas.openxmlformats.org/officeDocument/2006/relationships/tags" Target="../tags/tag1787.xml"/><Relationship Id="rId7" Type="http://schemas.openxmlformats.org/officeDocument/2006/relationships/tags" Target="../tags/tag1752.xml"/><Relationship Id="rId12" Type="http://schemas.openxmlformats.org/officeDocument/2006/relationships/tags" Target="../tags/tag1757.xml"/><Relationship Id="rId17" Type="http://schemas.openxmlformats.org/officeDocument/2006/relationships/tags" Target="../tags/tag1762.xml"/><Relationship Id="rId25" Type="http://schemas.openxmlformats.org/officeDocument/2006/relationships/tags" Target="../tags/tag1770.xml"/><Relationship Id="rId33" Type="http://schemas.openxmlformats.org/officeDocument/2006/relationships/tags" Target="../tags/tag1778.xml"/><Relationship Id="rId38" Type="http://schemas.openxmlformats.org/officeDocument/2006/relationships/tags" Target="../tags/tag1783.xml"/><Relationship Id="rId2" Type="http://schemas.openxmlformats.org/officeDocument/2006/relationships/tags" Target="../tags/tag1747.xml"/><Relationship Id="rId16" Type="http://schemas.openxmlformats.org/officeDocument/2006/relationships/tags" Target="../tags/tag1761.xml"/><Relationship Id="rId20" Type="http://schemas.openxmlformats.org/officeDocument/2006/relationships/tags" Target="../tags/tag1765.xml"/><Relationship Id="rId29" Type="http://schemas.openxmlformats.org/officeDocument/2006/relationships/tags" Target="../tags/tag1774.xml"/><Relationship Id="rId41" Type="http://schemas.openxmlformats.org/officeDocument/2006/relationships/tags" Target="../tags/tag1786.xml"/><Relationship Id="rId1" Type="http://schemas.openxmlformats.org/officeDocument/2006/relationships/tags" Target="../tags/tag1746.xml"/><Relationship Id="rId6" Type="http://schemas.openxmlformats.org/officeDocument/2006/relationships/tags" Target="../tags/tag1751.xml"/><Relationship Id="rId11" Type="http://schemas.openxmlformats.org/officeDocument/2006/relationships/tags" Target="../tags/tag1756.xml"/><Relationship Id="rId24" Type="http://schemas.openxmlformats.org/officeDocument/2006/relationships/tags" Target="../tags/tag1769.xml"/><Relationship Id="rId32" Type="http://schemas.openxmlformats.org/officeDocument/2006/relationships/tags" Target="../tags/tag1777.xml"/><Relationship Id="rId37" Type="http://schemas.openxmlformats.org/officeDocument/2006/relationships/tags" Target="../tags/tag1782.xml"/><Relationship Id="rId40" Type="http://schemas.openxmlformats.org/officeDocument/2006/relationships/tags" Target="../tags/tag1785.xml"/><Relationship Id="rId5" Type="http://schemas.openxmlformats.org/officeDocument/2006/relationships/tags" Target="../tags/tag1750.xml"/><Relationship Id="rId15" Type="http://schemas.openxmlformats.org/officeDocument/2006/relationships/tags" Target="../tags/tag1760.xml"/><Relationship Id="rId23" Type="http://schemas.openxmlformats.org/officeDocument/2006/relationships/tags" Target="../tags/tag1768.xml"/><Relationship Id="rId28" Type="http://schemas.openxmlformats.org/officeDocument/2006/relationships/tags" Target="../tags/tag1773.xml"/><Relationship Id="rId36" Type="http://schemas.openxmlformats.org/officeDocument/2006/relationships/tags" Target="../tags/tag1781.xml"/><Relationship Id="rId10" Type="http://schemas.openxmlformats.org/officeDocument/2006/relationships/tags" Target="../tags/tag1755.xml"/><Relationship Id="rId19" Type="http://schemas.openxmlformats.org/officeDocument/2006/relationships/tags" Target="../tags/tag1764.xml"/><Relationship Id="rId31" Type="http://schemas.openxmlformats.org/officeDocument/2006/relationships/tags" Target="../tags/tag1776.xml"/><Relationship Id="rId44" Type="http://schemas.openxmlformats.org/officeDocument/2006/relationships/notesSlide" Target="../notesSlides/notesSlide68.xml"/><Relationship Id="rId4" Type="http://schemas.openxmlformats.org/officeDocument/2006/relationships/tags" Target="../tags/tag1749.xml"/><Relationship Id="rId9" Type="http://schemas.openxmlformats.org/officeDocument/2006/relationships/tags" Target="../tags/tag1754.xml"/><Relationship Id="rId14" Type="http://schemas.openxmlformats.org/officeDocument/2006/relationships/tags" Target="../tags/tag1759.xml"/><Relationship Id="rId22" Type="http://schemas.openxmlformats.org/officeDocument/2006/relationships/tags" Target="../tags/tag1767.xml"/><Relationship Id="rId27" Type="http://schemas.openxmlformats.org/officeDocument/2006/relationships/tags" Target="../tags/tag1772.xml"/><Relationship Id="rId30" Type="http://schemas.openxmlformats.org/officeDocument/2006/relationships/tags" Target="../tags/tag1775.xml"/><Relationship Id="rId35" Type="http://schemas.openxmlformats.org/officeDocument/2006/relationships/tags" Target="../tags/tag1780.xml"/><Relationship Id="rId43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tags" Target="../tags/tag1795.xml"/><Relationship Id="rId13" Type="http://schemas.openxmlformats.org/officeDocument/2006/relationships/tags" Target="../tags/tag1800.xml"/><Relationship Id="rId18" Type="http://schemas.openxmlformats.org/officeDocument/2006/relationships/tags" Target="../tags/tag1805.xml"/><Relationship Id="rId26" Type="http://schemas.openxmlformats.org/officeDocument/2006/relationships/tags" Target="../tags/tag1813.xml"/><Relationship Id="rId3" Type="http://schemas.openxmlformats.org/officeDocument/2006/relationships/tags" Target="../tags/tag1790.xml"/><Relationship Id="rId21" Type="http://schemas.openxmlformats.org/officeDocument/2006/relationships/tags" Target="../tags/tag1808.xml"/><Relationship Id="rId7" Type="http://schemas.openxmlformats.org/officeDocument/2006/relationships/tags" Target="../tags/tag1794.xml"/><Relationship Id="rId12" Type="http://schemas.openxmlformats.org/officeDocument/2006/relationships/tags" Target="../tags/tag1799.xml"/><Relationship Id="rId17" Type="http://schemas.openxmlformats.org/officeDocument/2006/relationships/tags" Target="../tags/tag1804.xml"/><Relationship Id="rId25" Type="http://schemas.openxmlformats.org/officeDocument/2006/relationships/tags" Target="../tags/tag1812.xml"/><Relationship Id="rId2" Type="http://schemas.openxmlformats.org/officeDocument/2006/relationships/tags" Target="../tags/tag1789.xml"/><Relationship Id="rId16" Type="http://schemas.openxmlformats.org/officeDocument/2006/relationships/tags" Target="../tags/tag1803.xml"/><Relationship Id="rId20" Type="http://schemas.openxmlformats.org/officeDocument/2006/relationships/tags" Target="../tags/tag1807.xml"/><Relationship Id="rId29" Type="http://schemas.openxmlformats.org/officeDocument/2006/relationships/notesSlide" Target="../notesSlides/notesSlide69.xml"/><Relationship Id="rId1" Type="http://schemas.openxmlformats.org/officeDocument/2006/relationships/tags" Target="../tags/tag1788.xml"/><Relationship Id="rId6" Type="http://schemas.openxmlformats.org/officeDocument/2006/relationships/tags" Target="../tags/tag1793.xml"/><Relationship Id="rId11" Type="http://schemas.openxmlformats.org/officeDocument/2006/relationships/tags" Target="../tags/tag1798.xml"/><Relationship Id="rId24" Type="http://schemas.openxmlformats.org/officeDocument/2006/relationships/tags" Target="../tags/tag1811.xml"/><Relationship Id="rId5" Type="http://schemas.openxmlformats.org/officeDocument/2006/relationships/tags" Target="../tags/tag1792.xml"/><Relationship Id="rId15" Type="http://schemas.openxmlformats.org/officeDocument/2006/relationships/tags" Target="../tags/tag1802.xml"/><Relationship Id="rId23" Type="http://schemas.openxmlformats.org/officeDocument/2006/relationships/tags" Target="../tags/tag1810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1797.xml"/><Relationship Id="rId19" Type="http://schemas.openxmlformats.org/officeDocument/2006/relationships/tags" Target="../tags/tag1806.xml"/><Relationship Id="rId4" Type="http://schemas.openxmlformats.org/officeDocument/2006/relationships/tags" Target="../tags/tag1791.xml"/><Relationship Id="rId9" Type="http://schemas.openxmlformats.org/officeDocument/2006/relationships/tags" Target="../tags/tag1796.xml"/><Relationship Id="rId14" Type="http://schemas.openxmlformats.org/officeDocument/2006/relationships/tags" Target="../tags/tag1801.xml"/><Relationship Id="rId22" Type="http://schemas.openxmlformats.org/officeDocument/2006/relationships/tags" Target="../tags/tag1809.xml"/><Relationship Id="rId27" Type="http://schemas.openxmlformats.org/officeDocument/2006/relationships/tags" Target="../tags/tag1814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tags" Target="../tags/tag1822.xml"/><Relationship Id="rId13" Type="http://schemas.openxmlformats.org/officeDocument/2006/relationships/tags" Target="../tags/tag1827.xml"/><Relationship Id="rId18" Type="http://schemas.openxmlformats.org/officeDocument/2006/relationships/tags" Target="../tags/tag1832.xml"/><Relationship Id="rId26" Type="http://schemas.openxmlformats.org/officeDocument/2006/relationships/tags" Target="../tags/tag1840.xml"/><Relationship Id="rId3" Type="http://schemas.openxmlformats.org/officeDocument/2006/relationships/tags" Target="../tags/tag1817.xml"/><Relationship Id="rId21" Type="http://schemas.openxmlformats.org/officeDocument/2006/relationships/tags" Target="../tags/tag1835.xml"/><Relationship Id="rId7" Type="http://schemas.openxmlformats.org/officeDocument/2006/relationships/tags" Target="../tags/tag1821.xml"/><Relationship Id="rId12" Type="http://schemas.openxmlformats.org/officeDocument/2006/relationships/tags" Target="../tags/tag1826.xml"/><Relationship Id="rId17" Type="http://schemas.openxmlformats.org/officeDocument/2006/relationships/tags" Target="../tags/tag1831.xml"/><Relationship Id="rId25" Type="http://schemas.openxmlformats.org/officeDocument/2006/relationships/tags" Target="../tags/tag1839.xml"/><Relationship Id="rId2" Type="http://schemas.openxmlformats.org/officeDocument/2006/relationships/tags" Target="../tags/tag1816.xml"/><Relationship Id="rId16" Type="http://schemas.openxmlformats.org/officeDocument/2006/relationships/tags" Target="../tags/tag1830.xml"/><Relationship Id="rId20" Type="http://schemas.openxmlformats.org/officeDocument/2006/relationships/tags" Target="../tags/tag1834.xml"/><Relationship Id="rId29" Type="http://schemas.openxmlformats.org/officeDocument/2006/relationships/notesSlide" Target="../notesSlides/notesSlide70.xml"/><Relationship Id="rId1" Type="http://schemas.openxmlformats.org/officeDocument/2006/relationships/tags" Target="../tags/tag1815.xml"/><Relationship Id="rId6" Type="http://schemas.openxmlformats.org/officeDocument/2006/relationships/tags" Target="../tags/tag1820.xml"/><Relationship Id="rId11" Type="http://schemas.openxmlformats.org/officeDocument/2006/relationships/tags" Target="../tags/tag1825.xml"/><Relationship Id="rId24" Type="http://schemas.openxmlformats.org/officeDocument/2006/relationships/tags" Target="../tags/tag1838.xml"/><Relationship Id="rId5" Type="http://schemas.openxmlformats.org/officeDocument/2006/relationships/tags" Target="../tags/tag1819.xml"/><Relationship Id="rId15" Type="http://schemas.openxmlformats.org/officeDocument/2006/relationships/tags" Target="../tags/tag1829.xml"/><Relationship Id="rId23" Type="http://schemas.openxmlformats.org/officeDocument/2006/relationships/tags" Target="../tags/tag1837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1824.xml"/><Relationship Id="rId19" Type="http://schemas.openxmlformats.org/officeDocument/2006/relationships/tags" Target="../tags/tag1833.xml"/><Relationship Id="rId4" Type="http://schemas.openxmlformats.org/officeDocument/2006/relationships/tags" Target="../tags/tag1818.xml"/><Relationship Id="rId9" Type="http://schemas.openxmlformats.org/officeDocument/2006/relationships/tags" Target="../tags/tag1823.xml"/><Relationship Id="rId14" Type="http://schemas.openxmlformats.org/officeDocument/2006/relationships/tags" Target="../tags/tag1828.xml"/><Relationship Id="rId22" Type="http://schemas.openxmlformats.org/officeDocument/2006/relationships/tags" Target="../tags/tag1836.xml"/><Relationship Id="rId27" Type="http://schemas.openxmlformats.org/officeDocument/2006/relationships/tags" Target="../tags/tag184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43.xml"/><Relationship Id="rId1" Type="http://schemas.openxmlformats.org/officeDocument/2006/relationships/tags" Target="../tags/tag1842.xml"/><Relationship Id="rId4" Type="http://schemas.openxmlformats.org/officeDocument/2006/relationships/notesSlide" Target="../notesSlides/notesSlide7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45.xml"/><Relationship Id="rId1" Type="http://schemas.openxmlformats.org/officeDocument/2006/relationships/tags" Target="../tags/tag1844.xml"/><Relationship Id="rId4" Type="http://schemas.openxmlformats.org/officeDocument/2006/relationships/notesSlide" Target="../notesSlides/notesSlide7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tags" Target="../tags/tag94.xml"/><Relationship Id="rId18" Type="http://schemas.openxmlformats.org/officeDocument/2006/relationships/tags" Target="../tags/tag99.xml"/><Relationship Id="rId26" Type="http://schemas.openxmlformats.org/officeDocument/2006/relationships/tags" Target="../tags/tag107.xml"/><Relationship Id="rId3" Type="http://schemas.openxmlformats.org/officeDocument/2006/relationships/tags" Target="../tags/tag84.xml"/><Relationship Id="rId21" Type="http://schemas.openxmlformats.org/officeDocument/2006/relationships/tags" Target="../tags/tag102.xml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5" Type="http://schemas.openxmlformats.org/officeDocument/2006/relationships/tags" Target="../tags/tag106.xml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20" Type="http://schemas.openxmlformats.org/officeDocument/2006/relationships/tags" Target="../tags/tag101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24" Type="http://schemas.openxmlformats.org/officeDocument/2006/relationships/tags" Target="../tags/tag105.xml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23" Type="http://schemas.openxmlformats.org/officeDocument/2006/relationships/tags" Target="../tags/tag104.xml"/><Relationship Id="rId28" Type="http://schemas.openxmlformats.org/officeDocument/2006/relationships/notesSlide" Target="../notesSlides/notesSlide4.xml"/><Relationship Id="rId10" Type="http://schemas.openxmlformats.org/officeDocument/2006/relationships/tags" Target="../tags/tag91.xml"/><Relationship Id="rId19" Type="http://schemas.openxmlformats.org/officeDocument/2006/relationships/tags" Target="../tags/tag100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Relationship Id="rId22" Type="http://schemas.openxmlformats.org/officeDocument/2006/relationships/tags" Target="../tags/tag103.xml"/><Relationship Id="rId27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47.xml"/><Relationship Id="rId1" Type="http://schemas.openxmlformats.org/officeDocument/2006/relationships/tags" Target="../tags/tag1846.xml"/><Relationship Id="rId4" Type="http://schemas.openxmlformats.org/officeDocument/2006/relationships/notesSlide" Target="../notesSlides/notesSlide73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tags" Target="../tags/tag1855.xml"/><Relationship Id="rId13" Type="http://schemas.openxmlformats.org/officeDocument/2006/relationships/tags" Target="../tags/tag1860.xml"/><Relationship Id="rId18" Type="http://schemas.openxmlformats.org/officeDocument/2006/relationships/notesSlide" Target="../notesSlides/notesSlide74.xml"/><Relationship Id="rId3" Type="http://schemas.openxmlformats.org/officeDocument/2006/relationships/tags" Target="../tags/tag1850.xml"/><Relationship Id="rId7" Type="http://schemas.openxmlformats.org/officeDocument/2006/relationships/tags" Target="../tags/tag1854.xml"/><Relationship Id="rId12" Type="http://schemas.openxmlformats.org/officeDocument/2006/relationships/tags" Target="../tags/tag1859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849.xml"/><Relationship Id="rId16" Type="http://schemas.openxmlformats.org/officeDocument/2006/relationships/tags" Target="../tags/tag1863.xml"/><Relationship Id="rId1" Type="http://schemas.openxmlformats.org/officeDocument/2006/relationships/tags" Target="../tags/tag1848.xml"/><Relationship Id="rId6" Type="http://schemas.openxmlformats.org/officeDocument/2006/relationships/tags" Target="../tags/tag1853.xml"/><Relationship Id="rId11" Type="http://schemas.openxmlformats.org/officeDocument/2006/relationships/tags" Target="../tags/tag1858.xml"/><Relationship Id="rId5" Type="http://schemas.openxmlformats.org/officeDocument/2006/relationships/tags" Target="../tags/tag1852.xml"/><Relationship Id="rId15" Type="http://schemas.openxmlformats.org/officeDocument/2006/relationships/tags" Target="../tags/tag1862.xml"/><Relationship Id="rId10" Type="http://schemas.openxmlformats.org/officeDocument/2006/relationships/tags" Target="../tags/tag1857.xml"/><Relationship Id="rId4" Type="http://schemas.openxmlformats.org/officeDocument/2006/relationships/tags" Target="../tags/tag1851.xml"/><Relationship Id="rId9" Type="http://schemas.openxmlformats.org/officeDocument/2006/relationships/tags" Target="../tags/tag1856.xml"/><Relationship Id="rId14" Type="http://schemas.openxmlformats.org/officeDocument/2006/relationships/tags" Target="../tags/tag1861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tags" Target="../tags/tag1871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866.xml"/><Relationship Id="rId7" Type="http://schemas.openxmlformats.org/officeDocument/2006/relationships/tags" Target="../tags/tag1870.xml"/><Relationship Id="rId12" Type="http://schemas.openxmlformats.org/officeDocument/2006/relationships/tags" Target="../tags/tag1875.xml"/><Relationship Id="rId2" Type="http://schemas.openxmlformats.org/officeDocument/2006/relationships/tags" Target="../tags/tag1865.xml"/><Relationship Id="rId1" Type="http://schemas.openxmlformats.org/officeDocument/2006/relationships/tags" Target="../tags/tag1864.xml"/><Relationship Id="rId6" Type="http://schemas.openxmlformats.org/officeDocument/2006/relationships/tags" Target="../tags/tag1869.xml"/><Relationship Id="rId11" Type="http://schemas.openxmlformats.org/officeDocument/2006/relationships/tags" Target="../tags/tag1874.xml"/><Relationship Id="rId5" Type="http://schemas.openxmlformats.org/officeDocument/2006/relationships/tags" Target="../tags/tag1868.xml"/><Relationship Id="rId10" Type="http://schemas.openxmlformats.org/officeDocument/2006/relationships/tags" Target="../tags/tag1873.xml"/><Relationship Id="rId4" Type="http://schemas.openxmlformats.org/officeDocument/2006/relationships/tags" Target="../tags/tag1867.xml"/><Relationship Id="rId9" Type="http://schemas.openxmlformats.org/officeDocument/2006/relationships/tags" Target="../tags/tag1872.xml"/><Relationship Id="rId14" Type="http://schemas.openxmlformats.org/officeDocument/2006/relationships/notesSlide" Target="../notesSlides/notesSlide7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77.xml"/><Relationship Id="rId1" Type="http://schemas.openxmlformats.org/officeDocument/2006/relationships/tags" Target="../tags/tag1876.xml"/><Relationship Id="rId4" Type="http://schemas.openxmlformats.org/officeDocument/2006/relationships/notesSlide" Target="../notesSlides/notesSlide7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79.xml"/><Relationship Id="rId1" Type="http://schemas.openxmlformats.org/officeDocument/2006/relationships/tags" Target="../tags/tag1878.xml"/><Relationship Id="rId4" Type="http://schemas.openxmlformats.org/officeDocument/2006/relationships/notesSlide" Target="../notesSlides/notesSlide77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tags" Target="../tags/tag1887.xml"/><Relationship Id="rId13" Type="http://schemas.openxmlformats.org/officeDocument/2006/relationships/tags" Target="../tags/tag1892.xml"/><Relationship Id="rId3" Type="http://schemas.openxmlformats.org/officeDocument/2006/relationships/tags" Target="../tags/tag1882.xml"/><Relationship Id="rId7" Type="http://schemas.openxmlformats.org/officeDocument/2006/relationships/tags" Target="../tags/tag1886.xml"/><Relationship Id="rId12" Type="http://schemas.openxmlformats.org/officeDocument/2006/relationships/tags" Target="../tags/tag1891.xml"/><Relationship Id="rId2" Type="http://schemas.openxmlformats.org/officeDocument/2006/relationships/tags" Target="../tags/tag1881.xml"/><Relationship Id="rId16" Type="http://schemas.openxmlformats.org/officeDocument/2006/relationships/notesSlide" Target="../notesSlides/notesSlide78.xml"/><Relationship Id="rId1" Type="http://schemas.openxmlformats.org/officeDocument/2006/relationships/tags" Target="../tags/tag1880.xml"/><Relationship Id="rId6" Type="http://schemas.openxmlformats.org/officeDocument/2006/relationships/tags" Target="../tags/tag1885.xml"/><Relationship Id="rId11" Type="http://schemas.openxmlformats.org/officeDocument/2006/relationships/tags" Target="../tags/tag1890.xml"/><Relationship Id="rId5" Type="http://schemas.openxmlformats.org/officeDocument/2006/relationships/tags" Target="../tags/tag1884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889.xml"/><Relationship Id="rId4" Type="http://schemas.openxmlformats.org/officeDocument/2006/relationships/tags" Target="../tags/tag1883.xml"/><Relationship Id="rId9" Type="http://schemas.openxmlformats.org/officeDocument/2006/relationships/tags" Target="../tags/tag1888.xml"/><Relationship Id="rId14" Type="http://schemas.openxmlformats.org/officeDocument/2006/relationships/tags" Target="../tags/tag189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95.xml"/><Relationship Id="rId1" Type="http://schemas.openxmlformats.org/officeDocument/2006/relationships/tags" Target="../tags/tag1894.xml"/><Relationship Id="rId4" Type="http://schemas.openxmlformats.org/officeDocument/2006/relationships/notesSlide" Target="../notesSlides/notesSlide79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97.xml"/><Relationship Id="rId1" Type="http://schemas.openxmlformats.org/officeDocument/2006/relationships/tags" Target="../tags/tag1896.xml"/><Relationship Id="rId4" Type="http://schemas.openxmlformats.org/officeDocument/2006/relationships/notesSlide" Target="../notesSlides/notesSlide8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CSE 332 Data Abstractions:</a:t>
            </a:r>
            <a:br>
              <a:rPr lang="en-US" dirty="0" smtClean="0"/>
            </a:br>
            <a:r>
              <a:rPr lang="en-US" dirty="0" smtClean="0"/>
              <a:t>Graphs and Graph Traversals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Kate Deibel</a:t>
            </a:r>
          </a:p>
          <a:p>
            <a:r>
              <a:rPr lang="en-US" smtClean="0"/>
              <a:t>Summer 2012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47800" cy="365125"/>
          </a:xfrm>
        </p:spPr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56350"/>
            <a:ext cx="563880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6356350"/>
            <a:ext cx="838200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Adjacency List: Undirected </a:t>
            </a:r>
            <a:r>
              <a:rPr lang="en-US" dirty="0" smtClean="0"/>
              <a:t>Graphs</a:t>
            </a:r>
          </a:p>
        </p:txBody>
      </p:sp>
      <p:sp>
        <p:nvSpPr>
          <p:cNvPr id="8602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Adjacency lists also work well for </a:t>
            </a:r>
            <a:r>
              <a:rPr lang="en-US" sz="28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undirected graphs</a:t>
            </a:r>
            <a:r>
              <a:rPr lang="en-US" sz="2800" dirty="0" smtClean="0"/>
              <a:t> with one caveat</a:t>
            </a:r>
          </a:p>
          <a:p>
            <a:r>
              <a:rPr lang="en-US" sz="2400" dirty="0" smtClean="0"/>
              <a:t>Put each edge in two lists to support efficient </a:t>
            </a:r>
            <a:r>
              <a:rPr lang="en-US" sz="2400" dirty="0" smtClean="0"/>
              <a:t>"get </a:t>
            </a:r>
            <a:r>
              <a:rPr lang="en-US" sz="2400" dirty="0" smtClean="0"/>
              <a:t>all </a:t>
            </a:r>
            <a:r>
              <a:rPr lang="en-US" sz="2400" dirty="0" smtClean="0"/>
              <a:t>neighbors"</a:t>
            </a:r>
          </a:p>
          <a:p>
            <a:r>
              <a:rPr lang="en-US" sz="2400" dirty="0" smtClean="0"/>
              <a:t>Only an additional O(|E|) space</a:t>
            </a:r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/>
              <a:t>July 25,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86026" name="Group 3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986865" y="3717240"/>
            <a:ext cx="2438400" cy="1509712"/>
            <a:chOff x="1838" y="1257"/>
            <a:chExt cx="1857" cy="1143"/>
          </a:xfrm>
        </p:grpSpPr>
        <p:sp>
          <p:nvSpPr>
            <p:cNvPr id="86097" name="Oval 35"/>
            <p:cNvSpPr>
              <a:spLocks noChangeAspect="1"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056" y="1795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86098" name="Text Box 36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838" y="1603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A</a:t>
              </a:r>
              <a:endParaRPr lang="en-US" sz="2000"/>
            </a:p>
          </p:txBody>
        </p:sp>
        <p:sp>
          <p:nvSpPr>
            <p:cNvPr id="86099" name="Oval 37"/>
            <p:cNvSpPr>
              <a:spLocks noChangeAspect="1"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772" y="2082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86100" name="Text Box 38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934" y="2150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8000"/>
                  </a:solidFill>
                </a:rPr>
                <a:t>B</a:t>
              </a:r>
              <a:endParaRPr lang="en-US" sz="2000"/>
            </a:p>
          </p:txBody>
        </p:sp>
        <p:sp>
          <p:nvSpPr>
            <p:cNvPr id="86101" name="Oval 39"/>
            <p:cNvSpPr>
              <a:spLocks noChangeAspect="1"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312" y="1651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86102" name="Text Box 40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462" y="1699"/>
              <a:ext cx="23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C</a:t>
              </a:r>
              <a:endParaRPr lang="en-US" sz="2000"/>
            </a:p>
          </p:txBody>
        </p:sp>
        <p:cxnSp>
          <p:nvCxnSpPr>
            <p:cNvPr id="86103" name="AutoShape 41"/>
            <p:cNvCxnSpPr>
              <a:cxnSpLocks noChangeShapeType="1"/>
              <a:stCxn id="86101" idx="3"/>
              <a:endCxn id="86099" idx="6"/>
            </p:cNvCxnSpPr>
            <p:nvPr>
              <p:custDataLst>
                <p:tags r:id="rId42"/>
              </p:custDataLst>
            </p:nvPr>
          </p:nvCxnSpPr>
          <p:spPr bwMode="auto">
            <a:xfrm flipH="1">
              <a:off x="2961" y="1814"/>
              <a:ext cx="377" cy="3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6104" name="AutoShape 42"/>
            <p:cNvCxnSpPr>
              <a:cxnSpLocks noChangeShapeType="1"/>
              <a:stCxn id="86099" idx="2"/>
              <a:endCxn id="86097" idx="5"/>
            </p:cNvCxnSpPr>
            <p:nvPr>
              <p:custDataLst>
                <p:tags r:id="rId43"/>
              </p:custDataLst>
            </p:nvPr>
          </p:nvCxnSpPr>
          <p:spPr bwMode="auto">
            <a:xfrm flipH="1" flipV="1">
              <a:off x="2210" y="1958"/>
              <a:ext cx="553" cy="2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86105" name="Oval 43"/>
            <p:cNvSpPr>
              <a:spLocks noChangeAspect="1"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646" y="1459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cxnSp>
          <p:nvCxnSpPr>
            <p:cNvPr id="86106" name="AutoShape 44"/>
            <p:cNvCxnSpPr>
              <a:cxnSpLocks noChangeShapeType="1"/>
              <a:stCxn id="86101" idx="1"/>
            </p:cNvCxnSpPr>
            <p:nvPr>
              <p:custDataLst>
                <p:tags r:id="rId45"/>
              </p:custDataLst>
            </p:nvPr>
          </p:nvCxnSpPr>
          <p:spPr bwMode="auto">
            <a:xfrm flipH="1" flipV="1">
              <a:off x="2838" y="1553"/>
              <a:ext cx="500" cy="1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86107" name="Text Box 45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742" y="1257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FF"/>
                  </a:solidFill>
                </a:rPr>
                <a:t>D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70047" y="3302749"/>
            <a:ext cx="3094920" cy="2634840"/>
            <a:chOff x="4470047" y="3302749"/>
            <a:chExt cx="3094920" cy="2634840"/>
          </a:xfrm>
        </p:grpSpPr>
        <p:sp>
          <p:nvSpPr>
            <p:cNvPr id="100" name="Rectangle 1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941006" y="4619963"/>
              <a:ext cx="804862" cy="658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01" name="Rectangle 1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941006" y="3302749"/>
              <a:ext cx="804862" cy="658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02" name="Text Box 46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470047" y="3432100"/>
              <a:ext cx="3946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03" name="Text Box 47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470047" y="4091295"/>
              <a:ext cx="39626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9900"/>
                  </a:solidFill>
                </a:rPr>
                <a:t>B</a:t>
              </a:r>
            </a:p>
          </p:txBody>
        </p:sp>
        <p:sp>
          <p:nvSpPr>
            <p:cNvPr id="104" name="Text Box 48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470047" y="4749314"/>
              <a:ext cx="3994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105" name="Text Box 49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470047" y="5408127"/>
              <a:ext cx="42191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00FF"/>
                  </a:solidFill>
                </a:rPr>
                <a:t>D</a:t>
              </a:r>
            </a:p>
          </p:txBody>
        </p:sp>
        <p:cxnSp>
          <p:nvCxnSpPr>
            <p:cNvPr id="106" name="AutoShape 9"/>
            <p:cNvCxnSpPr>
              <a:cxnSpLocks noChangeShapeType="1"/>
            </p:cNvCxnSpPr>
            <p:nvPr>
              <p:custDataLst>
                <p:tags r:id="rId10"/>
              </p:custDataLst>
            </p:nvPr>
          </p:nvCxnSpPr>
          <p:spPr bwMode="auto">
            <a:xfrm>
              <a:off x="5426781" y="3632155"/>
              <a:ext cx="533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26" name="Rectangle 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960181" y="3479755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rgbClr val="009900"/>
                  </a:solidFill>
                </a:rPr>
                <a:t>B</a:t>
              </a:r>
              <a:r>
                <a:rPr lang="en-US" sz="2000" dirty="0" smtClean="0">
                  <a:solidFill>
                    <a:schemeClr val="tx1"/>
                  </a:solidFill>
                </a:rPr>
                <a:t>	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27" name="Rectangle 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112581" y="3479755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28" name="Rectangle 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264981" y="3479755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smtClean="0"/>
                <a:t>/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960181" y="413895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rgbClr val="0000FF"/>
                  </a:solidFill>
                </a:rPr>
                <a:t>C</a:t>
              </a:r>
              <a:r>
                <a:rPr lang="en-US" sz="2000" dirty="0" smtClean="0">
                  <a:solidFill>
                    <a:schemeClr val="tx1"/>
                  </a:solidFill>
                </a:rPr>
                <a:t>	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112581" y="413895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25" name="Rectangle 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264981" y="413895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0" name="Rectangle 1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941006" y="3961944"/>
              <a:ext cx="804862" cy="658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11" name="Rectangle 11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941006" y="5278776"/>
              <a:ext cx="804862" cy="658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cxnSp>
          <p:nvCxnSpPr>
            <p:cNvPr id="112" name="AutoShape 9"/>
            <p:cNvCxnSpPr>
              <a:cxnSpLocks noChangeShapeType="1"/>
            </p:cNvCxnSpPr>
            <p:nvPr>
              <p:custDataLst>
                <p:tags r:id="rId19"/>
              </p:custDataLst>
            </p:nvPr>
          </p:nvCxnSpPr>
          <p:spPr bwMode="auto">
            <a:xfrm>
              <a:off x="5426781" y="4948575"/>
              <a:ext cx="533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3" name="AutoShape 9"/>
            <p:cNvCxnSpPr>
              <a:cxnSpLocks noChangeShapeType="1"/>
            </p:cNvCxnSpPr>
            <p:nvPr>
              <p:custDataLst>
                <p:tags r:id="rId20"/>
              </p:custDataLst>
            </p:nvPr>
          </p:nvCxnSpPr>
          <p:spPr bwMode="auto">
            <a:xfrm>
              <a:off x="5426781" y="4291350"/>
              <a:ext cx="533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115" name="Group 114"/>
            <p:cNvGrpSpPr/>
            <p:nvPr/>
          </p:nvGrpSpPr>
          <p:grpSpPr>
            <a:xfrm>
              <a:off x="5960181" y="4796969"/>
              <a:ext cx="609600" cy="304800"/>
              <a:chOff x="7086600" y="4770820"/>
              <a:chExt cx="609600" cy="304800"/>
            </a:xfrm>
          </p:grpSpPr>
          <p:sp>
            <p:nvSpPr>
              <p:cNvPr id="117" name="Rectangle 3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7086600" y="4770820"/>
                <a:ext cx="304800" cy="304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 smtClean="0">
                    <a:solidFill>
                      <a:srgbClr val="FF00FF"/>
                    </a:solidFill>
                  </a:rPr>
                  <a:t>D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	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Rectangle 5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7239000" y="4770820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19" name="Rectangle 3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7391400" y="4770820"/>
                <a:ext cx="304800" cy="304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29" name="AutoShape 9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>
              <a:off x="5426781" y="5607388"/>
              <a:ext cx="533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3" name="Rectangle 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960181" y="5455782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rgbClr val="0000FF"/>
                  </a:solidFill>
                </a:rPr>
                <a:t>C</a:t>
              </a:r>
              <a:r>
                <a:rPr lang="en-US" sz="2000" dirty="0" smtClean="0">
                  <a:solidFill>
                    <a:schemeClr val="tx1"/>
                  </a:solidFill>
                </a:rPr>
                <a:t>	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112581" y="5455782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35" name="Rectangle 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264981" y="5455782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smtClean="0">
                  <a:solidFill>
                    <a:schemeClr val="tx1"/>
                  </a:solidFill>
                </a:rPr>
                <a:t>/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417381" y="4138950"/>
              <a:ext cx="1147586" cy="962819"/>
              <a:chOff x="6562373" y="4138950"/>
              <a:chExt cx="1147586" cy="962819"/>
            </a:xfrm>
          </p:grpSpPr>
          <p:sp>
            <p:nvSpPr>
              <p:cNvPr id="120" name="Rectangle 3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7100359" y="4796969"/>
                <a:ext cx="304800" cy="304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 smtClean="0">
                    <a:solidFill>
                      <a:srgbClr val="009900"/>
                    </a:solidFill>
                  </a:rPr>
                  <a:t>B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	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Rectangle 5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7252759" y="4796969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22" name="Rectangle 3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7405159" y="4796969"/>
                <a:ext cx="304800" cy="304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00" dirty="0" smtClean="0"/>
                  <a:t>/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6" name="AutoShape 9"/>
              <p:cNvCxnSpPr>
                <a:cxnSpLocks noChangeShapeType="1"/>
              </p:cNvCxnSpPr>
              <p:nvPr>
                <p:custDataLst>
                  <p:tags r:id="rId28"/>
                </p:custDataLst>
              </p:nvPr>
            </p:nvCxnSpPr>
            <p:spPr bwMode="auto">
              <a:xfrm>
                <a:off x="6569781" y="4966009"/>
                <a:ext cx="53340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37" name="AutoShape 9"/>
              <p:cNvCxnSpPr>
                <a:cxnSpLocks noChangeShapeType="1"/>
              </p:cNvCxnSpPr>
              <p:nvPr>
                <p:custDataLst>
                  <p:tags r:id="rId29"/>
                </p:custDataLst>
              </p:nvPr>
            </p:nvCxnSpPr>
            <p:spPr bwMode="auto">
              <a:xfrm>
                <a:off x="6562373" y="4291350"/>
                <a:ext cx="53340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39" name="Rectangle 3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7095773" y="4138950"/>
                <a:ext cx="304800" cy="304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	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5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7248173" y="4138950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41" name="Rectangle 3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7400573" y="4138950"/>
                <a:ext cx="304800" cy="304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00" dirty="0" smtClean="0"/>
                  <a:t>/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643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All-Pairs Shortest Path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Dijkstra's</a:t>
            </a:r>
            <a:r>
              <a:rPr lang="en-US" sz="2800" dirty="0" smtClean="0"/>
              <a:t> algorithm requires a starting vertex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What if you want to f</a:t>
            </a:r>
            <a:r>
              <a:rPr lang="en-US" sz="2800" dirty="0" smtClean="0"/>
              <a:t>ind </a:t>
            </a:r>
            <a:r>
              <a:rPr lang="en-US" sz="2800" dirty="0" smtClean="0"/>
              <a:t>the shortest path between all pairs of vertices in the </a:t>
            </a:r>
            <a:r>
              <a:rPr lang="en-US" sz="2800" dirty="0" smtClean="0"/>
              <a:t>graph?</a:t>
            </a:r>
          </a:p>
          <a:p>
            <a:r>
              <a:rPr lang="en-US" sz="2800" dirty="0" smtClean="0"/>
              <a:t>Run </a:t>
            </a:r>
            <a:r>
              <a:rPr lang="en-US" sz="2800" dirty="0" err="1" smtClean="0"/>
              <a:t>Dijkstra's</a:t>
            </a:r>
            <a:r>
              <a:rPr lang="en-US" sz="2800" dirty="0"/>
              <a:t> </a:t>
            </a:r>
            <a:r>
              <a:rPr lang="en-US" sz="2800" dirty="0" smtClean="0"/>
              <a:t>for each vertex </a:t>
            </a:r>
            <a:r>
              <a:rPr lang="en-US" sz="2800" smtClean="0"/>
              <a:t>v?</a:t>
            </a:r>
            <a:endParaRPr lang="en-US" sz="2800" dirty="0" smtClean="0"/>
          </a:p>
          <a:p>
            <a:r>
              <a:rPr lang="en-US" sz="2800" dirty="0" smtClean="0"/>
              <a:t>Can we do better? Yep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23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Dynamic Programming</a:t>
            </a:r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An algorithmic technique that systematically records the answers to sub-problems in a table and re-uses those recorded results.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800" dirty="0" smtClean="0"/>
              <a:t>Simple Example: </a:t>
            </a:r>
            <a:br>
              <a:rPr lang="en-US" sz="2800" dirty="0" smtClean="0"/>
            </a:br>
            <a:r>
              <a:rPr lang="en-US" sz="2800" dirty="0" smtClean="0"/>
              <a:t>Calculating the Nth Fibonacci number:	Fib(N) = Fib(N-1) + Fib(N-2)</a:t>
            </a:r>
          </a:p>
          <a:p>
            <a:endParaRPr lang="en-US" sz="1400" dirty="0" smtClean="0"/>
          </a:p>
          <a:p>
            <a:pPr marL="0" indent="0">
              <a:buNone/>
            </a:pPr>
            <a:r>
              <a:rPr lang="en-US" sz="2800" dirty="0" smtClean="0"/>
              <a:t>Recursion would be insanely expensive, </a:t>
            </a:r>
          </a:p>
          <a:p>
            <a:pPr marL="0" indent="0">
              <a:buNone/>
            </a:pPr>
            <a:r>
              <a:rPr lang="en-US" sz="2800" dirty="0" smtClean="0"/>
              <a:t>But i</a:t>
            </a:r>
            <a:r>
              <a:rPr lang="en-US" sz="2800" dirty="0" smtClean="0"/>
              <a:t>t is cheap if you already know the results of prior computations</a:t>
            </a:r>
            <a:endParaRPr lang="en-US" sz="2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01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3200" dirty="0" smtClean="0"/>
              <a:t>Floyd-</a:t>
            </a:r>
            <a:r>
              <a:rPr lang="en-US" sz="3200" dirty="0" err="1" smtClean="0"/>
              <a:t>Warshall</a:t>
            </a:r>
            <a:r>
              <a:rPr lang="en-US" sz="3200" dirty="0" smtClean="0"/>
              <a:t> All-Pairs Shortest Path</a:t>
            </a:r>
            <a:endParaRPr lang="en-US" sz="3200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Dynamic programming algorithm for finding shortest paths between all vertices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800" dirty="0" smtClean="0"/>
              <a:t>Even works for negative edge weights</a:t>
            </a:r>
          </a:p>
          <a:p>
            <a:r>
              <a:rPr lang="en-US" sz="2400" dirty="0" smtClean="0"/>
              <a:t>Only meaningful in no negative cycles</a:t>
            </a:r>
          </a:p>
          <a:p>
            <a:r>
              <a:rPr lang="en-US" sz="2400" dirty="0" smtClean="0"/>
              <a:t>Can be used to detect such negative cycles</a:t>
            </a:r>
          </a:p>
          <a:p>
            <a:pPr>
              <a:tabLst>
                <a:tab pos="1309688" algn="l"/>
              </a:tabLst>
            </a:pPr>
            <a:r>
              <a:rPr lang="en-US" sz="2400" dirty="0" smtClean="0"/>
              <a:t>Idea:	Check to see if there is a path from v to v 	that has a negative cost</a:t>
            </a:r>
          </a:p>
          <a:p>
            <a:pPr marL="0" indent="0">
              <a:buNone/>
              <a:tabLst>
                <a:tab pos="1309688" algn="l"/>
              </a:tabLst>
            </a:pPr>
            <a:endParaRPr lang="en-US" sz="1400" dirty="0"/>
          </a:p>
          <a:p>
            <a:pPr marL="0" indent="0">
              <a:buNone/>
              <a:tabLst>
                <a:tab pos="1309688" algn="l"/>
              </a:tabLst>
            </a:pPr>
            <a:r>
              <a:rPr lang="en-US" sz="2800" dirty="0" smtClean="0"/>
              <a:t>Overall performance: </a:t>
            </a:r>
          </a:p>
          <a:p>
            <a:pPr>
              <a:tabLst>
                <a:tab pos="1309688" algn="l"/>
              </a:tabLst>
            </a:pPr>
            <a:r>
              <a:rPr lang="en-US" sz="2400" dirty="0" smtClean="0"/>
              <a:t>Time: 	O(|V|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)</a:t>
            </a:r>
          </a:p>
          <a:p>
            <a:pPr>
              <a:tabLst>
                <a:tab pos="1309688" algn="l"/>
              </a:tabLst>
            </a:pPr>
            <a:r>
              <a:rPr lang="en-US" sz="2400" dirty="0" smtClean="0"/>
              <a:t>Space: 	O</a:t>
            </a:r>
            <a:r>
              <a:rPr lang="en-US" sz="2400" dirty="0"/>
              <a:t>(|</a:t>
            </a:r>
            <a:r>
              <a:rPr lang="en-US" sz="2400" dirty="0" smtClean="0"/>
              <a:t>V|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tabLst>
                <a:tab pos="1309688" algn="l"/>
              </a:tabLst>
            </a:pPr>
            <a:endParaRPr lang="en-US" sz="2800" dirty="0" smtClean="0"/>
          </a:p>
          <a:p>
            <a:pPr marL="0" indent="0">
              <a:buNone/>
              <a:tabLst>
                <a:tab pos="1309688" algn="l"/>
              </a:tabLst>
            </a:pPr>
            <a:endParaRPr lang="en-US" sz="2400" dirty="0" smtClean="0"/>
          </a:p>
          <a:p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36868" name="Text Box 4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24600" y="1143000"/>
            <a:ext cx="1828800" cy="711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  <a:latin typeface="Times New Roman" pitchFamily="18" charset="0"/>
              </a:rPr>
              <a:t>Add in paths that go thru k</a:t>
            </a:r>
          </a:p>
        </p:txBody>
      </p:sp>
      <p:sp>
        <p:nvSpPr>
          <p:cNvPr id="36869" name="Text Box 5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0"/>
            <a:ext cx="312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  <a:latin typeface="Times New Roman" pitchFamily="18" charset="0"/>
              </a:rPr>
              <a:t>In section 10.3.4 in Weiss</a:t>
            </a:r>
          </a:p>
        </p:txBody>
      </p:sp>
      <p:sp>
        <p:nvSpPr>
          <p:cNvPr id="36870" name="Text Box 6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16438" y="0"/>
            <a:ext cx="46624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accent1"/>
                </a:solidFill>
                <a:latin typeface="Times New Roman" pitchFamily="18" charset="0"/>
              </a:rPr>
              <a:t>Can keep track of path with an extra matrix:</a:t>
            </a:r>
            <a:br>
              <a:rPr lang="en-US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>
                <a:solidFill>
                  <a:schemeClr val="accent1"/>
                </a:solidFill>
                <a:latin typeface="Times New Roman" pitchFamily="18" charset="0"/>
              </a:rPr>
              <a:t>path[i][j] = k if updating shortest path</a:t>
            </a:r>
          </a:p>
        </p:txBody>
      </p:sp>
      <p:sp>
        <p:nvSpPr>
          <p:cNvPr id="36871" name="Text Box 7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3810000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  <a:latin typeface="Times New Roman" pitchFamily="18" charset="0"/>
              </a:rPr>
              <a:t>For iter k: will </a:t>
            </a:r>
            <a:r>
              <a:rPr lang="en-US" b="1">
                <a:solidFill>
                  <a:schemeClr val="accent1"/>
                </a:solidFill>
                <a:latin typeface="Times New Roman" pitchFamily="18" charset="0"/>
              </a:rPr>
              <a:t>not be improving any paths that either start or finish at k</a:t>
            </a:r>
            <a:br>
              <a:rPr lang="en-US" b="1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>
                <a:solidFill>
                  <a:schemeClr val="accent1"/>
                </a:solidFill>
                <a:latin typeface="Times New Roman" pitchFamily="18" charset="0"/>
              </a:rPr>
              <a:t>(and these are the parts of the matrix you are examining to see if you found a </a:t>
            </a:r>
            <a:br>
              <a:rPr lang="en-US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>
                <a:solidFill>
                  <a:schemeClr val="accent1"/>
                </a:solidFill>
                <a:latin typeface="Times New Roman" pitchFamily="18" charset="0"/>
              </a:rPr>
              <a:t>new minimum, </a:t>
            </a:r>
            <a:r>
              <a:rPr lang="en-US" b="1">
                <a:solidFill>
                  <a:schemeClr val="accent1"/>
                </a:solidFill>
                <a:latin typeface="Times New Roman" pitchFamily="18" charset="0"/>
              </a:rPr>
              <a:t>so the inner 2 loops could be executed in parallel</a:t>
            </a:r>
            <a:r>
              <a:rPr lang="en-US">
                <a:solidFill>
                  <a:schemeClr val="accent1"/>
                </a:solidFill>
                <a:latin typeface="Times New Roman" pitchFamily="18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453854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3200" dirty="0" smtClean="0"/>
              <a:t>The Algorithm</a:t>
            </a:r>
            <a:endParaRPr lang="en-US" sz="3200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M[u][v] stores the cost of the best path from u to v</a:t>
            </a:r>
          </a:p>
          <a:p>
            <a:pPr>
              <a:buNone/>
            </a:pPr>
            <a:r>
              <a:rPr lang="en-US" sz="2400" dirty="0" smtClean="0"/>
              <a:t>Initialized to cost of edge between M[u][v]</a:t>
            </a:r>
          </a:p>
          <a:p>
            <a:pPr>
              <a:buNone/>
            </a:pPr>
            <a:endParaRPr lang="en-US" sz="1800" dirty="0" smtClean="0">
              <a:latin typeface="+mj-lt"/>
            </a:endParaRPr>
          </a:p>
          <a:p>
            <a:pPr>
              <a:buNone/>
            </a:pPr>
            <a:r>
              <a:rPr lang="en-US" sz="2400" dirty="0" smtClean="0">
                <a:latin typeface="+mj-lt"/>
              </a:rPr>
              <a:t>The algorithm: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</a:rPr>
              <a:t>for 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9900"/>
                </a:solidFill>
                <a:latin typeface="Courier New" pitchFamily="49" charset="0"/>
              </a:rPr>
              <a:t>k</a:t>
            </a:r>
            <a:r>
              <a:rPr lang="en-US" sz="2000" b="1" dirty="0">
                <a:latin typeface="Courier New" pitchFamily="49" charset="0"/>
              </a:rPr>
              <a:t> = 1; k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=&lt;</a:t>
            </a:r>
            <a:r>
              <a:rPr lang="en-US" sz="2000" b="1" dirty="0">
                <a:latin typeface="Courier New" pitchFamily="49" charset="0"/>
              </a:rPr>
              <a:t> V; k++)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for 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</a:rPr>
              <a:t> = 1; </a:t>
            </a:r>
            <a:r>
              <a:rPr lang="en-US" sz="2000" b="1" dirty="0" err="1">
                <a:latin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=&lt;</a:t>
            </a:r>
            <a:r>
              <a:rPr lang="en-US" sz="2000" b="1" dirty="0">
                <a:latin typeface="Courier New" pitchFamily="49" charset="0"/>
              </a:rPr>
              <a:t> V; </a:t>
            </a:r>
            <a:r>
              <a:rPr lang="en-US" sz="2000" b="1" dirty="0" err="1">
                <a:latin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</a:rPr>
              <a:t>++)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</a:rPr>
              <a:t>	</a:t>
            </a:r>
            <a:r>
              <a:rPr lang="en-US" sz="2000" b="1" dirty="0" smtClean="0">
                <a:latin typeface="Courier New" pitchFamily="49" charset="0"/>
              </a:rPr>
              <a:t>  for 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j = 1; j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=&lt;</a:t>
            </a:r>
            <a:r>
              <a:rPr lang="en-US" sz="2000" b="1" dirty="0">
                <a:latin typeface="Courier New" pitchFamily="49" charset="0"/>
              </a:rPr>
              <a:t> V; j++)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</a:rPr>
              <a:t>	 </a:t>
            </a:r>
            <a:r>
              <a:rPr lang="en-US" sz="2000" b="1" dirty="0" smtClean="0">
                <a:latin typeface="Courier New" pitchFamily="49" charset="0"/>
              </a:rPr>
              <a:t>   if ( </a:t>
            </a:r>
            <a:r>
              <a:rPr lang="en-US" sz="2000" b="1" dirty="0">
                <a:solidFill>
                  <a:srgbClr val="CC0000"/>
                </a:solidFill>
                <a:latin typeface="Courier New" pitchFamily="49" charset="0"/>
              </a:rPr>
              <a:t>M[</a:t>
            </a:r>
            <a:r>
              <a:rPr lang="en-US" sz="2000" b="1" dirty="0" err="1">
                <a:solidFill>
                  <a:srgbClr val="CC000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CC0000"/>
                </a:solidFill>
                <a:latin typeface="Courier New" pitchFamily="49" charset="0"/>
              </a:rPr>
              <a:t>][</a:t>
            </a:r>
            <a:r>
              <a:rPr lang="en-US" sz="2000" b="1" dirty="0">
                <a:solidFill>
                  <a:srgbClr val="009900"/>
                </a:solidFill>
                <a:latin typeface="Courier New" pitchFamily="49" charset="0"/>
              </a:rPr>
              <a:t>k</a:t>
            </a:r>
            <a:r>
              <a:rPr lang="en-US" sz="2000" b="1" dirty="0">
                <a:solidFill>
                  <a:srgbClr val="CC0000"/>
                </a:solidFill>
                <a:latin typeface="Courier New" pitchFamily="49" charset="0"/>
              </a:rPr>
              <a:t>]+ M[</a:t>
            </a:r>
            <a:r>
              <a:rPr lang="en-US" sz="2000" b="1" dirty="0">
                <a:solidFill>
                  <a:srgbClr val="009900"/>
                </a:solidFill>
                <a:latin typeface="Courier New" pitchFamily="49" charset="0"/>
              </a:rPr>
              <a:t>k</a:t>
            </a:r>
            <a:r>
              <a:rPr lang="en-US" sz="2000" b="1" dirty="0">
                <a:solidFill>
                  <a:srgbClr val="CC0000"/>
                </a:solidFill>
                <a:latin typeface="Courier New" pitchFamily="49" charset="0"/>
              </a:rPr>
              <a:t>][j</a:t>
            </a:r>
            <a:r>
              <a:rPr lang="en-US" sz="2000" b="1" dirty="0" smtClean="0">
                <a:latin typeface="Courier New" pitchFamily="49" charset="0"/>
              </a:rPr>
              <a:t>] </a:t>
            </a:r>
            <a:r>
              <a:rPr lang="en-US" sz="2000" b="1" dirty="0">
                <a:latin typeface="Courier New" pitchFamily="49" charset="0"/>
              </a:rPr>
              <a:t>&lt; M[</a:t>
            </a:r>
            <a:r>
              <a:rPr lang="en-US" sz="2000" b="1" dirty="0" err="1">
                <a:latin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</a:rPr>
              <a:t>][j] </a:t>
            </a:r>
            <a:r>
              <a:rPr lang="en-US" sz="2000" b="1" dirty="0" smtClean="0">
                <a:latin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</a:rPr>
              <a:t>	</a:t>
            </a:r>
            <a:r>
              <a:rPr lang="en-US" sz="2000" b="1" dirty="0" smtClean="0">
                <a:latin typeface="Courier New" pitchFamily="49" charset="0"/>
              </a:rPr>
              <a:t>       M[</a:t>
            </a:r>
            <a:r>
              <a:rPr lang="en-US" sz="2000" b="1" dirty="0" err="1" smtClean="0">
                <a:latin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</a:rPr>
              <a:t>][j] </a:t>
            </a:r>
            <a:r>
              <a:rPr lang="en-US" sz="2000" b="1" dirty="0" smtClean="0">
                <a:latin typeface="Courier New" pitchFamily="49" charset="0"/>
              </a:rPr>
              <a:t>= </a:t>
            </a:r>
            <a:r>
              <a:rPr lang="en-US" sz="2000" b="1" dirty="0" smtClean="0">
                <a:solidFill>
                  <a:srgbClr val="CC0000"/>
                </a:solidFill>
                <a:latin typeface="Courier New" pitchFamily="49" charset="0"/>
              </a:rPr>
              <a:t>M[</a:t>
            </a:r>
            <a:r>
              <a:rPr lang="en-US" sz="2000" b="1" dirty="0" err="1" smtClean="0">
                <a:solidFill>
                  <a:srgbClr val="CC000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CC0000"/>
                </a:solidFill>
                <a:latin typeface="Courier New" pitchFamily="49" charset="0"/>
              </a:rPr>
              <a:t>][</a:t>
            </a:r>
            <a:r>
              <a:rPr lang="en-US" sz="2000" b="1" dirty="0">
                <a:solidFill>
                  <a:srgbClr val="009900"/>
                </a:solidFill>
                <a:latin typeface="Courier New" pitchFamily="49" charset="0"/>
              </a:rPr>
              <a:t>k</a:t>
            </a:r>
            <a:r>
              <a:rPr lang="en-US" sz="2000" b="1" dirty="0">
                <a:solidFill>
                  <a:srgbClr val="CC0000"/>
                </a:solidFill>
                <a:latin typeface="Courier New" pitchFamily="49" charset="0"/>
              </a:rPr>
              <a:t>]+ M[</a:t>
            </a:r>
            <a:r>
              <a:rPr lang="en-US" sz="2000" b="1" dirty="0">
                <a:solidFill>
                  <a:srgbClr val="009900"/>
                </a:solidFill>
                <a:latin typeface="Courier New" pitchFamily="49" charset="0"/>
              </a:rPr>
              <a:t>k</a:t>
            </a:r>
            <a:r>
              <a:rPr lang="en-US" sz="2000" b="1" dirty="0">
                <a:solidFill>
                  <a:srgbClr val="CC0000"/>
                </a:solidFill>
                <a:latin typeface="Courier New" pitchFamily="49" charset="0"/>
              </a:rPr>
              <a:t>][j</a:t>
            </a:r>
            <a:r>
              <a:rPr lang="en-US" sz="2000" b="1" dirty="0">
                <a:latin typeface="Courier New" pitchFamily="49" charset="0"/>
              </a:rPr>
              <a:t>]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36868" name="Text Box 4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24600" y="1143000"/>
            <a:ext cx="1828800" cy="711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  <a:latin typeface="Times New Roman" pitchFamily="18" charset="0"/>
              </a:rPr>
              <a:t>Add in paths that go thru k</a:t>
            </a:r>
          </a:p>
        </p:txBody>
      </p:sp>
      <p:sp>
        <p:nvSpPr>
          <p:cNvPr id="36869" name="Text Box 5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0"/>
            <a:ext cx="312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  <a:latin typeface="Times New Roman" pitchFamily="18" charset="0"/>
              </a:rPr>
              <a:t>In section 10.3.4 in Weiss</a:t>
            </a:r>
          </a:p>
        </p:txBody>
      </p:sp>
      <p:sp>
        <p:nvSpPr>
          <p:cNvPr id="36870" name="Text Box 6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16438" y="0"/>
            <a:ext cx="46624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accent1"/>
                </a:solidFill>
                <a:latin typeface="Times New Roman" pitchFamily="18" charset="0"/>
              </a:rPr>
              <a:t>Can keep track of path with an extra matrix:</a:t>
            </a:r>
            <a:br>
              <a:rPr lang="en-US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>
                <a:solidFill>
                  <a:schemeClr val="accent1"/>
                </a:solidFill>
                <a:latin typeface="Times New Roman" pitchFamily="18" charset="0"/>
              </a:rPr>
              <a:t>path[i][j] = k if updating shortest path</a:t>
            </a:r>
          </a:p>
        </p:txBody>
      </p:sp>
      <p:sp>
        <p:nvSpPr>
          <p:cNvPr id="36871" name="Text Box 7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3810000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  <a:latin typeface="Times New Roman" pitchFamily="18" charset="0"/>
              </a:rPr>
              <a:t>For iter k: will </a:t>
            </a:r>
            <a:r>
              <a:rPr lang="en-US" b="1">
                <a:solidFill>
                  <a:schemeClr val="accent1"/>
                </a:solidFill>
                <a:latin typeface="Times New Roman" pitchFamily="18" charset="0"/>
              </a:rPr>
              <a:t>not be improving any paths that either start or finish at k</a:t>
            </a:r>
            <a:br>
              <a:rPr lang="en-US" b="1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>
                <a:solidFill>
                  <a:schemeClr val="accent1"/>
                </a:solidFill>
                <a:latin typeface="Times New Roman" pitchFamily="18" charset="0"/>
              </a:rPr>
              <a:t>(and these are the parts of the matrix you are examining to see if you found a </a:t>
            </a:r>
            <a:br>
              <a:rPr lang="en-US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>
                <a:solidFill>
                  <a:schemeClr val="accent1"/>
                </a:solidFill>
                <a:latin typeface="Times New Roman" pitchFamily="18" charset="0"/>
              </a:rPr>
              <a:t>new minimum, </a:t>
            </a:r>
            <a:r>
              <a:rPr lang="en-US" b="1">
                <a:solidFill>
                  <a:schemeClr val="accent1"/>
                </a:solidFill>
                <a:latin typeface="Times New Roman" pitchFamily="18" charset="0"/>
              </a:rPr>
              <a:t>so the inner 2 loops could be executed in parallel</a:t>
            </a:r>
            <a:r>
              <a:rPr lang="en-US">
                <a:solidFill>
                  <a:schemeClr val="accent1"/>
                </a:solidFill>
                <a:latin typeface="Times New Roman" pitchFamily="18" charset="0"/>
              </a:rPr>
              <a:t>.)</a:t>
            </a:r>
          </a:p>
        </p:txBody>
      </p:sp>
      <p:sp>
        <p:nvSpPr>
          <p:cNvPr id="36872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8622" y="4514938"/>
            <a:ext cx="7766756" cy="14619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sz="2400" b="1" dirty="0">
                <a:latin typeface="+mj-lt"/>
              </a:rPr>
              <a:t>Invariant: </a:t>
            </a:r>
            <a:endParaRPr lang="en-US" sz="2400" b="1" dirty="0" smtClean="0">
              <a:latin typeface="+mj-lt"/>
            </a:endParaRP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latin typeface="+mj-lt"/>
              </a:rPr>
              <a:t>After </a:t>
            </a:r>
            <a:r>
              <a:rPr lang="en-US" dirty="0">
                <a:latin typeface="+mj-lt"/>
              </a:rPr>
              <a:t>the </a:t>
            </a:r>
            <a:r>
              <a:rPr lang="en-US" dirty="0" err="1">
                <a:latin typeface="+mj-lt"/>
              </a:rPr>
              <a:t>k</a:t>
            </a:r>
            <a:r>
              <a:rPr lang="en-US" baseline="30000" dirty="0" err="1">
                <a:latin typeface="+mj-lt"/>
              </a:rPr>
              <a:t>th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iteration, the matrix M </a:t>
            </a:r>
            <a:r>
              <a:rPr lang="en-US" dirty="0">
                <a:latin typeface="+mj-lt"/>
              </a:rPr>
              <a:t>includes the shortest </a:t>
            </a:r>
            <a:r>
              <a:rPr lang="en-US" dirty="0" smtClean="0">
                <a:latin typeface="+mj-lt"/>
              </a:rPr>
              <a:t>path </a:t>
            </a:r>
            <a:r>
              <a:rPr lang="en-US" dirty="0" smtClean="0">
                <a:latin typeface="+mj-lt"/>
              </a:rPr>
              <a:t>between all pairs that use on </a:t>
            </a:r>
            <a:r>
              <a:rPr lang="en-US" dirty="0">
                <a:latin typeface="+mj-lt"/>
              </a:rPr>
              <a:t>only vertices 1..k as intermediate </a:t>
            </a:r>
            <a:r>
              <a:rPr lang="en-US" dirty="0" smtClean="0">
                <a:latin typeface="+mj-lt"/>
              </a:rPr>
              <a:t>vertices in the paths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2748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6194" name="Group 2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38182453"/>
              </p:ext>
            </p:extLst>
          </p:nvPr>
        </p:nvGraphicFramePr>
        <p:xfrm>
          <a:off x="304800" y="2362200"/>
          <a:ext cx="3375948" cy="2950578"/>
        </p:xfrm>
        <a:graphic>
          <a:graphicData uri="http://schemas.openxmlformats.org/drawingml/2006/table">
            <a:tbl>
              <a:tblPr/>
              <a:tblGrid>
                <a:gridCol w="562658"/>
                <a:gridCol w="562658"/>
                <a:gridCol w="562658"/>
                <a:gridCol w="562658"/>
                <a:gridCol w="562658"/>
                <a:gridCol w="562658"/>
              </a:tblGrid>
              <a:tr h="49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ea typeface="Verdana"/>
                          <a:cs typeface="Verdana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ea typeface="Verdana"/>
                          <a:cs typeface="Verdana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41" name="Oval 53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6978961" y="246516"/>
            <a:ext cx="489598" cy="432792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0" rIns="91440" bIns="0"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2</a:t>
            </a:r>
            <a:endParaRPr lang="en-US" sz="2000" baseline="-25000" dirty="0">
              <a:solidFill>
                <a:prstClr val="black"/>
              </a:solidFill>
            </a:endParaRPr>
          </a:p>
        </p:txBody>
      </p:sp>
      <p:sp>
        <p:nvSpPr>
          <p:cNvPr id="37942" name="Oval 54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8350562" y="1160916"/>
            <a:ext cx="489598" cy="432792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0" rIns="91440" bIns="0"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3</a:t>
            </a:r>
            <a:endParaRPr lang="en-US" sz="2000" baseline="-25000" dirty="0">
              <a:solidFill>
                <a:prstClr val="black"/>
              </a:solidFill>
            </a:endParaRPr>
          </a:p>
        </p:txBody>
      </p:sp>
      <p:sp>
        <p:nvSpPr>
          <p:cNvPr id="37943" name="Oval 55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692961" y="1999116"/>
            <a:ext cx="489598" cy="432792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0" rIns="91440" bIns="0"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4</a:t>
            </a:r>
            <a:endParaRPr lang="en-US" sz="2000" baseline="-25000" dirty="0">
              <a:solidFill>
                <a:prstClr val="black"/>
              </a:solidFill>
            </a:endParaRPr>
          </a:p>
        </p:txBody>
      </p:sp>
      <p:cxnSp>
        <p:nvCxnSpPr>
          <p:cNvPr id="37944" name="AutoShape 56"/>
          <p:cNvCxnSpPr>
            <a:cxnSpLocks noChangeShapeType="1"/>
            <a:endCxn id="37941" idx="2"/>
          </p:cNvCxnSpPr>
          <p:nvPr>
            <p:custDataLst>
              <p:tags r:id="rId5"/>
            </p:custDataLst>
          </p:nvPr>
        </p:nvCxnSpPr>
        <p:spPr bwMode="auto">
          <a:xfrm flipV="1">
            <a:off x="5181600" y="462912"/>
            <a:ext cx="1797361" cy="514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45" name="AutoShape 57"/>
          <p:cNvCxnSpPr>
            <a:cxnSpLocks noChangeShapeType="1"/>
            <a:stCxn id="37941" idx="5"/>
            <a:endCxn id="37942" idx="1"/>
          </p:cNvCxnSpPr>
          <p:nvPr>
            <p:custDataLst>
              <p:tags r:id="rId6"/>
            </p:custDataLst>
          </p:nvPr>
        </p:nvCxnSpPr>
        <p:spPr bwMode="auto">
          <a:xfrm>
            <a:off x="7396859" y="615927"/>
            <a:ext cx="1025403" cy="60837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46" name="AutoShape 58"/>
          <p:cNvCxnSpPr>
            <a:cxnSpLocks noChangeShapeType="1"/>
            <a:stCxn id="37949" idx="6"/>
            <a:endCxn id="37942" idx="3"/>
          </p:cNvCxnSpPr>
          <p:nvPr>
            <p:custDataLst>
              <p:tags r:id="rId7"/>
            </p:custDataLst>
          </p:nvPr>
        </p:nvCxnSpPr>
        <p:spPr bwMode="auto">
          <a:xfrm flipV="1">
            <a:off x="7392359" y="1530327"/>
            <a:ext cx="1029903" cy="83758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47" name="AutoShape 59"/>
          <p:cNvCxnSpPr>
            <a:cxnSpLocks noChangeShapeType="1"/>
            <a:stCxn id="37952" idx="4"/>
            <a:endCxn id="37943" idx="0"/>
          </p:cNvCxnSpPr>
          <p:nvPr>
            <p:custDataLst>
              <p:tags r:id="rId8"/>
            </p:custDataLst>
          </p:nvPr>
        </p:nvCxnSpPr>
        <p:spPr bwMode="auto">
          <a:xfrm>
            <a:off x="4937760" y="754556"/>
            <a:ext cx="0" cy="124456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48" name="AutoShape 60"/>
          <p:cNvCxnSpPr>
            <a:cxnSpLocks noChangeShapeType="1"/>
            <a:stCxn id="37943" idx="6"/>
            <a:endCxn id="37949" idx="2"/>
          </p:cNvCxnSpPr>
          <p:nvPr>
            <p:custDataLst>
              <p:tags r:id="rId9"/>
            </p:custDataLst>
          </p:nvPr>
        </p:nvCxnSpPr>
        <p:spPr bwMode="auto">
          <a:xfrm>
            <a:off x="5182559" y="2215512"/>
            <a:ext cx="1720202" cy="152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49" name="Oval 61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6902761" y="2151516"/>
            <a:ext cx="489598" cy="432792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0" rIns="91440" bIns="0"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5</a:t>
            </a:r>
            <a:endParaRPr lang="en-US" sz="2000" baseline="-25000" dirty="0">
              <a:solidFill>
                <a:prstClr val="black"/>
              </a:solidFill>
            </a:endParaRPr>
          </a:p>
        </p:txBody>
      </p:sp>
      <p:cxnSp>
        <p:nvCxnSpPr>
          <p:cNvPr id="37950" name="AutoShape 62"/>
          <p:cNvCxnSpPr>
            <a:cxnSpLocks noChangeShapeType="1"/>
            <a:stCxn id="37941" idx="4"/>
            <a:endCxn id="37949" idx="0"/>
          </p:cNvCxnSpPr>
          <p:nvPr>
            <p:custDataLst>
              <p:tags r:id="rId11"/>
            </p:custDataLst>
          </p:nvPr>
        </p:nvCxnSpPr>
        <p:spPr bwMode="auto">
          <a:xfrm flipH="1">
            <a:off x="7147560" y="679308"/>
            <a:ext cx="76200" cy="147220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51" name="AutoShape 63"/>
          <p:cNvCxnSpPr>
            <a:cxnSpLocks noChangeShapeType="1"/>
            <a:stCxn id="37943" idx="7"/>
            <a:endCxn id="37941" idx="3"/>
          </p:cNvCxnSpPr>
          <p:nvPr>
            <p:custDataLst>
              <p:tags r:id="rId12"/>
            </p:custDataLst>
          </p:nvPr>
        </p:nvCxnSpPr>
        <p:spPr bwMode="auto">
          <a:xfrm flipV="1">
            <a:off x="5110859" y="615927"/>
            <a:ext cx="1939802" cy="144657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52" name="Oval 6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4692961" y="321764"/>
            <a:ext cx="489598" cy="432792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0" rIns="91440" bIns="0"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1</a:t>
            </a:r>
            <a:endParaRPr lang="en-US" sz="2000" baseline="-25000" dirty="0">
              <a:solidFill>
                <a:prstClr val="black"/>
              </a:solidFill>
            </a:endParaRPr>
          </a:p>
        </p:txBody>
      </p:sp>
      <p:sp>
        <p:nvSpPr>
          <p:cNvPr id="37953" name="Text Box 6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459112" y="1124025"/>
            <a:ext cx="5958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</a:rPr>
              <a:t>-4</a:t>
            </a:r>
            <a:endParaRPr lang="en-US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7954" name="Text Box 6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01930" y="65894"/>
            <a:ext cx="348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Verdana"/>
              </a:rPr>
              <a:t>2</a:t>
            </a:r>
          </a:p>
        </p:txBody>
      </p:sp>
      <p:sp>
        <p:nvSpPr>
          <p:cNvPr id="37955" name="Text Box 6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96200" y="533400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</a:rPr>
              <a:t>-2</a:t>
            </a:r>
            <a:endParaRPr lang="en-US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7956" name="Text Box 6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946486" y="1891602"/>
            <a:ext cx="348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prstClr val="black"/>
                </a:solidFill>
                <a:latin typeface="Verdana"/>
              </a:rPr>
              <a:t>1</a:t>
            </a:r>
          </a:p>
        </p:txBody>
      </p:sp>
      <p:sp>
        <p:nvSpPr>
          <p:cNvPr id="37957" name="Text Box 6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837488" y="1143000"/>
            <a:ext cx="348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Verdana"/>
              </a:rPr>
              <a:t>3</a:t>
            </a:r>
          </a:p>
        </p:txBody>
      </p:sp>
      <p:sp>
        <p:nvSpPr>
          <p:cNvPr id="37958" name="Text Box 7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22338" y="990600"/>
            <a:ext cx="348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Verdana"/>
              </a:rPr>
              <a:t>1</a:t>
            </a:r>
          </a:p>
        </p:txBody>
      </p:sp>
      <p:sp>
        <p:nvSpPr>
          <p:cNvPr id="37959" name="Text Box 7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896424" y="2362200"/>
            <a:ext cx="348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Verdana"/>
              </a:rPr>
              <a:t>4</a:t>
            </a:r>
          </a:p>
        </p:txBody>
      </p:sp>
      <p:sp>
        <p:nvSpPr>
          <p:cNvPr id="37960" name="Text Box 7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68111" y="1891602"/>
            <a:ext cx="35785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prstClr val="black"/>
                </a:solidFill>
                <a:latin typeface="Verdana"/>
              </a:rPr>
              <a:t>Initial </a:t>
            </a:r>
            <a:r>
              <a:rPr lang="en-US" dirty="0" smtClean="0">
                <a:solidFill>
                  <a:prstClr val="black"/>
                </a:solidFill>
                <a:latin typeface="Verdana"/>
              </a:rPr>
              <a:t>state of 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the matrix:</a:t>
            </a:r>
          </a:p>
        </p:txBody>
      </p:sp>
      <p:sp>
        <p:nvSpPr>
          <p:cNvPr id="37961" name="Text Box 73" hidden="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648200" y="2438400"/>
            <a:ext cx="4495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K=a</a:t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no changes</a:t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K=b</a:t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M[ac] = M[a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][2]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+ M[b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][3]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= 2 + 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-2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=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</a:rPr>
              <a:t>inf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 to 0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/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M[</a:t>
            </a:r>
            <a:r>
              <a:rPr lang="en-US" sz="1800" dirty="0" err="1">
                <a:solidFill>
                  <a:srgbClr val="53AFC5"/>
                </a:solidFill>
                <a:latin typeface="Times New Roman" pitchFamily="18" charset="0"/>
              </a:rPr>
              <a:t>ae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] = M[a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][2]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+ M[b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][5]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= 2 + 3 =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</a:rPr>
              <a:t>inf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 to 5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/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K=c</a:t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M[</a:t>
            </a:r>
            <a:r>
              <a:rPr lang="en-US" sz="1800" dirty="0" err="1">
                <a:solidFill>
                  <a:srgbClr val="53AFC5"/>
                </a:solidFill>
                <a:latin typeface="Times New Roman" pitchFamily="18" charset="0"/>
              </a:rPr>
              <a:t>ae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] = M[a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][3]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+ M[c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][5]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= 0 + 1 =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5 to 1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/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M[be] = M[b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][3]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+ M[c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][5]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= 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-2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+ 1 =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3 to 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</a:rPr>
              <a:t>-1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K=d</a:t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M[</a:t>
            </a:r>
            <a:r>
              <a:rPr lang="en-US" sz="1800" dirty="0" err="1">
                <a:solidFill>
                  <a:srgbClr val="53AFC5"/>
                </a:solidFill>
                <a:latin typeface="Times New Roman" pitchFamily="18" charset="0"/>
              </a:rPr>
              <a:t>ae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] = M[a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][4]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+ M[d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][5]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= 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-4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+ 4 =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1 to 0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/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K=e</a:t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no changes</a:t>
            </a:r>
            <a:endParaRPr lang="en-US" sz="1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962" name="Rectangle 7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787422" y="3414387"/>
            <a:ext cx="5156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Note that </a:t>
            </a:r>
            <a:r>
              <a:rPr lang="en-US" sz="2400" dirty="0" err="1" smtClean="0">
                <a:solidFill>
                  <a:prstClr val="black"/>
                </a:solidFill>
              </a:rPr>
              <a:t>non∞edges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are indicated in some </a:t>
            </a:r>
            <a:r>
              <a:rPr lang="en-US" sz="2400" dirty="0">
                <a:solidFill>
                  <a:prstClr val="black"/>
                </a:solidFill>
              </a:rPr>
              <a:t>manner, 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such </a:t>
            </a:r>
            <a:r>
              <a:rPr lang="en-US" sz="2400" dirty="0" smtClean="0">
                <a:solidFill>
                  <a:prstClr val="black"/>
                </a:solidFill>
              </a:rPr>
              <a:t>as infinity</a:t>
            </a:r>
            <a:r>
              <a:rPr lang="en-US" sz="2400" dirty="0">
                <a:solidFill>
                  <a:prstClr val="black"/>
                </a:solidFill>
              </a:rPr>
              <a:t/>
            </a:r>
            <a:br>
              <a:rPr lang="en-US" sz="2400" dirty="0">
                <a:solidFill>
                  <a:prstClr val="black"/>
                </a:solidFill>
              </a:rPr>
            </a:b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7963" name="Text Box 75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0" y="0"/>
            <a:ext cx="350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53AFC5"/>
                </a:solidFill>
                <a:latin typeface="Times New Roman" pitchFamily="18" charset="0"/>
              </a:rPr>
              <a:t>Works with neg cost edges, but not neg cost cycles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F1343"/>
                </a:solidFill>
              </a:rPr>
              <a:t>July 25, 2012</a:t>
            </a:r>
            <a:endParaRPr lang="en-US">
              <a:solidFill>
                <a:srgbClr val="2F13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F1343"/>
                </a:solidFill>
              </a:rPr>
              <a:t>CSE 332 Data Abstractions, Summer 2012</a:t>
            </a:r>
            <a:endParaRPr lang="en-US">
              <a:solidFill>
                <a:srgbClr val="2F134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84450-8A2F-4CC7-9BF0-9A0F3A7F3044}" type="slidenum">
              <a:rPr lang="en-US" smtClean="0">
                <a:solidFill>
                  <a:srgbClr val="2F1343"/>
                </a:solidFill>
              </a:rPr>
              <a:pPr>
                <a:defRPr/>
              </a:pPr>
              <a:t>104</a:t>
            </a:fld>
            <a:endParaRPr lang="en-US">
              <a:solidFill>
                <a:srgbClr val="2F1343"/>
              </a:solidFill>
            </a:endParaRPr>
          </a:p>
        </p:txBody>
      </p:sp>
      <p:sp>
        <p:nvSpPr>
          <p:cNvPr id="39" name="Text Box 7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57200" y="155448"/>
            <a:ext cx="40019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475A8D"/>
                </a:solidFill>
                <a:latin typeface="Verdana"/>
              </a:rPr>
              <a:t>Floydl-Warshall</a:t>
            </a:r>
            <a:r>
              <a:rPr lang="en-US" sz="2400" dirty="0" smtClean="0">
                <a:solidFill>
                  <a:srgbClr val="475A8D"/>
                </a:solidFill>
                <a:latin typeface="Verdana"/>
              </a:rPr>
              <a:t> </a:t>
            </a:r>
            <a:endParaRPr lang="en-US" sz="2400" dirty="0" smtClean="0">
              <a:solidFill>
                <a:srgbClr val="475A8D"/>
              </a:solidFill>
              <a:latin typeface="Verdana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475A8D"/>
                </a:solidFill>
                <a:latin typeface="Verdana"/>
              </a:rPr>
              <a:t>All-Pairs </a:t>
            </a:r>
            <a:r>
              <a:rPr lang="en-US" sz="2400" dirty="0" smtClean="0">
                <a:solidFill>
                  <a:srgbClr val="475A8D"/>
                </a:solidFill>
                <a:latin typeface="Verdana"/>
              </a:rPr>
              <a:t>Shortest Path</a:t>
            </a:r>
            <a:endParaRPr lang="en-US" sz="2400" dirty="0">
              <a:solidFill>
                <a:srgbClr val="475A8D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5230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6194" name="Group 2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55114993"/>
              </p:ext>
            </p:extLst>
          </p:nvPr>
        </p:nvGraphicFramePr>
        <p:xfrm>
          <a:off x="304800" y="2362200"/>
          <a:ext cx="3375948" cy="2950578"/>
        </p:xfrm>
        <a:graphic>
          <a:graphicData uri="http://schemas.openxmlformats.org/drawingml/2006/table">
            <a:tbl>
              <a:tblPr/>
              <a:tblGrid>
                <a:gridCol w="562658"/>
                <a:gridCol w="562658"/>
                <a:gridCol w="562658"/>
                <a:gridCol w="562658"/>
                <a:gridCol w="562658"/>
                <a:gridCol w="562658"/>
              </a:tblGrid>
              <a:tr h="49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41" name="Oval 53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6978961" y="246516"/>
            <a:ext cx="489598" cy="432792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0" rIns="91440" bIns="0"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2</a:t>
            </a:r>
            <a:endParaRPr lang="en-US" sz="2000" baseline="-25000" dirty="0">
              <a:solidFill>
                <a:prstClr val="black"/>
              </a:solidFill>
            </a:endParaRPr>
          </a:p>
        </p:txBody>
      </p:sp>
      <p:sp>
        <p:nvSpPr>
          <p:cNvPr id="37942" name="Oval 54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8350562" y="1160916"/>
            <a:ext cx="489598" cy="432792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0" rIns="91440" bIns="0"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3</a:t>
            </a:r>
            <a:endParaRPr lang="en-US" sz="2000" baseline="-25000" dirty="0">
              <a:solidFill>
                <a:prstClr val="black"/>
              </a:solidFill>
            </a:endParaRPr>
          </a:p>
        </p:txBody>
      </p:sp>
      <p:sp>
        <p:nvSpPr>
          <p:cNvPr id="37943" name="Oval 55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692961" y="1999116"/>
            <a:ext cx="489598" cy="432792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0" rIns="91440" bIns="0"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4</a:t>
            </a:r>
            <a:endParaRPr lang="en-US" sz="2000" baseline="-25000" dirty="0">
              <a:solidFill>
                <a:prstClr val="black"/>
              </a:solidFill>
            </a:endParaRPr>
          </a:p>
        </p:txBody>
      </p:sp>
      <p:cxnSp>
        <p:nvCxnSpPr>
          <p:cNvPr id="37944" name="AutoShape 56"/>
          <p:cNvCxnSpPr>
            <a:cxnSpLocks noChangeShapeType="1"/>
            <a:endCxn id="37941" idx="2"/>
          </p:cNvCxnSpPr>
          <p:nvPr>
            <p:custDataLst>
              <p:tags r:id="rId5"/>
            </p:custDataLst>
          </p:nvPr>
        </p:nvCxnSpPr>
        <p:spPr bwMode="auto">
          <a:xfrm flipV="1">
            <a:off x="5181600" y="462912"/>
            <a:ext cx="1797361" cy="514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45" name="AutoShape 57"/>
          <p:cNvCxnSpPr>
            <a:cxnSpLocks noChangeShapeType="1"/>
            <a:stCxn id="37941" idx="5"/>
            <a:endCxn id="37942" idx="1"/>
          </p:cNvCxnSpPr>
          <p:nvPr>
            <p:custDataLst>
              <p:tags r:id="rId6"/>
            </p:custDataLst>
          </p:nvPr>
        </p:nvCxnSpPr>
        <p:spPr bwMode="auto">
          <a:xfrm>
            <a:off x="7396859" y="615927"/>
            <a:ext cx="1025403" cy="60837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46" name="AutoShape 58"/>
          <p:cNvCxnSpPr>
            <a:cxnSpLocks noChangeShapeType="1"/>
            <a:stCxn id="37949" idx="6"/>
            <a:endCxn id="37942" idx="3"/>
          </p:cNvCxnSpPr>
          <p:nvPr>
            <p:custDataLst>
              <p:tags r:id="rId7"/>
            </p:custDataLst>
          </p:nvPr>
        </p:nvCxnSpPr>
        <p:spPr bwMode="auto">
          <a:xfrm flipV="1">
            <a:off x="7392359" y="1530327"/>
            <a:ext cx="1029903" cy="83758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47" name="AutoShape 59"/>
          <p:cNvCxnSpPr>
            <a:cxnSpLocks noChangeShapeType="1"/>
            <a:stCxn id="37952" idx="4"/>
            <a:endCxn id="37943" idx="0"/>
          </p:cNvCxnSpPr>
          <p:nvPr>
            <p:custDataLst>
              <p:tags r:id="rId8"/>
            </p:custDataLst>
          </p:nvPr>
        </p:nvCxnSpPr>
        <p:spPr bwMode="auto">
          <a:xfrm>
            <a:off x="4937760" y="754556"/>
            <a:ext cx="0" cy="124456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48" name="AutoShape 60"/>
          <p:cNvCxnSpPr>
            <a:cxnSpLocks noChangeShapeType="1"/>
            <a:stCxn id="37943" idx="6"/>
            <a:endCxn id="37949" idx="2"/>
          </p:cNvCxnSpPr>
          <p:nvPr>
            <p:custDataLst>
              <p:tags r:id="rId9"/>
            </p:custDataLst>
          </p:nvPr>
        </p:nvCxnSpPr>
        <p:spPr bwMode="auto">
          <a:xfrm>
            <a:off x="5182559" y="2215512"/>
            <a:ext cx="1720202" cy="152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49" name="Oval 61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6902761" y="2151516"/>
            <a:ext cx="489598" cy="432792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0" rIns="91440" bIns="0"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5</a:t>
            </a:r>
            <a:endParaRPr lang="en-US" sz="2000" baseline="-25000" dirty="0">
              <a:solidFill>
                <a:prstClr val="black"/>
              </a:solidFill>
            </a:endParaRPr>
          </a:p>
        </p:txBody>
      </p:sp>
      <p:cxnSp>
        <p:nvCxnSpPr>
          <p:cNvPr id="37950" name="AutoShape 62"/>
          <p:cNvCxnSpPr>
            <a:cxnSpLocks noChangeShapeType="1"/>
            <a:stCxn id="37941" idx="4"/>
            <a:endCxn id="37949" idx="0"/>
          </p:cNvCxnSpPr>
          <p:nvPr>
            <p:custDataLst>
              <p:tags r:id="rId11"/>
            </p:custDataLst>
          </p:nvPr>
        </p:nvCxnSpPr>
        <p:spPr bwMode="auto">
          <a:xfrm flipH="1">
            <a:off x="7147560" y="679308"/>
            <a:ext cx="76200" cy="147220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51" name="AutoShape 63"/>
          <p:cNvCxnSpPr>
            <a:cxnSpLocks noChangeShapeType="1"/>
            <a:stCxn id="37943" idx="7"/>
            <a:endCxn id="37941" idx="3"/>
          </p:cNvCxnSpPr>
          <p:nvPr>
            <p:custDataLst>
              <p:tags r:id="rId12"/>
            </p:custDataLst>
          </p:nvPr>
        </p:nvCxnSpPr>
        <p:spPr bwMode="auto">
          <a:xfrm flipV="1">
            <a:off x="5110859" y="615927"/>
            <a:ext cx="1939802" cy="144657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52" name="Oval 6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4692961" y="321764"/>
            <a:ext cx="489598" cy="432792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0" rIns="91440" bIns="0"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1</a:t>
            </a:r>
            <a:endParaRPr lang="en-US" sz="2000" baseline="-25000" dirty="0">
              <a:solidFill>
                <a:prstClr val="black"/>
              </a:solidFill>
            </a:endParaRPr>
          </a:p>
        </p:txBody>
      </p:sp>
      <p:sp>
        <p:nvSpPr>
          <p:cNvPr id="37953" name="Text Box 6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459112" y="1124025"/>
            <a:ext cx="5958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</a:rPr>
              <a:t>-4</a:t>
            </a:r>
            <a:endParaRPr lang="en-US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7954" name="Text Box 6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01930" y="65894"/>
            <a:ext cx="348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Verdana"/>
              </a:rPr>
              <a:t>2</a:t>
            </a:r>
          </a:p>
        </p:txBody>
      </p:sp>
      <p:sp>
        <p:nvSpPr>
          <p:cNvPr id="37955" name="Text Box 6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96200" y="533400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</a:rPr>
              <a:t>-2</a:t>
            </a:r>
            <a:endParaRPr lang="en-US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7956" name="Text Box 6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946486" y="1891602"/>
            <a:ext cx="348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prstClr val="black"/>
                </a:solidFill>
                <a:latin typeface="Verdana"/>
              </a:rPr>
              <a:t>1</a:t>
            </a:r>
          </a:p>
        </p:txBody>
      </p:sp>
      <p:sp>
        <p:nvSpPr>
          <p:cNvPr id="37957" name="Text Box 6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837488" y="1143000"/>
            <a:ext cx="348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Verdana"/>
              </a:rPr>
              <a:t>3</a:t>
            </a:r>
          </a:p>
        </p:txBody>
      </p:sp>
      <p:sp>
        <p:nvSpPr>
          <p:cNvPr id="37958" name="Text Box 7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22338" y="990600"/>
            <a:ext cx="348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Verdana"/>
              </a:rPr>
              <a:t>1</a:t>
            </a:r>
          </a:p>
        </p:txBody>
      </p:sp>
      <p:sp>
        <p:nvSpPr>
          <p:cNvPr id="37959" name="Text Box 7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896424" y="2362200"/>
            <a:ext cx="348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Verdana"/>
              </a:rPr>
              <a:t>4</a:t>
            </a:r>
          </a:p>
        </p:txBody>
      </p:sp>
      <p:sp>
        <p:nvSpPr>
          <p:cNvPr id="37960" name="Text Box 7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68111" y="1891602"/>
            <a:ext cx="35785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prstClr val="black"/>
                </a:solidFill>
                <a:latin typeface="Verdana"/>
              </a:rPr>
              <a:t>k = 1</a:t>
            </a:r>
            <a:endParaRPr lang="en-US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7961" name="Text Box 73" hidden="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648200" y="2438400"/>
            <a:ext cx="4495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K=a</a:t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no changes</a:t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K=b</a:t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M[ac] = M[a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][2]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+ M[b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][3]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= 2 + 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-2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=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</a:rPr>
              <a:t>inf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 to 0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/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M[</a:t>
            </a:r>
            <a:r>
              <a:rPr lang="en-US" sz="1800" dirty="0" err="1">
                <a:solidFill>
                  <a:srgbClr val="53AFC5"/>
                </a:solidFill>
                <a:latin typeface="Times New Roman" pitchFamily="18" charset="0"/>
              </a:rPr>
              <a:t>ae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] = M[a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][2]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+ M[b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][5]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= 2 + 3 =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</a:rPr>
              <a:t>inf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 to 5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/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K=c</a:t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M[</a:t>
            </a:r>
            <a:r>
              <a:rPr lang="en-US" sz="1800" dirty="0" err="1">
                <a:solidFill>
                  <a:srgbClr val="53AFC5"/>
                </a:solidFill>
                <a:latin typeface="Times New Roman" pitchFamily="18" charset="0"/>
              </a:rPr>
              <a:t>ae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] = M[a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][3]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+ M[c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][5]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= 0 + 1 =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5 to 1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/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M[be] = M[b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][3]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+ M[c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][5]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= 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-2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+ 1 =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3 to 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</a:rPr>
              <a:t>-1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K=d</a:t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M[</a:t>
            </a:r>
            <a:r>
              <a:rPr lang="en-US" sz="1800" dirty="0" err="1">
                <a:solidFill>
                  <a:srgbClr val="53AFC5"/>
                </a:solidFill>
                <a:latin typeface="Times New Roman" pitchFamily="18" charset="0"/>
              </a:rPr>
              <a:t>ae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] = M[a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][4]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+ M[d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][5]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= 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-4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+ 4 =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1 to 0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/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K=e</a:t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no changes</a:t>
            </a:r>
            <a:endParaRPr lang="en-US" sz="1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962" name="Rectangle 7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787422" y="3414387"/>
            <a:ext cx="515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M[</a:t>
            </a:r>
            <a:r>
              <a:rPr lang="en-US" sz="2400" dirty="0" err="1">
                <a:solidFill>
                  <a:prstClr val="black"/>
                </a:solidFill>
              </a:rPr>
              <a:t>i</a:t>
            </a:r>
            <a:r>
              <a:rPr lang="en-US" sz="2400" dirty="0">
                <a:solidFill>
                  <a:prstClr val="black"/>
                </a:solidFill>
              </a:rPr>
              <a:t>][j] = 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   </a:t>
            </a:r>
            <a:r>
              <a:rPr lang="en-US" sz="2400" dirty="0">
                <a:solidFill>
                  <a:srgbClr val="FF0000"/>
                </a:solidFill>
              </a:rPr>
              <a:t>min</a:t>
            </a:r>
            <a:r>
              <a:rPr lang="en-US" sz="2400" dirty="0">
                <a:solidFill>
                  <a:prstClr val="black"/>
                </a:solidFill>
              </a:rPr>
              <a:t>(M[</a:t>
            </a:r>
            <a:r>
              <a:rPr lang="en-US" sz="2400" dirty="0" err="1">
                <a:solidFill>
                  <a:prstClr val="black"/>
                </a:solidFill>
              </a:rPr>
              <a:t>i</a:t>
            </a:r>
            <a:r>
              <a:rPr lang="en-US" sz="2400" dirty="0">
                <a:solidFill>
                  <a:prstClr val="black"/>
                </a:solidFill>
              </a:rPr>
              <a:t>][j], M[</a:t>
            </a:r>
            <a:r>
              <a:rPr lang="en-US" sz="2400" dirty="0" err="1">
                <a:solidFill>
                  <a:prstClr val="black"/>
                </a:solidFill>
              </a:rPr>
              <a:t>i</a:t>
            </a:r>
            <a:r>
              <a:rPr lang="en-US" sz="2400" dirty="0">
                <a:solidFill>
                  <a:prstClr val="black"/>
                </a:solidFill>
              </a:rPr>
              <a:t>][</a:t>
            </a:r>
            <a:r>
              <a:rPr lang="en-US" sz="2400" dirty="0">
                <a:solidFill>
                  <a:srgbClr val="009900"/>
                </a:solidFill>
              </a:rPr>
              <a:t>k</a:t>
            </a:r>
            <a:r>
              <a:rPr lang="en-US" sz="2400" dirty="0">
                <a:solidFill>
                  <a:prstClr val="black"/>
                </a:solidFill>
              </a:rPr>
              <a:t>]+ M[</a:t>
            </a:r>
            <a:r>
              <a:rPr lang="en-US" sz="2400" dirty="0">
                <a:solidFill>
                  <a:srgbClr val="009900"/>
                </a:solidFill>
              </a:rPr>
              <a:t>k</a:t>
            </a:r>
            <a:r>
              <a:rPr lang="en-US" sz="2400" dirty="0">
                <a:solidFill>
                  <a:prstClr val="black"/>
                </a:solidFill>
              </a:rPr>
              <a:t>][j])</a:t>
            </a:r>
          </a:p>
        </p:txBody>
      </p:sp>
      <p:sp>
        <p:nvSpPr>
          <p:cNvPr id="37963" name="Text Box 75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0" y="0"/>
            <a:ext cx="350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53AFC5"/>
                </a:solidFill>
                <a:latin typeface="Times New Roman" pitchFamily="18" charset="0"/>
              </a:rPr>
              <a:t>Works with neg cost edges, but not neg cost cycles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F1343"/>
                </a:solidFill>
              </a:rPr>
              <a:t>July 25, 2012</a:t>
            </a:r>
            <a:endParaRPr lang="en-US">
              <a:solidFill>
                <a:srgbClr val="2F13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F1343"/>
                </a:solidFill>
              </a:rPr>
              <a:t>CSE 332 Data Abstractions, Summer 2012</a:t>
            </a:r>
            <a:endParaRPr lang="en-US">
              <a:solidFill>
                <a:srgbClr val="2F134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84450-8A2F-4CC7-9BF0-9A0F3A7F3044}" type="slidenum">
              <a:rPr lang="en-US" smtClean="0">
                <a:solidFill>
                  <a:srgbClr val="2F1343"/>
                </a:solidFill>
              </a:rPr>
              <a:pPr>
                <a:defRPr/>
              </a:pPr>
              <a:t>105</a:t>
            </a:fld>
            <a:endParaRPr lang="en-US">
              <a:solidFill>
                <a:srgbClr val="2F1343"/>
              </a:solidFill>
            </a:endParaRPr>
          </a:p>
        </p:txBody>
      </p:sp>
      <p:sp>
        <p:nvSpPr>
          <p:cNvPr id="29" name="Text Box 7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57200" y="155448"/>
            <a:ext cx="40019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475A8D"/>
                </a:solidFill>
                <a:latin typeface="Verdana"/>
              </a:rPr>
              <a:t>Floydl-Warshall</a:t>
            </a:r>
            <a:r>
              <a:rPr lang="en-US" sz="2400" dirty="0" smtClean="0">
                <a:solidFill>
                  <a:srgbClr val="475A8D"/>
                </a:solidFill>
                <a:latin typeface="Verdana"/>
              </a:rPr>
              <a:t> </a:t>
            </a:r>
            <a:endParaRPr lang="en-US" sz="2400" dirty="0" smtClean="0">
              <a:solidFill>
                <a:srgbClr val="475A8D"/>
              </a:solidFill>
              <a:latin typeface="Verdana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475A8D"/>
                </a:solidFill>
                <a:latin typeface="Verdana"/>
              </a:rPr>
              <a:t>All-Pairs </a:t>
            </a:r>
            <a:r>
              <a:rPr lang="en-US" sz="2400" dirty="0" smtClean="0">
                <a:solidFill>
                  <a:srgbClr val="475A8D"/>
                </a:solidFill>
                <a:latin typeface="Verdana"/>
              </a:rPr>
              <a:t>Shortest Path</a:t>
            </a:r>
            <a:endParaRPr lang="en-US" sz="2400" dirty="0">
              <a:solidFill>
                <a:srgbClr val="475A8D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7146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6194" name="Group 2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11575248"/>
              </p:ext>
            </p:extLst>
          </p:nvPr>
        </p:nvGraphicFramePr>
        <p:xfrm>
          <a:off x="304800" y="2362200"/>
          <a:ext cx="3375948" cy="2950578"/>
        </p:xfrm>
        <a:graphic>
          <a:graphicData uri="http://schemas.openxmlformats.org/drawingml/2006/table">
            <a:tbl>
              <a:tblPr/>
              <a:tblGrid>
                <a:gridCol w="562658"/>
                <a:gridCol w="562658"/>
                <a:gridCol w="562658"/>
                <a:gridCol w="562658"/>
                <a:gridCol w="562658"/>
                <a:gridCol w="562658"/>
              </a:tblGrid>
              <a:tr h="49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Arial" charset="0"/>
                        </a:rPr>
                        <a:t>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41" name="Oval 53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6978961" y="246516"/>
            <a:ext cx="489598" cy="432792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0" rIns="91440" bIns="0"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2</a:t>
            </a:r>
            <a:endParaRPr lang="en-US" sz="2000" baseline="-25000" dirty="0">
              <a:solidFill>
                <a:prstClr val="black"/>
              </a:solidFill>
            </a:endParaRPr>
          </a:p>
        </p:txBody>
      </p:sp>
      <p:sp>
        <p:nvSpPr>
          <p:cNvPr id="37942" name="Oval 54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8350562" y="1160916"/>
            <a:ext cx="489598" cy="432792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0" rIns="91440" bIns="0"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3</a:t>
            </a:r>
            <a:endParaRPr lang="en-US" sz="2000" baseline="-25000" dirty="0">
              <a:solidFill>
                <a:prstClr val="black"/>
              </a:solidFill>
            </a:endParaRPr>
          </a:p>
        </p:txBody>
      </p:sp>
      <p:sp>
        <p:nvSpPr>
          <p:cNvPr id="37943" name="Oval 55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692961" y="1999116"/>
            <a:ext cx="489598" cy="432792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0" rIns="91440" bIns="0"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4</a:t>
            </a:r>
            <a:endParaRPr lang="en-US" sz="2000" baseline="-25000" dirty="0">
              <a:solidFill>
                <a:prstClr val="black"/>
              </a:solidFill>
            </a:endParaRPr>
          </a:p>
        </p:txBody>
      </p:sp>
      <p:cxnSp>
        <p:nvCxnSpPr>
          <p:cNvPr id="37944" name="AutoShape 56"/>
          <p:cNvCxnSpPr>
            <a:cxnSpLocks noChangeShapeType="1"/>
            <a:endCxn id="37941" idx="2"/>
          </p:cNvCxnSpPr>
          <p:nvPr>
            <p:custDataLst>
              <p:tags r:id="rId5"/>
            </p:custDataLst>
          </p:nvPr>
        </p:nvCxnSpPr>
        <p:spPr bwMode="auto">
          <a:xfrm flipV="1">
            <a:off x="5181600" y="462912"/>
            <a:ext cx="1797361" cy="514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45" name="AutoShape 57"/>
          <p:cNvCxnSpPr>
            <a:cxnSpLocks noChangeShapeType="1"/>
            <a:stCxn id="37941" idx="5"/>
            <a:endCxn id="37942" idx="1"/>
          </p:cNvCxnSpPr>
          <p:nvPr>
            <p:custDataLst>
              <p:tags r:id="rId6"/>
            </p:custDataLst>
          </p:nvPr>
        </p:nvCxnSpPr>
        <p:spPr bwMode="auto">
          <a:xfrm>
            <a:off x="7396859" y="615927"/>
            <a:ext cx="1025403" cy="60837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46" name="AutoShape 58"/>
          <p:cNvCxnSpPr>
            <a:cxnSpLocks noChangeShapeType="1"/>
            <a:stCxn id="37949" idx="6"/>
            <a:endCxn id="37942" idx="3"/>
          </p:cNvCxnSpPr>
          <p:nvPr>
            <p:custDataLst>
              <p:tags r:id="rId7"/>
            </p:custDataLst>
          </p:nvPr>
        </p:nvCxnSpPr>
        <p:spPr bwMode="auto">
          <a:xfrm flipV="1">
            <a:off x="7392359" y="1530327"/>
            <a:ext cx="1029903" cy="83758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47" name="AutoShape 59"/>
          <p:cNvCxnSpPr>
            <a:cxnSpLocks noChangeShapeType="1"/>
            <a:stCxn id="37952" idx="4"/>
            <a:endCxn id="37943" idx="0"/>
          </p:cNvCxnSpPr>
          <p:nvPr>
            <p:custDataLst>
              <p:tags r:id="rId8"/>
            </p:custDataLst>
          </p:nvPr>
        </p:nvCxnSpPr>
        <p:spPr bwMode="auto">
          <a:xfrm>
            <a:off x="4937760" y="754556"/>
            <a:ext cx="0" cy="124456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48" name="AutoShape 60"/>
          <p:cNvCxnSpPr>
            <a:cxnSpLocks noChangeShapeType="1"/>
            <a:stCxn id="37943" idx="6"/>
            <a:endCxn id="37949" idx="2"/>
          </p:cNvCxnSpPr>
          <p:nvPr>
            <p:custDataLst>
              <p:tags r:id="rId9"/>
            </p:custDataLst>
          </p:nvPr>
        </p:nvCxnSpPr>
        <p:spPr bwMode="auto">
          <a:xfrm>
            <a:off x="5182559" y="2215512"/>
            <a:ext cx="1720202" cy="152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49" name="Oval 61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6902761" y="2151516"/>
            <a:ext cx="489598" cy="432792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0" rIns="91440" bIns="0"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5</a:t>
            </a:r>
            <a:endParaRPr lang="en-US" sz="2000" baseline="-25000" dirty="0">
              <a:solidFill>
                <a:prstClr val="black"/>
              </a:solidFill>
            </a:endParaRPr>
          </a:p>
        </p:txBody>
      </p:sp>
      <p:cxnSp>
        <p:nvCxnSpPr>
          <p:cNvPr id="37950" name="AutoShape 62"/>
          <p:cNvCxnSpPr>
            <a:cxnSpLocks noChangeShapeType="1"/>
            <a:stCxn id="37941" idx="4"/>
            <a:endCxn id="37949" idx="0"/>
          </p:cNvCxnSpPr>
          <p:nvPr>
            <p:custDataLst>
              <p:tags r:id="rId11"/>
            </p:custDataLst>
          </p:nvPr>
        </p:nvCxnSpPr>
        <p:spPr bwMode="auto">
          <a:xfrm flipH="1">
            <a:off x="7147560" y="679308"/>
            <a:ext cx="76200" cy="147220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51" name="AutoShape 63"/>
          <p:cNvCxnSpPr>
            <a:cxnSpLocks noChangeShapeType="1"/>
            <a:stCxn id="37943" idx="7"/>
            <a:endCxn id="37941" idx="3"/>
          </p:cNvCxnSpPr>
          <p:nvPr>
            <p:custDataLst>
              <p:tags r:id="rId12"/>
            </p:custDataLst>
          </p:nvPr>
        </p:nvCxnSpPr>
        <p:spPr bwMode="auto">
          <a:xfrm flipV="1">
            <a:off x="5110859" y="615927"/>
            <a:ext cx="1939802" cy="144657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52" name="Oval 6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4692961" y="321764"/>
            <a:ext cx="489598" cy="432792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0" rIns="91440" bIns="0"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1</a:t>
            </a:r>
            <a:endParaRPr lang="en-US" sz="2000" baseline="-25000" dirty="0">
              <a:solidFill>
                <a:prstClr val="black"/>
              </a:solidFill>
            </a:endParaRPr>
          </a:p>
        </p:txBody>
      </p:sp>
      <p:sp>
        <p:nvSpPr>
          <p:cNvPr id="37953" name="Text Box 6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459112" y="1124025"/>
            <a:ext cx="5958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</a:rPr>
              <a:t>-4</a:t>
            </a:r>
            <a:endParaRPr lang="en-US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7954" name="Text Box 6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01930" y="65894"/>
            <a:ext cx="348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Verdana"/>
              </a:rPr>
              <a:t>2</a:t>
            </a:r>
          </a:p>
        </p:txBody>
      </p:sp>
      <p:sp>
        <p:nvSpPr>
          <p:cNvPr id="37955" name="Text Box 6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96200" y="533400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</a:rPr>
              <a:t>-2</a:t>
            </a:r>
            <a:endParaRPr lang="en-US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7956" name="Text Box 6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946486" y="1891602"/>
            <a:ext cx="348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prstClr val="black"/>
                </a:solidFill>
                <a:latin typeface="Verdana"/>
              </a:rPr>
              <a:t>1</a:t>
            </a:r>
          </a:p>
        </p:txBody>
      </p:sp>
      <p:sp>
        <p:nvSpPr>
          <p:cNvPr id="37957" name="Text Box 6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837488" y="1143000"/>
            <a:ext cx="348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Verdana"/>
              </a:rPr>
              <a:t>3</a:t>
            </a:r>
          </a:p>
        </p:txBody>
      </p:sp>
      <p:sp>
        <p:nvSpPr>
          <p:cNvPr id="37958" name="Text Box 7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22338" y="990600"/>
            <a:ext cx="348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Verdana"/>
              </a:rPr>
              <a:t>1</a:t>
            </a:r>
          </a:p>
        </p:txBody>
      </p:sp>
      <p:sp>
        <p:nvSpPr>
          <p:cNvPr id="37959" name="Text Box 7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896424" y="2362200"/>
            <a:ext cx="348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Verdana"/>
              </a:rPr>
              <a:t>4</a:t>
            </a:r>
          </a:p>
        </p:txBody>
      </p:sp>
      <p:sp>
        <p:nvSpPr>
          <p:cNvPr id="37960" name="Text Box 7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68111" y="1891602"/>
            <a:ext cx="35785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prstClr val="black"/>
                </a:solidFill>
                <a:latin typeface="Verdana"/>
              </a:rPr>
              <a:t>k = 2</a:t>
            </a:r>
            <a:endParaRPr lang="en-US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7961" name="Text Box 73" hidden="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648200" y="2438400"/>
            <a:ext cx="4495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K=a</a:t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no changes</a:t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K=b</a:t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M[ac] = M[a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][2]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+ M[b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][3]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= 2 + 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-2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=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</a:rPr>
              <a:t>inf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 to 0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/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M[</a:t>
            </a:r>
            <a:r>
              <a:rPr lang="en-US" sz="1800" dirty="0" err="1">
                <a:solidFill>
                  <a:srgbClr val="53AFC5"/>
                </a:solidFill>
                <a:latin typeface="Times New Roman" pitchFamily="18" charset="0"/>
              </a:rPr>
              <a:t>ae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] = M[a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][2]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+ M[b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][5]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= 2 + 3 =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</a:rPr>
              <a:t>inf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 to 5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/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K=c</a:t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M[</a:t>
            </a:r>
            <a:r>
              <a:rPr lang="en-US" sz="1800" dirty="0" err="1">
                <a:solidFill>
                  <a:srgbClr val="53AFC5"/>
                </a:solidFill>
                <a:latin typeface="Times New Roman" pitchFamily="18" charset="0"/>
              </a:rPr>
              <a:t>ae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] = M[a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][3]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+ M[c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][5]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= 0 + 1 =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5 to 1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/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M[be] = M[b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][3]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+ M[c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][5]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= 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-2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+ 1 =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3 to 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</a:rPr>
              <a:t>-1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K=d</a:t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M[</a:t>
            </a:r>
            <a:r>
              <a:rPr lang="en-US" sz="1800" dirty="0" err="1">
                <a:solidFill>
                  <a:srgbClr val="53AFC5"/>
                </a:solidFill>
                <a:latin typeface="Times New Roman" pitchFamily="18" charset="0"/>
              </a:rPr>
              <a:t>ae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] = M[a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][4]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+ M[d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][5]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= 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-4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+ 4 =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1 to 0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/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K=e</a:t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no changes</a:t>
            </a:r>
            <a:endParaRPr lang="en-US" sz="1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962" name="Rectangle 7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787422" y="3414387"/>
            <a:ext cx="515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M[</a:t>
            </a:r>
            <a:r>
              <a:rPr lang="en-US" sz="2400" dirty="0" err="1">
                <a:solidFill>
                  <a:prstClr val="black"/>
                </a:solidFill>
              </a:rPr>
              <a:t>i</a:t>
            </a:r>
            <a:r>
              <a:rPr lang="en-US" sz="2400" dirty="0">
                <a:solidFill>
                  <a:prstClr val="black"/>
                </a:solidFill>
              </a:rPr>
              <a:t>][j] = 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   </a:t>
            </a:r>
            <a:r>
              <a:rPr lang="en-US" sz="2400" dirty="0">
                <a:solidFill>
                  <a:srgbClr val="FF0000"/>
                </a:solidFill>
              </a:rPr>
              <a:t>min</a:t>
            </a:r>
            <a:r>
              <a:rPr lang="en-US" sz="2400" dirty="0">
                <a:solidFill>
                  <a:prstClr val="black"/>
                </a:solidFill>
              </a:rPr>
              <a:t>(M[</a:t>
            </a:r>
            <a:r>
              <a:rPr lang="en-US" sz="2400" dirty="0" err="1">
                <a:solidFill>
                  <a:prstClr val="black"/>
                </a:solidFill>
              </a:rPr>
              <a:t>i</a:t>
            </a:r>
            <a:r>
              <a:rPr lang="en-US" sz="2400" dirty="0">
                <a:solidFill>
                  <a:prstClr val="black"/>
                </a:solidFill>
              </a:rPr>
              <a:t>][j], M[</a:t>
            </a:r>
            <a:r>
              <a:rPr lang="en-US" sz="2400" dirty="0" err="1">
                <a:solidFill>
                  <a:prstClr val="black"/>
                </a:solidFill>
              </a:rPr>
              <a:t>i</a:t>
            </a:r>
            <a:r>
              <a:rPr lang="en-US" sz="2400" dirty="0">
                <a:solidFill>
                  <a:prstClr val="black"/>
                </a:solidFill>
              </a:rPr>
              <a:t>][</a:t>
            </a:r>
            <a:r>
              <a:rPr lang="en-US" sz="2400" dirty="0">
                <a:solidFill>
                  <a:srgbClr val="009900"/>
                </a:solidFill>
              </a:rPr>
              <a:t>k</a:t>
            </a:r>
            <a:r>
              <a:rPr lang="en-US" sz="2400" dirty="0">
                <a:solidFill>
                  <a:prstClr val="black"/>
                </a:solidFill>
              </a:rPr>
              <a:t>]+ M[</a:t>
            </a:r>
            <a:r>
              <a:rPr lang="en-US" sz="2400" dirty="0">
                <a:solidFill>
                  <a:srgbClr val="009900"/>
                </a:solidFill>
              </a:rPr>
              <a:t>k</a:t>
            </a:r>
            <a:r>
              <a:rPr lang="en-US" sz="2400" dirty="0">
                <a:solidFill>
                  <a:prstClr val="black"/>
                </a:solidFill>
              </a:rPr>
              <a:t>][j])</a:t>
            </a:r>
          </a:p>
        </p:txBody>
      </p:sp>
      <p:sp>
        <p:nvSpPr>
          <p:cNvPr id="37963" name="Text Box 75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0" y="0"/>
            <a:ext cx="350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53AFC5"/>
                </a:solidFill>
                <a:latin typeface="Times New Roman" pitchFamily="18" charset="0"/>
              </a:rPr>
              <a:t>Works with neg cost edges, but not neg cost cycles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F1343"/>
                </a:solidFill>
              </a:rPr>
              <a:t>July 25, 2012</a:t>
            </a:r>
            <a:endParaRPr lang="en-US">
              <a:solidFill>
                <a:srgbClr val="2F13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F1343"/>
                </a:solidFill>
              </a:rPr>
              <a:t>CSE 332 Data Abstractions, Summer 2012</a:t>
            </a:r>
            <a:endParaRPr lang="en-US">
              <a:solidFill>
                <a:srgbClr val="2F134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84450-8A2F-4CC7-9BF0-9A0F3A7F3044}" type="slidenum">
              <a:rPr lang="en-US" smtClean="0">
                <a:solidFill>
                  <a:srgbClr val="2F1343"/>
                </a:solidFill>
              </a:rPr>
              <a:pPr>
                <a:defRPr/>
              </a:pPr>
              <a:t>106</a:t>
            </a:fld>
            <a:endParaRPr lang="en-US">
              <a:solidFill>
                <a:srgbClr val="2F1343"/>
              </a:solidFill>
            </a:endParaRPr>
          </a:p>
        </p:txBody>
      </p:sp>
      <p:sp>
        <p:nvSpPr>
          <p:cNvPr id="29" name="Text Box 7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57200" y="155448"/>
            <a:ext cx="40019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475A8D"/>
                </a:solidFill>
                <a:latin typeface="Verdana"/>
              </a:rPr>
              <a:t>Floydl-Warshall</a:t>
            </a:r>
            <a:r>
              <a:rPr lang="en-US" sz="2400" dirty="0" smtClean="0">
                <a:solidFill>
                  <a:srgbClr val="475A8D"/>
                </a:solidFill>
                <a:latin typeface="Verdana"/>
              </a:rPr>
              <a:t> </a:t>
            </a:r>
            <a:endParaRPr lang="en-US" sz="2400" dirty="0" smtClean="0">
              <a:solidFill>
                <a:srgbClr val="475A8D"/>
              </a:solidFill>
              <a:latin typeface="Verdana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475A8D"/>
                </a:solidFill>
                <a:latin typeface="Verdana"/>
              </a:rPr>
              <a:t>All-Pairs </a:t>
            </a:r>
            <a:r>
              <a:rPr lang="en-US" sz="2400" dirty="0" smtClean="0">
                <a:solidFill>
                  <a:srgbClr val="475A8D"/>
                </a:solidFill>
                <a:latin typeface="Verdana"/>
              </a:rPr>
              <a:t>Shortest Path</a:t>
            </a:r>
            <a:endParaRPr lang="en-US" sz="2400" dirty="0">
              <a:solidFill>
                <a:srgbClr val="475A8D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4596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6194" name="Group 2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1666357"/>
              </p:ext>
            </p:extLst>
          </p:nvPr>
        </p:nvGraphicFramePr>
        <p:xfrm>
          <a:off x="304800" y="2362200"/>
          <a:ext cx="3375948" cy="2950578"/>
        </p:xfrm>
        <a:graphic>
          <a:graphicData uri="http://schemas.openxmlformats.org/drawingml/2006/table">
            <a:tbl>
              <a:tblPr/>
              <a:tblGrid>
                <a:gridCol w="562658"/>
                <a:gridCol w="562658"/>
                <a:gridCol w="562658"/>
                <a:gridCol w="562658"/>
                <a:gridCol w="562658"/>
                <a:gridCol w="562658"/>
              </a:tblGrid>
              <a:tr h="49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-1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41" name="Oval 53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6978961" y="246516"/>
            <a:ext cx="489598" cy="432792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0" rIns="91440" bIns="0"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2</a:t>
            </a:r>
            <a:endParaRPr lang="en-US" sz="2000" baseline="-25000" dirty="0">
              <a:solidFill>
                <a:prstClr val="black"/>
              </a:solidFill>
            </a:endParaRPr>
          </a:p>
        </p:txBody>
      </p:sp>
      <p:sp>
        <p:nvSpPr>
          <p:cNvPr id="37942" name="Oval 54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8350562" y="1160916"/>
            <a:ext cx="489598" cy="432792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0" rIns="91440" bIns="0"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3</a:t>
            </a:r>
            <a:endParaRPr lang="en-US" sz="2000" baseline="-25000" dirty="0">
              <a:solidFill>
                <a:prstClr val="black"/>
              </a:solidFill>
            </a:endParaRPr>
          </a:p>
        </p:txBody>
      </p:sp>
      <p:sp>
        <p:nvSpPr>
          <p:cNvPr id="37943" name="Oval 55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692961" y="1999116"/>
            <a:ext cx="489598" cy="432792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0" rIns="91440" bIns="0"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4</a:t>
            </a:r>
            <a:endParaRPr lang="en-US" sz="2000" baseline="-25000" dirty="0">
              <a:solidFill>
                <a:prstClr val="black"/>
              </a:solidFill>
            </a:endParaRPr>
          </a:p>
        </p:txBody>
      </p:sp>
      <p:cxnSp>
        <p:nvCxnSpPr>
          <p:cNvPr id="37944" name="AutoShape 56"/>
          <p:cNvCxnSpPr>
            <a:cxnSpLocks noChangeShapeType="1"/>
            <a:endCxn id="37941" idx="2"/>
          </p:cNvCxnSpPr>
          <p:nvPr>
            <p:custDataLst>
              <p:tags r:id="rId5"/>
            </p:custDataLst>
          </p:nvPr>
        </p:nvCxnSpPr>
        <p:spPr bwMode="auto">
          <a:xfrm flipV="1">
            <a:off x="5181600" y="462912"/>
            <a:ext cx="1797361" cy="514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45" name="AutoShape 57"/>
          <p:cNvCxnSpPr>
            <a:cxnSpLocks noChangeShapeType="1"/>
            <a:stCxn id="37941" idx="5"/>
            <a:endCxn id="37942" idx="1"/>
          </p:cNvCxnSpPr>
          <p:nvPr>
            <p:custDataLst>
              <p:tags r:id="rId6"/>
            </p:custDataLst>
          </p:nvPr>
        </p:nvCxnSpPr>
        <p:spPr bwMode="auto">
          <a:xfrm>
            <a:off x="7396859" y="615927"/>
            <a:ext cx="1025403" cy="60837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46" name="AutoShape 58"/>
          <p:cNvCxnSpPr>
            <a:cxnSpLocks noChangeShapeType="1"/>
            <a:stCxn id="37949" idx="6"/>
            <a:endCxn id="37942" idx="3"/>
          </p:cNvCxnSpPr>
          <p:nvPr>
            <p:custDataLst>
              <p:tags r:id="rId7"/>
            </p:custDataLst>
          </p:nvPr>
        </p:nvCxnSpPr>
        <p:spPr bwMode="auto">
          <a:xfrm flipV="1">
            <a:off x="7392359" y="1530327"/>
            <a:ext cx="1029903" cy="83758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47" name="AutoShape 59"/>
          <p:cNvCxnSpPr>
            <a:cxnSpLocks noChangeShapeType="1"/>
            <a:stCxn id="37952" idx="4"/>
            <a:endCxn id="37943" idx="0"/>
          </p:cNvCxnSpPr>
          <p:nvPr>
            <p:custDataLst>
              <p:tags r:id="rId8"/>
            </p:custDataLst>
          </p:nvPr>
        </p:nvCxnSpPr>
        <p:spPr bwMode="auto">
          <a:xfrm>
            <a:off x="4937760" y="754556"/>
            <a:ext cx="0" cy="124456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48" name="AutoShape 60"/>
          <p:cNvCxnSpPr>
            <a:cxnSpLocks noChangeShapeType="1"/>
            <a:stCxn id="37943" idx="6"/>
            <a:endCxn id="37949" idx="2"/>
          </p:cNvCxnSpPr>
          <p:nvPr>
            <p:custDataLst>
              <p:tags r:id="rId9"/>
            </p:custDataLst>
          </p:nvPr>
        </p:nvCxnSpPr>
        <p:spPr bwMode="auto">
          <a:xfrm>
            <a:off x="5182559" y="2215512"/>
            <a:ext cx="1720202" cy="152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49" name="Oval 61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6902761" y="2151516"/>
            <a:ext cx="489598" cy="432792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0" rIns="91440" bIns="0"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5</a:t>
            </a:r>
            <a:endParaRPr lang="en-US" sz="2000" baseline="-25000" dirty="0">
              <a:solidFill>
                <a:prstClr val="black"/>
              </a:solidFill>
            </a:endParaRPr>
          </a:p>
        </p:txBody>
      </p:sp>
      <p:cxnSp>
        <p:nvCxnSpPr>
          <p:cNvPr id="37950" name="AutoShape 62"/>
          <p:cNvCxnSpPr>
            <a:cxnSpLocks noChangeShapeType="1"/>
            <a:stCxn id="37941" idx="4"/>
            <a:endCxn id="37949" idx="0"/>
          </p:cNvCxnSpPr>
          <p:nvPr>
            <p:custDataLst>
              <p:tags r:id="rId11"/>
            </p:custDataLst>
          </p:nvPr>
        </p:nvCxnSpPr>
        <p:spPr bwMode="auto">
          <a:xfrm flipH="1">
            <a:off x="7147560" y="679308"/>
            <a:ext cx="76200" cy="147220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51" name="AutoShape 63"/>
          <p:cNvCxnSpPr>
            <a:cxnSpLocks noChangeShapeType="1"/>
            <a:stCxn id="37943" idx="7"/>
            <a:endCxn id="37941" idx="3"/>
          </p:cNvCxnSpPr>
          <p:nvPr>
            <p:custDataLst>
              <p:tags r:id="rId12"/>
            </p:custDataLst>
          </p:nvPr>
        </p:nvCxnSpPr>
        <p:spPr bwMode="auto">
          <a:xfrm flipV="1">
            <a:off x="5110859" y="615927"/>
            <a:ext cx="1939802" cy="144657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52" name="Oval 6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4692961" y="321764"/>
            <a:ext cx="489598" cy="432792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0" rIns="91440" bIns="0"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1</a:t>
            </a:r>
            <a:endParaRPr lang="en-US" sz="2000" baseline="-25000" dirty="0">
              <a:solidFill>
                <a:prstClr val="black"/>
              </a:solidFill>
            </a:endParaRPr>
          </a:p>
        </p:txBody>
      </p:sp>
      <p:sp>
        <p:nvSpPr>
          <p:cNvPr id="37953" name="Text Box 6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459112" y="1124025"/>
            <a:ext cx="5958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</a:rPr>
              <a:t>-4</a:t>
            </a:r>
            <a:endParaRPr lang="en-US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7954" name="Text Box 6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01930" y="65894"/>
            <a:ext cx="348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Verdana"/>
              </a:rPr>
              <a:t>2</a:t>
            </a:r>
          </a:p>
        </p:txBody>
      </p:sp>
      <p:sp>
        <p:nvSpPr>
          <p:cNvPr id="37955" name="Text Box 6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96200" y="533400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</a:rPr>
              <a:t>-2</a:t>
            </a:r>
            <a:endParaRPr lang="en-US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7956" name="Text Box 6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946486" y="1891602"/>
            <a:ext cx="348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prstClr val="black"/>
                </a:solidFill>
                <a:latin typeface="Verdana"/>
              </a:rPr>
              <a:t>1</a:t>
            </a:r>
          </a:p>
        </p:txBody>
      </p:sp>
      <p:sp>
        <p:nvSpPr>
          <p:cNvPr id="37957" name="Text Box 6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837488" y="1143000"/>
            <a:ext cx="348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Verdana"/>
              </a:rPr>
              <a:t>3</a:t>
            </a:r>
          </a:p>
        </p:txBody>
      </p:sp>
      <p:sp>
        <p:nvSpPr>
          <p:cNvPr id="37958" name="Text Box 7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22338" y="990600"/>
            <a:ext cx="348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Verdana"/>
              </a:rPr>
              <a:t>1</a:t>
            </a:r>
          </a:p>
        </p:txBody>
      </p:sp>
      <p:sp>
        <p:nvSpPr>
          <p:cNvPr id="37959" name="Text Box 7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896424" y="2362200"/>
            <a:ext cx="348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Verdana"/>
              </a:rPr>
              <a:t>4</a:t>
            </a:r>
          </a:p>
        </p:txBody>
      </p:sp>
      <p:sp>
        <p:nvSpPr>
          <p:cNvPr id="37960" name="Text Box 7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68111" y="1891602"/>
            <a:ext cx="35785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prstClr val="black"/>
                </a:solidFill>
                <a:latin typeface="Verdana"/>
              </a:rPr>
              <a:t>k = 3</a:t>
            </a:r>
            <a:endParaRPr lang="en-US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7961" name="Text Box 73" hidden="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648200" y="2438400"/>
            <a:ext cx="4495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K=a</a:t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no changes</a:t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K=b</a:t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M[ac] = M[a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][2]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+ M[b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][3]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= 2 + 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-2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=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</a:rPr>
              <a:t>inf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 to 0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/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M[</a:t>
            </a:r>
            <a:r>
              <a:rPr lang="en-US" sz="1800" dirty="0" err="1">
                <a:solidFill>
                  <a:srgbClr val="53AFC5"/>
                </a:solidFill>
                <a:latin typeface="Times New Roman" pitchFamily="18" charset="0"/>
              </a:rPr>
              <a:t>ae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] = M[a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][2]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+ M[b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][5]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= 2 + 3 =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</a:rPr>
              <a:t>inf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 to 5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/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K=c</a:t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M[</a:t>
            </a:r>
            <a:r>
              <a:rPr lang="en-US" sz="1800" dirty="0" err="1">
                <a:solidFill>
                  <a:srgbClr val="53AFC5"/>
                </a:solidFill>
                <a:latin typeface="Times New Roman" pitchFamily="18" charset="0"/>
              </a:rPr>
              <a:t>ae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] = M[a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][3]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+ M[c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][5]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= 0 + 1 =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5 to 1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/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M[be] = M[b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][3]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+ M[c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][5]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= 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-2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+ 1 =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3 to 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</a:rPr>
              <a:t>-1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K=d</a:t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M[</a:t>
            </a:r>
            <a:r>
              <a:rPr lang="en-US" sz="1800" dirty="0" err="1">
                <a:solidFill>
                  <a:srgbClr val="53AFC5"/>
                </a:solidFill>
                <a:latin typeface="Times New Roman" pitchFamily="18" charset="0"/>
              </a:rPr>
              <a:t>ae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] = M[a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][4]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+ M[d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][5]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= 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-4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+ 4 =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1 to 0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/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K=e</a:t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no changes</a:t>
            </a:r>
            <a:endParaRPr lang="en-US" sz="1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962" name="Rectangle 7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787422" y="3414387"/>
            <a:ext cx="515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M[</a:t>
            </a:r>
            <a:r>
              <a:rPr lang="en-US" sz="2400" dirty="0" err="1">
                <a:solidFill>
                  <a:prstClr val="black"/>
                </a:solidFill>
              </a:rPr>
              <a:t>i</a:t>
            </a:r>
            <a:r>
              <a:rPr lang="en-US" sz="2400" dirty="0">
                <a:solidFill>
                  <a:prstClr val="black"/>
                </a:solidFill>
              </a:rPr>
              <a:t>][j] = 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   </a:t>
            </a:r>
            <a:r>
              <a:rPr lang="en-US" sz="2400" dirty="0">
                <a:solidFill>
                  <a:srgbClr val="FF0000"/>
                </a:solidFill>
              </a:rPr>
              <a:t>min</a:t>
            </a:r>
            <a:r>
              <a:rPr lang="en-US" sz="2400" dirty="0">
                <a:solidFill>
                  <a:prstClr val="black"/>
                </a:solidFill>
              </a:rPr>
              <a:t>(M[</a:t>
            </a:r>
            <a:r>
              <a:rPr lang="en-US" sz="2400" dirty="0" err="1">
                <a:solidFill>
                  <a:prstClr val="black"/>
                </a:solidFill>
              </a:rPr>
              <a:t>i</a:t>
            </a:r>
            <a:r>
              <a:rPr lang="en-US" sz="2400" dirty="0">
                <a:solidFill>
                  <a:prstClr val="black"/>
                </a:solidFill>
              </a:rPr>
              <a:t>][j], M[</a:t>
            </a:r>
            <a:r>
              <a:rPr lang="en-US" sz="2400" dirty="0" err="1">
                <a:solidFill>
                  <a:prstClr val="black"/>
                </a:solidFill>
              </a:rPr>
              <a:t>i</a:t>
            </a:r>
            <a:r>
              <a:rPr lang="en-US" sz="2400" dirty="0">
                <a:solidFill>
                  <a:prstClr val="black"/>
                </a:solidFill>
              </a:rPr>
              <a:t>][</a:t>
            </a:r>
            <a:r>
              <a:rPr lang="en-US" sz="2400" dirty="0">
                <a:solidFill>
                  <a:srgbClr val="009900"/>
                </a:solidFill>
              </a:rPr>
              <a:t>k</a:t>
            </a:r>
            <a:r>
              <a:rPr lang="en-US" sz="2400" dirty="0">
                <a:solidFill>
                  <a:prstClr val="black"/>
                </a:solidFill>
              </a:rPr>
              <a:t>]+ M[</a:t>
            </a:r>
            <a:r>
              <a:rPr lang="en-US" sz="2400" dirty="0">
                <a:solidFill>
                  <a:srgbClr val="009900"/>
                </a:solidFill>
              </a:rPr>
              <a:t>k</a:t>
            </a:r>
            <a:r>
              <a:rPr lang="en-US" sz="2400" dirty="0">
                <a:solidFill>
                  <a:prstClr val="black"/>
                </a:solidFill>
              </a:rPr>
              <a:t>][j])</a:t>
            </a:r>
          </a:p>
        </p:txBody>
      </p:sp>
      <p:sp>
        <p:nvSpPr>
          <p:cNvPr id="37963" name="Text Box 75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0" y="0"/>
            <a:ext cx="350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53AFC5"/>
                </a:solidFill>
                <a:latin typeface="Times New Roman" pitchFamily="18" charset="0"/>
              </a:rPr>
              <a:t>Works with neg cost edges, but not neg cost cycles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F1343"/>
                </a:solidFill>
              </a:rPr>
              <a:t>July 25, 2012</a:t>
            </a:r>
            <a:endParaRPr lang="en-US">
              <a:solidFill>
                <a:srgbClr val="2F13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F1343"/>
                </a:solidFill>
              </a:rPr>
              <a:t>CSE 332 Data Abstractions, Summer 2012</a:t>
            </a:r>
            <a:endParaRPr lang="en-US">
              <a:solidFill>
                <a:srgbClr val="2F134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84450-8A2F-4CC7-9BF0-9A0F3A7F3044}" type="slidenum">
              <a:rPr lang="en-US" smtClean="0">
                <a:solidFill>
                  <a:srgbClr val="2F1343"/>
                </a:solidFill>
              </a:rPr>
              <a:pPr>
                <a:defRPr/>
              </a:pPr>
              <a:t>107</a:t>
            </a:fld>
            <a:endParaRPr lang="en-US">
              <a:solidFill>
                <a:srgbClr val="2F1343"/>
              </a:solidFill>
            </a:endParaRPr>
          </a:p>
        </p:txBody>
      </p:sp>
      <p:sp>
        <p:nvSpPr>
          <p:cNvPr id="29" name="Text Box 7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57200" y="155448"/>
            <a:ext cx="40019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475A8D"/>
                </a:solidFill>
                <a:latin typeface="Verdana"/>
              </a:rPr>
              <a:t>Floydl-Warshall</a:t>
            </a:r>
            <a:r>
              <a:rPr lang="en-US" sz="2400" dirty="0" smtClean="0">
                <a:solidFill>
                  <a:srgbClr val="475A8D"/>
                </a:solidFill>
                <a:latin typeface="Verdana"/>
              </a:rPr>
              <a:t> </a:t>
            </a:r>
            <a:endParaRPr lang="en-US" sz="2400" dirty="0" smtClean="0">
              <a:solidFill>
                <a:srgbClr val="475A8D"/>
              </a:solidFill>
              <a:latin typeface="Verdana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475A8D"/>
                </a:solidFill>
                <a:latin typeface="Verdana"/>
              </a:rPr>
              <a:t>All-Pairs </a:t>
            </a:r>
            <a:r>
              <a:rPr lang="en-US" sz="2400" dirty="0" smtClean="0">
                <a:solidFill>
                  <a:srgbClr val="475A8D"/>
                </a:solidFill>
                <a:latin typeface="Verdana"/>
              </a:rPr>
              <a:t>Shortest Path</a:t>
            </a:r>
            <a:endParaRPr lang="en-US" sz="2400" dirty="0">
              <a:solidFill>
                <a:srgbClr val="475A8D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2214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6194" name="Group 2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60943749"/>
              </p:ext>
            </p:extLst>
          </p:nvPr>
        </p:nvGraphicFramePr>
        <p:xfrm>
          <a:off x="304800" y="2362200"/>
          <a:ext cx="3375948" cy="2950578"/>
        </p:xfrm>
        <a:graphic>
          <a:graphicData uri="http://schemas.openxmlformats.org/drawingml/2006/table">
            <a:tbl>
              <a:tblPr/>
              <a:tblGrid>
                <a:gridCol w="562658"/>
                <a:gridCol w="562658"/>
                <a:gridCol w="562658"/>
                <a:gridCol w="562658"/>
                <a:gridCol w="562658"/>
                <a:gridCol w="562658"/>
              </a:tblGrid>
              <a:tr h="49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-1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41" name="Oval 53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6978961" y="246516"/>
            <a:ext cx="489598" cy="432792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0" rIns="91440" bIns="0"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2</a:t>
            </a:r>
            <a:endParaRPr lang="en-US" sz="2000" baseline="-25000" dirty="0">
              <a:solidFill>
                <a:prstClr val="black"/>
              </a:solidFill>
            </a:endParaRPr>
          </a:p>
        </p:txBody>
      </p:sp>
      <p:sp>
        <p:nvSpPr>
          <p:cNvPr id="37942" name="Oval 54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8350562" y="1160916"/>
            <a:ext cx="489598" cy="432792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0" rIns="91440" bIns="0"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3</a:t>
            </a:r>
            <a:endParaRPr lang="en-US" sz="2000" baseline="-25000" dirty="0">
              <a:solidFill>
                <a:prstClr val="black"/>
              </a:solidFill>
            </a:endParaRPr>
          </a:p>
        </p:txBody>
      </p:sp>
      <p:sp>
        <p:nvSpPr>
          <p:cNvPr id="37943" name="Oval 55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692961" y="1999116"/>
            <a:ext cx="489598" cy="432792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0" rIns="91440" bIns="0"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4</a:t>
            </a:r>
            <a:endParaRPr lang="en-US" sz="2000" baseline="-25000" dirty="0">
              <a:solidFill>
                <a:prstClr val="black"/>
              </a:solidFill>
            </a:endParaRPr>
          </a:p>
        </p:txBody>
      </p:sp>
      <p:cxnSp>
        <p:nvCxnSpPr>
          <p:cNvPr id="37944" name="AutoShape 56"/>
          <p:cNvCxnSpPr>
            <a:cxnSpLocks noChangeShapeType="1"/>
            <a:endCxn id="37941" idx="2"/>
          </p:cNvCxnSpPr>
          <p:nvPr>
            <p:custDataLst>
              <p:tags r:id="rId5"/>
            </p:custDataLst>
          </p:nvPr>
        </p:nvCxnSpPr>
        <p:spPr bwMode="auto">
          <a:xfrm flipV="1">
            <a:off x="5181600" y="462912"/>
            <a:ext cx="1797361" cy="514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45" name="AutoShape 57"/>
          <p:cNvCxnSpPr>
            <a:cxnSpLocks noChangeShapeType="1"/>
            <a:stCxn id="37941" idx="5"/>
            <a:endCxn id="37942" idx="1"/>
          </p:cNvCxnSpPr>
          <p:nvPr>
            <p:custDataLst>
              <p:tags r:id="rId6"/>
            </p:custDataLst>
          </p:nvPr>
        </p:nvCxnSpPr>
        <p:spPr bwMode="auto">
          <a:xfrm>
            <a:off x="7396859" y="615927"/>
            <a:ext cx="1025403" cy="60837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46" name="AutoShape 58"/>
          <p:cNvCxnSpPr>
            <a:cxnSpLocks noChangeShapeType="1"/>
            <a:stCxn id="37949" idx="6"/>
            <a:endCxn id="37942" idx="3"/>
          </p:cNvCxnSpPr>
          <p:nvPr>
            <p:custDataLst>
              <p:tags r:id="rId7"/>
            </p:custDataLst>
          </p:nvPr>
        </p:nvCxnSpPr>
        <p:spPr bwMode="auto">
          <a:xfrm flipV="1">
            <a:off x="7392359" y="1530327"/>
            <a:ext cx="1029903" cy="83758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47" name="AutoShape 59"/>
          <p:cNvCxnSpPr>
            <a:cxnSpLocks noChangeShapeType="1"/>
            <a:stCxn id="37952" idx="4"/>
            <a:endCxn id="37943" idx="0"/>
          </p:cNvCxnSpPr>
          <p:nvPr>
            <p:custDataLst>
              <p:tags r:id="rId8"/>
            </p:custDataLst>
          </p:nvPr>
        </p:nvCxnSpPr>
        <p:spPr bwMode="auto">
          <a:xfrm>
            <a:off x="4937760" y="754556"/>
            <a:ext cx="0" cy="124456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48" name="AutoShape 60"/>
          <p:cNvCxnSpPr>
            <a:cxnSpLocks noChangeShapeType="1"/>
            <a:stCxn id="37943" idx="6"/>
            <a:endCxn id="37949" idx="2"/>
          </p:cNvCxnSpPr>
          <p:nvPr>
            <p:custDataLst>
              <p:tags r:id="rId9"/>
            </p:custDataLst>
          </p:nvPr>
        </p:nvCxnSpPr>
        <p:spPr bwMode="auto">
          <a:xfrm>
            <a:off x="5182559" y="2215512"/>
            <a:ext cx="1720202" cy="152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49" name="Oval 61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6902761" y="2151516"/>
            <a:ext cx="489598" cy="432792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0" rIns="91440" bIns="0"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5</a:t>
            </a:r>
            <a:endParaRPr lang="en-US" sz="2000" baseline="-25000" dirty="0">
              <a:solidFill>
                <a:prstClr val="black"/>
              </a:solidFill>
            </a:endParaRPr>
          </a:p>
        </p:txBody>
      </p:sp>
      <p:cxnSp>
        <p:nvCxnSpPr>
          <p:cNvPr id="37950" name="AutoShape 62"/>
          <p:cNvCxnSpPr>
            <a:cxnSpLocks noChangeShapeType="1"/>
            <a:stCxn id="37941" idx="4"/>
            <a:endCxn id="37949" idx="0"/>
          </p:cNvCxnSpPr>
          <p:nvPr>
            <p:custDataLst>
              <p:tags r:id="rId11"/>
            </p:custDataLst>
          </p:nvPr>
        </p:nvCxnSpPr>
        <p:spPr bwMode="auto">
          <a:xfrm flipH="1">
            <a:off x="7147560" y="679308"/>
            <a:ext cx="76200" cy="147220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51" name="AutoShape 63"/>
          <p:cNvCxnSpPr>
            <a:cxnSpLocks noChangeShapeType="1"/>
            <a:stCxn id="37943" idx="7"/>
            <a:endCxn id="37941" idx="3"/>
          </p:cNvCxnSpPr>
          <p:nvPr>
            <p:custDataLst>
              <p:tags r:id="rId12"/>
            </p:custDataLst>
          </p:nvPr>
        </p:nvCxnSpPr>
        <p:spPr bwMode="auto">
          <a:xfrm flipV="1">
            <a:off x="5110859" y="615927"/>
            <a:ext cx="1939802" cy="144657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52" name="Oval 6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4692961" y="321764"/>
            <a:ext cx="489598" cy="432792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0" rIns="91440" bIns="0"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1</a:t>
            </a:r>
            <a:endParaRPr lang="en-US" sz="2000" baseline="-25000" dirty="0">
              <a:solidFill>
                <a:prstClr val="black"/>
              </a:solidFill>
            </a:endParaRPr>
          </a:p>
        </p:txBody>
      </p:sp>
      <p:sp>
        <p:nvSpPr>
          <p:cNvPr id="37953" name="Text Box 6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459112" y="1124025"/>
            <a:ext cx="5958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</a:rPr>
              <a:t>-4</a:t>
            </a:r>
            <a:endParaRPr lang="en-US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7954" name="Text Box 6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01930" y="65894"/>
            <a:ext cx="348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Verdana"/>
              </a:rPr>
              <a:t>2</a:t>
            </a:r>
          </a:p>
        </p:txBody>
      </p:sp>
      <p:sp>
        <p:nvSpPr>
          <p:cNvPr id="37955" name="Text Box 6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96200" y="533400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</a:rPr>
              <a:t>-2</a:t>
            </a:r>
            <a:endParaRPr lang="en-US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7956" name="Text Box 6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946486" y="1891602"/>
            <a:ext cx="348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prstClr val="black"/>
                </a:solidFill>
                <a:latin typeface="Verdana"/>
              </a:rPr>
              <a:t>1</a:t>
            </a:r>
          </a:p>
        </p:txBody>
      </p:sp>
      <p:sp>
        <p:nvSpPr>
          <p:cNvPr id="37957" name="Text Box 6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837488" y="1143000"/>
            <a:ext cx="348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Verdana"/>
              </a:rPr>
              <a:t>3</a:t>
            </a:r>
          </a:p>
        </p:txBody>
      </p:sp>
      <p:sp>
        <p:nvSpPr>
          <p:cNvPr id="37958" name="Text Box 7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22338" y="990600"/>
            <a:ext cx="348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Verdana"/>
              </a:rPr>
              <a:t>1</a:t>
            </a:r>
          </a:p>
        </p:txBody>
      </p:sp>
      <p:sp>
        <p:nvSpPr>
          <p:cNvPr id="37959" name="Text Box 7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896424" y="2362200"/>
            <a:ext cx="348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Verdana"/>
              </a:rPr>
              <a:t>4</a:t>
            </a:r>
          </a:p>
        </p:txBody>
      </p:sp>
      <p:sp>
        <p:nvSpPr>
          <p:cNvPr id="37960" name="Text Box 7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68111" y="1891602"/>
            <a:ext cx="35785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prstClr val="black"/>
                </a:solidFill>
                <a:latin typeface="Verdana"/>
              </a:rPr>
              <a:t>k = 4</a:t>
            </a:r>
            <a:endParaRPr lang="en-US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7961" name="Text Box 73" hidden="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648200" y="2438400"/>
            <a:ext cx="4495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K=a</a:t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no changes</a:t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K=b</a:t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M[ac] = M[a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][2]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+ M[b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][3]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= 2 + 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-2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=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</a:rPr>
              <a:t>inf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 to 0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/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M[</a:t>
            </a:r>
            <a:r>
              <a:rPr lang="en-US" sz="1800" dirty="0" err="1">
                <a:solidFill>
                  <a:srgbClr val="53AFC5"/>
                </a:solidFill>
                <a:latin typeface="Times New Roman" pitchFamily="18" charset="0"/>
              </a:rPr>
              <a:t>ae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] = M[a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][2]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+ M[b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][5]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= 2 + 3 =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</a:rPr>
              <a:t>inf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 to 5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/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K=c</a:t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M[</a:t>
            </a:r>
            <a:r>
              <a:rPr lang="en-US" sz="1800" dirty="0" err="1">
                <a:solidFill>
                  <a:srgbClr val="53AFC5"/>
                </a:solidFill>
                <a:latin typeface="Times New Roman" pitchFamily="18" charset="0"/>
              </a:rPr>
              <a:t>ae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] = M[a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][3]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+ M[c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][5]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= 0 + 1 =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5 to 1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/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M[be] = M[b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][3]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+ M[c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][5]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= 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-2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+ 1 =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3 to 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</a:rPr>
              <a:t>-1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K=d</a:t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M[</a:t>
            </a:r>
            <a:r>
              <a:rPr lang="en-US" sz="1800" dirty="0" err="1">
                <a:solidFill>
                  <a:srgbClr val="53AFC5"/>
                </a:solidFill>
                <a:latin typeface="Times New Roman" pitchFamily="18" charset="0"/>
              </a:rPr>
              <a:t>ae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] = M[a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][4]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+ M[d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][5]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= 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-4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+ 4 =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1 to 0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/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K=e</a:t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no changes</a:t>
            </a:r>
            <a:endParaRPr lang="en-US" sz="1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962" name="Rectangle 7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787422" y="3414387"/>
            <a:ext cx="515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M[</a:t>
            </a:r>
            <a:r>
              <a:rPr lang="en-US" sz="2400" dirty="0" err="1">
                <a:solidFill>
                  <a:prstClr val="black"/>
                </a:solidFill>
              </a:rPr>
              <a:t>i</a:t>
            </a:r>
            <a:r>
              <a:rPr lang="en-US" sz="2400" dirty="0">
                <a:solidFill>
                  <a:prstClr val="black"/>
                </a:solidFill>
              </a:rPr>
              <a:t>][j] = 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   </a:t>
            </a:r>
            <a:r>
              <a:rPr lang="en-US" sz="2400" dirty="0">
                <a:solidFill>
                  <a:srgbClr val="FF0000"/>
                </a:solidFill>
              </a:rPr>
              <a:t>min</a:t>
            </a:r>
            <a:r>
              <a:rPr lang="en-US" sz="2400" dirty="0">
                <a:solidFill>
                  <a:prstClr val="black"/>
                </a:solidFill>
              </a:rPr>
              <a:t>(M[</a:t>
            </a:r>
            <a:r>
              <a:rPr lang="en-US" sz="2400" dirty="0" err="1">
                <a:solidFill>
                  <a:prstClr val="black"/>
                </a:solidFill>
              </a:rPr>
              <a:t>i</a:t>
            </a:r>
            <a:r>
              <a:rPr lang="en-US" sz="2400" dirty="0">
                <a:solidFill>
                  <a:prstClr val="black"/>
                </a:solidFill>
              </a:rPr>
              <a:t>][j], M[</a:t>
            </a:r>
            <a:r>
              <a:rPr lang="en-US" sz="2400" dirty="0" err="1">
                <a:solidFill>
                  <a:prstClr val="black"/>
                </a:solidFill>
              </a:rPr>
              <a:t>i</a:t>
            </a:r>
            <a:r>
              <a:rPr lang="en-US" sz="2400" dirty="0">
                <a:solidFill>
                  <a:prstClr val="black"/>
                </a:solidFill>
              </a:rPr>
              <a:t>][</a:t>
            </a:r>
            <a:r>
              <a:rPr lang="en-US" sz="2400" dirty="0">
                <a:solidFill>
                  <a:srgbClr val="009900"/>
                </a:solidFill>
              </a:rPr>
              <a:t>k</a:t>
            </a:r>
            <a:r>
              <a:rPr lang="en-US" sz="2400" dirty="0">
                <a:solidFill>
                  <a:prstClr val="black"/>
                </a:solidFill>
              </a:rPr>
              <a:t>]+ M[</a:t>
            </a:r>
            <a:r>
              <a:rPr lang="en-US" sz="2400" dirty="0">
                <a:solidFill>
                  <a:srgbClr val="009900"/>
                </a:solidFill>
              </a:rPr>
              <a:t>k</a:t>
            </a:r>
            <a:r>
              <a:rPr lang="en-US" sz="2400" dirty="0">
                <a:solidFill>
                  <a:prstClr val="black"/>
                </a:solidFill>
              </a:rPr>
              <a:t>][j])</a:t>
            </a:r>
          </a:p>
        </p:txBody>
      </p:sp>
      <p:sp>
        <p:nvSpPr>
          <p:cNvPr id="37963" name="Text Box 75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0" y="0"/>
            <a:ext cx="350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53AFC5"/>
                </a:solidFill>
                <a:latin typeface="Times New Roman" pitchFamily="18" charset="0"/>
              </a:rPr>
              <a:t>Works with neg cost edges, but not neg cost cycles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F1343"/>
                </a:solidFill>
              </a:rPr>
              <a:t>July 25, 2012</a:t>
            </a:r>
            <a:endParaRPr lang="en-US">
              <a:solidFill>
                <a:srgbClr val="2F13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F1343"/>
                </a:solidFill>
              </a:rPr>
              <a:t>CSE 332 Data Abstractions, Summer 2012</a:t>
            </a:r>
            <a:endParaRPr lang="en-US">
              <a:solidFill>
                <a:srgbClr val="2F134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84450-8A2F-4CC7-9BF0-9A0F3A7F3044}" type="slidenum">
              <a:rPr lang="en-US" smtClean="0">
                <a:solidFill>
                  <a:srgbClr val="2F1343"/>
                </a:solidFill>
              </a:rPr>
              <a:pPr>
                <a:defRPr/>
              </a:pPr>
              <a:t>108</a:t>
            </a:fld>
            <a:endParaRPr lang="en-US">
              <a:solidFill>
                <a:srgbClr val="2F1343"/>
              </a:solidFill>
            </a:endParaRPr>
          </a:p>
        </p:txBody>
      </p:sp>
      <p:sp>
        <p:nvSpPr>
          <p:cNvPr id="29" name="Text Box 7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57200" y="155448"/>
            <a:ext cx="40019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475A8D"/>
                </a:solidFill>
                <a:latin typeface="Verdana"/>
              </a:rPr>
              <a:t>Floydl-Warshall</a:t>
            </a:r>
            <a:r>
              <a:rPr lang="en-US" sz="2400" dirty="0" smtClean="0">
                <a:solidFill>
                  <a:srgbClr val="475A8D"/>
                </a:solidFill>
                <a:latin typeface="Verdana"/>
              </a:rPr>
              <a:t> </a:t>
            </a:r>
            <a:endParaRPr lang="en-US" sz="2400" dirty="0" smtClean="0">
              <a:solidFill>
                <a:srgbClr val="475A8D"/>
              </a:solidFill>
              <a:latin typeface="Verdana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475A8D"/>
                </a:solidFill>
                <a:latin typeface="Verdana"/>
              </a:rPr>
              <a:t>All-Pairs </a:t>
            </a:r>
            <a:r>
              <a:rPr lang="en-US" sz="2400" dirty="0" smtClean="0">
                <a:solidFill>
                  <a:srgbClr val="475A8D"/>
                </a:solidFill>
                <a:latin typeface="Verdana"/>
              </a:rPr>
              <a:t>Shortest Path</a:t>
            </a:r>
            <a:endParaRPr lang="en-US" sz="2400" dirty="0">
              <a:solidFill>
                <a:srgbClr val="475A8D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7496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6194" name="Group 2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25297852"/>
              </p:ext>
            </p:extLst>
          </p:nvPr>
        </p:nvGraphicFramePr>
        <p:xfrm>
          <a:off x="304800" y="2362200"/>
          <a:ext cx="3375948" cy="2950578"/>
        </p:xfrm>
        <a:graphic>
          <a:graphicData uri="http://schemas.openxmlformats.org/drawingml/2006/table">
            <a:tbl>
              <a:tblPr/>
              <a:tblGrid>
                <a:gridCol w="562658"/>
                <a:gridCol w="562658"/>
                <a:gridCol w="562658"/>
                <a:gridCol w="562658"/>
                <a:gridCol w="562658"/>
                <a:gridCol w="562658"/>
              </a:tblGrid>
              <a:tr h="49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∞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41" name="Oval 53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6978961" y="246516"/>
            <a:ext cx="489598" cy="432792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0" rIns="91440" bIns="0"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2</a:t>
            </a:r>
            <a:endParaRPr lang="en-US" sz="2000" baseline="-25000" dirty="0">
              <a:solidFill>
                <a:prstClr val="black"/>
              </a:solidFill>
            </a:endParaRPr>
          </a:p>
        </p:txBody>
      </p:sp>
      <p:sp>
        <p:nvSpPr>
          <p:cNvPr id="37942" name="Oval 54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8350562" y="1160916"/>
            <a:ext cx="489598" cy="432792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0" rIns="91440" bIns="0"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3</a:t>
            </a:r>
            <a:endParaRPr lang="en-US" sz="2000" baseline="-25000" dirty="0">
              <a:solidFill>
                <a:prstClr val="black"/>
              </a:solidFill>
            </a:endParaRPr>
          </a:p>
        </p:txBody>
      </p:sp>
      <p:sp>
        <p:nvSpPr>
          <p:cNvPr id="37943" name="Oval 55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692961" y="1999116"/>
            <a:ext cx="489598" cy="432792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0" rIns="91440" bIns="0"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4</a:t>
            </a:r>
            <a:endParaRPr lang="en-US" sz="2000" baseline="-25000" dirty="0">
              <a:solidFill>
                <a:prstClr val="black"/>
              </a:solidFill>
            </a:endParaRPr>
          </a:p>
        </p:txBody>
      </p:sp>
      <p:cxnSp>
        <p:nvCxnSpPr>
          <p:cNvPr id="37944" name="AutoShape 56"/>
          <p:cNvCxnSpPr>
            <a:cxnSpLocks noChangeShapeType="1"/>
            <a:endCxn id="37941" idx="2"/>
          </p:cNvCxnSpPr>
          <p:nvPr>
            <p:custDataLst>
              <p:tags r:id="rId5"/>
            </p:custDataLst>
          </p:nvPr>
        </p:nvCxnSpPr>
        <p:spPr bwMode="auto">
          <a:xfrm flipV="1">
            <a:off x="5181600" y="462912"/>
            <a:ext cx="1797361" cy="514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45" name="AutoShape 57"/>
          <p:cNvCxnSpPr>
            <a:cxnSpLocks noChangeShapeType="1"/>
            <a:stCxn id="37941" idx="5"/>
            <a:endCxn id="37942" idx="1"/>
          </p:cNvCxnSpPr>
          <p:nvPr>
            <p:custDataLst>
              <p:tags r:id="rId6"/>
            </p:custDataLst>
          </p:nvPr>
        </p:nvCxnSpPr>
        <p:spPr bwMode="auto">
          <a:xfrm>
            <a:off x="7396859" y="615927"/>
            <a:ext cx="1025403" cy="60837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46" name="AutoShape 58"/>
          <p:cNvCxnSpPr>
            <a:cxnSpLocks noChangeShapeType="1"/>
            <a:stCxn id="37949" idx="6"/>
            <a:endCxn id="37942" idx="3"/>
          </p:cNvCxnSpPr>
          <p:nvPr>
            <p:custDataLst>
              <p:tags r:id="rId7"/>
            </p:custDataLst>
          </p:nvPr>
        </p:nvCxnSpPr>
        <p:spPr bwMode="auto">
          <a:xfrm flipV="1">
            <a:off x="7392359" y="1530327"/>
            <a:ext cx="1029903" cy="83758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47" name="AutoShape 59"/>
          <p:cNvCxnSpPr>
            <a:cxnSpLocks noChangeShapeType="1"/>
            <a:stCxn id="37952" idx="4"/>
            <a:endCxn id="37943" idx="0"/>
          </p:cNvCxnSpPr>
          <p:nvPr>
            <p:custDataLst>
              <p:tags r:id="rId8"/>
            </p:custDataLst>
          </p:nvPr>
        </p:nvCxnSpPr>
        <p:spPr bwMode="auto">
          <a:xfrm>
            <a:off x="4937760" y="754556"/>
            <a:ext cx="0" cy="124456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48" name="AutoShape 60"/>
          <p:cNvCxnSpPr>
            <a:cxnSpLocks noChangeShapeType="1"/>
            <a:stCxn id="37943" idx="6"/>
            <a:endCxn id="37949" idx="2"/>
          </p:cNvCxnSpPr>
          <p:nvPr>
            <p:custDataLst>
              <p:tags r:id="rId9"/>
            </p:custDataLst>
          </p:nvPr>
        </p:nvCxnSpPr>
        <p:spPr bwMode="auto">
          <a:xfrm>
            <a:off x="5182559" y="2215512"/>
            <a:ext cx="1720202" cy="152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49" name="Oval 61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6902761" y="2151516"/>
            <a:ext cx="489598" cy="432792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0" rIns="91440" bIns="0"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5</a:t>
            </a:r>
            <a:endParaRPr lang="en-US" sz="2000" baseline="-25000" dirty="0">
              <a:solidFill>
                <a:prstClr val="black"/>
              </a:solidFill>
            </a:endParaRPr>
          </a:p>
        </p:txBody>
      </p:sp>
      <p:cxnSp>
        <p:nvCxnSpPr>
          <p:cNvPr id="37950" name="AutoShape 62"/>
          <p:cNvCxnSpPr>
            <a:cxnSpLocks noChangeShapeType="1"/>
            <a:stCxn id="37941" idx="4"/>
            <a:endCxn id="37949" idx="0"/>
          </p:cNvCxnSpPr>
          <p:nvPr>
            <p:custDataLst>
              <p:tags r:id="rId11"/>
            </p:custDataLst>
          </p:nvPr>
        </p:nvCxnSpPr>
        <p:spPr bwMode="auto">
          <a:xfrm flipH="1">
            <a:off x="7147560" y="679308"/>
            <a:ext cx="76200" cy="147220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51" name="AutoShape 63"/>
          <p:cNvCxnSpPr>
            <a:cxnSpLocks noChangeShapeType="1"/>
            <a:stCxn id="37943" idx="7"/>
            <a:endCxn id="37941" idx="3"/>
          </p:cNvCxnSpPr>
          <p:nvPr>
            <p:custDataLst>
              <p:tags r:id="rId12"/>
            </p:custDataLst>
          </p:nvPr>
        </p:nvCxnSpPr>
        <p:spPr bwMode="auto">
          <a:xfrm flipV="1">
            <a:off x="5110859" y="615927"/>
            <a:ext cx="1939802" cy="144657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52" name="Oval 6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4692961" y="321764"/>
            <a:ext cx="489598" cy="432792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0" rIns="91440" bIns="0"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1</a:t>
            </a:r>
            <a:endParaRPr lang="en-US" sz="2000" baseline="-25000" dirty="0">
              <a:solidFill>
                <a:prstClr val="black"/>
              </a:solidFill>
            </a:endParaRPr>
          </a:p>
        </p:txBody>
      </p:sp>
      <p:sp>
        <p:nvSpPr>
          <p:cNvPr id="37953" name="Text Box 6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459112" y="1124025"/>
            <a:ext cx="5958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</a:rPr>
              <a:t>-4</a:t>
            </a:r>
            <a:endParaRPr lang="en-US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7954" name="Text Box 6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01930" y="65894"/>
            <a:ext cx="348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Verdana"/>
              </a:rPr>
              <a:t>2</a:t>
            </a:r>
          </a:p>
        </p:txBody>
      </p:sp>
      <p:sp>
        <p:nvSpPr>
          <p:cNvPr id="37955" name="Text Box 6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96200" y="533400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</a:rPr>
              <a:t>-2</a:t>
            </a:r>
            <a:endParaRPr lang="en-US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7956" name="Text Box 6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946486" y="1891602"/>
            <a:ext cx="348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prstClr val="black"/>
                </a:solidFill>
                <a:latin typeface="Verdana"/>
              </a:rPr>
              <a:t>1</a:t>
            </a:r>
          </a:p>
        </p:txBody>
      </p:sp>
      <p:sp>
        <p:nvSpPr>
          <p:cNvPr id="37957" name="Text Box 6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837488" y="1143000"/>
            <a:ext cx="348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Verdana"/>
              </a:rPr>
              <a:t>3</a:t>
            </a:r>
          </a:p>
        </p:txBody>
      </p:sp>
      <p:sp>
        <p:nvSpPr>
          <p:cNvPr id="37958" name="Text Box 7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22338" y="990600"/>
            <a:ext cx="348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Verdana"/>
              </a:rPr>
              <a:t>1</a:t>
            </a:r>
          </a:p>
        </p:txBody>
      </p:sp>
      <p:sp>
        <p:nvSpPr>
          <p:cNvPr id="37959" name="Text Box 7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896424" y="2362200"/>
            <a:ext cx="348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Verdana"/>
              </a:rPr>
              <a:t>4</a:t>
            </a:r>
          </a:p>
        </p:txBody>
      </p:sp>
      <p:sp>
        <p:nvSpPr>
          <p:cNvPr id="37960" name="Text Box 7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68111" y="1891602"/>
            <a:ext cx="35785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prstClr val="black"/>
                </a:solidFill>
                <a:latin typeface="Verdana"/>
              </a:rPr>
              <a:t>k = 5</a:t>
            </a:r>
            <a:endParaRPr lang="en-US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7961" name="Text Box 73" hidden="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648200" y="2438400"/>
            <a:ext cx="4495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K=a</a:t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no changes</a:t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K=b</a:t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M[ac] = M[a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][2]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+ M[b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][3]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= 2 + 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-2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=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</a:rPr>
              <a:t>inf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 to 0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/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M[</a:t>
            </a:r>
            <a:r>
              <a:rPr lang="en-US" sz="1800" dirty="0" err="1">
                <a:solidFill>
                  <a:srgbClr val="53AFC5"/>
                </a:solidFill>
                <a:latin typeface="Times New Roman" pitchFamily="18" charset="0"/>
              </a:rPr>
              <a:t>ae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] = M[a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][2]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+ M[b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][5]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= 2 + 3 =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</a:rPr>
              <a:t>inf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 to 5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/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K=c</a:t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M[</a:t>
            </a:r>
            <a:r>
              <a:rPr lang="en-US" sz="1800" dirty="0" err="1">
                <a:solidFill>
                  <a:srgbClr val="53AFC5"/>
                </a:solidFill>
                <a:latin typeface="Times New Roman" pitchFamily="18" charset="0"/>
              </a:rPr>
              <a:t>ae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] = M[a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][3]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+ M[c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][5]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= 0 + 1 =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5 to 1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/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M[be] = M[b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][3]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+ M[c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][5]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= 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-2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+ 1 =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3 to 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</a:rPr>
              <a:t>-1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K=d</a:t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M[</a:t>
            </a:r>
            <a:r>
              <a:rPr lang="en-US" sz="1800" dirty="0" err="1">
                <a:solidFill>
                  <a:srgbClr val="53AFC5"/>
                </a:solidFill>
                <a:latin typeface="Times New Roman" pitchFamily="18" charset="0"/>
              </a:rPr>
              <a:t>ae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] = M[a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][4]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+ M[d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][5]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= </a:t>
            </a:r>
            <a:r>
              <a:rPr lang="en-US" sz="1800" dirty="0" smtClean="0">
                <a:solidFill>
                  <a:srgbClr val="53AFC5"/>
                </a:solidFill>
                <a:latin typeface="Times New Roman" pitchFamily="18" charset="0"/>
              </a:rPr>
              <a:t>-4 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+ 4 =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1 to 0</a:t>
            </a: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/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K=e</a:t>
            </a:r>
            <a:b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</a:br>
            <a:r>
              <a:rPr lang="en-US" sz="1800" dirty="0">
                <a:solidFill>
                  <a:srgbClr val="53AFC5"/>
                </a:solidFill>
                <a:latin typeface="Times New Roman" pitchFamily="18" charset="0"/>
              </a:rPr>
              <a:t>no changes</a:t>
            </a:r>
            <a:endParaRPr lang="en-US" sz="1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962" name="Rectangle 7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787422" y="3414387"/>
            <a:ext cx="515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M[</a:t>
            </a:r>
            <a:r>
              <a:rPr lang="en-US" sz="2400" dirty="0" err="1">
                <a:solidFill>
                  <a:prstClr val="black"/>
                </a:solidFill>
              </a:rPr>
              <a:t>i</a:t>
            </a:r>
            <a:r>
              <a:rPr lang="en-US" sz="2400" dirty="0">
                <a:solidFill>
                  <a:prstClr val="black"/>
                </a:solidFill>
              </a:rPr>
              <a:t>][j] = 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   </a:t>
            </a:r>
            <a:r>
              <a:rPr lang="en-US" sz="2400" dirty="0">
                <a:solidFill>
                  <a:srgbClr val="FF0000"/>
                </a:solidFill>
              </a:rPr>
              <a:t>min</a:t>
            </a:r>
            <a:r>
              <a:rPr lang="en-US" sz="2400" dirty="0">
                <a:solidFill>
                  <a:prstClr val="black"/>
                </a:solidFill>
              </a:rPr>
              <a:t>(M[</a:t>
            </a:r>
            <a:r>
              <a:rPr lang="en-US" sz="2400" dirty="0" err="1">
                <a:solidFill>
                  <a:prstClr val="black"/>
                </a:solidFill>
              </a:rPr>
              <a:t>i</a:t>
            </a:r>
            <a:r>
              <a:rPr lang="en-US" sz="2400" dirty="0">
                <a:solidFill>
                  <a:prstClr val="black"/>
                </a:solidFill>
              </a:rPr>
              <a:t>][j], M[</a:t>
            </a:r>
            <a:r>
              <a:rPr lang="en-US" sz="2400" dirty="0" err="1">
                <a:solidFill>
                  <a:prstClr val="black"/>
                </a:solidFill>
              </a:rPr>
              <a:t>i</a:t>
            </a:r>
            <a:r>
              <a:rPr lang="en-US" sz="2400" dirty="0">
                <a:solidFill>
                  <a:prstClr val="black"/>
                </a:solidFill>
              </a:rPr>
              <a:t>][</a:t>
            </a:r>
            <a:r>
              <a:rPr lang="en-US" sz="2400" dirty="0">
                <a:solidFill>
                  <a:srgbClr val="009900"/>
                </a:solidFill>
              </a:rPr>
              <a:t>k</a:t>
            </a:r>
            <a:r>
              <a:rPr lang="en-US" sz="2400" dirty="0">
                <a:solidFill>
                  <a:prstClr val="black"/>
                </a:solidFill>
              </a:rPr>
              <a:t>]+ M[</a:t>
            </a:r>
            <a:r>
              <a:rPr lang="en-US" sz="2400" dirty="0">
                <a:solidFill>
                  <a:srgbClr val="009900"/>
                </a:solidFill>
              </a:rPr>
              <a:t>k</a:t>
            </a:r>
            <a:r>
              <a:rPr lang="en-US" sz="2400" dirty="0">
                <a:solidFill>
                  <a:prstClr val="black"/>
                </a:solidFill>
              </a:rPr>
              <a:t>][j])</a:t>
            </a:r>
          </a:p>
        </p:txBody>
      </p:sp>
      <p:sp>
        <p:nvSpPr>
          <p:cNvPr id="37963" name="Text Box 75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0" y="0"/>
            <a:ext cx="350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53AFC5"/>
                </a:solidFill>
                <a:latin typeface="Times New Roman" pitchFamily="18" charset="0"/>
              </a:rPr>
              <a:t>Works with neg cost edges, but not neg cost cycles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F1343"/>
                </a:solidFill>
              </a:rPr>
              <a:t>July 25, 2012</a:t>
            </a:r>
            <a:endParaRPr lang="en-US">
              <a:solidFill>
                <a:srgbClr val="2F13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F1343"/>
                </a:solidFill>
              </a:rPr>
              <a:t>CSE 332 Data Abstractions, Summer 2012</a:t>
            </a:r>
            <a:endParaRPr lang="en-US">
              <a:solidFill>
                <a:srgbClr val="2F134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84450-8A2F-4CC7-9BF0-9A0F3A7F3044}" type="slidenum">
              <a:rPr lang="en-US" smtClean="0">
                <a:solidFill>
                  <a:srgbClr val="2F1343"/>
                </a:solidFill>
              </a:rPr>
              <a:pPr>
                <a:defRPr/>
              </a:pPr>
              <a:t>109</a:t>
            </a:fld>
            <a:endParaRPr lang="en-US">
              <a:solidFill>
                <a:srgbClr val="2F1343"/>
              </a:solidFill>
            </a:endParaRPr>
          </a:p>
        </p:txBody>
      </p:sp>
      <p:sp>
        <p:nvSpPr>
          <p:cNvPr id="29" name="Text Box 7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57200" y="155448"/>
            <a:ext cx="40019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475A8D"/>
                </a:solidFill>
                <a:latin typeface="Verdana"/>
              </a:rPr>
              <a:t>Floydl-Warshall</a:t>
            </a:r>
            <a:r>
              <a:rPr lang="en-US" sz="2400" dirty="0" smtClean="0">
                <a:solidFill>
                  <a:srgbClr val="475A8D"/>
                </a:solidFill>
                <a:latin typeface="Verdana"/>
              </a:rPr>
              <a:t> </a:t>
            </a:r>
            <a:endParaRPr lang="en-US" sz="2400" dirty="0" smtClean="0">
              <a:solidFill>
                <a:srgbClr val="475A8D"/>
              </a:solidFill>
              <a:latin typeface="Verdana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475A8D"/>
                </a:solidFill>
                <a:latin typeface="Verdana"/>
              </a:rPr>
              <a:t>All-Pairs </a:t>
            </a:r>
            <a:r>
              <a:rPr lang="en-US" sz="2400" dirty="0" smtClean="0">
                <a:solidFill>
                  <a:srgbClr val="475A8D"/>
                </a:solidFill>
                <a:latin typeface="Verdana"/>
              </a:rPr>
              <a:t>Shortest Path</a:t>
            </a:r>
            <a:endParaRPr lang="en-US" sz="2400" dirty="0">
              <a:solidFill>
                <a:srgbClr val="475A8D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6098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Adjacency List: Weighted </a:t>
            </a:r>
            <a:r>
              <a:rPr lang="en-US" dirty="0" smtClean="0"/>
              <a:t>Graphs</a:t>
            </a:r>
          </a:p>
        </p:txBody>
      </p:sp>
      <p:sp>
        <p:nvSpPr>
          <p:cNvPr id="8602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762000"/>
            <a:ext cx="8458200" cy="220697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Adjacency </a:t>
            </a:r>
            <a:r>
              <a:rPr lang="en-US" sz="2800" dirty="0" smtClean="0"/>
              <a:t>lists also work well for </a:t>
            </a:r>
            <a:r>
              <a:rPr lang="en-US" sz="28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weighted graphs</a:t>
            </a:r>
            <a:r>
              <a:rPr lang="en-US" sz="2800" dirty="0" smtClean="0"/>
              <a:t> but where do you store the weights?</a:t>
            </a:r>
            <a:endParaRPr lang="en-US" sz="2800" dirty="0" smtClean="0"/>
          </a:p>
          <a:p>
            <a:r>
              <a:rPr lang="en-US" sz="2400" dirty="0" smtClean="0"/>
              <a:t>In a matrix? </a:t>
            </a:r>
            <a:r>
              <a:rPr lang="en-US" sz="2400" dirty="0" smtClean="0">
                <a:sym typeface="Wingdings" pitchFamily="2" charset="2"/>
              </a:rPr>
              <a:t> O(|V|</a:t>
            </a:r>
            <a:r>
              <a:rPr lang="en-US" sz="2400" baseline="30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) space</a:t>
            </a:r>
            <a:endParaRPr lang="en-US" sz="2400" dirty="0" smtClean="0"/>
          </a:p>
          <a:p>
            <a:r>
              <a:rPr lang="en-US" sz="2400" dirty="0" smtClean="0"/>
              <a:t>Store a weight at each node in list </a:t>
            </a:r>
            <a:r>
              <a:rPr lang="en-US" sz="2400" dirty="0" smtClean="0">
                <a:sym typeface="Wingdings" pitchFamily="2" charset="2"/>
              </a:rPr>
              <a:t> O(|E|) space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/>
              <a:t>July 25,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470047" y="3302749"/>
            <a:ext cx="3674540" cy="2634840"/>
            <a:chOff x="4470047" y="3302749"/>
            <a:chExt cx="3674540" cy="2634840"/>
          </a:xfrm>
        </p:grpSpPr>
        <p:sp>
          <p:nvSpPr>
            <p:cNvPr id="100" name="Rectangle 1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941006" y="4619963"/>
              <a:ext cx="804862" cy="658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01" name="Rectangle 1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941006" y="3302749"/>
              <a:ext cx="804862" cy="658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02" name="Text Box 4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470047" y="3432100"/>
              <a:ext cx="3946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03" name="Text Box 47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470047" y="4091295"/>
              <a:ext cx="39626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9900"/>
                  </a:solidFill>
                </a:rPr>
                <a:t>B</a:t>
              </a:r>
            </a:p>
          </p:txBody>
        </p:sp>
        <p:sp>
          <p:nvSpPr>
            <p:cNvPr id="104" name="Text Box 4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470047" y="4749314"/>
              <a:ext cx="3994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105" name="Text Box 49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470047" y="5408127"/>
              <a:ext cx="42191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00FF"/>
                  </a:solidFill>
                </a:rPr>
                <a:t>D</a:t>
              </a:r>
            </a:p>
          </p:txBody>
        </p:sp>
        <p:cxnSp>
          <p:nvCxnSpPr>
            <p:cNvPr id="106" name="AutoShape 9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>
              <a:off x="5426781" y="3632155"/>
              <a:ext cx="533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26" name="Rectangle 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960181" y="3479755"/>
              <a:ext cx="54864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rgbClr val="009900"/>
                  </a:solidFill>
                </a:rPr>
                <a:t>B:3</a:t>
              </a:r>
              <a:r>
                <a:rPr lang="en-US" sz="2000" dirty="0" smtClean="0">
                  <a:solidFill>
                    <a:schemeClr val="tx1"/>
                  </a:solidFill>
                </a:rPr>
                <a:t>	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27" name="Rectangle 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406095" y="3479755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28" name="Rectangle 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508821" y="3479755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smtClean="0"/>
                <a:t>/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406095" y="413895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25" name="Rectangle 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508821" y="413895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smtClean="0"/>
                <a:t>/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0" name="Rectangle 18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941006" y="3961944"/>
              <a:ext cx="804862" cy="658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11" name="Rectangle 11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941006" y="5278776"/>
              <a:ext cx="804862" cy="658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dirty="0" smtClean="0"/>
                <a:t>/</a:t>
              </a:r>
              <a:endParaRPr lang="en-US" sz="2400" dirty="0"/>
            </a:p>
          </p:txBody>
        </p:sp>
        <p:cxnSp>
          <p:nvCxnSpPr>
            <p:cNvPr id="112" name="AutoShape 9"/>
            <p:cNvCxnSpPr>
              <a:cxnSpLocks noChangeShapeType="1"/>
            </p:cNvCxnSpPr>
            <p:nvPr>
              <p:custDataLst>
                <p:tags r:id="rId29"/>
              </p:custDataLst>
            </p:nvPr>
          </p:nvCxnSpPr>
          <p:spPr bwMode="auto">
            <a:xfrm>
              <a:off x="5426781" y="4948575"/>
              <a:ext cx="533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3" name="AutoShape 9"/>
            <p:cNvCxnSpPr>
              <a:cxnSpLocks noChangeShapeType="1"/>
            </p:cNvCxnSpPr>
            <p:nvPr>
              <p:custDataLst>
                <p:tags r:id="rId30"/>
              </p:custDataLst>
            </p:nvPr>
          </p:nvCxnSpPr>
          <p:spPr bwMode="auto">
            <a:xfrm>
              <a:off x="5426781" y="4291350"/>
              <a:ext cx="533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17" name="Rectangle 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960181" y="4796969"/>
              <a:ext cx="54864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rgbClr val="FF00FF"/>
                  </a:solidFill>
                </a:rPr>
                <a:t>D:7</a:t>
              </a:r>
              <a:r>
                <a:rPr lang="en-US" sz="2000" dirty="0" smtClean="0">
                  <a:solidFill>
                    <a:schemeClr val="tx1"/>
                  </a:solidFill>
                </a:rPr>
                <a:t>	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6112581" y="4796969"/>
              <a:ext cx="54864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19" name="Rectangle 3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6508821" y="4796969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710895" y="4796969"/>
              <a:ext cx="1433692" cy="304800"/>
              <a:chOff x="6813621" y="4796969"/>
              <a:chExt cx="1433692" cy="304800"/>
            </a:xfrm>
          </p:grpSpPr>
          <p:sp>
            <p:nvSpPr>
              <p:cNvPr id="120" name="Rectangle 3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7393873" y="4796969"/>
                <a:ext cx="548640" cy="304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 smtClean="0">
                    <a:solidFill>
                      <a:srgbClr val="009900"/>
                    </a:solidFill>
                  </a:rPr>
                  <a:t>B:6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	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Rectangle 5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7546273" y="4796969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22" name="Rectangle 3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7942513" y="4796969"/>
                <a:ext cx="304800" cy="304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00" dirty="0" smtClean="0"/>
                  <a:t>/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6" name="AutoShape 9"/>
              <p:cNvCxnSpPr>
                <a:cxnSpLocks noChangeShapeType="1"/>
              </p:cNvCxnSpPr>
              <p:nvPr>
                <p:custDataLst>
                  <p:tags r:id="rId38"/>
                </p:custDataLst>
              </p:nvPr>
            </p:nvCxnSpPr>
            <p:spPr bwMode="auto">
              <a:xfrm>
                <a:off x="6813621" y="4966009"/>
                <a:ext cx="53340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139" name="Rectangle 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960181" y="4138950"/>
              <a:ext cx="54864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A:5</a:t>
              </a:r>
              <a:r>
                <a:rPr lang="en-US" sz="2000" dirty="0" smtClean="0">
                  <a:solidFill>
                    <a:schemeClr val="tx1"/>
                  </a:solidFill>
                </a:rPr>
                <a:t>	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58018" y="3593615"/>
            <a:ext cx="2932113" cy="1814512"/>
            <a:chOff x="2259365" y="4297985"/>
            <a:chExt cx="2932113" cy="1814512"/>
          </a:xfrm>
        </p:grpSpPr>
        <p:sp>
          <p:nvSpPr>
            <p:cNvPr id="59" name="Oval 30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605440" y="5152060"/>
              <a:ext cx="285750" cy="2857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Text Box 3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259365" y="4847260"/>
              <a:ext cx="3683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A</a:t>
              </a:r>
              <a:endParaRPr lang="en-US"/>
            </a:p>
          </p:txBody>
        </p:sp>
        <p:sp>
          <p:nvSpPr>
            <p:cNvPr id="61" name="Oval 32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742090" y="5607672"/>
              <a:ext cx="285750" cy="2857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33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999265" y="5715622"/>
              <a:ext cx="3540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</a:rPr>
                <a:t>B</a:t>
              </a:r>
              <a:endParaRPr lang="en-US"/>
            </a:p>
          </p:txBody>
        </p:sp>
        <p:sp>
          <p:nvSpPr>
            <p:cNvPr id="63" name="Oval 34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599340" y="4923460"/>
              <a:ext cx="285750" cy="2857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" name="Text Box 35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837465" y="4999660"/>
              <a:ext cx="3540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C</a:t>
              </a:r>
              <a:endParaRPr lang="en-US"/>
            </a:p>
          </p:txBody>
        </p:sp>
        <p:cxnSp>
          <p:nvCxnSpPr>
            <p:cNvPr id="65" name="AutoShape 36"/>
            <p:cNvCxnSpPr>
              <a:cxnSpLocks noChangeShapeType="1"/>
              <a:stCxn id="63" idx="4"/>
              <a:endCxn id="61" idx="6"/>
            </p:cNvCxnSpPr>
            <p:nvPr>
              <p:custDataLst>
                <p:tags r:id="rId9"/>
              </p:custDataLst>
            </p:nvPr>
          </p:nvCxnSpPr>
          <p:spPr bwMode="auto">
            <a:xfrm rot="5400000">
              <a:off x="4126265" y="5133010"/>
              <a:ext cx="530225" cy="70326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6" name="AutoShape 37"/>
            <p:cNvCxnSpPr>
              <a:cxnSpLocks noChangeShapeType="1"/>
              <a:stCxn id="61" idx="2"/>
              <a:endCxn id="59" idx="4"/>
            </p:cNvCxnSpPr>
            <p:nvPr>
              <p:custDataLst>
                <p:tags r:id="rId10"/>
              </p:custDataLst>
            </p:nvPr>
          </p:nvCxnSpPr>
          <p:spPr bwMode="auto">
            <a:xfrm rot="10800000">
              <a:off x="2748315" y="5447335"/>
              <a:ext cx="984250" cy="30321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7" name="AutoShape 38"/>
            <p:cNvCxnSpPr>
              <a:cxnSpLocks noChangeShapeType="1"/>
              <a:stCxn id="59" idx="6"/>
              <a:endCxn id="61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2900715" y="5294935"/>
              <a:ext cx="984250" cy="30321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8" name="Oval 39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542065" y="4618660"/>
              <a:ext cx="285750" cy="2857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cxnSp>
          <p:nvCxnSpPr>
            <p:cNvPr id="69" name="AutoShape 40"/>
            <p:cNvCxnSpPr>
              <a:cxnSpLocks noChangeShapeType="1"/>
              <a:stCxn id="63" idx="1"/>
            </p:cNvCxnSpPr>
            <p:nvPr>
              <p:custDataLst>
                <p:tags r:id="rId13"/>
              </p:custDataLst>
            </p:nvPr>
          </p:nvCxnSpPr>
          <p:spPr bwMode="auto">
            <a:xfrm rot="5400000" flipH="1">
              <a:off x="4151665" y="4463085"/>
              <a:ext cx="182562" cy="79375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0" name="Text Box 4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694465" y="4297985"/>
              <a:ext cx="3683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FF"/>
                  </a:solidFill>
                </a:rPr>
                <a:t>D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240439" y="5023574"/>
              <a:ext cx="4445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948339" y="5750547"/>
              <a:ext cx="4445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5</a:t>
              </a:r>
              <a:endParaRPr lang="en-US" sz="14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542543" y="5474436"/>
              <a:ext cx="3651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6</a:t>
              </a:r>
              <a:endParaRPr lang="en-US" sz="14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167629" y="4476336"/>
              <a:ext cx="3651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7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846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connectedness?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happens if a graph is disconnected?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Floyd-</a:t>
            </a:r>
            <a:r>
              <a:rPr lang="en-US" dirty="0" err="1" smtClean="0"/>
              <a:t>Warshall</a:t>
            </a:r>
            <a:r>
              <a:rPr lang="en-US" dirty="0" smtClean="0"/>
              <a:t> will still calculate all-pair shortest paths.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Some will remain </a:t>
            </a:r>
            <a:r>
              <a:rPr lang="en-US" dirty="0" smtClean="0">
                <a:latin typeface="Verdana"/>
                <a:ea typeface="Verdana"/>
                <a:cs typeface="Verdana"/>
              </a:rPr>
              <a:t>∞ to indicate that no path exists between those vertices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8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What Comes Next?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762000"/>
            <a:ext cx="8540044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</a:t>
            </a:r>
            <a:r>
              <a:rPr lang="en-US" sz="2800" dirty="0" smtClean="0"/>
              <a:t>n the logical course progression, we would study the next graph topic: </a:t>
            </a:r>
          </a:p>
          <a:p>
            <a:pPr marL="0" indent="0" algn="ctr">
              <a:buNone/>
            </a:pPr>
            <a:endParaRPr lang="en-US" sz="10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</a:rPr>
              <a:t>M</a:t>
            </a:r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</a:rPr>
              <a:t>inimum 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</a:rPr>
              <a:t>panning 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</a:rPr>
              <a:t>rees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They are trees… that span… minimally!! Woo!!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But alas, we need to align lectures with projects and homework, so we will instead</a:t>
            </a:r>
          </a:p>
          <a:p>
            <a:r>
              <a:rPr lang="en-US" sz="2400" dirty="0" smtClean="0"/>
              <a:t>Start parallelism and concurrency</a:t>
            </a:r>
          </a:p>
          <a:p>
            <a:r>
              <a:rPr lang="en-US" sz="2400" dirty="0" smtClean="0"/>
              <a:t>Come back to graphs at the end of the course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82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better?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Graphs are often sparse</a:t>
            </a:r>
          </a:p>
          <a:p>
            <a:r>
              <a:rPr lang="en-US" sz="2400" dirty="0" smtClean="0"/>
              <a:t>Streets form grids</a:t>
            </a:r>
          </a:p>
          <a:p>
            <a:r>
              <a:rPr lang="en-US" sz="2400" dirty="0" smtClean="0"/>
              <a:t>Airlines rarely fly to all cities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800" dirty="0" smtClean="0"/>
              <a:t>Adjacency lists </a:t>
            </a:r>
            <a:r>
              <a:rPr lang="en-US" sz="2800" dirty="0" smtClean="0"/>
              <a:t>g</a:t>
            </a:r>
            <a:r>
              <a:rPr lang="en-US" sz="2800" dirty="0" smtClean="0"/>
              <a:t>enerally the better choice</a:t>
            </a:r>
            <a:endParaRPr lang="en-US" sz="2800" dirty="0" smtClean="0"/>
          </a:p>
          <a:p>
            <a:r>
              <a:rPr lang="en-US" sz="2400" dirty="0" smtClean="0"/>
              <a:t>Slower </a:t>
            </a:r>
            <a:r>
              <a:rPr lang="en-US" sz="2400" dirty="0" smtClean="0"/>
              <a:t>performance</a:t>
            </a:r>
          </a:p>
          <a:p>
            <a:r>
              <a:rPr lang="en-US" sz="2400" b="1" dirty="0" smtClean="0">
                <a:solidFill>
                  <a:schemeClr val="accent2"/>
                </a:solidFill>
              </a:rPr>
              <a:t>HUGE</a:t>
            </a:r>
            <a:r>
              <a:rPr lang="en-US" sz="2400" dirty="0" smtClean="0"/>
              <a:t> </a:t>
            </a:r>
            <a:r>
              <a:rPr lang="en-US" sz="2400" dirty="0" smtClean="0"/>
              <a:t>space </a:t>
            </a:r>
            <a:r>
              <a:rPr lang="en-US" sz="2400" dirty="0" smtClean="0"/>
              <a:t>savings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8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Huge of Space Savings?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51" name="Content Placeholder 850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Consider this 6x6 city street grid: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|V| = 36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|E| = 6</a:t>
                </a:r>
                <a:r>
                  <a:rPr lang="en-US" sz="2400" dirty="0" smtClean="0">
                    <a:latin typeface="Arial Unicode MS"/>
                    <a:ea typeface="Arial Unicode MS"/>
                    <a:cs typeface="Arial Unicode MS"/>
                  </a:rPr>
                  <a:t>╳5╳2 + </a:t>
                </a:r>
                <a:r>
                  <a:rPr lang="en-US" sz="2400" dirty="0"/>
                  <a:t>6</a:t>
                </a:r>
                <a:r>
                  <a:rPr lang="en-US" sz="2400" dirty="0">
                    <a:latin typeface="Arial Unicode MS"/>
                    <a:ea typeface="Arial Unicode MS"/>
                    <a:cs typeface="Arial Unicode MS"/>
                  </a:rPr>
                  <a:t>╳5╳2 </a:t>
                </a:r>
                <a:r>
                  <a:rPr lang="en-US" sz="2400" dirty="0" smtClean="0">
                    <a:latin typeface="Arial Unicode MS"/>
                    <a:ea typeface="Arial Unicode MS"/>
                    <a:cs typeface="Arial Unicode MS"/>
                  </a:rPr>
                  <a:t>= 120</a:t>
                </a:r>
              </a:p>
              <a:p>
                <a:pPr marL="0" indent="0">
                  <a:buNone/>
                </a:pPr>
                <a:endParaRPr lang="en-US" sz="1200" dirty="0">
                  <a:latin typeface="Arial Unicode MS"/>
                  <a:ea typeface="Arial Unicode MS"/>
                  <a:cs typeface="Arial Unicode MS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latin typeface="Arial Unicode MS"/>
                    <a:ea typeface="Arial Unicode MS"/>
                    <a:cs typeface="Arial Unicode MS"/>
                  </a:rPr>
                  <a:t>Adjacency Matrix:</a:t>
                </a:r>
                <a:r>
                  <a:rPr lang="en-US" sz="2400" dirty="0">
                    <a:latin typeface="Arial Unicode MS"/>
                    <a:ea typeface="Arial Unicode MS"/>
                    <a:cs typeface="Arial Unicode MS"/>
                  </a:rPr>
                  <a:t> </a:t>
                </a:r>
                <a:r>
                  <a:rPr lang="en-US" sz="2400" dirty="0" smtClean="0">
                    <a:latin typeface="Arial Unicode MS"/>
                    <a:ea typeface="Arial Unicode MS"/>
                    <a:cs typeface="Arial Unicode MS"/>
                  </a:rPr>
                  <a:t>O(|V|</a:t>
                </a:r>
                <a:r>
                  <a:rPr lang="en-US" sz="2400" baseline="30000" dirty="0" smtClean="0">
                    <a:latin typeface="Arial Unicode MS"/>
                    <a:ea typeface="Arial Unicode MS"/>
                    <a:cs typeface="Arial Unicode MS"/>
                  </a:rPr>
                  <a:t>2</a:t>
                </a:r>
                <a:r>
                  <a:rPr lang="en-US" sz="2400" dirty="0" smtClean="0">
                    <a:latin typeface="Arial Unicode MS"/>
                    <a:ea typeface="Arial Unicode MS"/>
                    <a:cs typeface="Arial Unicode MS"/>
                  </a:rPr>
                  <a:t>)</a:t>
                </a:r>
                <a:br>
                  <a:rPr lang="en-US" sz="2400" dirty="0" smtClean="0">
                    <a:latin typeface="Arial Unicode MS"/>
                    <a:ea typeface="Arial Unicode MS"/>
                    <a:cs typeface="Arial Unicode MS"/>
                  </a:rPr>
                </a:br>
                <a:r>
                  <a:rPr lang="en-US" sz="2400" dirty="0" smtClean="0">
                    <a:latin typeface="Arial Unicode MS"/>
                    <a:ea typeface="Arial Unicode MS"/>
                    <a:cs typeface="Arial Unicode MS"/>
                    <a:sym typeface="Wingdings" pitchFamily="2" charset="2"/>
                  </a:rPr>
                  <a:t> 36</a:t>
                </a:r>
                <a:r>
                  <a:rPr lang="en-US" sz="2400" baseline="30000" dirty="0" smtClean="0">
                    <a:latin typeface="Arial Unicode MS"/>
                    <a:ea typeface="Arial Unicode MS"/>
                    <a:cs typeface="Arial Unicode MS"/>
                    <a:sym typeface="Wingdings" pitchFamily="2" charset="2"/>
                  </a:rPr>
                  <a:t>2</a:t>
                </a:r>
                <a:r>
                  <a:rPr lang="en-US" sz="2400" dirty="0" smtClean="0">
                    <a:latin typeface="Arial Unicode MS"/>
                    <a:ea typeface="Arial Unicode MS"/>
                    <a:cs typeface="Arial Unicode MS"/>
                    <a:sym typeface="Wingdings" pitchFamily="2" charset="2"/>
                  </a:rPr>
                  <a:t> = 1296 </a:t>
                </a:r>
              </a:p>
              <a:p>
                <a:pPr marL="0" indent="0">
                  <a:buNone/>
                </a:pPr>
                <a:endParaRPr lang="en-US" sz="1200" dirty="0">
                  <a:latin typeface="Arial Unicode MS"/>
                  <a:ea typeface="Arial Unicode MS"/>
                  <a:cs typeface="Arial Unicode MS"/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latin typeface="Arial Unicode MS"/>
                    <a:ea typeface="Arial Unicode MS"/>
                    <a:cs typeface="Arial Unicode MS"/>
                    <a:sym typeface="Wingdings" pitchFamily="2" charset="2"/>
                  </a:rPr>
                  <a:t>Adjacency List: O(|E| + |V|)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latin typeface="Arial Unicode MS"/>
                    <a:ea typeface="Arial Unicode MS"/>
                    <a:cs typeface="Arial Unicode MS"/>
                    <a:sym typeface="Wingdings" pitchFamily="2" charset="2"/>
                  </a:rPr>
                  <a:t> 36 + 2</a:t>
                </a:r>
                <a:r>
                  <a:rPr lang="en-US" sz="2400" dirty="0" smtClean="0">
                    <a:latin typeface="Arial Unicode MS"/>
                    <a:ea typeface="Arial Unicode MS"/>
                    <a:cs typeface="Arial Unicode MS"/>
                  </a:rPr>
                  <a:t>╳1</a:t>
                </a:r>
                <a:r>
                  <a:rPr lang="en-US" sz="2400" dirty="0" smtClean="0">
                    <a:latin typeface="Arial Unicode MS"/>
                    <a:ea typeface="Arial Unicode MS"/>
                    <a:cs typeface="Arial Unicode MS"/>
                    <a:sym typeface="Wingdings" pitchFamily="2" charset="2"/>
                  </a:rPr>
                  <a:t>20 = 276	(we'll store both in and out-edges)</a:t>
                </a:r>
                <a:br>
                  <a:rPr lang="en-US" sz="2400" dirty="0" smtClean="0">
                    <a:latin typeface="Arial Unicode MS"/>
                    <a:ea typeface="Arial Unicode MS"/>
                    <a:cs typeface="Arial Unicode MS"/>
                    <a:sym typeface="Wingdings" pitchFamily="2" charset="2"/>
                  </a:rPr>
                </a:br>
                <a:endParaRPr lang="en-US" sz="1200" dirty="0" smtClean="0">
                  <a:latin typeface="Arial Unicode MS"/>
                  <a:ea typeface="Arial Unicode MS"/>
                  <a:cs typeface="Arial Unicode MS"/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latin typeface="Arial Unicode MS"/>
                    <a:ea typeface="Arial Unicode MS"/>
                    <a:cs typeface="Arial Unicode MS"/>
                    <a:sym typeface="Wingdings" pitchFamily="2" charset="2"/>
                  </a:rPr>
                  <a:t>Savings Factor = 276/1296 = 23/108 ≈ 21% of the space</a:t>
                </a:r>
              </a:p>
              <a:p>
                <a:pPr marL="0" indent="0">
                  <a:buNone/>
                </a:pPr>
                <a:endParaRPr lang="en-US" sz="1200" dirty="0" smtClean="0">
                  <a:latin typeface="Arial Unicode MS"/>
                  <a:ea typeface="Arial Unicode MS"/>
                  <a:cs typeface="Arial Unicode MS"/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latin typeface="Arial Unicode MS"/>
                    <a:ea typeface="Arial Unicode MS"/>
                    <a:cs typeface="Arial Unicode MS"/>
                    <a:sym typeface="Wingdings" pitchFamily="2" charset="2"/>
                  </a:rPr>
                  <a:t>In general, savings are:</a:t>
                </a:r>
                <a:br>
                  <a:rPr lang="en-US" sz="2400" dirty="0" smtClean="0">
                    <a:latin typeface="Arial Unicode MS"/>
                    <a:ea typeface="Arial Unicode MS"/>
                    <a:cs typeface="Arial Unicode MS"/>
                    <a:sym typeface="Wingdings" pitchFamily="2" charset="2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Arial Unicode MS"/>
                              <a:cs typeface="Arial Unicode MS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Arial Unicode MS"/>
                              <a:cs typeface="Arial Unicode MS"/>
                              <a:sym typeface="Wingdings" pitchFamily="2" charset="2"/>
                            </a:rPr>
                            <m:t>𝑉</m:t>
                          </m:r>
                          <m:r>
                            <a:rPr lang="en-US" sz="2400" b="0" i="1" smtClean="0">
                              <a:latin typeface="Cambria Math"/>
                              <a:ea typeface="Arial Unicode MS"/>
                              <a:cs typeface="Arial Unicode MS"/>
                              <a:sym typeface="Wingdings" pitchFamily="2" charset="2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  <a:ea typeface="Arial Unicode MS"/>
                              <a:cs typeface="Arial Unicode MS"/>
                              <a:sym typeface="Wingdings" pitchFamily="2" charset="2"/>
                            </a:rPr>
                            <m:t>𝐸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ea typeface="Arial Unicode MS"/>
                                  <a:cs typeface="Arial Unicode MS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ea typeface="Arial Unicode MS"/>
                                  <a:cs typeface="Arial Unicode MS"/>
                                  <a:sym typeface="Wingdings" pitchFamily="2" charset="2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ea typeface="Arial Unicode MS"/>
                                  <a:cs typeface="Arial Unicode MS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/>
                          <a:ea typeface="Arial Unicode MS"/>
                          <a:cs typeface="Arial Unicode MS"/>
                          <a:sym typeface="Wingdings" pitchFamily="2" charset="2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Arial Unicode MS"/>
                              <a:cs typeface="Arial Unicode MS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Arial Unicode MS"/>
                              <a:cs typeface="Arial Unicode MS"/>
                              <a:sym typeface="Wingdings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Arial Unicode MS"/>
                              <a:cs typeface="Arial Unicode MS"/>
                              <a:sym typeface="Wingdings" pitchFamily="2" charset="2"/>
                            </a:rPr>
                            <m:t>𝑉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Arial Unicode MS"/>
                          <a:cs typeface="Arial Unicode MS"/>
                          <a:sym typeface="Wingdings" pitchFamily="2" charset="2"/>
                        </a:rPr>
                        <m:t>+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Arial Unicode MS"/>
                              <a:cs typeface="Arial Unicode MS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Arial Unicode MS"/>
                              <a:cs typeface="Arial Unicode MS"/>
                              <a:sym typeface="Wingdings" pitchFamily="2" charset="2"/>
                            </a:rPr>
                            <m:t>𝐸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ea typeface="Arial Unicode MS"/>
                                  <a:cs typeface="Arial Unicode MS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ea typeface="Arial Unicode MS"/>
                                  <a:cs typeface="Arial Unicode MS"/>
                                  <a:sym typeface="Wingdings" pitchFamily="2" charset="2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ea typeface="Arial Unicode MS"/>
                                  <a:cs typeface="Arial Unicode MS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 smtClean="0">
                  <a:latin typeface="Arial Unicode MS"/>
                  <a:ea typeface="Arial Unicode MS"/>
                  <a:cs typeface="Arial Unicode MS"/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latin typeface="Arial Unicode MS"/>
                    <a:ea typeface="Arial Unicode MS"/>
                    <a:cs typeface="Arial Unicode MS"/>
                    <a:sym typeface="Wingdings" pitchFamily="2" charset="2"/>
                  </a:rPr>
                  <a:t> </a:t>
                </a:r>
                <a:endParaRPr lang="en-US" sz="2400" dirty="0" smtClean="0"/>
              </a:p>
            </p:txBody>
          </p:sp>
        </mc:Choice>
        <mc:Fallback>
          <p:sp>
            <p:nvSpPr>
              <p:cNvPr id="851" name="Content Placeholder 85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81" t="-889" r="-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13</a:t>
            </a:fld>
            <a:endParaRPr lang="en-US"/>
          </a:p>
        </p:txBody>
      </p:sp>
      <p:grpSp>
        <p:nvGrpSpPr>
          <p:cNvPr id="850" name="Group 849"/>
          <p:cNvGrpSpPr>
            <a:grpSpLocks noChangeAspect="1"/>
          </p:cNvGrpSpPr>
          <p:nvPr/>
        </p:nvGrpSpPr>
        <p:grpSpPr>
          <a:xfrm>
            <a:off x="6004903" y="782119"/>
            <a:ext cx="2811717" cy="2804568"/>
            <a:chOff x="1193963" y="1939351"/>
            <a:chExt cx="3330061" cy="3321595"/>
          </a:xfrm>
        </p:grpSpPr>
        <p:grpSp>
          <p:nvGrpSpPr>
            <p:cNvPr id="82" name="Group 81"/>
            <p:cNvGrpSpPr/>
            <p:nvPr/>
          </p:nvGrpSpPr>
          <p:grpSpPr>
            <a:xfrm>
              <a:off x="1193963" y="1939351"/>
              <a:ext cx="627743" cy="3321595"/>
              <a:chOff x="1193963" y="1939351"/>
              <a:chExt cx="627743" cy="3321595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1193963" y="1939351"/>
                <a:ext cx="627743" cy="182880"/>
                <a:chOff x="1201460" y="1939351"/>
                <a:chExt cx="627743" cy="18288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1201460" y="1939351"/>
                  <a:ext cx="182880" cy="182880"/>
                  <a:chOff x="1738489" y="2516293"/>
                  <a:chExt cx="182880" cy="182880"/>
                </a:xfrm>
              </p:grpSpPr>
              <p:sp>
                <p:nvSpPr>
                  <p:cNvPr id="7" name="Rectangle 6"/>
                  <p:cNvSpPr/>
                  <p:nvPr/>
                </p:nvSpPr>
                <p:spPr>
                  <a:xfrm>
                    <a:off x="173848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Rectangle 7"/>
                  <p:cNvSpPr/>
                  <p:nvPr/>
                </p:nvSpPr>
                <p:spPr>
                  <a:xfrm>
                    <a:off x="182992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Rectangle 8"/>
                  <p:cNvSpPr/>
                  <p:nvPr/>
                </p:nvSpPr>
                <p:spPr>
                  <a:xfrm>
                    <a:off x="173848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Rectangle 9"/>
                  <p:cNvSpPr/>
                  <p:nvPr/>
                </p:nvSpPr>
                <p:spPr>
                  <a:xfrm>
                    <a:off x="182992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6" name="Straight Arrow Connector 35"/>
                <p:cNvCxnSpPr/>
                <p:nvPr/>
              </p:nvCxnSpPr>
              <p:spPr>
                <a:xfrm rot="16200000" flipV="1">
                  <a:off x="1606610" y="176280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/>
                <p:cNvCxnSpPr/>
                <p:nvPr/>
              </p:nvCxnSpPr>
              <p:spPr>
                <a:xfrm rot="5400000" flipH="1" flipV="1">
                  <a:off x="1606287" y="185424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9"/>
              <p:cNvGrpSpPr/>
              <p:nvPr/>
            </p:nvGrpSpPr>
            <p:grpSpPr>
              <a:xfrm>
                <a:off x="1193963" y="2122231"/>
                <a:ext cx="627420" cy="627743"/>
                <a:chOff x="1201137" y="2122231"/>
                <a:chExt cx="627420" cy="627743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1201137" y="2567094"/>
                  <a:ext cx="182880" cy="182880"/>
                  <a:chOff x="1738489" y="2516293"/>
                  <a:chExt cx="182880" cy="182880"/>
                </a:xfrm>
              </p:grpSpPr>
              <p:sp>
                <p:nvSpPr>
                  <p:cNvPr id="13" name="Rectangle 12"/>
                  <p:cNvSpPr/>
                  <p:nvPr/>
                </p:nvSpPr>
                <p:spPr>
                  <a:xfrm>
                    <a:off x="173848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182992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173848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>
                  <a:xfrm>
                    <a:off x="182992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0" name="Straight Arrow Connector 19"/>
                <p:cNvCxnSpPr>
                  <a:stCxn id="9" idx="2"/>
                  <a:endCxn id="13" idx="0"/>
                </p:cNvCxnSpPr>
                <p:nvPr/>
              </p:nvCxnSpPr>
              <p:spPr>
                <a:xfrm>
                  <a:off x="1239683" y="2122231"/>
                  <a:ext cx="7174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>
                  <a:stCxn id="14" idx="0"/>
                  <a:endCxn id="10" idx="2"/>
                </p:cNvCxnSpPr>
                <p:nvPr/>
              </p:nvCxnSpPr>
              <p:spPr>
                <a:xfrm flipH="1" flipV="1">
                  <a:off x="1331123" y="2122231"/>
                  <a:ext cx="7174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/>
                <p:nvPr/>
              </p:nvCxnSpPr>
              <p:spPr>
                <a:xfrm rot="16200000" flipV="1">
                  <a:off x="1605963" y="2390544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/>
                <p:nvPr/>
              </p:nvCxnSpPr>
              <p:spPr>
                <a:xfrm rot="5400000" flipH="1" flipV="1">
                  <a:off x="1605964" y="248166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/>
              <p:cNvGrpSpPr/>
              <p:nvPr/>
            </p:nvGrpSpPr>
            <p:grpSpPr>
              <a:xfrm>
                <a:off x="1193963" y="2749974"/>
                <a:ext cx="627420" cy="627743"/>
                <a:chOff x="1201137" y="2122231"/>
                <a:chExt cx="627420" cy="627743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1201137" y="2567094"/>
                  <a:ext cx="182880" cy="182880"/>
                  <a:chOff x="1738489" y="2516293"/>
                  <a:chExt cx="182880" cy="182880"/>
                </a:xfrm>
              </p:grpSpPr>
              <p:sp>
                <p:nvSpPr>
                  <p:cNvPr id="47" name="Rectangle 46"/>
                  <p:cNvSpPr/>
                  <p:nvPr/>
                </p:nvSpPr>
                <p:spPr>
                  <a:xfrm>
                    <a:off x="173848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>
                  <a:xfrm>
                    <a:off x="182992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>
                  <a:xfrm>
                    <a:off x="173848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/>
                  <p:cNvSpPr/>
                  <p:nvPr/>
                </p:nvSpPr>
                <p:spPr>
                  <a:xfrm>
                    <a:off x="182992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43" name="Straight Arrow Connector 42"/>
                <p:cNvCxnSpPr>
                  <a:endCxn id="47" idx="0"/>
                </p:cNvCxnSpPr>
                <p:nvPr/>
              </p:nvCxnSpPr>
              <p:spPr>
                <a:xfrm flipH="1">
                  <a:off x="1246857" y="212223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>
                  <a:stCxn id="48" idx="0"/>
                </p:cNvCxnSpPr>
                <p:nvPr/>
              </p:nvCxnSpPr>
              <p:spPr>
                <a:xfrm flipV="1">
                  <a:off x="1338297" y="212223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>
                <a:xfrm rot="16200000" flipV="1">
                  <a:off x="1605963" y="2390544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/>
                <p:cNvCxnSpPr/>
                <p:nvPr/>
              </p:nvCxnSpPr>
              <p:spPr>
                <a:xfrm rot="5400000" flipH="1" flipV="1">
                  <a:off x="1605964" y="248166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1193963" y="3377717"/>
                <a:ext cx="627420" cy="627743"/>
                <a:chOff x="1201137" y="2122231"/>
                <a:chExt cx="627420" cy="627743"/>
              </a:xfrm>
            </p:grpSpPr>
            <p:grpSp>
              <p:nvGrpSpPr>
                <p:cNvPr id="52" name="Group 51"/>
                <p:cNvGrpSpPr/>
                <p:nvPr/>
              </p:nvGrpSpPr>
              <p:grpSpPr>
                <a:xfrm>
                  <a:off x="1201137" y="2567094"/>
                  <a:ext cx="182880" cy="182880"/>
                  <a:chOff x="1738489" y="2516293"/>
                  <a:chExt cx="182880" cy="182880"/>
                </a:xfrm>
              </p:grpSpPr>
              <p:sp>
                <p:nvSpPr>
                  <p:cNvPr id="57" name="Rectangle 56"/>
                  <p:cNvSpPr/>
                  <p:nvPr/>
                </p:nvSpPr>
                <p:spPr>
                  <a:xfrm>
                    <a:off x="173848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Rectangle 57"/>
                  <p:cNvSpPr/>
                  <p:nvPr/>
                </p:nvSpPr>
                <p:spPr>
                  <a:xfrm>
                    <a:off x="182992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>
                  <a:xfrm>
                    <a:off x="173848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>
                  <a:xfrm>
                    <a:off x="182992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53" name="Straight Arrow Connector 52"/>
                <p:cNvCxnSpPr>
                  <a:endCxn id="57" idx="0"/>
                </p:cNvCxnSpPr>
                <p:nvPr/>
              </p:nvCxnSpPr>
              <p:spPr>
                <a:xfrm flipH="1">
                  <a:off x="1246857" y="212223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/>
                <p:cNvCxnSpPr>
                  <a:stCxn id="58" idx="0"/>
                </p:cNvCxnSpPr>
                <p:nvPr/>
              </p:nvCxnSpPr>
              <p:spPr>
                <a:xfrm flipV="1">
                  <a:off x="1338297" y="212223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/>
                <p:cNvCxnSpPr/>
                <p:nvPr/>
              </p:nvCxnSpPr>
              <p:spPr>
                <a:xfrm rot="16200000" flipV="1">
                  <a:off x="1605963" y="2390544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/>
                <p:cNvCxnSpPr/>
                <p:nvPr/>
              </p:nvCxnSpPr>
              <p:spPr>
                <a:xfrm rot="5400000" flipH="1" flipV="1">
                  <a:off x="1605964" y="248166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up 60"/>
              <p:cNvGrpSpPr/>
              <p:nvPr/>
            </p:nvGrpSpPr>
            <p:grpSpPr>
              <a:xfrm>
                <a:off x="1193963" y="4005460"/>
                <a:ext cx="627420" cy="627743"/>
                <a:chOff x="1201137" y="2122231"/>
                <a:chExt cx="627420" cy="627743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1201137" y="2567094"/>
                  <a:ext cx="182880" cy="182880"/>
                  <a:chOff x="1738489" y="2516293"/>
                  <a:chExt cx="182880" cy="182880"/>
                </a:xfrm>
              </p:grpSpPr>
              <p:sp>
                <p:nvSpPr>
                  <p:cNvPr id="67" name="Rectangle 66"/>
                  <p:cNvSpPr/>
                  <p:nvPr/>
                </p:nvSpPr>
                <p:spPr>
                  <a:xfrm>
                    <a:off x="173848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>
                  <a:xfrm>
                    <a:off x="182992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173848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182992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63" name="Straight Arrow Connector 62"/>
                <p:cNvCxnSpPr>
                  <a:endCxn id="67" idx="0"/>
                </p:cNvCxnSpPr>
                <p:nvPr/>
              </p:nvCxnSpPr>
              <p:spPr>
                <a:xfrm flipH="1">
                  <a:off x="1246857" y="212223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/>
                <p:cNvCxnSpPr>
                  <a:stCxn id="68" idx="0"/>
                </p:cNvCxnSpPr>
                <p:nvPr/>
              </p:nvCxnSpPr>
              <p:spPr>
                <a:xfrm flipV="1">
                  <a:off x="1338297" y="212223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/>
                <p:cNvCxnSpPr/>
                <p:nvPr/>
              </p:nvCxnSpPr>
              <p:spPr>
                <a:xfrm rot="16200000" flipV="1">
                  <a:off x="1605963" y="2390544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rot="5400000" flipH="1" flipV="1">
                  <a:off x="1605964" y="248166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oup 70"/>
              <p:cNvGrpSpPr/>
              <p:nvPr/>
            </p:nvGrpSpPr>
            <p:grpSpPr>
              <a:xfrm>
                <a:off x="1193963" y="4633203"/>
                <a:ext cx="627420" cy="627743"/>
                <a:chOff x="1201137" y="2122231"/>
                <a:chExt cx="627420" cy="627743"/>
              </a:xfrm>
            </p:grpSpPr>
            <p:grpSp>
              <p:nvGrpSpPr>
                <p:cNvPr id="72" name="Group 71"/>
                <p:cNvGrpSpPr/>
                <p:nvPr/>
              </p:nvGrpSpPr>
              <p:grpSpPr>
                <a:xfrm>
                  <a:off x="1201137" y="2567094"/>
                  <a:ext cx="182880" cy="182880"/>
                  <a:chOff x="1738489" y="2516293"/>
                  <a:chExt cx="182880" cy="182880"/>
                </a:xfrm>
              </p:grpSpPr>
              <p:sp>
                <p:nvSpPr>
                  <p:cNvPr id="77" name="Rectangle 76"/>
                  <p:cNvSpPr/>
                  <p:nvPr/>
                </p:nvSpPr>
                <p:spPr>
                  <a:xfrm>
                    <a:off x="173848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>
                  <a:xfrm>
                    <a:off x="182992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>
                  <a:xfrm>
                    <a:off x="173848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Rectangle 79"/>
                  <p:cNvSpPr/>
                  <p:nvPr/>
                </p:nvSpPr>
                <p:spPr>
                  <a:xfrm>
                    <a:off x="182992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73" name="Straight Arrow Connector 72"/>
                <p:cNvCxnSpPr>
                  <a:endCxn id="77" idx="0"/>
                </p:cNvCxnSpPr>
                <p:nvPr/>
              </p:nvCxnSpPr>
              <p:spPr>
                <a:xfrm flipH="1">
                  <a:off x="1246857" y="212223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/>
                <p:cNvCxnSpPr>
                  <a:stCxn id="78" idx="0"/>
                </p:cNvCxnSpPr>
                <p:nvPr/>
              </p:nvCxnSpPr>
              <p:spPr>
                <a:xfrm flipV="1">
                  <a:off x="1338297" y="212223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/>
                <p:nvPr/>
              </p:nvCxnSpPr>
              <p:spPr>
                <a:xfrm rot="16200000" flipV="1">
                  <a:off x="1605963" y="2390544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Arrow Connector 75"/>
                <p:cNvCxnSpPr/>
                <p:nvPr/>
              </p:nvCxnSpPr>
              <p:spPr>
                <a:xfrm rot="5400000" flipH="1" flipV="1">
                  <a:off x="1605964" y="248166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" name="Group 82"/>
            <p:cNvGrpSpPr/>
            <p:nvPr/>
          </p:nvGrpSpPr>
          <p:grpSpPr>
            <a:xfrm>
              <a:off x="1824528" y="1939351"/>
              <a:ext cx="627743" cy="3321595"/>
              <a:chOff x="1193963" y="1939351"/>
              <a:chExt cx="627743" cy="3321595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1193963" y="1939351"/>
                <a:ext cx="627743" cy="182880"/>
                <a:chOff x="1201460" y="1939351"/>
                <a:chExt cx="627743" cy="182880"/>
              </a:xfrm>
            </p:grpSpPr>
            <p:grpSp>
              <p:nvGrpSpPr>
                <p:cNvPr id="135" name="Group 134"/>
                <p:cNvGrpSpPr/>
                <p:nvPr/>
              </p:nvGrpSpPr>
              <p:grpSpPr>
                <a:xfrm>
                  <a:off x="1201460" y="1939351"/>
                  <a:ext cx="182880" cy="182880"/>
                  <a:chOff x="1738489" y="2516293"/>
                  <a:chExt cx="182880" cy="182880"/>
                </a:xfrm>
              </p:grpSpPr>
              <p:sp>
                <p:nvSpPr>
                  <p:cNvPr id="138" name="Rectangle 137"/>
                  <p:cNvSpPr/>
                  <p:nvPr/>
                </p:nvSpPr>
                <p:spPr>
                  <a:xfrm>
                    <a:off x="173848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" name="Rectangle 138"/>
                  <p:cNvSpPr/>
                  <p:nvPr/>
                </p:nvSpPr>
                <p:spPr>
                  <a:xfrm>
                    <a:off x="182992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Rectangle 139"/>
                  <p:cNvSpPr/>
                  <p:nvPr/>
                </p:nvSpPr>
                <p:spPr>
                  <a:xfrm>
                    <a:off x="173848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Rectangle 140"/>
                  <p:cNvSpPr/>
                  <p:nvPr/>
                </p:nvSpPr>
                <p:spPr>
                  <a:xfrm>
                    <a:off x="182992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36" name="Straight Arrow Connector 135"/>
                <p:cNvCxnSpPr/>
                <p:nvPr/>
              </p:nvCxnSpPr>
              <p:spPr>
                <a:xfrm rot="16200000" flipV="1">
                  <a:off x="1606610" y="176280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Arrow Connector 136"/>
                <p:cNvCxnSpPr/>
                <p:nvPr/>
              </p:nvCxnSpPr>
              <p:spPr>
                <a:xfrm rot="5400000" flipH="1" flipV="1">
                  <a:off x="1606287" y="185424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/>
            </p:nvGrpSpPr>
            <p:grpSpPr>
              <a:xfrm>
                <a:off x="1193963" y="2122231"/>
                <a:ext cx="627420" cy="627743"/>
                <a:chOff x="1201137" y="2122231"/>
                <a:chExt cx="627420" cy="627743"/>
              </a:xfrm>
            </p:grpSpPr>
            <p:grpSp>
              <p:nvGrpSpPr>
                <p:cNvPr id="126" name="Group 125"/>
                <p:cNvGrpSpPr/>
                <p:nvPr/>
              </p:nvGrpSpPr>
              <p:grpSpPr>
                <a:xfrm>
                  <a:off x="1201137" y="2567094"/>
                  <a:ext cx="182880" cy="182880"/>
                  <a:chOff x="1738489" y="2516293"/>
                  <a:chExt cx="182880" cy="182880"/>
                </a:xfrm>
              </p:grpSpPr>
              <p:sp>
                <p:nvSpPr>
                  <p:cNvPr id="131" name="Rectangle 130"/>
                  <p:cNvSpPr/>
                  <p:nvPr/>
                </p:nvSpPr>
                <p:spPr>
                  <a:xfrm>
                    <a:off x="173848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Rectangle 131"/>
                  <p:cNvSpPr/>
                  <p:nvPr/>
                </p:nvSpPr>
                <p:spPr>
                  <a:xfrm>
                    <a:off x="182992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Rectangle 132"/>
                  <p:cNvSpPr/>
                  <p:nvPr/>
                </p:nvSpPr>
                <p:spPr>
                  <a:xfrm>
                    <a:off x="173848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Rectangle 133"/>
                  <p:cNvSpPr/>
                  <p:nvPr/>
                </p:nvSpPr>
                <p:spPr>
                  <a:xfrm>
                    <a:off x="182992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27" name="Straight Arrow Connector 126"/>
                <p:cNvCxnSpPr>
                  <a:stCxn id="140" idx="2"/>
                  <a:endCxn id="131" idx="0"/>
                </p:cNvCxnSpPr>
                <p:nvPr/>
              </p:nvCxnSpPr>
              <p:spPr>
                <a:xfrm>
                  <a:off x="1239683" y="2122231"/>
                  <a:ext cx="7174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Arrow Connector 127"/>
                <p:cNvCxnSpPr>
                  <a:stCxn id="132" idx="0"/>
                  <a:endCxn id="141" idx="2"/>
                </p:cNvCxnSpPr>
                <p:nvPr/>
              </p:nvCxnSpPr>
              <p:spPr>
                <a:xfrm flipH="1" flipV="1">
                  <a:off x="1331123" y="2122231"/>
                  <a:ext cx="7174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Arrow Connector 128"/>
                <p:cNvCxnSpPr/>
                <p:nvPr/>
              </p:nvCxnSpPr>
              <p:spPr>
                <a:xfrm rot="16200000" flipV="1">
                  <a:off x="1605963" y="2390544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Arrow Connector 129"/>
                <p:cNvCxnSpPr/>
                <p:nvPr/>
              </p:nvCxnSpPr>
              <p:spPr>
                <a:xfrm rot="5400000" flipH="1" flipV="1">
                  <a:off x="1605964" y="248166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Group 85"/>
              <p:cNvGrpSpPr/>
              <p:nvPr/>
            </p:nvGrpSpPr>
            <p:grpSpPr>
              <a:xfrm>
                <a:off x="1193963" y="2749974"/>
                <a:ext cx="627420" cy="627743"/>
                <a:chOff x="1201137" y="2122231"/>
                <a:chExt cx="627420" cy="627743"/>
              </a:xfrm>
            </p:grpSpPr>
            <p:grpSp>
              <p:nvGrpSpPr>
                <p:cNvPr id="117" name="Group 116"/>
                <p:cNvGrpSpPr/>
                <p:nvPr/>
              </p:nvGrpSpPr>
              <p:grpSpPr>
                <a:xfrm>
                  <a:off x="1201137" y="2567094"/>
                  <a:ext cx="182880" cy="182880"/>
                  <a:chOff x="1738489" y="2516293"/>
                  <a:chExt cx="182880" cy="182880"/>
                </a:xfrm>
              </p:grpSpPr>
              <p:sp>
                <p:nvSpPr>
                  <p:cNvPr id="122" name="Rectangle 121"/>
                  <p:cNvSpPr/>
                  <p:nvPr/>
                </p:nvSpPr>
                <p:spPr>
                  <a:xfrm>
                    <a:off x="173848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Rectangle 122"/>
                  <p:cNvSpPr/>
                  <p:nvPr/>
                </p:nvSpPr>
                <p:spPr>
                  <a:xfrm>
                    <a:off x="182992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 123"/>
                  <p:cNvSpPr/>
                  <p:nvPr/>
                </p:nvSpPr>
                <p:spPr>
                  <a:xfrm>
                    <a:off x="173848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Rectangle 124"/>
                  <p:cNvSpPr/>
                  <p:nvPr/>
                </p:nvSpPr>
                <p:spPr>
                  <a:xfrm>
                    <a:off x="182992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18" name="Straight Arrow Connector 117"/>
                <p:cNvCxnSpPr>
                  <a:endCxn id="122" idx="0"/>
                </p:cNvCxnSpPr>
                <p:nvPr/>
              </p:nvCxnSpPr>
              <p:spPr>
                <a:xfrm flipH="1">
                  <a:off x="1246857" y="212223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Arrow Connector 118"/>
                <p:cNvCxnSpPr>
                  <a:stCxn id="123" idx="0"/>
                </p:cNvCxnSpPr>
                <p:nvPr/>
              </p:nvCxnSpPr>
              <p:spPr>
                <a:xfrm flipV="1">
                  <a:off x="1338297" y="212223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/>
                <p:cNvCxnSpPr/>
                <p:nvPr/>
              </p:nvCxnSpPr>
              <p:spPr>
                <a:xfrm rot="16200000" flipV="1">
                  <a:off x="1605963" y="2390544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Arrow Connector 120"/>
                <p:cNvCxnSpPr/>
                <p:nvPr/>
              </p:nvCxnSpPr>
              <p:spPr>
                <a:xfrm rot="5400000" flipH="1" flipV="1">
                  <a:off x="1605964" y="248166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86"/>
              <p:cNvGrpSpPr/>
              <p:nvPr/>
            </p:nvGrpSpPr>
            <p:grpSpPr>
              <a:xfrm>
                <a:off x="1193963" y="3377717"/>
                <a:ext cx="627420" cy="627743"/>
                <a:chOff x="1201137" y="2122231"/>
                <a:chExt cx="627420" cy="627743"/>
              </a:xfrm>
            </p:grpSpPr>
            <p:grpSp>
              <p:nvGrpSpPr>
                <p:cNvPr id="108" name="Group 107"/>
                <p:cNvGrpSpPr/>
                <p:nvPr/>
              </p:nvGrpSpPr>
              <p:grpSpPr>
                <a:xfrm>
                  <a:off x="1201137" y="2567094"/>
                  <a:ext cx="182880" cy="182880"/>
                  <a:chOff x="1738489" y="2516293"/>
                  <a:chExt cx="182880" cy="182880"/>
                </a:xfrm>
              </p:grpSpPr>
              <p:sp>
                <p:nvSpPr>
                  <p:cNvPr id="113" name="Rectangle 112"/>
                  <p:cNvSpPr/>
                  <p:nvPr/>
                </p:nvSpPr>
                <p:spPr>
                  <a:xfrm>
                    <a:off x="173848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Rectangle 113"/>
                  <p:cNvSpPr/>
                  <p:nvPr/>
                </p:nvSpPr>
                <p:spPr>
                  <a:xfrm>
                    <a:off x="182992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Rectangle 114"/>
                  <p:cNvSpPr/>
                  <p:nvPr/>
                </p:nvSpPr>
                <p:spPr>
                  <a:xfrm>
                    <a:off x="173848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Rectangle 115"/>
                  <p:cNvSpPr/>
                  <p:nvPr/>
                </p:nvSpPr>
                <p:spPr>
                  <a:xfrm>
                    <a:off x="182992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09" name="Straight Arrow Connector 108"/>
                <p:cNvCxnSpPr>
                  <a:endCxn id="113" idx="0"/>
                </p:cNvCxnSpPr>
                <p:nvPr/>
              </p:nvCxnSpPr>
              <p:spPr>
                <a:xfrm flipH="1">
                  <a:off x="1246857" y="212223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Arrow Connector 109"/>
                <p:cNvCxnSpPr>
                  <a:stCxn id="114" idx="0"/>
                </p:cNvCxnSpPr>
                <p:nvPr/>
              </p:nvCxnSpPr>
              <p:spPr>
                <a:xfrm flipV="1">
                  <a:off x="1338297" y="212223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Arrow Connector 110"/>
                <p:cNvCxnSpPr/>
                <p:nvPr/>
              </p:nvCxnSpPr>
              <p:spPr>
                <a:xfrm rot="16200000" flipV="1">
                  <a:off x="1605963" y="2390544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Arrow Connector 111"/>
                <p:cNvCxnSpPr/>
                <p:nvPr/>
              </p:nvCxnSpPr>
              <p:spPr>
                <a:xfrm rot="5400000" flipH="1" flipV="1">
                  <a:off x="1605964" y="248166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/>
              <p:cNvGrpSpPr/>
              <p:nvPr/>
            </p:nvGrpSpPr>
            <p:grpSpPr>
              <a:xfrm>
                <a:off x="1193963" y="4005460"/>
                <a:ext cx="627420" cy="627743"/>
                <a:chOff x="1201137" y="2122231"/>
                <a:chExt cx="627420" cy="627743"/>
              </a:xfrm>
            </p:grpSpPr>
            <p:grpSp>
              <p:nvGrpSpPr>
                <p:cNvPr id="99" name="Group 98"/>
                <p:cNvGrpSpPr/>
                <p:nvPr/>
              </p:nvGrpSpPr>
              <p:grpSpPr>
                <a:xfrm>
                  <a:off x="1201137" y="2567094"/>
                  <a:ext cx="182880" cy="182880"/>
                  <a:chOff x="1738489" y="2516293"/>
                  <a:chExt cx="182880" cy="182880"/>
                </a:xfrm>
              </p:grpSpPr>
              <p:sp>
                <p:nvSpPr>
                  <p:cNvPr id="104" name="Rectangle 103"/>
                  <p:cNvSpPr/>
                  <p:nvPr/>
                </p:nvSpPr>
                <p:spPr>
                  <a:xfrm>
                    <a:off x="173848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/>
                  <p:cNvSpPr/>
                  <p:nvPr/>
                </p:nvSpPr>
                <p:spPr>
                  <a:xfrm>
                    <a:off x="182992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Rectangle 105"/>
                  <p:cNvSpPr/>
                  <p:nvPr/>
                </p:nvSpPr>
                <p:spPr>
                  <a:xfrm>
                    <a:off x="173848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/>
                  <p:cNvSpPr/>
                  <p:nvPr/>
                </p:nvSpPr>
                <p:spPr>
                  <a:xfrm>
                    <a:off x="182992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00" name="Straight Arrow Connector 99"/>
                <p:cNvCxnSpPr>
                  <a:endCxn id="104" idx="0"/>
                </p:cNvCxnSpPr>
                <p:nvPr/>
              </p:nvCxnSpPr>
              <p:spPr>
                <a:xfrm flipH="1">
                  <a:off x="1246857" y="212223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Arrow Connector 100"/>
                <p:cNvCxnSpPr>
                  <a:stCxn id="105" idx="0"/>
                </p:cNvCxnSpPr>
                <p:nvPr/>
              </p:nvCxnSpPr>
              <p:spPr>
                <a:xfrm flipV="1">
                  <a:off x="1338297" y="212223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Arrow Connector 101"/>
                <p:cNvCxnSpPr/>
                <p:nvPr/>
              </p:nvCxnSpPr>
              <p:spPr>
                <a:xfrm rot="16200000" flipV="1">
                  <a:off x="1605963" y="2390544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Arrow Connector 102"/>
                <p:cNvCxnSpPr/>
                <p:nvPr/>
              </p:nvCxnSpPr>
              <p:spPr>
                <a:xfrm rot="5400000" flipH="1" flipV="1">
                  <a:off x="1605964" y="248166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/>
              <p:cNvGrpSpPr/>
              <p:nvPr/>
            </p:nvGrpSpPr>
            <p:grpSpPr>
              <a:xfrm>
                <a:off x="1193963" y="4633203"/>
                <a:ext cx="627420" cy="627743"/>
                <a:chOff x="1201137" y="2122231"/>
                <a:chExt cx="627420" cy="627743"/>
              </a:xfrm>
            </p:grpSpPr>
            <p:grpSp>
              <p:nvGrpSpPr>
                <p:cNvPr id="90" name="Group 89"/>
                <p:cNvGrpSpPr/>
                <p:nvPr/>
              </p:nvGrpSpPr>
              <p:grpSpPr>
                <a:xfrm>
                  <a:off x="1201137" y="2567094"/>
                  <a:ext cx="182880" cy="182880"/>
                  <a:chOff x="1738489" y="2516293"/>
                  <a:chExt cx="182880" cy="182880"/>
                </a:xfrm>
              </p:grpSpPr>
              <p:sp>
                <p:nvSpPr>
                  <p:cNvPr id="95" name="Rectangle 94"/>
                  <p:cNvSpPr/>
                  <p:nvPr/>
                </p:nvSpPr>
                <p:spPr>
                  <a:xfrm>
                    <a:off x="173848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>
                  <a:xfrm>
                    <a:off x="182992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Rectangle 96"/>
                  <p:cNvSpPr/>
                  <p:nvPr/>
                </p:nvSpPr>
                <p:spPr>
                  <a:xfrm>
                    <a:off x="173848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Rectangle 97"/>
                  <p:cNvSpPr/>
                  <p:nvPr/>
                </p:nvSpPr>
                <p:spPr>
                  <a:xfrm>
                    <a:off x="182992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91" name="Straight Arrow Connector 90"/>
                <p:cNvCxnSpPr>
                  <a:endCxn id="95" idx="0"/>
                </p:cNvCxnSpPr>
                <p:nvPr/>
              </p:nvCxnSpPr>
              <p:spPr>
                <a:xfrm flipH="1">
                  <a:off x="1246857" y="212223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Arrow Connector 91"/>
                <p:cNvCxnSpPr>
                  <a:stCxn id="96" idx="0"/>
                </p:cNvCxnSpPr>
                <p:nvPr/>
              </p:nvCxnSpPr>
              <p:spPr>
                <a:xfrm flipV="1">
                  <a:off x="1338297" y="212223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Arrow Connector 92"/>
                <p:cNvCxnSpPr/>
                <p:nvPr/>
              </p:nvCxnSpPr>
              <p:spPr>
                <a:xfrm rot="16200000" flipV="1">
                  <a:off x="1605963" y="2390544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Arrow Connector 93"/>
                <p:cNvCxnSpPr/>
                <p:nvPr/>
              </p:nvCxnSpPr>
              <p:spPr>
                <a:xfrm rot="5400000" flipH="1" flipV="1">
                  <a:off x="1605964" y="248166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2" name="Group 141"/>
            <p:cNvGrpSpPr/>
            <p:nvPr/>
          </p:nvGrpSpPr>
          <p:grpSpPr>
            <a:xfrm>
              <a:off x="2452271" y="1939351"/>
              <a:ext cx="627743" cy="3321595"/>
              <a:chOff x="1193963" y="1939351"/>
              <a:chExt cx="627743" cy="3321595"/>
            </a:xfrm>
          </p:grpSpPr>
          <p:grpSp>
            <p:nvGrpSpPr>
              <p:cNvPr id="143" name="Group 142"/>
              <p:cNvGrpSpPr/>
              <p:nvPr/>
            </p:nvGrpSpPr>
            <p:grpSpPr>
              <a:xfrm>
                <a:off x="1193963" y="1939351"/>
                <a:ext cx="627743" cy="182880"/>
                <a:chOff x="1201460" y="1939351"/>
                <a:chExt cx="627743" cy="182880"/>
              </a:xfrm>
            </p:grpSpPr>
            <p:grpSp>
              <p:nvGrpSpPr>
                <p:cNvPr id="194" name="Group 193"/>
                <p:cNvGrpSpPr/>
                <p:nvPr/>
              </p:nvGrpSpPr>
              <p:grpSpPr>
                <a:xfrm>
                  <a:off x="1201460" y="1939351"/>
                  <a:ext cx="182880" cy="182880"/>
                  <a:chOff x="1738489" y="2516293"/>
                  <a:chExt cx="182880" cy="182880"/>
                </a:xfrm>
              </p:grpSpPr>
              <p:sp>
                <p:nvSpPr>
                  <p:cNvPr id="197" name="Rectangle 196"/>
                  <p:cNvSpPr/>
                  <p:nvPr/>
                </p:nvSpPr>
                <p:spPr>
                  <a:xfrm>
                    <a:off x="173848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8" name="Rectangle 197"/>
                  <p:cNvSpPr/>
                  <p:nvPr/>
                </p:nvSpPr>
                <p:spPr>
                  <a:xfrm>
                    <a:off x="182992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9" name="Rectangle 198"/>
                  <p:cNvSpPr/>
                  <p:nvPr/>
                </p:nvSpPr>
                <p:spPr>
                  <a:xfrm>
                    <a:off x="173848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Rectangle 199"/>
                  <p:cNvSpPr/>
                  <p:nvPr/>
                </p:nvSpPr>
                <p:spPr>
                  <a:xfrm>
                    <a:off x="182992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95" name="Straight Arrow Connector 194"/>
                <p:cNvCxnSpPr/>
                <p:nvPr/>
              </p:nvCxnSpPr>
              <p:spPr>
                <a:xfrm rot="16200000" flipV="1">
                  <a:off x="1606610" y="176280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Arrow Connector 195"/>
                <p:cNvCxnSpPr/>
                <p:nvPr/>
              </p:nvCxnSpPr>
              <p:spPr>
                <a:xfrm rot="5400000" flipH="1" flipV="1">
                  <a:off x="1606287" y="185424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4" name="Group 143"/>
              <p:cNvGrpSpPr/>
              <p:nvPr/>
            </p:nvGrpSpPr>
            <p:grpSpPr>
              <a:xfrm>
                <a:off x="1193963" y="2122231"/>
                <a:ext cx="627420" cy="627743"/>
                <a:chOff x="1201137" y="2122231"/>
                <a:chExt cx="627420" cy="627743"/>
              </a:xfrm>
            </p:grpSpPr>
            <p:grpSp>
              <p:nvGrpSpPr>
                <p:cNvPr id="185" name="Group 184"/>
                <p:cNvGrpSpPr/>
                <p:nvPr/>
              </p:nvGrpSpPr>
              <p:grpSpPr>
                <a:xfrm>
                  <a:off x="1201137" y="2567094"/>
                  <a:ext cx="182880" cy="182880"/>
                  <a:chOff x="1738489" y="2516293"/>
                  <a:chExt cx="182880" cy="182880"/>
                </a:xfrm>
              </p:grpSpPr>
              <p:sp>
                <p:nvSpPr>
                  <p:cNvPr id="190" name="Rectangle 189"/>
                  <p:cNvSpPr/>
                  <p:nvPr/>
                </p:nvSpPr>
                <p:spPr>
                  <a:xfrm>
                    <a:off x="173848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Rectangle 190"/>
                  <p:cNvSpPr/>
                  <p:nvPr/>
                </p:nvSpPr>
                <p:spPr>
                  <a:xfrm>
                    <a:off x="182992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Rectangle 191"/>
                  <p:cNvSpPr/>
                  <p:nvPr/>
                </p:nvSpPr>
                <p:spPr>
                  <a:xfrm>
                    <a:off x="173848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" name="Rectangle 192"/>
                  <p:cNvSpPr/>
                  <p:nvPr/>
                </p:nvSpPr>
                <p:spPr>
                  <a:xfrm>
                    <a:off x="182992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86" name="Straight Arrow Connector 185"/>
                <p:cNvCxnSpPr>
                  <a:stCxn id="199" idx="2"/>
                  <a:endCxn id="190" idx="0"/>
                </p:cNvCxnSpPr>
                <p:nvPr/>
              </p:nvCxnSpPr>
              <p:spPr>
                <a:xfrm>
                  <a:off x="1239683" y="2122231"/>
                  <a:ext cx="7174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Arrow Connector 186"/>
                <p:cNvCxnSpPr>
                  <a:stCxn id="191" idx="0"/>
                  <a:endCxn id="200" idx="2"/>
                </p:cNvCxnSpPr>
                <p:nvPr/>
              </p:nvCxnSpPr>
              <p:spPr>
                <a:xfrm flipH="1" flipV="1">
                  <a:off x="1331123" y="2122231"/>
                  <a:ext cx="7174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Arrow Connector 187"/>
                <p:cNvCxnSpPr/>
                <p:nvPr/>
              </p:nvCxnSpPr>
              <p:spPr>
                <a:xfrm rot="16200000" flipV="1">
                  <a:off x="1605963" y="2390544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Arrow Connector 188"/>
                <p:cNvCxnSpPr/>
                <p:nvPr/>
              </p:nvCxnSpPr>
              <p:spPr>
                <a:xfrm rot="5400000" flipH="1" flipV="1">
                  <a:off x="1605964" y="248166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5" name="Group 144"/>
              <p:cNvGrpSpPr/>
              <p:nvPr/>
            </p:nvGrpSpPr>
            <p:grpSpPr>
              <a:xfrm>
                <a:off x="1193963" y="2749974"/>
                <a:ext cx="627420" cy="627743"/>
                <a:chOff x="1201137" y="2122231"/>
                <a:chExt cx="627420" cy="627743"/>
              </a:xfrm>
            </p:grpSpPr>
            <p:grpSp>
              <p:nvGrpSpPr>
                <p:cNvPr id="176" name="Group 175"/>
                <p:cNvGrpSpPr/>
                <p:nvPr/>
              </p:nvGrpSpPr>
              <p:grpSpPr>
                <a:xfrm>
                  <a:off x="1201137" y="2567094"/>
                  <a:ext cx="182880" cy="182880"/>
                  <a:chOff x="1738489" y="2516293"/>
                  <a:chExt cx="182880" cy="182880"/>
                </a:xfrm>
              </p:grpSpPr>
              <p:sp>
                <p:nvSpPr>
                  <p:cNvPr id="181" name="Rectangle 180"/>
                  <p:cNvSpPr/>
                  <p:nvPr/>
                </p:nvSpPr>
                <p:spPr>
                  <a:xfrm>
                    <a:off x="173848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Rectangle 181"/>
                  <p:cNvSpPr/>
                  <p:nvPr/>
                </p:nvSpPr>
                <p:spPr>
                  <a:xfrm>
                    <a:off x="182992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Rectangle 182"/>
                  <p:cNvSpPr/>
                  <p:nvPr/>
                </p:nvSpPr>
                <p:spPr>
                  <a:xfrm>
                    <a:off x="173848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" name="Rectangle 183"/>
                  <p:cNvSpPr/>
                  <p:nvPr/>
                </p:nvSpPr>
                <p:spPr>
                  <a:xfrm>
                    <a:off x="182992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77" name="Straight Arrow Connector 176"/>
                <p:cNvCxnSpPr>
                  <a:endCxn id="181" idx="0"/>
                </p:cNvCxnSpPr>
                <p:nvPr/>
              </p:nvCxnSpPr>
              <p:spPr>
                <a:xfrm flipH="1">
                  <a:off x="1246857" y="212223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Arrow Connector 177"/>
                <p:cNvCxnSpPr>
                  <a:stCxn id="182" idx="0"/>
                </p:cNvCxnSpPr>
                <p:nvPr/>
              </p:nvCxnSpPr>
              <p:spPr>
                <a:xfrm flipV="1">
                  <a:off x="1338297" y="212223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Arrow Connector 178"/>
                <p:cNvCxnSpPr/>
                <p:nvPr/>
              </p:nvCxnSpPr>
              <p:spPr>
                <a:xfrm rot="16200000" flipV="1">
                  <a:off x="1605963" y="2390544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Arrow Connector 179"/>
                <p:cNvCxnSpPr/>
                <p:nvPr/>
              </p:nvCxnSpPr>
              <p:spPr>
                <a:xfrm rot="5400000" flipH="1" flipV="1">
                  <a:off x="1605964" y="248166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193963" y="3377717"/>
                <a:ext cx="627420" cy="627743"/>
                <a:chOff x="1201137" y="2122231"/>
                <a:chExt cx="627420" cy="627743"/>
              </a:xfrm>
            </p:grpSpPr>
            <p:grpSp>
              <p:nvGrpSpPr>
                <p:cNvPr id="167" name="Group 166"/>
                <p:cNvGrpSpPr/>
                <p:nvPr/>
              </p:nvGrpSpPr>
              <p:grpSpPr>
                <a:xfrm>
                  <a:off x="1201137" y="2567094"/>
                  <a:ext cx="182880" cy="182880"/>
                  <a:chOff x="1738489" y="2516293"/>
                  <a:chExt cx="182880" cy="182880"/>
                </a:xfrm>
              </p:grpSpPr>
              <p:sp>
                <p:nvSpPr>
                  <p:cNvPr id="172" name="Rectangle 171"/>
                  <p:cNvSpPr/>
                  <p:nvPr/>
                </p:nvSpPr>
                <p:spPr>
                  <a:xfrm>
                    <a:off x="173848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" name="Rectangle 172"/>
                  <p:cNvSpPr/>
                  <p:nvPr/>
                </p:nvSpPr>
                <p:spPr>
                  <a:xfrm>
                    <a:off x="182992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/>
                  <p:cNvSpPr/>
                  <p:nvPr/>
                </p:nvSpPr>
                <p:spPr>
                  <a:xfrm>
                    <a:off x="173848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Rectangle 174"/>
                  <p:cNvSpPr/>
                  <p:nvPr/>
                </p:nvSpPr>
                <p:spPr>
                  <a:xfrm>
                    <a:off x="182992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68" name="Straight Arrow Connector 167"/>
                <p:cNvCxnSpPr>
                  <a:endCxn id="172" idx="0"/>
                </p:cNvCxnSpPr>
                <p:nvPr/>
              </p:nvCxnSpPr>
              <p:spPr>
                <a:xfrm flipH="1">
                  <a:off x="1246857" y="212223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Arrow Connector 168"/>
                <p:cNvCxnSpPr>
                  <a:stCxn id="173" idx="0"/>
                </p:cNvCxnSpPr>
                <p:nvPr/>
              </p:nvCxnSpPr>
              <p:spPr>
                <a:xfrm flipV="1">
                  <a:off x="1338297" y="212223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Arrow Connector 169"/>
                <p:cNvCxnSpPr/>
                <p:nvPr/>
              </p:nvCxnSpPr>
              <p:spPr>
                <a:xfrm rot="16200000" flipV="1">
                  <a:off x="1605963" y="2390544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Arrow Connector 170"/>
                <p:cNvCxnSpPr/>
                <p:nvPr/>
              </p:nvCxnSpPr>
              <p:spPr>
                <a:xfrm rot="5400000" flipH="1" flipV="1">
                  <a:off x="1605964" y="248166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7" name="Group 146"/>
              <p:cNvGrpSpPr/>
              <p:nvPr/>
            </p:nvGrpSpPr>
            <p:grpSpPr>
              <a:xfrm>
                <a:off x="1193963" y="4005460"/>
                <a:ext cx="627420" cy="627743"/>
                <a:chOff x="1201137" y="2122231"/>
                <a:chExt cx="627420" cy="627743"/>
              </a:xfrm>
            </p:grpSpPr>
            <p:grpSp>
              <p:nvGrpSpPr>
                <p:cNvPr id="158" name="Group 157"/>
                <p:cNvGrpSpPr/>
                <p:nvPr/>
              </p:nvGrpSpPr>
              <p:grpSpPr>
                <a:xfrm>
                  <a:off x="1201137" y="2567094"/>
                  <a:ext cx="182880" cy="182880"/>
                  <a:chOff x="1738489" y="2516293"/>
                  <a:chExt cx="182880" cy="182880"/>
                </a:xfrm>
              </p:grpSpPr>
              <p:sp>
                <p:nvSpPr>
                  <p:cNvPr id="163" name="Rectangle 162"/>
                  <p:cNvSpPr/>
                  <p:nvPr/>
                </p:nvSpPr>
                <p:spPr>
                  <a:xfrm>
                    <a:off x="173848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Rectangle 163"/>
                  <p:cNvSpPr/>
                  <p:nvPr/>
                </p:nvSpPr>
                <p:spPr>
                  <a:xfrm>
                    <a:off x="182992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>
                  <a:xfrm>
                    <a:off x="173848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Rectangle 165"/>
                  <p:cNvSpPr/>
                  <p:nvPr/>
                </p:nvSpPr>
                <p:spPr>
                  <a:xfrm>
                    <a:off x="182992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59" name="Straight Arrow Connector 158"/>
                <p:cNvCxnSpPr>
                  <a:endCxn id="163" idx="0"/>
                </p:cNvCxnSpPr>
                <p:nvPr/>
              </p:nvCxnSpPr>
              <p:spPr>
                <a:xfrm flipH="1">
                  <a:off x="1246857" y="212223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Arrow Connector 159"/>
                <p:cNvCxnSpPr>
                  <a:stCxn id="164" idx="0"/>
                </p:cNvCxnSpPr>
                <p:nvPr/>
              </p:nvCxnSpPr>
              <p:spPr>
                <a:xfrm flipV="1">
                  <a:off x="1338297" y="212223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Arrow Connector 160"/>
                <p:cNvCxnSpPr/>
                <p:nvPr/>
              </p:nvCxnSpPr>
              <p:spPr>
                <a:xfrm rot="16200000" flipV="1">
                  <a:off x="1605963" y="2390544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Arrow Connector 161"/>
                <p:cNvCxnSpPr/>
                <p:nvPr/>
              </p:nvCxnSpPr>
              <p:spPr>
                <a:xfrm rot="5400000" flipH="1" flipV="1">
                  <a:off x="1605964" y="248166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8" name="Group 147"/>
              <p:cNvGrpSpPr/>
              <p:nvPr/>
            </p:nvGrpSpPr>
            <p:grpSpPr>
              <a:xfrm>
                <a:off x="1193963" y="4633203"/>
                <a:ext cx="627420" cy="627743"/>
                <a:chOff x="1201137" y="2122231"/>
                <a:chExt cx="627420" cy="627743"/>
              </a:xfrm>
            </p:grpSpPr>
            <p:grpSp>
              <p:nvGrpSpPr>
                <p:cNvPr id="149" name="Group 148"/>
                <p:cNvGrpSpPr/>
                <p:nvPr/>
              </p:nvGrpSpPr>
              <p:grpSpPr>
                <a:xfrm>
                  <a:off x="1201137" y="2567094"/>
                  <a:ext cx="182880" cy="182880"/>
                  <a:chOff x="1738489" y="2516293"/>
                  <a:chExt cx="182880" cy="182880"/>
                </a:xfrm>
              </p:grpSpPr>
              <p:sp>
                <p:nvSpPr>
                  <p:cNvPr id="154" name="Rectangle 153"/>
                  <p:cNvSpPr/>
                  <p:nvPr/>
                </p:nvSpPr>
                <p:spPr>
                  <a:xfrm>
                    <a:off x="173848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>
                  <a:xfrm>
                    <a:off x="182992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>
                  <a:xfrm>
                    <a:off x="173848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Rectangle 156"/>
                  <p:cNvSpPr/>
                  <p:nvPr/>
                </p:nvSpPr>
                <p:spPr>
                  <a:xfrm>
                    <a:off x="182992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50" name="Straight Arrow Connector 149"/>
                <p:cNvCxnSpPr>
                  <a:endCxn id="154" idx="0"/>
                </p:cNvCxnSpPr>
                <p:nvPr/>
              </p:nvCxnSpPr>
              <p:spPr>
                <a:xfrm flipH="1">
                  <a:off x="1246857" y="212223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Arrow Connector 150"/>
                <p:cNvCxnSpPr>
                  <a:stCxn id="155" idx="0"/>
                </p:cNvCxnSpPr>
                <p:nvPr/>
              </p:nvCxnSpPr>
              <p:spPr>
                <a:xfrm flipV="1">
                  <a:off x="1338297" y="212223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Arrow Connector 151"/>
                <p:cNvCxnSpPr/>
                <p:nvPr/>
              </p:nvCxnSpPr>
              <p:spPr>
                <a:xfrm rot="16200000" flipV="1">
                  <a:off x="1605963" y="2390544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Arrow Connector 152"/>
                <p:cNvCxnSpPr/>
                <p:nvPr/>
              </p:nvCxnSpPr>
              <p:spPr>
                <a:xfrm rot="5400000" flipH="1" flipV="1">
                  <a:off x="1605964" y="248166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1" name="Group 200"/>
            <p:cNvGrpSpPr/>
            <p:nvPr/>
          </p:nvGrpSpPr>
          <p:grpSpPr>
            <a:xfrm>
              <a:off x="3082836" y="1939351"/>
              <a:ext cx="627743" cy="3321595"/>
              <a:chOff x="1193963" y="1939351"/>
              <a:chExt cx="627743" cy="3321595"/>
            </a:xfrm>
          </p:grpSpPr>
          <p:grpSp>
            <p:nvGrpSpPr>
              <p:cNvPr id="202" name="Group 201"/>
              <p:cNvGrpSpPr/>
              <p:nvPr/>
            </p:nvGrpSpPr>
            <p:grpSpPr>
              <a:xfrm>
                <a:off x="1193963" y="1939351"/>
                <a:ext cx="627743" cy="182880"/>
                <a:chOff x="1201460" y="1939351"/>
                <a:chExt cx="627743" cy="182880"/>
              </a:xfrm>
            </p:grpSpPr>
            <p:grpSp>
              <p:nvGrpSpPr>
                <p:cNvPr id="253" name="Group 252"/>
                <p:cNvGrpSpPr/>
                <p:nvPr/>
              </p:nvGrpSpPr>
              <p:grpSpPr>
                <a:xfrm>
                  <a:off x="1201460" y="1939351"/>
                  <a:ext cx="182880" cy="182880"/>
                  <a:chOff x="1738489" y="2516293"/>
                  <a:chExt cx="182880" cy="182880"/>
                </a:xfrm>
              </p:grpSpPr>
              <p:sp>
                <p:nvSpPr>
                  <p:cNvPr id="256" name="Rectangle 255"/>
                  <p:cNvSpPr/>
                  <p:nvPr/>
                </p:nvSpPr>
                <p:spPr>
                  <a:xfrm>
                    <a:off x="173848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Rectangle 256"/>
                  <p:cNvSpPr/>
                  <p:nvPr/>
                </p:nvSpPr>
                <p:spPr>
                  <a:xfrm>
                    <a:off x="182992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" name="Rectangle 257"/>
                  <p:cNvSpPr/>
                  <p:nvPr/>
                </p:nvSpPr>
                <p:spPr>
                  <a:xfrm>
                    <a:off x="173848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>
                  <a:xfrm>
                    <a:off x="182992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54" name="Straight Arrow Connector 253"/>
                <p:cNvCxnSpPr/>
                <p:nvPr/>
              </p:nvCxnSpPr>
              <p:spPr>
                <a:xfrm rot="16200000" flipV="1">
                  <a:off x="1606610" y="176280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Arrow Connector 254"/>
                <p:cNvCxnSpPr/>
                <p:nvPr/>
              </p:nvCxnSpPr>
              <p:spPr>
                <a:xfrm rot="5400000" flipH="1" flipV="1">
                  <a:off x="1606287" y="185424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3" name="Group 202"/>
              <p:cNvGrpSpPr/>
              <p:nvPr/>
            </p:nvGrpSpPr>
            <p:grpSpPr>
              <a:xfrm>
                <a:off x="1193963" y="2122231"/>
                <a:ext cx="627420" cy="627743"/>
                <a:chOff x="1201137" y="2122231"/>
                <a:chExt cx="627420" cy="627743"/>
              </a:xfrm>
            </p:grpSpPr>
            <p:grpSp>
              <p:nvGrpSpPr>
                <p:cNvPr id="244" name="Group 243"/>
                <p:cNvGrpSpPr/>
                <p:nvPr/>
              </p:nvGrpSpPr>
              <p:grpSpPr>
                <a:xfrm>
                  <a:off x="1201137" y="2567094"/>
                  <a:ext cx="182880" cy="182880"/>
                  <a:chOff x="1738489" y="2516293"/>
                  <a:chExt cx="182880" cy="182880"/>
                </a:xfrm>
              </p:grpSpPr>
              <p:sp>
                <p:nvSpPr>
                  <p:cNvPr id="249" name="Rectangle 248"/>
                  <p:cNvSpPr/>
                  <p:nvPr/>
                </p:nvSpPr>
                <p:spPr>
                  <a:xfrm>
                    <a:off x="173848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0" name="Rectangle 249"/>
                  <p:cNvSpPr/>
                  <p:nvPr/>
                </p:nvSpPr>
                <p:spPr>
                  <a:xfrm>
                    <a:off x="182992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" name="Rectangle 250"/>
                  <p:cNvSpPr/>
                  <p:nvPr/>
                </p:nvSpPr>
                <p:spPr>
                  <a:xfrm>
                    <a:off x="173848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2" name="Rectangle 251"/>
                  <p:cNvSpPr/>
                  <p:nvPr/>
                </p:nvSpPr>
                <p:spPr>
                  <a:xfrm>
                    <a:off x="182992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45" name="Straight Arrow Connector 244"/>
                <p:cNvCxnSpPr>
                  <a:stCxn id="258" idx="2"/>
                  <a:endCxn id="249" idx="0"/>
                </p:cNvCxnSpPr>
                <p:nvPr/>
              </p:nvCxnSpPr>
              <p:spPr>
                <a:xfrm>
                  <a:off x="1239683" y="2122231"/>
                  <a:ext cx="7174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Arrow Connector 245"/>
                <p:cNvCxnSpPr>
                  <a:stCxn id="250" idx="0"/>
                  <a:endCxn id="259" idx="2"/>
                </p:cNvCxnSpPr>
                <p:nvPr/>
              </p:nvCxnSpPr>
              <p:spPr>
                <a:xfrm flipH="1" flipV="1">
                  <a:off x="1331123" y="2122231"/>
                  <a:ext cx="7174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Arrow Connector 246"/>
                <p:cNvCxnSpPr/>
                <p:nvPr/>
              </p:nvCxnSpPr>
              <p:spPr>
                <a:xfrm rot="16200000" flipV="1">
                  <a:off x="1605963" y="2390544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Arrow Connector 247"/>
                <p:cNvCxnSpPr/>
                <p:nvPr/>
              </p:nvCxnSpPr>
              <p:spPr>
                <a:xfrm rot="5400000" flipH="1" flipV="1">
                  <a:off x="1605964" y="248166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" name="Group 203"/>
              <p:cNvGrpSpPr/>
              <p:nvPr/>
            </p:nvGrpSpPr>
            <p:grpSpPr>
              <a:xfrm>
                <a:off x="1193963" y="2749974"/>
                <a:ext cx="627420" cy="627743"/>
                <a:chOff x="1201137" y="2122231"/>
                <a:chExt cx="627420" cy="627743"/>
              </a:xfrm>
            </p:grpSpPr>
            <p:grpSp>
              <p:nvGrpSpPr>
                <p:cNvPr id="235" name="Group 234"/>
                <p:cNvGrpSpPr/>
                <p:nvPr/>
              </p:nvGrpSpPr>
              <p:grpSpPr>
                <a:xfrm>
                  <a:off x="1201137" y="2567094"/>
                  <a:ext cx="182880" cy="182880"/>
                  <a:chOff x="1738489" y="2516293"/>
                  <a:chExt cx="182880" cy="182880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73848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Rectangle 240"/>
                  <p:cNvSpPr/>
                  <p:nvPr/>
                </p:nvSpPr>
                <p:spPr>
                  <a:xfrm>
                    <a:off x="182992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" name="Rectangle 241"/>
                  <p:cNvSpPr/>
                  <p:nvPr/>
                </p:nvSpPr>
                <p:spPr>
                  <a:xfrm>
                    <a:off x="173848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 242"/>
                  <p:cNvSpPr/>
                  <p:nvPr/>
                </p:nvSpPr>
                <p:spPr>
                  <a:xfrm>
                    <a:off x="182992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36" name="Straight Arrow Connector 235"/>
                <p:cNvCxnSpPr>
                  <a:endCxn id="240" idx="0"/>
                </p:cNvCxnSpPr>
                <p:nvPr/>
              </p:nvCxnSpPr>
              <p:spPr>
                <a:xfrm flipH="1">
                  <a:off x="1246857" y="212223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Arrow Connector 236"/>
                <p:cNvCxnSpPr>
                  <a:stCxn id="241" idx="0"/>
                </p:cNvCxnSpPr>
                <p:nvPr/>
              </p:nvCxnSpPr>
              <p:spPr>
                <a:xfrm flipV="1">
                  <a:off x="1338297" y="212223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Arrow Connector 237"/>
                <p:cNvCxnSpPr/>
                <p:nvPr/>
              </p:nvCxnSpPr>
              <p:spPr>
                <a:xfrm rot="16200000" flipV="1">
                  <a:off x="1605963" y="2390544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Arrow Connector 238"/>
                <p:cNvCxnSpPr/>
                <p:nvPr/>
              </p:nvCxnSpPr>
              <p:spPr>
                <a:xfrm rot="5400000" flipH="1" flipV="1">
                  <a:off x="1605964" y="248166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" name="Group 204"/>
              <p:cNvGrpSpPr/>
              <p:nvPr/>
            </p:nvGrpSpPr>
            <p:grpSpPr>
              <a:xfrm>
                <a:off x="1193963" y="3377717"/>
                <a:ext cx="627420" cy="627743"/>
                <a:chOff x="1201137" y="2122231"/>
                <a:chExt cx="627420" cy="627743"/>
              </a:xfrm>
            </p:grpSpPr>
            <p:grpSp>
              <p:nvGrpSpPr>
                <p:cNvPr id="226" name="Group 225"/>
                <p:cNvGrpSpPr/>
                <p:nvPr/>
              </p:nvGrpSpPr>
              <p:grpSpPr>
                <a:xfrm>
                  <a:off x="1201137" y="2567094"/>
                  <a:ext cx="182880" cy="182880"/>
                  <a:chOff x="1738489" y="2516293"/>
                  <a:chExt cx="182880" cy="182880"/>
                </a:xfrm>
              </p:grpSpPr>
              <p:sp>
                <p:nvSpPr>
                  <p:cNvPr id="231" name="Rectangle 230"/>
                  <p:cNvSpPr/>
                  <p:nvPr/>
                </p:nvSpPr>
                <p:spPr>
                  <a:xfrm>
                    <a:off x="173848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2" name="Rectangle 231"/>
                  <p:cNvSpPr/>
                  <p:nvPr/>
                </p:nvSpPr>
                <p:spPr>
                  <a:xfrm>
                    <a:off x="182992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3" name="Rectangle 232"/>
                  <p:cNvSpPr/>
                  <p:nvPr/>
                </p:nvSpPr>
                <p:spPr>
                  <a:xfrm>
                    <a:off x="173848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4" name="Rectangle 233"/>
                  <p:cNvSpPr/>
                  <p:nvPr/>
                </p:nvSpPr>
                <p:spPr>
                  <a:xfrm>
                    <a:off x="182992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27" name="Straight Arrow Connector 226"/>
                <p:cNvCxnSpPr>
                  <a:endCxn id="231" idx="0"/>
                </p:cNvCxnSpPr>
                <p:nvPr/>
              </p:nvCxnSpPr>
              <p:spPr>
                <a:xfrm flipH="1">
                  <a:off x="1246857" y="212223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Arrow Connector 227"/>
                <p:cNvCxnSpPr>
                  <a:stCxn id="232" idx="0"/>
                </p:cNvCxnSpPr>
                <p:nvPr/>
              </p:nvCxnSpPr>
              <p:spPr>
                <a:xfrm flipV="1">
                  <a:off x="1338297" y="212223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Arrow Connector 228"/>
                <p:cNvCxnSpPr/>
                <p:nvPr/>
              </p:nvCxnSpPr>
              <p:spPr>
                <a:xfrm rot="16200000" flipV="1">
                  <a:off x="1605963" y="2390544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Arrow Connector 229"/>
                <p:cNvCxnSpPr/>
                <p:nvPr/>
              </p:nvCxnSpPr>
              <p:spPr>
                <a:xfrm rot="5400000" flipH="1" flipV="1">
                  <a:off x="1605964" y="248166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6" name="Group 205"/>
              <p:cNvGrpSpPr/>
              <p:nvPr/>
            </p:nvGrpSpPr>
            <p:grpSpPr>
              <a:xfrm>
                <a:off x="1193963" y="4005460"/>
                <a:ext cx="627420" cy="627743"/>
                <a:chOff x="1201137" y="2122231"/>
                <a:chExt cx="627420" cy="627743"/>
              </a:xfrm>
            </p:grpSpPr>
            <p:grpSp>
              <p:nvGrpSpPr>
                <p:cNvPr id="217" name="Group 216"/>
                <p:cNvGrpSpPr/>
                <p:nvPr/>
              </p:nvGrpSpPr>
              <p:grpSpPr>
                <a:xfrm>
                  <a:off x="1201137" y="2567094"/>
                  <a:ext cx="182880" cy="182880"/>
                  <a:chOff x="1738489" y="2516293"/>
                  <a:chExt cx="182880" cy="182880"/>
                </a:xfrm>
              </p:grpSpPr>
              <p:sp>
                <p:nvSpPr>
                  <p:cNvPr id="222" name="Rectangle 221"/>
                  <p:cNvSpPr/>
                  <p:nvPr/>
                </p:nvSpPr>
                <p:spPr>
                  <a:xfrm>
                    <a:off x="173848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/>
                  <p:cNvSpPr/>
                  <p:nvPr/>
                </p:nvSpPr>
                <p:spPr>
                  <a:xfrm>
                    <a:off x="182992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" name="Rectangle 223"/>
                  <p:cNvSpPr/>
                  <p:nvPr/>
                </p:nvSpPr>
                <p:spPr>
                  <a:xfrm>
                    <a:off x="173848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>
                  <a:xfrm>
                    <a:off x="182992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18" name="Straight Arrow Connector 217"/>
                <p:cNvCxnSpPr>
                  <a:endCxn id="222" idx="0"/>
                </p:cNvCxnSpPr>
                <p:nvPr/>
              </p:nvCxnSpPr>
              <p:spPr>
                <a:xfrm flipH="1">
                  <a:off x="1246857" y="212223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Arrow Connector 218"/>
                <p:cNvCxnSpPr>
                  <a:stCxn id="223" idx="0"/>
                </p:cNvCxnSpPr>
                <p:nvPr/>
              </p:nvCxnSpPr>
              <p:spPr>
                <a:xfrm flipV="1">
                  <a:off x="1338297" y="212223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Arrow Connector 219"/>
                <p:cNvCxnSpPr/>
                <p:nvPr/>
              </p:nvCxnSpPr>
              <p:spPr>
                <a:xfrm rot="16200000" flipV="1">
                  <a:off x="1605963" y="2390544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Arrow Connector 220"/>
                <p:cNvCxnSpPr/>
                <p:nvPr/>
              </p:nvCxnSpPr>
              <p:spPr>
                <a:xfrm rot="5400000" flipH="1" flipV="1">
                  <a:off x="1605964" y="248166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" name="Group 206"/>
              <p:cNvGrpSpPr/>
              <p:nvPr/>
            </p:nvGrpSpPr>
            <p:grpSpPr>
              <a:xfrm>
                <a:off x="1193963" y="4633203"/>
                <a:ext cx="627420" cy="627743"/>
                <a:chOff x="1201137" y="2122231"/>
                <a:chExt cx="627420" cy="627743"/>
              </a:xfrm>
            </p:grpSpPr>
            <p:grpSp>
              <p:nvGrpSpPr>
                <p:cNvPr id="208" name="Group 207"/>
                <p:cNvGrpSpPr/>
                <p:nvPr/>
              </p:nvGrpSpPr>
              <p:grpSpPr>
                <a:xfrm>
                  <a:off x="1201137" y="2567094"/>
                  <a:ext cx="182880" cy="182880"/>
                  <a:chOff x="1738489" y="2516293"/>
                  <a:chExt cx="182880" cy="182880"/>
                </a:xfrm>
              </p:grpSpPr>
              <p:sp>
                <p:nvSpPr>
                  <p:cNvPr id="213" name="Rectangle 212"/>
                  <p:cNvSpPr/>
                  <p:nvPr/>
                </p:nvSpPr>
                <p:spPr>
                  <a:xfrm>
                    <a:off x="173848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>
                  <a:xfrm>
                    <a:off x="182992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5" name="Rectangle 214"/>
                  <p:cNvSpPr/>
                  <p:nvPr/>
                </p:nvSpPr>
                <p:spPr>
                  <a:xfrm>
                    <a:off x="173848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6" name="Rectangle 215"/>
                  <p:cNvSpPr/>
                  <p:nvPr/>
                </p:nvSpPr>
                <p:spPr>
                  <a:xfrm>
                    <a:off x="182992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09" name="Straight Arrow Connector 208"/>
                <p:cNvCxnSpPr>
                  <a:endCxn id="213" idx="0"/>
                </p:cNvCxnSpPr>
                <p:nvPr/>
              </p:nvCxnSpPr>
              <p:spPr>
                <a:xfrm flipH="1">
                  <a:off x="1246857" y="212223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Arrow Connector 209"/>
                <p:cNvCxnSpPr>
                  <a:stCxn id="214" idx="0"/>
                </p:cNvCxnSpPr>
                <p:nvPr/>
              </p:nvCxnSpPr>
              <p:spPr>
                <a:xfrm flipV="1">
                  <a:off x="1338297" y="212223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Arrow Connector 210"/>
                <p:cNvCxnSpPr/>
                <p:nvPr/>
              </p:nvCxnSpPr>
              <p:spPr>
                <a:xfrm rot="16200000" flipV="1">
                  <a:off x="1605963" y="2390544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Arrow Connector 211"/>
                <p:cNvCxnSpPr/>
                <p:nvPr/>
              </p:nvCxnSpPr>
              <p:spPr>
                <a:xfrm rot="5400000" flipH="1" flipV="1">
                  <a:off x="1605964" y="248166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32" name="Group 731"/>
            <p:cNvGrpSpPr/>
            <p:nvPr/>
          </p:nvGrpSpPr>
          <p:grpSpPr>
            <a:xfrm>
              <a:off x="3710579" y="1939351"/>
              <a:ext cx="627743" cy="3321595"/>
              <a:chOff x="1193963" y="1939351"/>
              <a:chExt cx="627743" cy="3321595"/>
            </a:xfrm>
          </p:grpSpPr>
          <p:grpSp>
            <p:nvGrpSpPr>
              <p:cNvPr id="733" name="Group 732"/>
              <p:cNvGrpSpPr/>
              <p:nvPr/>
            </p:nvGrpSpPr>
            <p:grpSpPr>
              <a:xfrm>
                <a:off x="1193963" y="1939351"/>
                <a:ext cx="627743" cy="182880"/>
                <a:chOff x="1201460" y="1939351"/>
                <a:chExt cx="627743" cy="182880"/>
              </a:xfrm>
            </p:grpSpPr>
            <p:grpSp>
              <p:nvGrpSpPr>
                <p:cNvPr id="784" name="Group 783"/>
                <p:cNvGrpSpPr/>
                <p:nvPr/>
              </p:nvGrpSpPr>
              <p:grpSpPr>
                <a:xfrm>
                  <a:off x="1201460" y="1939351"/>
                  <a:ext cx="182880" cy="182880"/>
                  <a:chOff x="1738489" y="2516293"/>
                  <a:chExt cx="182880" cy="182880"/>
                </a:xfrm>
              </p:grpSpPr>
              <p:sp>
                <p:nvSpPr>
                  <p:cNvPr id="787" name="Rectangle 786"/>
                  <p:cNvSpPr/>
                  <p:nvPr/>
                </p:nvSpPr>
                <p:spPr>
                  <a:xfrm>
                    <a:off x="173848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8" name="Rectangle 787"/>
                  <p:cNvSpPr/>
                  <p:nvPr/>
                </p:nvSpPr>
                <p:spPr>
                  <a:xfrm>
                    <a:off x="182992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9" name="Rectangle 788"/>
                  <p:cNvSpPr/>
                  <p:nvPr/>
                </p:nvSpPr>
                <p:spPr>
                  <a:xfrm>
                    <a:off x="173848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0" name="Rectangle 789"/>
                  <p:cNvSpPr/>
                  <p:nvPr/>
                </p:nvSpPr>
                <p:spPr>
                  <a:xfrm>
                    <a:off x="182992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785" name="Straight Arrow Connector 784"/>
                <p:cNvCxnSpPr/>
                <p:nvPr/>
              </p:nvCxnSpPr>
              <p:spPr>
                <a:xfrm rot="16200000" flipV="1">
                  <a:off x="1606610" y="176280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6" name="Straight Arrow Connector 785"/>
                <p:cNvCxnSpPr/>
                <p:nvPr/>
              </p:nvCxnSpPr>
              <p:spPr>
                <a:xfrm rot="5400000" flipH="1" flipV="1">
                  <a:off x="1606287" y="185424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4" name="Group 733"/>
              <p:cNvGrpSpPr/>
              <p:nvPr/>
            </p:nvGrpSpPr>
            <p:grpSpPr>
              <a:xfrm>
                <a:off x="1193963" y="2122231"/>
                <a:ext cx="627420" cy="627743"/>
                <a:chOff x="1201137" y="2122231"/>
                <a:chExt cx="627420" cy="627743"/>
              </a:xfrm>
            </p:grpSpPr>
            <p:grpSp>
              <p:nvGrpSpPr>
                <p:cNvPr id="775" name="Group 774"/>
                <p:cNvGrpSpPr/>
                <p:nvPr/>
              </p:nvGrpSpPr>
              <p:grpSpPr>
                <a:xfrm>
                  <a:off x="1201137" y="2567094"/>
                  <a:ext cx="182880" cy="182880"/>
                  <a:chOff x="1738489" y="2516293"/>
                  <a:chExt cx="182880" cy="182880"/>
                </a:xfrm>
              </p:grpSpPr>
              <p:sp>
                <p:nvSpPr>
                  <p:cNvPr id="780" name="Rectangle 779"/>
                  <p:cNvSpPr/>
                  <p:nvPr/>
                </p:nvSpPr>
                <p:spPr>
                  <a:xfrm>
                    <a:off x="173848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1" name="Rectangle 780"/>
                  <p:cNvSpPr/>
                  <p:nvPr/>
                </p:nvSpPr>
                <p:spPr>
                  <a:xfrm>
                    <a:off x="182992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2" name="Rectangle 781"/>
                  <p:cNvSpPr/>
                  <p:nvPr/>
                </p:nvSpPr>
                <p:spPr>
                  <a:xfrm>
                    <a:off x="173848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3" name="Rectangle 782"/>
                  <p:cNvSpPr/>
                  <p:nvPr/>
                </p:nvSpPr>
                <p:spPr>
                  <a:xfrm>
                    <a:off x="182992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776" name="Straight Arrow Connector 775"/>
                <p:cNvCxnSpPr>
                  <a:stCxn id="789" idx="2"/>
                  <a:endCxn id="780" idx="0"/>
                </p:cNvCxnSpPr>
                <p:nvPr/>
              </p:nvCxnSpPr>
              <p:spPr>
                <a:xfrm>
                  <a:off x="1239683" y="2122231"/>
                  <a:ext cx="7174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7" name="Straight Arrow Connector 776"/>
                <p:cNvCxnSpPr>
                  <a:stCxn id="781" idx="0"/>
                  <a:endCxn id="790" idx="2"/>
                </p:cNvCxnSpPr>
                <p:nvPr/>
              </p:nvCxnSpPr>
              <p:spPr>
                <a:xfrm flipH="1" flipV="1">
                  <a:off x="1331123" y="2122231"/>
                  <a:ext cx="7174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8" name="Straight Arrow Connector 777"/>
                <p:cNvCxnSpPr/>
                <p:nvPr/>
              </p:nvCxnSpPr>
              <p:spPr>
                <a:xfrm rot="16200000" flipV="1">
                  <a:off x="1605963" y="2390544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9" name="Straight Arrow Connector 778"/>
                <p:cNvCxnSpPr/>
                <p:nvPr/>
              </p:nvCxnSpPr>
              <p:spPr>
                <a:xfrm rot="5400000" flipH="1" flipV="1">
                  <a:off x="1605964" y="248166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5" name="Group 734"/>
              <p:cNvGrpSpPr/>
              <p:nvPr/>
            </p:nvGrpSpPr>
            <p:grpSpPr>
              <a:xfrm>
                <a:off x="1193963" y="2749974"/>
                <a:ext cx="627420" cy="627743"/>
                <a:chOff x="1201137" y="2122231"/>
                <a:chExt cx="627420" cy="627743"/>
              </a:xfrm>
            </p:grpSpPr>
            <p:grpSp>
              <p:nvGrpSpPr>
                <p:cNvPr id="766" name="Group 765"/>
                <p:cNvGrpSpPr/>
                <p:nvPr/>
              </p:nvGrpSpPr>
              <p:grpSpPr>
                <a:xfrm>
                  <a:off x="1201137" y="2567094"/>
                  <a:ext cx="182880" cy="182880"/>
                  <a:chOff x="1738489" y="2516293"/>
                  <a:chExt cx="182880" cy="182880"/>
                </a:xfrm>
              </p:grpSpPr>
              <p:sp>
                <p:nvSpPr>
                  <p:cNvPr id="771" name="Rectangle 770"/>
                  <p:cNvSpPr/>
                  <p:nvPr/>
                </p:nvSpPr>
                <p:spPr>
                  <a:xfrm>
                    <a:off x="173848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2" name="Rectangle 771"/>
                  <p:cNvSpPr/>
                  <p:nvPr/>
                </p:nvSpPr>
                <p:spPr>
                  <a:xfrm>
                    <a:off x="182992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3" name="Rectangle 772"/>
                  <p:cNvSpPr/>
                  <p:nvPr/>
                </p:nvSpPr>
                <p:spPr>
                  <a:xfrm>
                    <a:off x="173848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4" name="Rectangle 773"/>
                  <p:cNvSpPr/>
                  <p:nvPr/>
                </p:nvSpPr>
                <p:spPr>
                  <a:xfrm>
                    <a:off x="182992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767" name="Straight Arrow Connector 766"/>
                <p:cNvCxnSpPr>
                  <a:endCxn id="771" idx="0"/>
                </p:cNvCxnSpPr>
                <p:nvPr/>
              </p:nvCxnSpPr>
              <p:spPr>
                <a:xfrm flipH="1">
                  <a:off x="1246857" y="212223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8" name="Straight Arrow Connector 767"/>
                <p:cNvCxnSpPr>
                  <a:stCxn id="772" idx="0"/>
                </p:cNvCxnSpPr>
                <p:nvPr/>
              </p:nvCxnSpPr>
              <p:spPr>
                <a:xfrm flipV="1">
                  <a:off x="1338297" y="212223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9" name="Straight Arrow Connector 768"/>
                <p:cNvCxnSpPr/>
                <p:nvPr/>
              </p:nvCxnSpPr>
              <p:spPr>
                <a:xfrm rot="16200000" flipV="1">
                  <a:off x="1605963" y="2390544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0" name="Straight Arrow Connector 769"/>
                <p:cNvCxnSpPr/>
                <p:nvPr/>
              </p:nvCxnSpPr>
              <p:spPr>
                <a:xfrm rot="5400000" flipH="1" flipV="1">
                  <a:off x="1605964" y="248166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6" name="Group 735"/>
              <p:cNvGrpSpPr/>
              <p:nvPr/>
            </p:nvGrpSpPr>
            <p:grpSpPr>
              <a:xfrm>
                <a:off x="1193963" y="3377717"/>
                <a:ext cx="627420" cy="627743"/>
                <a:chOff x="1201137" y="2122231"/>
                <a:chExt cx="627420" cy="627743"/>
              </a:xfrm>
            </p:grpSpPr>
            <p:grpSp>
              <p:nvGrpSpPr>
                <p:cNvPr id="757" name="Group 756"/>
                <p:cNvGrpSpPr/>
                <p:nvPr/>
              </p:nvGrpSpPr>
              <p:grpSpPr>
                <a:xfrm>
                  <a:off x="1201137" y="2567094"/>
                  <a:ext cx="182880" cy="182880"/>
                  <a:chOff x="1738489" y="2516293"/>
                  <a:chExt cx="182880" cy="182880"/>
                </a:xfrm>
              </p:grpSpPr>
              <p:sp>
                <p:nvSpPr>
                  <p:cNvPr id="762" name="Rectangle 761"/>
                  <p:cNvSpPr/>
                  <p:nvPr/>
                </p:nvSpPr>
                <p:spPr>
                  <a:xfrm>
                    <a:off x="173848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3" name="Rectangle 762"/>
                  <p:cNvSpPr/>
                  <p:nvPr/>
                </p:nvSpPr>
                <p:spPr>
                  <a:xfrm>
                    <a:off x="182992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4" name="Rectangle 763"/>
                  <p:cNvSpPr/>
                  <p:nvPr/>
                </p:nvSpPr>
                <p:spPr>
                  <a:xfrm>
                    <a:off x="173848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5" name="Rectangle 764"/>
                  <p:cNvSpPr/>
                  <p:nvPr/>
                </p:nvSpPr>
                <p:spPr>
                  <a:xfrm>
                    <a:off x="182992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758" name="Straight Arrow Connector 757"/>
                <p:cNvCxnSpPr>
                  <a:endCxn id="762" idx="0"/>
                </p:cNvCxnSpPr>
                <p:nvPr/>
              </p:nvCxnSpPr>
              <p:spPr>
                <a:xfrm flipH="1">
                  <a:off x="1246857" y="212223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9" name="Straight Arrow Connector 758"/>
                <p:cNvCxnSpPr>
                  <a:stCxn id="763" idx="0"/>
                </p:cNvCxnSpPr>
                <p:nvPr/>
              </p:nvCxnSpPr>
              <p:spPr>
                <a:xfrm flipV="1">
                  <a:off x="1338297" y="212223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0" name="Straight Arrow Connector 759"/>
                <p:cNvCxnSpPr/>
                <p:nvPr/>
              </p:nvCxnSpPr>
              <p:spPr>
                <a:xfrm rot="16200000" flipV="1">
                  <a:off x="1605963" y="2390544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1" name="Straight Arrow Connector 760"/>
                <p:cNvCxnSpPr/>
                <p:nvPr/>
              </p:nvCxnSpPr>
              <p:spPr>
                <a:xfrm rot="5400000" flipH="1" flipV="1">
                  <a:off x="1605964" y="248166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7" name="Group 736"/>
              <p:cNvGrpSpPr/>
              <p:nvPr/>
            </p:nvGrpSpPr>
            <p:grpSpPr>
              <a:xfrm>
                <a:off x="1193963" y="4005460"/>
                <a:ext cx="627420" cy="627743"/>
                <a:chOff x="1201137" y="2122231"/>
                <a:chExt cx="627420" cy="627743"/>
              </a:xfrm>
            </p:grpSpPr>
            <p:grpSp>
              <p:nvGrpSpPr>
                <p:cNvPr id="748" name="Group 747"/>
                <p:cNvGrpSpPr/>
                <p:nvPr/>
              </p:nvGrpSpPr>
              <p:grpSpPr>
                <a:xfrm>
                  <a:off x="1201137" y="2567094"/>
                  <a:ext cx="182880" cy="182880"/>
                  <a:chOff x="1738489" y="2516293"/>
                  <a:chExt cx="182880" cy="182880"/>
                </a:xfrm>
              </p:grpSpPr>
              <p:sp>
                <p:nvSpPr>
                  <p:cNvPr id="753" name="Rectangle 752"/>
                  <p:cNvSpPr/>
                  <p:nvPr/>
                </p:nvSpPr>
                <p:spPr>
                  <a:xfrm>
                    <a:off x="173848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4" name="Rectangle 753"/>
                  <p:cNvSpPr/>
                  <p:nvPr/>
                </p:nvSpPr>
                <p:spPr>
                  <a:xfrm>
                    <a:off x="182992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5" name="Rectangle 754"/>
                  <p:cNvSpPr/>
                  <p:nvPr/>
                </p:nvSpPr>
                <p:spPr>
                  <a:xfrm>
                    <a:off x="173848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6" name="Rectangle 755"/>
                  <p:cNvSpPr/>
                  <p:nvPr/>
                </p:nvSpPr>
                <p:spPr>
                  <a:xfrm>
                    <a:off x="182992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749" name="Straight Arrow Connector 748"/>
                <p:cNvCxnSpPr>
                  <a:endCxn id="753" idx="0"/>
                </p:cNvCxnSpPr>
                <p:nvPr/>
              </p:nvCxnSpPr>
              <p:spPr>
                <a:xfrm flipH="1">
                  <a:off x="1246857" y="212223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Straight Arrow Connector 749"/>
                <p:cNvCxnSpPr>
                  <a:stCxn id="754" idx="0"/>
                </p:cNvCxnSpPr>
                <p:nvPr/>
              </p:nvCxnSpPr>
              <p:spPr>
                <a:xfrm flipV="1">
                  <a:off x="1338297" y="212223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1" name="Straight Arrow Connector 750"/>
                <p:cNvCxnSpPr/>
                <p:nvPr/>
              </p:nvCxnSpPr>
              <p:spPr>
                <a:xfrm rot="16200000" flipV="1">
                  <a:off x="1605963" y="2390544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2" name="Straight Arrow Connector 751"/>
                <p:cNvCxnSpPr/>
                <p:nvPr/>
              </p:nvCxnSpPr>
              <p:spPr>
                <a:xfrm rot="5400000" flipH="1" flipV="1">
                  <a:off x="1605964" y="248166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8" name="Group 737"/>
              <p:cNvGrpSpPr/>
              <p:nvPr/>
            </p:nvGrpSpPr>
            <p:grpSpPr>
              <a:xfrm>
                <a:off x="1193963" y="4633203"/>
                <a:ext cx="627420" cy="627743"/>
                <a:chOff x="1201137" y="2122231"/>
                <a:chExt cx="627420" cy="627743"/>
              </a:xfrm>
            </p:grpSpPr>
            <p:grpSp>
              <p:nvGrpSpPr>
                <p:cNvPr id="739" name="Group 738"/>
                <p:cNvGrpSpPr/>
                <p:nvPr/>
              </p:nvGrpSpPr>
              <p:grpSpPr>
                <a:xfrm>
                  <a:off x="1201137" y="2567094"/>
                  <a:ext cx="182880" cy="182880"/>
                  <a:chOff x="1738489" y="2516293"/>
                  <a:chExt cx="182880" cy="182880"/>
                </a:xfrm>
              </p:grpSpPr>
              <p:sp>
                <p:nvSpPr>
                  <p:cNvPr id="744" name="Rectangle 743"/>
                  <p:cNvSpPr/>
                  <p:nvPr/>
                </p:nvSpPr>
                <p:spPr>
                  <a:xfrm>
                    <a:off x="173848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5" name="Rectangle 744"/>
                  <p:cNvSpPr/>
                  <p:nvPr/>
                </p:nvSpPr>
                <p:spPr>
                  <a:xfrm>
                    <a:off x="1829929" y="251629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6" name="Rectangle 745"/>
                  <p:cNvSpPr/>
                  <p:nvPr/>
                </p:nvSpPr>
                <p:spPr>
                  <a:xfrm>
                    <a:off x="173848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7" name="Rectangle 746"/>
                  <p:cNvSpPr/>
                  <p:nvPr/>
                </p:nvSpPr>
                <p:spPr>
                  <a:xfrm>
                    <a:off x="1829929" y="2607733"/>
                    <a:ext cx="91440" cy="914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740" name="Straight Arrow Connector 739"/>
                <p:cNvCxnSpPr>
                  <a:endCxn id="744" idx="0"/>
                </p:cNvCxnSpPr>
                <p:nvPr/>
              </p:nvCxnSpPr>
              <p:spPr>
                <a:xfrm flipH="1">
                  <a:off x="1246857" y="212223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1" name="Straight Arrow Connector 740"/>
                <p:cNvCxnSpPr>
                  <a:stCxn id="745" idx="0"/>
                </p:cNvCxnSpPr>
                <p:nvPr/>
              </p:nvCxnSpPr>
              <p:spPr>
                <a:xfrm flipV="1">
                  <a:off x="1338297" y="212223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2" name="Straight Arrow Connector 741"/>
                <p:cNvCxnSpPr/>
                <p:nvPr/>
              </p:nvCxnSpPr>
              <p:spPr>
                <a:xfrm rot="16200000" flipV="1">
                  <a:off x="1605963" y="2390544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3" name="Straight Arrow Connector 742"/>
                <p:cNvCxnSpPr/>
                <p:nvPr/>
              </p:nvCxnSpPr>
              <p:spPr>
                <a:xfrm rot="5400000" flipH="1" flipV="1">
                  <a:off x="1605964" y="2481661"/>
                  <a:ext cx="323" cy="4448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43" name="Group 842"/>
            <p:cNvGrpSpPr/>
            <p:nvPr/>
          </p:nvGrpSpPr>
          <p:grpSpPr>
            <a:xfrm>
              <a:off x="4341144" y="1939351"/>
              <a:ext cx="182880" cy="182880"/>
              <a:chOff x="1738489" y="2516293"/>
              <a:chExt cx="182880" cy="182880"/>
            </a:xfrm>
          </p:grpSpPr>
          <p:sp>
            <p:nvSpPr>
              <p:cNvPr id="846" name="Rectangle 845"/>
              <p:cNvSpPr/>
              <p:nvPr/>
            </p:nvSpPr>
            <p:spPr>
              <a:xfrm>
                <a:off x="1738489" y="2516293"/>
                <a:ext cx="91440" cy="914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7" name="Rectangle 846"/>
              <p:cNvSpPr/>
              <p:nvPr/>
            </p:nvSpPr>
            <p:spPr>
              <a:xfrm>
                <a:off x="1829929" y="2516293"/>
                <a:ext cx="91440" cy="914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8" name="Rectangle 847"/>
              <p:cNvSpPr/>
              <p:nvPr/>
            </p:nvSpPr>
            <p:spPr>
              <a:xfrm>
                <a:off x="1738489" y="2607733"/>
                <a:ext cx="91440" cy="914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9" name="Rectangle 848"/>
              <p:cNvSpPr/>
              <p:nvPr/>
            </p:nvSpPr>
            <p:spPr>
              <a:xfrm>
                <a:off x="1829929" y="2607733"/>
                <a:ext cx="91440" cy="914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4" name="Group 833"/>
            <p:cNvGrpSpPr/>
            <p:nvPr/>
          </p:nvGrpSpPr>
          <p:grpSpPr>
            <a:xfrm>
              <a:off x="4341144" y="2567094"/>
              <a:ext cx="182880" cy="182880"/>
              <a:chOff x="1738489" y="2516293"/>
              <a:chExt cx="182880" cy="182880"/>
            </a:xfrm>
          </p:grpSpPr>
          <p:sp>
            <p:nvSpPr>
              <p:cNvPr id="839" name="Rectangle 838"/>
              <p:cNvSpPr/>
              <p:nvPr/>
            </p:nvSpPr>
            <p:spPr>
              <a:xfrm>
                <a:off x="1738489" y="2516293"/>
                <a:ext cx="91440" cy="914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0" name="Rectangle 839"/>
              <p:cNvSpPr/>
              <p:nvPr/>
            </p:nvSpPr>
            <p:spPr>
              <a:xfrm>
                <a:off x="1829929" y="2516293"/>
                <a:ext cx="91440" cy="914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1" name="Rectangle 840"/>
              <p:cNvSpPr/>
              <p:nvPr/>
            </p:nvSpPr>
            <p:spPr>
              <a:xfrm>
                <a:off x="1738489" y="2607733"/>
                <a:ext cx="91440" cy="914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2" name="Rectangle 841"/>
              <p:cNvSpPr/>
              <p:nvPr/>
            </p:nvSpPr>
            <p:spPr>
              <a:xfrm>
                <a:off x="1829929" y="2607733"/>
                <a:ext cx="91440" cy="914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35" name="Straight Arrow Connector 834"/>
            <p:cNvCxnSpPr>
              <a:stCxn id="848" idx="2"/>
              <a:endCxn id="839" idx="0"/>
            </p:cNvCxnSpPr>
            <p:nvPr/>
          </p:nvCxnSpPr>
          <p:spPr>
            <a:xfrm>
              <a:off x="4379690" y="2122231"/>
              <a:ext cx="7174" cy="4448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6" name="Straight Arrow Connector 835"/>
            <p:cNvCxnSpPr>
              <a:stCxn id="840" idx="0"/>
              <a:endCxn id="849" idx="2"/>
            </p:cNvCxnSpPr>
            <p:nvPr/>
          </p:nvCxnSpPr>
          <p:spPr>
            <a:xfrm flipH="1" flipV="1">
              <a:off x="4471130" y="2122231"/>
              <a:ext cx="7174" cy="4448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5" name="Group 824"/>
            <p:cNvGrpSpPr/>
            <p:nvPr/>
          </p:nvGrpSpPr>
          <p:grpSpPr>
            <a:xfrm>
              <a:off x="4341144" y="3194837"/>
              <a:ext cx="182880" cy="182880"/>
              <a:chOff x="1738489" y="2516293"/>
              <a:chExt cx="182880" cy="182880"/>
            </a:xfrm>
          </p:grpSpPr>
          <p:sp>
            <p:nvSpPr>
              <p:cNvPr id="830" name="Rectangle 829"/>
              <p:cNvSpPr/>
              <p:nvPr/>
            </p:nvSpPr>
            <p:spPr>
              <a:xfrm>
                <a:off x="1738489" y="2516293"/>
                <a:ext cx="91440" cy="914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1" name="Rectangle 830"/>
              <p:cNvSpPr/>
              <p:nvPr/>
            </p:nvSpPr>
            <p:spPr>
              <a:xfrm>
                <a:off x="1829929" y="2516293"/>
                <a:ext cx="91440" cy="914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2" name="Rectangle 831"/>
              <p:cNvSpPr/>
              <p:nvPr/>
            </p:nvSpPr>
            <p:spPr>
              <a:xfrm>
                <a:off x="1738489" y="2607733"/>
                <a:ext cx="91440" cy="914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3" name="Rectangle 832"/>
              <p:cNvSpPr/>
              <p:nvPr/>
            </p:nvSpPr>
            <p:spPr>
              <a:xfrm>
                <a:off x="1829929" y="2607733"/>
                <a:ext cx="91440" cy="914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26" name="Straight Arrow Connector 825"/>
            <p:cNvCxnSpPr>
              <a:endCxn id="830" idx="0"/>
            </p:cNvCxnSpPr>
            <p:nvPr/>
          </p:nvCxnSpPr>
          <p:spPr>
            <a:xfrm flipH="1">
              <a:off x="4386864" y="2749974"/>
              <a:ext cx="323" cy="4448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7" name="Straight Arrow Connector 826"/>
            <p:cNvCxnSpPr>
              <a:stCxn id="831" idx="0"/>
            </p:cNvCxnSpPr>
            <p:nvPr/>
          </p:nvCxnSpPr>
          <p:spPr>
            <a:xfrm flipV="1">
              <a:off x="4478304" y="2749974"/>
              <a:ext cx="323" cy="4448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6" name="Group 815"/>
            <p:cNvGrpSpPr/>
            <p:nvPr/>
          </p:nvGrpSpPr>
          <p:grpSpPr>
            <a:xfrm>
              <a:off x="4341144" y="3822580"/>
              <a:ext cx="182880" cy="182880"/>
              <a:chOff x="1738489" y="2516293"/>
              <a:chExt cx="182880" cy="182880"/>
            </a:xfrm>
          </p:grpSpPr>
          <p:sp>
            <p:nvSpPr>
              <p:cNvPr id="821" name="Rectangle 820"/>
              <p:cNvSpPr/>
              <p:nvPr/>
            </p:nvSpPr>
            <p:spPr>
              <a:xfrm>
                <a:off x="1738489" y="2516293"/>
                <a:ext cx="91440" cy="914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2" name="Rectangle 821"/>
              <p:cNvSpPr/>
              <p:nvPr/>
            </p:nvSpPr>
            <p:spPr>
              <a:xfrm>
                <a:off x="1829929" y="2516293"/>
                <a:ext cx="91440" cy="914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3" name="Rectangle 822"/>
              <p:cNvSpPr/>
              <p:nvPr/>
            </p:nvSpPr>
            <p:spPr>
              <a:xfrm>
                <a:off x="1738489" y="2607733"/>
                <a:ext cx="91440" cy="914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4" name="Rectangle 823"/>
              <p:cNvSpPr/>
              <p:nvPr/>
            </p:nvSpPr>
            <p:spPr>
              <a:xfrm>
                <a:off x="1829929" y="2607733"/>
                <a:ext cx="91440" cy="914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17" name="Straight Arrow Connector 816"/>
            <p:cNvCxnSpPr>
              <a:endCxn id="821" idx="0"/>
            </p:cNvCxnSpPr>
            <p:nvPr/>
          </p:nvCxnSpPr>
          <p:spPr>
            <a:xfrm flipH="1">
              <a:off x="4386864" y="3377717"/>
              <a:ext cx="323" cy="4448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8" name="Straight Arrow Connector 817"/>
            <p:cNvCxnSpPr>
              <a:stCxn id="822" idx="0"/>
            </p:cNvCxnSpPr>
            <p:nvPr/>
          </p:nvCxnSpPr>
          <p:spPr>
            <a:xfrm flipV="1">
              <a:off x="4478304" y="3377717"/>
              <a:ext cx="323" cy="4448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7" name="Group 806"/>
            <p:cNvGrpSpPr/>
            <p:nvPr/>
          </p:nvGrpSpPr>
          <p:grpSpPr>
            <a:xfrm>
              <a:off x="4341144" y="4450323"/>
              <a:ext cx="182880" cy="182880"/>
              <a:chOff x="1738489" y="2516293"/>
              <a:chExt cx="182880" cy="182880"/>
            </a:xfrm>
          </p:grpSpPr>
          <p:sp>
            <p:nvSpPr>
              <p:cNvPr id="812" name="Rectangle 811"/>
              <p:cNvSpPr/>
              <p:nvPr/>
            </p:nvSpPr>
            <p:spPr>
              <a:xfrm>
                <a:off x="1738489" y="2516293"/>
                <a:ext cx="91440" cy="914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3" name="Rectangle 812"/>
              <p:cNvSpPr/>
              <p:nvPr/>
            </p:nvSpPr>
            <p:spPr>
              <a:xfrm>
                <a:off x="1829929" y="2516293"/>
                <a:ext cx="91440" cy="914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4" name="Rectangle 813"/>
              <p:cNvSpPr/>
              <p:nvPr/>
            </p:nvSpPr>
            <p:spPr>
              <a:xfrm>
                <a:off x="1738489" y="2607733"/>
                <a:ext cx="91440" cy="914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5" name="Rectangle 814"/>
              <p:cNvSpPr/>
              <p:nvPr/>
            </p:nvSpPr>
            <p:spPr>
              <a:xfrm>
                <a:off x="1829929" y="2607733"/>
                <a:ext cx="91440" cy="914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08" name="Straight Arrow Connector 807"/>
            <p:cNvCxnSpPr>
              <a:endCxn id="812" idx="0"/>
            </p:cNvCxnSpPr>
            <p:nvPr/>
          </p:nvCxnSpPr>
          <p:spPr>
            <a:xfrm flipH="1">
              <a:off x="4386864" y="4005460"/>
              <a:ext cx="323" cy="4448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9" name="Straight Arrow Connector 808"/>
            <p:cNvCxnSpPr>
              <a:stCxn id="813" idx="0"/>
            </p:cNvCxnSpPr>
            <p:nvPr/>
          </p:nvCxnSpPr>
          <p:spPr>
            <a:xfrm flipV="1">
              <a:off x="4478304" y="4005460"/>
              <a:ext cx="323" cy="4448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8" name="Group 797"/>
            <p:cNvGrpSpPr/>
            <p:nvPr/>
          </p:nvGrpSpPr>
          <p:grpSpPr>
            <a:xfrm>
              <a:off x="4341144" y="5078066"/>
              <a:ext cx="182880" cy="182880"/>
              <a:chOff x="1738489" y="2516293"/>
              <a:chExt cx="182880" cy="182880"/>
            </a:xfrm>
          </p:grpSpPr>
          <p:sp>
            <p:nvSpPr>
              <p:cNvPr id="803" name="Rectangle 802"/>
              <p:cNvSpPr/>
              <p:nvPr/>
            </p:nvSpPr>
            <p:spPr>
              <a:xfrm>
                <a:off x="1738489" y="2516293"/>
                <a:ext cx="91440" cy="914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4" name="Rectangle 803"/>
              <p:cNvSpPr/>
              <p:nvPr/>
            </p:nvSpPr>
            <p:spPr>
              <a:xfrm>
                <a:off x="1829929" y="2516293"/>
                <a:ext cx="91440" cy="914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5" name="Rectangle 804"/>
              <p:cNvSpPr/>
              <p:nvPr/>
            </p:nvSpPr>
            <p:spPr>
              <a:xfrm>
                <a:off x="1738489" y="2607733"/>
                <a:ext cx="91440" cy="914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6" name="Rectangle 805"/>
              <p:cNvSpPr/>
              <p:nvPr/>
            </p:nvSpPr>
            <p:spPr>
              <a:xfrm>
                <a:off x="1829929" y="2607733"/>
                <a:ext cx="91440" cy="914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99" name="Straight Arrow Connector 798"/>
            <p:cNvCxnSpPr>
              <a:endCxn id="803" idx="0"/>
            </p:cNvCxnSpPr>
            <p:nvPr/>
          </p:nvCxnSpPr>
          <p:spPr>
            <a:xfrm flipH="1">
              <a:off x="4386864" y="4633203"/>
              <a:ext cx="323" cy="4448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0" name="Straight Arrow Connector 799"/>
            <p:cNvCxnSpPr>
              <a:stCxn id="804" idx="0"/>
            </p:cNvCxnSpPr>
            <p:nvPr/>
          </p:nvCxnSpPr>
          <p:spPr>
            <a:xfrm flipV="1">
              <a:off x="4478304" y="4633203"/>
              <a:ext cx="323" cy="4448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2" name="TextBox 851"/>
          <p:cNvSpPr txBox="1"/>
          <p:nvPr/>
        </p:nvSpPr>
        <p:spPr>
          <a:xfrm>
            <a:off x="6183758" y="5394825"/>
            <a:ext cx="2860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Recall that a sparse graph has |E|=o(|V|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), strictly less than quadratic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2899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Applications: Traversals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Might be easier to list what isn't a graph application…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8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5058" name="Object 2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560836"/>
              </p:ext>
            </p:extLst>
          </p:nvPr>
        </p:nvGraphicFramePr>
        <p:xfrm>
          <a:off x="914400" y="685812"/>
          <a:ext cx="6973888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Bitmap Image" r:id="rId7" imgW="6973273" imgH="4123810" progId="PBrush">
                  <p:embed/>
                </p:oleObj>
              </mc:Choice>
              <mc:Fallback>
                <p:oleObj name="Bitmap Image" r:id="rId7" imgW="6973273" imgH="41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12"/>
                        <a:ext cx="6973888" cy="412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5059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3300" dirty="0" smtClean="0"/>
              <a:t>Application: Moving Around WA State</a:t>
            </a:r>
            <a:endParaRPr lang="en-US" sz="3300" dirty="0"/>
          </a:p>
        </p:txBody>
      </p:sp>
      <p:sp>
        <p:nvSpPr>
          <p:cNvPr id="685060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4833360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/>
              <a:t>What’s the </a:t>
            </a:r>
            <a:r>
              <a:rPr lang="en-US" sz="2800" i="1" dirty="0"/>
              <a:t>shortest way</a:t>
            </a:r>
            <a:r>
              <a:rPr lang="en-US" sz="2800" dirty="0"/>
              <a:t> to get from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Seattle </a:t>
            </a:r>
            <a:r>
              <a:rPr lang="en-US" sz="2800" dirty="0"/>
              <a:t>to Pullman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5058" name="Object 2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4443393"/>
              </p:ext>
            </p:extLst>
          </p:nvPr>
        </p:nvGraphicFramePr>
        <p:xfrm>
          <a:off x="914400" y="685812"/>
          <a:ext cx="6973888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Bitmap Image" r:id="rId7" imgW="6973273" imgH="4123810" progId="PBrush">
                  <p:embed/>
                </p:oleObj>
              </mc:Choice>
              <mc:Fallback>
                <p:oleObj name="Bitmap Image" r:id="rId7" imgW="6973273" imgH="41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12"/>
                        <a:ext cx="6973888" cy="412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5059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3300" dirty="0" smtClean="0"/>
              <a:t>Application: Moving Around WA State</a:t>
            </a:r>
            <a:endParaRPr lang="en-US" sz="33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16</a:t>
            </a:fld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4833360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/>
              <a:t>What’s the </a:t>
            </a:r>
            <a:r>
              <a:rPr lang="en-US" sz="2800" i="1" dirty="0" smtClean="0"/>
              <a:t>fastest </a:t>
            </a:r>
            <a:r>
              <a:rPr lang="en-US" sz="2800" i="1" dirty="0"/>
              <a:t>way</a:t>
            </a:r>
            <a:r>
              <a:rPr lang="en-US" sz="2800" dirty="0"/>
              <a:t> to get from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Seattle </a:t>
            </a:r>
            <a:r>
              <a:rPr lang="en-US" sz="2800" dirty="0"/>
              <a:t>to Pullman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956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3300" dirty="0" smtClean="0"/>
              <a:t>Application: </a:t>
            </a:r>
            <a:r>
              <a:rPr lang="en-US" sz="3300" dirty="0" smtClean="0"/>
              <a:t>Communication Reliability</a:t>
            </a:r>
            <a:endParaRPr lang="en-US" sz="33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17</a:t>
            </a:fld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4833360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dirty="0"/>
              <a:t>If Wenatchee’s phone exchange </a:t>
            </a:r>
            <a:r>
              <a:rPr lang="en-US" sz="2800" i="1" dirty="0"/>
              <a:t>goes down</a:t>
            </a:r>
            <a:r>
              <a:rPr lang="en-US" sz="2800" dirty="0"/>
              <a:t>,</a:t>
            </a:r>
            <a:br>
              <a:rPr lang="en-US" sz="2800" dirty="0"/>
            </a:br>
            <a:r>
              <a:rPr lang="en-US" sz="2800" dirty="0"/>
              <a:t>can Seattle still talk to Pullman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754443393"/>
              </p:ext>
            </p:extLst>
          </p:nvPr>
        </p:nvGraphicFramePr>
        <p:xfrm>
          <a:off x="914400" y="685800"/>
          <a:ext cx="6973888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Bitmap Image" r:id="rId7" imgW="6973273" imgH="4123810" progId="PBrush">
                  <p:embed/>
                </p:oleObj>
              </mc:Choice>
              <mc:Fallback>
                <p:oleObj name="Bitmap Image" r:id="rId7" imgW="6973273" imgH="4123810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6973888" cy="412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146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18</a:t>
            </a:fld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4833360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dirty="0"/>
              <a:t>If </a:t>
            </a:r>
            <a:r>
              <a:rPr lang="en-US" sz="2800" dirty="0" smtClean="0"/>
              <a:t>Tacoma’s </a:t>
            </a:r>
            <a:r>
              <a:rPr lang="en-US" sz="2800" dirty="0"/>
              <a:t>phone exchange </a:t>
            </a:r>
            <a:r>
              <a:rPr lang="en-US" sz="2800" i="1" dirty="0"/>
              <a:t>goes down</a:t>
            </a:r>
            <a:r>
              <a:rPr lang="en-US" sz="2800" dirty="0"/>
              <a:t>,</a:t>
            </a:r>
            <a:br>
              <a:rPr lang="en-US" sz="2800" dirty="0"/>
            </a:br>
            <a:r>
              <a:rPr lang="en-US" sz="2800" dirty="0"/>
              <a:t>can </a:t>
            </a:r>
            <a:r>
              <a:rPr lang="en-US" sz="2800" dirty="0" smtClean="0"/>
              <a:t>Olympia </a:t>
            </a:r>
            <a:r>
              <a:rPr lang="en-US" sz="2800" dirty="0"/>
              <a:t>still talk to </a:t>
            </a:r>
            <a:r>
              <a:rPr lang="en-US" sz="2800" dirty="0" smtClean="0"/>
              <a:t>Spokane?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28860602"/>
              </p:ext>
            </p:extLst>
          </p:nvPr>
        </p:nvGraphicFramePr>
        <p:xfrm>
          <a:off x="914400" y="685800"/>
          <a:ext cx="6973888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Bitmap Image" r:id="rId7" imgW="6973273" imgH="4123810" progId="PBrush">
                  <p:embed/>
                </p:oleObj>
              </mc:Choice>
              <mc:Fallback>
                <p:oleObj name="Bitmap Image" r:id="rId7" imgW="6973273" imgH="41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6973888" cy="412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457200" y="122238"/>
            <a:ext cx="8458200" cy="487362"/>
          </a:xfrm>
        </p:spPr>
        <p:txBody>
          <a:bodyPr/>
          <a:lstStyle/>
          <a:p>
            <a:r>
              <a:rPr lang="en-US" sz="3300" dirty="0" smtClean="0"/>
              <a:t>Application: </a:t>
            </a:r>
            <a:r>
              <a:rPr lang="en-US" sz="3300" dirty="0" smtClean="0"/>
              <a:t>Communication Reliability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90369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0180" name="Object 4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6811869"/>
              </p:ext>
            </p:extLst>
          </p:nvPr>
        </p:nvGraphicFramePr>
        <p:xfrm>
          <a:off x="2209800" y="468326"/>
          <a:ext cx="4724400" cy="451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Bitmap Image" r:id="rId7" imgW="5266667" imgH="5028571" progId="PBrush">
                  <p:embed/>
                </p:oleObj>
              </mc:Choice>
              <mc:Fallback>
                <p:oleObj name="Bitmap Image" r:id="rId7" imgW="5266667" imgH="502857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EFEFE"/>
                          </a:clrFrom>
                          <a:clrTo>
                            <a:srgbClr val="FEFEFE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68326"/>
                        <a:ext cx="4724400" cy="451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017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3300" dirty="0" smtClean="0"/>
              <a:t>Applications: Bus Routes Downtown</a:t>
            </a:r>
            <a:endParaRPr lang="en-US" sz="33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19</a:t>
            </a:fld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4833360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dirty="0"/>
              <a:t>If we’re at 3rd and Pine, how can we get to</a:t>
            </a:r>
          </a:p>
          <a:p>
            <a:pPr algn="ctr"/>
            <a:r>
              <a:rPr lang="en-US" sz="2800" dirty="0"/>
              <a:t>1st and University using Metro? </a:t>
            </a:r>
          </a:p>
          <a:p>
            <a:pPr algn="ctr"/>
            <a:r>
              <a:rPr lang="en-US" sz="2800" dirty="0"/>
              <a:t>How about 4th and Seneca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334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/>
              <a:t>We introduced the idea of graphs and their associated terminology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600" dirty="0" smtClean="0"/>
              <a:t>Key terms included:</a:t>
            </a:r>
          </a:p>
          <a:p>
            <a:r>
              <a:rPr lang="en-US" sz="2600" dirty="0" smtClean="0"/>
              <a:t>Directed versus Undirected</a:t>
            </a:r>
          </a:p>
          <a:p>
            <a:r>
              <a:rPr lang="en-US" sz="2600" dirty="0" smtClean="0"/>
              <a:t>Weighted versus </a:t>
            </a:r>
            <a:r>
              <a:rPr lang="en-US" sz="2600" dirty="0" err="1" smtClean="0"/>
              <a:t>Unweighted</a:t>
            </a:r>
            <a:endParaRPr lang="en-US" sz="2600" dirty="0" smtClean="0"/>
          </a:p>
          <a:p>
            <a:r>
              <a:rPr lang="en-US" sz="2600" dirty="0" smtClean="0"/>
              <a:t>Cyclic or Acyclic</a:t>
            </a:r>
          </a:p>
          <a:p>
            <a:r>
              <a:rPr lang="en-US" sz="2600" dirty="0" smtClean="0"/>
              <a:t>Connected or Disconnected</a:t>
            </a:r>
          </a:p>
          <a:p>
            <a:r>
              <a:rPr lang="en-US" sz="2600" dirty="0" smtClean="0"/>
              <a:t>Dense or Sparse</a:t>
            </a:r>
          </a:p>
          <a:p>
            <a:r>
              <a:rPr lang="en-US" sz="2600" dirty="0" smtClean="0"/>
              <a:t>Self-loops or not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600" dirty="0" smtClean="0"/>
              <a:t>These are all important concepts to consider when implementing a graph data structure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Graph Traversals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For an arbitrary graph and a starting node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sz="2800" dirty="0" smtClean="0"/>
              <a:t>, find all nodes reachable from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sz="2800" dirty="0" smtClean="0"/>
              <a:t> (i.e., there exists a path) </a:t>
            </a:r>
          </a:p>
          <a:p>
            <a:r>
              <a:rPr lang="en-US" sz="2400" dirty="0" smtClean="0"/>
              <a:t>Possibly </a:t>
            </a:r>
            <a:r>
              <a:rPr lang="en-US" sz="2400" dirty="0" smtClean="0"/>
              <a:t>"do something" </a:t>
            </a:r>
            <a:r>
              <a:rPr lang="en-US" sz="2400" dirty="0" smtClean="0"/>
              <a:t>for each node (print to output, set some field, return from iterator, etc.)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Related Problems:</a:t>
            </a:r>
          </a:p>
          <a:p>
            <a:r>
              <a:rPr lang="en-US" sz="2800" dirty="0" smtClean="0"/>
              <a:t>Is an undirected graph connected?</a:t>
            </a:r>
          </a:p>
          <a:p>
            <a:r>
              <a:rPr lang="en-US" sz="2800" dirty="0"/>
              <a:t>Is a </a:t>
            </a:r>
            <a:r>
              <a:rPr lang="en-US" sz="2800" dirty="0" smtClean="0"/>
              <a:t>digraph weakly/strongly </a:t>
            </a:r>
            <a:r>
              <a:rPr lang="en-US" sz="2800" dirty="0"/>
              <a:t>connected?</a:t>
            </a:r>
          </a:p>
          <a:p>
            <a:pPr lvl="1"/>
            <a:r>
              <a:rPr lang="en-US" sz="2400" dirty="0"/>
              <a:t>For strongly, need a cycle back to starting node</a:t>
            </a:r>
          </a:p>
          <a:p>
            <a:endParaRPr lang="en-US" sz="2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6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Graph Traversals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Basic Algorithm for Traversals: </a:t>
            </a:r>
          </a:p>
          <a:p>
            <a:r>
              <a:rPr lang="en-US" sz="2600" dirty="0" smtClean="0"/>
              <a:t>Select a starting node</a:t>
            </a:r>
          </a:p>
          <a:p>
            <a:r>
              <a:rPr lang="en-US" sz="2600" dirty="0" smtClean="0"/>
              <a:t>Make a set of nodes adjacent to current node</a:t>
            </a:r>
          </a:p>
          <a:p>
            <a:r>
              <a:rPr lang="en-US" sz="2600" dirty="0" smtClean="0"/>
              <a:t>Visit each node in the set but </a:t>
            </a:r>
            <a:r>
              <a:rPr lang="en-US" sz="2600" dirty="0" smtClean="0"/>
              <a:t>"mark" </a:t>
            </a:r>
            <a:r>
              <a:rPr lang="en-US" sz="2600" dirty="0" smtClean="0"/>
              <a:t>each nodes after visiting them so you don't revisit them (and eventually stop)</a:t>
            </a:r>
          </a:p>
          <a:p>
            <a:r>
              <a:rPr lang="en-US" sz="2600" dirty="0" smtClean="0"/>
              <a:t>Repeat above but skip </a:t>
            </a:r>
            <a:r>
              <a:rPr lang="en-US" sz="2600" dirty="0" smtClean="0"/>
              <a:t>"marked nodes"</a:t>
            </a:r>
            <a:endParaRPr lang="en-US" sz="26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6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Rough Code Form</a:t>
            </a: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95400" y="965200"/>
            <a:ext cx="6553200" cy="475514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tIns="91440" bIns="91440">
            <a:spAutoFit/>
          </a:bodyPr>
          <a:lstStyle/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ambria Math" pitchFamily="18" charset="0"/>
              </a:rPr>
              <a:t> </a:t>
            </a:r>
            <a:r>
              <a:rPr lang="en-US" sz="2000" kern="0" dirty="0" err="1" smtClean="0">
                <a:latin typeface="Cambria Math" pitchFamily="18" charset="0"/>
              </a:rPr>
              <a:t>traverseGraph</a:t>
            </a:r>
            <a:r>
              <a:rPr lang="en-US" sz="2000" kern="0" dirty="0" smtClean="0">
                <a:latin typeface="Cambria Math" pitchFamily="18" charset="0"/>
              </a:rPr>
              <a:t>(Node </a:t>
            </a:r>
            <a:r>
              <a:rPr lang="en-US" sz="2000" kern="0" dirty="0">
                <a:latin typeface="Cambria Math" pitchFamily="18" charset="0"/>
              </a:rPr>
              <a:t>start) </a:t>
            </a:r>
            <a:r>
              <a:rPr lang="en-US" sz="2000" kern="0" dirty="0" smtClean="0">
                <a:latin typeface="Cambria Math" pitchFamily="18" charset="0"/>
              </a:rPr>
              <a:t>{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Cambria Math" pitchFamily="18" charset="0"/>
              </a:rPr>
              <a:t>	</a:t>
            </a:r>
            <a:r>
              <a:rPr lang="en-US" sz="2000" kern="0" dirty="0" smtClean="0">
                <a:latin typeface="Cambria Math" pitchFamily="18" charset="0"/>
              </a:rPr>
              <a:t>Set </a:t>
            </a:r>
            <a:r>
              <a:rPr lang="en-US" sz="2000" kern="0" dirty="0">
                <a:latin typeface="Cambria Math" pitchFamily="18" charset="0"/>
              </a:rPr>
              <a:t>pending = </a:t>
            </a:r>
            <a:r>
              <a:rPr lang="en-US" sz="2000" kern="0" dirty="0" err="1">
                <a:latin typeface="Cambria Math" pitchFamily="18" charset="0"/>
              </a:rPr>
              <a:t>emptySet</a:t>
            </a:r>
            <a:r>
              <a:rPr lang="en-US" sz="2000" kern="0" dirty="0" smtClean="0">
                <a:latin typeface="Cambria Math" pitchFamily="18" charset="0"/>
              </a:rPr>
              <a:t>();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Cambria Math" pitchFamily="18" charset="0"/>
              </a:rPr>
              <a:t>	</a:t>
            </a:r>
            <a:r>
              <a:rPr lang="en-US" sz="2000" kern="0" dirty="0" err="1" smtClean="0">
                <a:latin typeface="Cambria Math" pitchFamily="18" charset="0"/>
              </a:rPr>
              <a:t>pending.add</a:t>
            </a:r>
            <a:r>
              <a:rPr lang="en-US" sz="2000" kern="0" dirty="0" smtClean="0">
                <a:latin typeface="Cambria Math" pitchFamily="18" charset="0"/>
              </a:rPr>
              <a:t>(start</a:t>
            </a:r>
            <a:r>
              <a:rPr lang="en-US" sz="2000" kern="0" dirty="0">
                <a:latin typeface="Cambria Math" pitchFamily="18" charset="0"/>
              </a:rPr>
              <a:t>)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ambria Math" pitchFamily="18" charset="0"/>
              </a:rPr>
              <a:t>   	</a:t>
            </a:r>
            <a:r>
              <a:rPr lang="en-US" sz="2000" kern="0" dirty="0" smtClean="0">
                <a:solidFill>
                  <a:srgbClr val="FF0000"/>
                </a:solidFill>
                <a:latin typeface="Cambria Math" pitchFamily="18" charset="0"/>
              </a:rPr>
              <a:t>mark</a:t>
            </a:r>
            <a:r>
              <a:rPr lang="en-US" sz="2000" kern="0" dirty="0" smtClean="0">
                <a:latin typeface="Cambria Math" pitchFamily="18" charset="0"/>
              </a:rPr>
              <a:t> </a:t>
            </a:r>
            <a:r>
              <a:rPr lang="en-US" sz="2000" kern="0" dirty="0">
                <a:latin typeface="Cambria Math" pitchFamily="18" charset="0"/>
              </a:rPr>
              <a:t>start as visited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ambria Math" pitchFamily="18" charset="0"/>
              </a:rPr>
              <a:t>   	while(pending </a:t>
            </a:r>
            <a:r>
              <a:rPr lang="en-US" sz="2000" kern="0" dirty="0">
                <a:latin typeface="Cambria Math" pitchFamily="18" charset="0"/>
              </a:rPr>
              <a:t>is not empty) {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ambria Math" pitchFamily="18" charset="0"/>
              </a:rPr>
              <a:t>    		next </a:t>
            </a:r>
            <a:r>
              <a:rPr lang="en-US" sz="2000" kern="0" dirty="0">
                <a:latin typeface="Cambria Math" pitchFamily="18" charset="0"/>
              </a:rPr>
              <a:t>= </a:t>
            </a:r>
            <a:r>
              <a:rPr lang="en-US" sz="2000" kern="0" dirty="0" err="1">
                <a:latin typeface="Cambria Math" pitchFamily="18" charset="0"/>
              </a:rPr>
              <a:t>pending.remove</a:t>
            </a:r>
            <a:r>
              <a:rPr lang="en-US" sz="2000" kern="0" dirty="0">
                <a:latin typeface="Cambria Math" pitchFamily="18" charset="0"/>
              </a:rPr>
              <a:t>()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ambria Math" pitchFamily="18" charset="0"/>
              </a:rPr>
              <a:t>		for </a:t>
            </a:r>
            <a:r>
              <a:rPr lang="en-US" sz="2000" kern="0" dirty="0">
                <a:latin typeface="Cambria Math" pitchFamily="18" charset="0"/>
              </a:rPr>
              <a:t>each node u adjacent to next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ambria Math" pitchFamily="18" charset="0"/>
              </a:rPr>
              <a:t>			if(u </a:t>
            </a:r>
            <a:r>
              <a:rPr lang="en-US" sz="2000" kern="0" dirty="0">
                <a:latin typeface="Cambria Math" pitchFamily="18" charset="0"/>
              </a:rPr>
              <a:t>is not </a:t>
            </a:r>
            <a:r>
              <a:rPr lang="en-US" sz="2000" kern="0" dirty="0">
                <a:solidFill>
                  <a:srgbClr val="FF0000"/>
                </a:solidFill>
                <a:latin typeface="Cambria Math" pitchFamily="18" charset="0"/>
              </a:rPr>
              <a:t>marked</a:t>
            </a:r>
            <a:r>
              <a:rPr lang="en-US" sz="2000" kern="0" dirty="0">
                <a:latin typeface="Cambria Math" pitchFamily="18" charset="0"/>
              </a:rPr>
              <a:t>) {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ambria Math" pitchFamily="18" charset="0"/>
              </a:rPr>
              <a:t>				</a:t>
            </a:r>
            <a:r>
              <a:rPr lang="en-US" sz="2000" kern="0" dirty="0" smtClean="0">
                <a:solidFill>
                  <a:srgbClr val="FF0000"/>
                </a:solidFill>
                <a:latin typeface="Cambria Math" pitchFamily="18" charset="0"/>
              </a:rPr>
              <a:t>mark</a:t>
            </a:r>
            <a:r>
              <a:rPr lang="en-US" sz="2000" kern="0" dirty="0" smtClean="0">
                <a:latin typeface="Cambria Math" pitchFamily="18" charset="0"/>
              </a:rPr>
              <a:t> </a:t>
            </a:r>
            <a:r>
              <a:rPr lang="en-US" sz="2000" kern="0" dirty="0">
                <a:latin typeface="Cambria Math" pitchFamily="18" charset="0"/>
              </a:rPr>
              <a:t>u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ambria Math" pitchFamily="18" charset="0"/>
              </a:rPr>
              <a:t>				</a:t>
            </a:r>
            <a:r>
              <a:rPr lang="en-US" sz="2000" kern="0" dirty="0" err="1" smtClean="0">
                <a:latin typeface="Cambria Math" pitchFamily="18" charset="0"/>
              </a:rPr>
              <a:t>pending.add</a:t>
            </a:r>
            <a:r>
              <a:rPr lang="en-US" sz="2000" kern="0" dirty="0" smtClean="0">
                <a:latin typeface="Cambria Math" pitchFamily="18" charset="0"/>
              </a:rPr>
              <a:t>(u</a:t>
            </a:r>
            <a:r>
              <a:rPr lang="en-US" sz="2000" kern="0" dirty="0">
                <a:latin typeface="Cambria Math" pitchFamily="18" charset="0"/>
              </a:rPr>
              <a:t>)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ambria Math" pitchFamily="18" charset="0"/>
              </a:rPr>
              <a:t>     			}</a:t>
            </a:r>
            <a:endParaRPr lang="en-US" sz="2000" kern="0" dirty="0">
              <a:latin typeface="Cambria Math" pitchFamily="18" charset="0"/>
            </a:endParaRP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ambria Math" pitchFamily="18" charset="0"/>
              </a:rPr>
              <a:t>		}</a:t>
            </a:r>
            <a:endParaRPr lang="en-US" sz="2000" kern="0" dirty="0">
              <a:latin typeface="Cambria Math" pitchFamily="18" charset="0"/>
            </a:endParaRP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ambria Math" pitchFamily="18" charset="0"/>
              </a:rPr>
              <a:t> 	}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ambria Math" pitchFamily="18" charset="0"/>
              </a:rPr>
              <a:t>}</a:t>
            </a:r>
            <a:endParaRPr lang="en-US" sz="2000" kern="0" dirty="0">
              <a:latin typeface="Cambria Math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3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Running Time and Options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762000"/>
            <a:ext cx="8585200" cy="5486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800" dirty="0" smtClean="0">
                <a:latin typeface="+mj-lt"/>
              </a:rPr>
              <a:t>BFS and </a:t>
            </a:r>
            <a:r>
              <a:rPr lang="en-US" sz="2800" dirty="0" smtClean="0">
                <a:latin typeface="+mj-lt"/>
              </a:rPr>
              <a:t>DFS </a:t>
            </a:r>
            <a:r>
              <a:rPr lang="en-US" sz="2800" dirty="0" smtClean="0">
                <a:latin typeface="+mj-lt"/>
              </a:rPr>
              <a:t>traversal </a:t>
            </a:r>
            <a:r>
              <a:rPr lang="en-US" sz="2800" dirty="0" smtClean="0">
                <a:latin typeface="+mj-lt"/>
              </a:rPr>
              <a:t>are both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  <a:ea typeface="Cambria Math" pitchFamily="18" charset="0"/>
              </a:rPr>
              <a:t>O</a:t>
            </a:r>
            <a:r>
              <a:rPr lang="en-US" sz="2800" dirty="0" smtClean="0">
                <a:latin typeface="+mj-lt"/>
                <a:ea typeface="Cambria Math" pitchFamily="18" charset="0"/>
              </a:rPr>
              <a:t>(|V|+|E</a:t>
            </a:r>
            <a:r>
              <a:rPr lang="en-US" sz="2800" dirty="0" smtClean="0">
                <a:latin typeface="+mj-lt"/>
                <a:ea typeface="Cambria Math" pitchFamily="18" charset="0"/>
              </a:rPr>
              <a:t>|) </a:t>
            </a:r>
            <a:r>
              <a:rPr lang="en-US" sz="2800" dirty="0" smtClean="0">
                <a:latin typeface="+mj-lt"/>
                <a:ea typeface="Cambria Math" pitchFamily="18" charset="0"/>
              </a:rPr>
              <a:t>if using and adjacency list</a:t>
            </a:r>
          </a:p>
          <a:p>
            <a:r>
              <a:rPr lang="en-US" sz="2400" dirty="0" smtClean="0">
                <a:latin typeface="+mj-lt"/>
                <a:ea typeface="Cambria Math" pitchFamily="18" charset="0"/>
              </a:rPr>
              <a:t>Queue/stack insert removes are generall</a:t>
            </a:r>
            <a:r>
              <a:rPr lang="en-US" sz="2400" dirty="0" smtClean="0">
                <a:latin typeface="+mj-lt"/>
                <a:ea typeface="Cambria Math" pitchFamily="18" charset="0"/>
              </a:rPr>
              <a:t>y O(1)</a:t>
            </a:r>
          </a:p>
          <a:p>
            <a:r>
              <a:rPr lang="en-US" sz="2400" dirty="0" smtClean="0">
                <a:latin typeface="+mj-lt"/>
                <a:ea typeface="Cambria Math" pitchFamily="18" charset="0"/>
              </a:rPr>
              <a:t>Adjacency lists make it O(|V|) to find neighboring vertices/edges</a:t>
            </a:r>
          </a:p>
          <a:p>
            <a:r>
              <a:rPr lang="en-US" sz="2400" dirty="0" smtClean="0">
                <a:latin typeface="+mj-lt"/>
              </a:rPr>
              <a:t>We will mark every node </a:t>
            </a:r>
            <a:r>
              <a:rPr lang="en-US" sz="2400" dirty="0" smtClean="0">
                <a:latin typeface="+mj-lt"/>
                <a:sym typeface="Wingdings" pitchFamily="2" charset="2"/>
              </a:rPr>
              <a:t> </a:t>
            </a:r>
            <a:r>
              <a:rPr lang="en-US" sz="2400" dirty="0">
                <a:latin typeface="+mj-lt"/>
                <a:ea typeface="Cambria Math" pitchFamily="18" charset="0"/>
              </a:rPr>
              <a:t>O(|</a:t>
            </a:r>
            <a:r>
              <a:rPr lang="en-US" sz="2400" dirty="0" smtClean="0">
                <a:latin typeface="+mj-lt"/>
                <a:ea typeface="Cambria Math" pitchFamily="18" charset="0"/>
              </a:rPr>
              <a:t>V|)</a:t>
            </a:r>
          </a:p>
          <a:p>
            <a:r>
              <a:rPr lang="en-US" sz="2400" dirty="0" smtClean="0">
                <a:latin typeface="+mj-lt"/>
                <a:ea typeface="Cambria Math" pitchFamily="18" charset="0"/>
              </a:rPr>
              <a:t>We will touch every edge at most twice </a:t>
            </a:r>
            <a:r>
              <a:rPr lang="en-US" sz="2400" dirty="0" smtClean="0">
                <a:latin typeface="+mj-lt"/>
                <a:ea typeface="Cambria Math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+mj-lt"/>
                <a:ea typeface="Cambria Math" pitchFamily="18" charset="0"/>
              </a:rPr>
              <a:t>O</a:t>
            </a:r>
            <a:r>
              <a:rPr lang="en-US" sz="2400" dirty="0" smtClean="0">
                <a:latin typeface="+mj-lt"/>
                <a:ea typeface="Cambria Math" pitchFamily="18" charset="0"/>
              </a:rPr>
              <a:t>(|E</a:t>
            </a:r>
            <a:r>
              <a:rPr lang="en-US" sz="2400" dirty="0">
                <a:latin typeface="+mj-lt"/>
                <a:ea typeface="Cambria Math" pitchFamily="18" charset="0"/>
              </a:rPr>
              <a:t>|) </a:t>
            </a:r>
            <a:endParaRPr lang="en-US" sz="2400" dirty="0" smtClean="0">
              <a:latin typeface="+mj-lt"/>
              <a:ea typeface="Cambria Math" pitchFamily="18" charset="0"/>
            </a:endParaRPr>
          </a:p>
          <a:p>
            <a:pPr marL="0" indent="0">
              <a:buNone/>
            </a:pPr>
            <a:endParaRPr lang="en-US" sz="2600" dirty="0">
              <a:latin typeface="+mj-lt"/>
              <a:ea typeface="Cambria Math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+mj-lt"/>
              </a:rPr>
              <a:t>Because |E| is generally at least linear to |V|, we usually just say BFS/DFS are O(|E|)</a:t>
            </a:r>
          </a:p>
          <a:p>
            <a:r>
              <a:rPr lang="en-US" sz="2600" dirty="0" smtClean="0">
                <a:latin typeface="+mj-lt"/>
              </a:rPr>
              <a:t>Recall that in a connected graph |E|≥|V|-1</a:t>
            </a:r>
            <a:endParaRPr lang="en-US" sz="2600" dirty="0" smtClean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0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Order Matters</a:t>
            </a:r>
            <a:endParaRPr lang="en-US" dirty="0" smtClean="0"/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600" dirty="0" smtClean="0"/>
              <a:t>The </a:t>
            </a:r>
            <a:r>
              <a:rPr lang="en-US" sz="2600" dirty="0" smtClean="0"/>
              <a:t>order we traverse depends entirely on how add and remove work/are implemented</a:t>
            </a:r>
          </a:p>
          <a:p>
            <a:r>
              <a:rPr lang="en-US" sz="2400" dirty="0" smtClean="0"/>
              <a:t>DFS: a stack </a:t>
            </a:r>
            <a:r>
              <a:rPr lang="en-US" sz="2400" dirty="0" smtClean="0"/>
              <a:t>"depth-first </a:t>
            </a:r>
            <a:r>
              <a:rPr lang="en-US" sz="2400" dirty="0" smtClean="0"/>
              <a:t>graph </a:t>
            </a:r>
            <a:r>
              <a:rPr lang="en-US" sz="2400" dirty="0" smtClean="0"/>
              <a:t>search"</a:t>
            </a:r>
            <a:endParaRPr lang="en-US" sz="2400" dirty="0" smtClean="0"/>
          </a:p>
          <a:p>
            <a:r>
              <a:rPr lang="en-US" sz="2400" dirty="0" smtClean="0"/>
              <a:t>BFS: a queue </a:t>
            </a:r>
            <a:r>
              <a:rPr lang="en-US" sz="2400" dirty="0" smtClean="0"/>
              <a:t>"breadth-first </a:t>
            </a:r>
            <a:r>
              <a:rPr lang="en-US" sz="2400" dirty="0" smtClean="0"/>
              <a:t>graph </a:t>
            </a:r>
            <a:r>
              <a:rPr lang="en-US" sz="2400" dirty="0" smtClean="0"/>
              <a:t>search"</a:t>
            </a:r>
            <a:endParaRPr lang="en-US" sz="2400" dirty="0" smtClean="0"/>
          </a:p>
          <a:p>
            <a:pPr lvl="1" eaLnBrk="1" hangingPunct="1"/>
            <a:endParaRPr lang="en-US" dirty="0" smtClean="0"/>
          </a:p>
          <a:p>
            <a:pPr marL="0" indent="0" eaLnBrk="1" hangingPunct="1">
              <a:buNone/>
            </a:pPr>
            <a:r>
              <a:rPr lang="en-US" sz="2600" dirty="0" smtClean="0"/>
              <a:t>DFS and BFS are </a:t>
            </a:r>
            <a:r>
              <a:rPr lang="en-US" sz="2600" dirty="0" smtClean="0"/>
              <a:t>"big ideas" </a:t>
            </a:r>
            <a:r>
              <a:rPr lang="en-US" sz="2600" dirty="0" smtClean="0"/>
              <a:t>in computer science</a:t>
            </a:r>
          </a:p>
          <a:p>
            <a:r>
              <a:rPr lang="en-US" sz="2400" dirty="0" smtClean="0"/>
              <a:t>Depth: recursively explore one part before going back to the other parts not yet explored</a:t>
            </a:r>
          </a:p>
          <a:p>
            <a:r>
              <a:rPr lang="en-US" sz="2400" dirty="0" smtClean="0"/>
              <a:t>Breadth: Explore areas closer to start node first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3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Recursive DFS, Example with Tree</a:t>
            </a:r>
            <a:endParaRPr lang="en-US" dirty="0" smtClean="0"/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A tree is a graph and DFS and BFS are particularly easy to </a:t>
            </a:r>
            <a:r>
              <a:rPr lang="en-US" sz="2400" dirty="0" smtClean="0"/>
              <a:t>"see" </a:t>
            </a:r>
            <a:r>
              <a:rPr lang="en-US" sz="2400" dirty="0" smtClean="0"/>
              <a:t>in one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400" dirty="0"/>
              <a:t>Order processed: A, B, D, E, C, F, G, H</a:t>
            </a:r>
          </a:p>
          <a:p>
            <a:r>
              <a:rPr lang="en-US" sz="2400" dirty="0" smtClean="0"/>
              <a:t>This is a </a:t>
            </a:r>
            <a:r>
              <a:rPr lang="en-US" sz="2400" dirty="0" smtClean="0"/>
              <a:t>"pre-order traversal" </a:t>
            </a:r>
            <a:r>
              <a:rPr lang="en-US" sz="2400" dirty="0"/>
              <a:t>for trees</a:t>
            </a:r>
          </a:p>
          <a:p>
            <a:r>
              <a:rPr lang="en-US" sz="2400" dirty="0"/>
              <a:t>The marking is </a:t>
            </a:r>
            <a:r>
              <a:rPr lang="en-US" sz="2400" dirty="0" smtClean="0"/>
              <a:t>unneeded here but because </a:t>
            </a:r>
            <a:r>
              <a:rPr lang="en-US" sz="2400" dirty="0"/>
              <a:t>we support arbitrary </a:t>
            </a:r>
            <a:r>
              <a:rPr lang="en-US" sz="2400" dirty="0" smtClean="0"/>
              <a:t>graphs, we need a means to </a:t>
            </a:r>
            <a:r>
              <a:rPr lang="en-US" sz="2400" dirty="0"/>
              <a:t>process each node exactly </a:t>
            </a:r>
            <a:r>
              <a:rPr lang="en-US" sz="2400" dirty="0" smtClean="0"/>
              <a:t>once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71685" name="Group 3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85800" y="1663710"/>
            <a:ext cx="2133600" cy="2286000"/>
            <a:chOff x="3437" y="1248"/>
            <a:chExt cx="1795" cy="1920"/>
          </a:xfrm>
        </p:grpSpPr>
        <p:sp>
          <p:nvSpPr>
            <p:cNvPr id="71688" name="Oval 37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78" y="1248"/>
              <a:ext cx="288" cy="2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A</a:t>
              </a:r>
            </a:p>
          </p:txBody>
        </p:sp>
        <p:cxnSp>
          <p:nvCxnSpPr>
            <p:cNvPr id="71689" name="AutoShape 38"/>
            <p:cNvCxnSpPr>
              <a:cxnSpLocks noChangeShapeType="1"/>
              <a:stCxn id="71688" idx="3"/>
              <a:endCxn id="71691" idx="0"/>
            </p:cNvCxnSpPr>
            <p:nvPr>
              <p:custDataLst>
                <p:tags r:id="rId6"/>
              </p:custDataLst>
            </p:nvPr>
          </p:nvCxnSpPr>
          <p:spPr bwMode="auto">
            <a:xfrm flipH="1">
              <a:off x="3917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1690" name="AutoShape 39"/>
            <p:cNvCxnSpPr>
              <a:cxnSpLocks noChangeShapeType="1"/>
              <a:stCxn id="71688" idx="5"/>
              <a:endCxn id="71696" idx="0"/>
            </p:cNvCxnSpPr>
            <p:nvPr>
              <p:custDataLst>
                <p:tags r:id="rId7"/>
              </p:custDataLst>
            </p:nvPr>
          </p:nvCxnSpPr>
          <p:spPr bwMode="auto">
            <a:xfrm>
              <a:off x="4424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1691" name="Oval 40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77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B</a:t>
              </a:r>
            </a:p>
          </p:txBody>
        </p:sp>
        <p:sp>
          <p:nvSpPr>
            <p:cNvPr id="71692" name="Oval 41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437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D</a:t>
              </a:r>
            </a:p>
          </p:txBody>
        </p:sp>
        <p:sp>
          <p:nvSpPr>
            <p:cNvPr id="71693" name="Oval 42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109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cxnSp>
          <p:nvCxnSpPr>
            <p:cNvPr id="71694" name="AutoShape 43"/>
            <p:cNvCxnSpPr>
              <a:cxnSpLocks noChangeShapeType="1"/>
              <a:stCxn id="71691" idx="5"/>
              <a:endCxn id="71693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4019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1695" name="AutoShape 44"/>
            <p:cNvCxnSpPr>
              <a:cxnSpLocks noChangeShapeType="1"/>
              <a:stCxn id="71691" idx="3"/>
              <a:endCxn id="71692" idx="0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3581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1696" name="Oval 45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58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C</a:t>
              </a:r>
            </a:p>
          </p:txBody>
        </p:sp>
        <p:sp>
          <p:nvSpPr>
            <p:cNvPr id="71697" name="Oval 46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583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cxnSp>
          <p:nvCxnSpPr>
            <p:cNvPr id="71698" name="AutoShape 47"/>
            <p:cNvCxnSpPr>
              <a:cxnSpLocks noChangeShapeType="1"/>
              <a:stCxn id="71696" idx="4"/>
              <a:endCxn id="71697" idx="0"/>
            </p:cNvCxnSpPr>
            <p:nvPr>
              <p:custDataLst>
                <p:tags r:id="rId15"/>
              </p:custDataLst>
            </p:nvPr>
          </p:nvCxnSpPr>
          <p:spPr bwMode="auto">
            <a:xfrm>
              <a:off x="4727" y="2124"/>
              <a:ext cx="0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1699" name="AutoShape 48"/>
            <p:cNvCxnSpPr>
              <a:cxnSpLocks noChangeShapeType="1"/>
              <a:stCxn id="71697" idx="3"/>
              <a:endCxn id="71702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4366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1700" name="Oval 49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944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cxnSp>
          <p:nvCxnSpPr>
            <p:cNvPr id="71701" name="AutoShape 50"/>
            <p:cNvCxnSpPr>
              <a:cxnSpLocks noChangeShapeType="1"/>
              <a:stCxn id="71697" idx="5"/>
              <a:endCxn id="71700" idx="0"/>
            </p:cNvCxnSpPr>
            <p:nvPr>
              <p:custDataLst>
                <p:tags r:id="rId18"/>
              </p:custDataLst>
            </p:nvPr>
          </p:nvCxnSpPr>
          <p:spPr bwMode="auto">
            <a:xfrm>
              <a:off x="4829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1702" name="Oval 51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222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</p:grpSp>
      <p:sp>
        <p:nvSpPr>
          <p:cNvPr id="23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0400" y="1775659"/>
            <a:ext cx="4775200" cy="206210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tIns="91440">
            <a:spAutoFit/>
          </a:bodyPr>
          <a:lstStyle/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/>
              <a:t>DFS(Node start) {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/>
              <a:t> </a:t>
            </a:r>
            <a:r>
              <a:rPr lang="en-US" sz="2000" kern="0" dirty="0"/>
              <a:t> </a:t>
            </a:r>
            <a:r>
              <a:rPr lang="en-US" sz="2000" kern="0" dirty="0" smtClean="0"/>
              <a:t>  mark </a:t>
            </a:r>
            <a:r>
              <a:rPr lang="en-US" sz="2000" kern="0" dirty="0"/>
              <a:t>and </a:t>
            </a:r>
            <a:r>
              <a:rPr lang="en-US" sz="2000" kern="0" dirty="0" smtClean="0"/>
              <a:t>process </a:t>
            </a:r>
            <a:r>
              <a:rPr lang="en-US" sz="2000" kern="0" dirty="0"/>
              <a:t>start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/>
              <a:t> </a:t>
            </a:r>
            <a:r>
              <a:rPr lang="en-US" sz="2000" kern="0" dirty="0"/>
              <a:t> </a:t>
            </a:r>
            <a:r>
              <a:rPr lang="en-US" sz="2000" kern="0" dirty="0" smtClean="0"/>
              <a:t>  for </a:t>
            </a:r>
            <a:r>
              <a:rPr lang="en-US" sz="2000" kern="0" dirty="0"/>
              <a:t>each node u adjacent to start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/>
              <a:t>        if </a:t>
            </a:r>
            <a:r>
              <a:rPr lang="en-US" sz="2000" kern="0" dirty="0"/>
              <a:t>u is not marked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/>
              <a:t>             DFS(u</a:t>
            </a:r>
            <a:r>
              <a:rPr lang="en-US" sz="2000" kern="0" dirty="0"/>
              <a:t>)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1869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DFS with Stack, Example with Tree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4754880"/>
            <a:ext cx="8458200" cy="1557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Order processed: A, C, F, H, G, B, E, D</a:t>
            </a:r>
          </a:p>
          <a:p>
            <a:r>
              <a:rPr lang="en-US" sz="2600" dirty="0" smtClean="0"/>
              <a:t>A different order but still a perfectly fine traversal of the graph</a:t>
            </a:r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73732" name="Group 3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685800" y="1554480"/>
            <a:ext cx="2133600" cy="2286000"/>
            <a:chOff x="3437" y="1248"/>
            <a:chExt cx="1795" cy="1920"/>
          </a:xfrm>
        </p:grpSpPr>
        <p:sp>
          <p:nvSpPr>
            <p:cNvPr id="73735" name="Oval 37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178" y="1248"/>
              <a:ext cx="288" cy="2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A</a:t>
              </a:r>
            </a:p>
          </p:txBody>
        </p:sp>
        <p:cxnSp>
          <p:nvCxnSpPr>
            <p:cNvPr id="73736" name="AutoShape 38"/>
            <p:cNvCxnSpPr>
              <a:cxnSpLocks noChangeShapeType="1"/>
              <a:stCxn id="73735" idx="3"/>
              <a:endCxn id="73738" idx="0"/>
            </p:cNvCxnSpPr>
            <p:nvPr>
              <p:custDataLst>
                <p:tags r:id="rId5"/>
              </p:custDataLst>
            </p:nvPr>
          </p:nvCxnSpPr>
          <p:spPr bwMode="auto">
            <a:xfrm flipH="1">
              <a:off x="3917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3737" name="AutoShape 39"/>
            <p:cNvCxnSpPr>
              <a:cxnSpLocks noChangeShapeType="1"/>
              <a:stCxn id="73735" idx="5"/>
              <a:endCxn id="73743" idx="0"/>
            </p:cNvCxnSpPr>
            <p:nvPr>
              <p:custDataLst>
                <p:tags r:id="rId6"/>
              </p:custDataLst>
            </p:nvPr>
          </p:nvCxnSpPr>
          <p:spPr bwMode="auto">
            <a:xfrm>
              <a:off x="4424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3738" name="Oval 40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77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B</a:t>
              </a:r>
            </a:p>
          </p:txBody>
        </p:sp>
        <p:sp>
          <p:nvSpPr>
            <p:cNvPr id="73739" name="Oval 41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437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D</a:t>
              </a:r>
            </a:p>
          </p:txBody>
        </p:sp>
        <p:sp>
          <p:nvSpPr>
            <p:cNvPr id="73740" name="Oval 42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109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cxnSp>
          <p:nvCxnSpPr>
            <p:cNvPr id="73741" name="AutoShape 43"/>
            <p:cNvCxnSpPr>
              <a:cxnSpLocks noChangeShapeType="1"/>
              <a:stCxn id="73738" idx="5"/>
              <a:endCxn id="73740" idx="0"/>
            </p:cNvCxnSpPr>
            <p:nvPr>
              <p:custDataLst>
                <p:tags r:id="rId10"/>
              </p:custDataLst>
            </p:nvPr>
          </p:nvCxnSpPr>
          <p:spPr bwMode="auto">
            <a:xfrm>
              <a:off x="4019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3742" name="AutoShape 44"/>
            <p:cNvCxnSpPr>
              <a:cxnSpLocks noChangeShapeType="1"/>
              <a:stCxn id="73738" idx="3"/>
              <a:endCxn id="73739" idx="0"/>
            </p:cNvCxnSpPr>
            <p:nvPr>
              <p:custDataLst>
                <p:tags r:id="rId11"/>
              </p:custDataLst>
            </p:nvPr>
          </p:nvCxnSpPr>
          <p:spPr bwMode="auto">
            <a:xfrm flipH="1">
              <a:off x="3581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3743" name="Oval 45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8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C</a:t>
              </a:r>
            </a:p>
          </p:txBody>
        </p:sp>
        <p:sp>
          <p:nvSpPr>
            <p:cNvPr id="73744" name="Oval 46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583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cxnSp>
          <p:nvCxnSpPr>
            <p:cNvPr id="73745" name="AutoShape 47"/>
            <p:cNvCxnSpPr>
              <a:cxnSpLocks noChangeShapeType="1"/>
              <a:stCxn id="73743" idx="4"/>
              <a:endCxn id="73744" idx="0"/>
            </p:cNvCxnSpPr>
            <p:nvPr>
              <p:custDataLst>
                <p:tags r:id="rId14"/>
              </p:custDataLst>
            </p:nvPr>
          </p:nvCxnSpPr>
          <p:spPr bwMode="auto">
            <a:xfrm>
              <a:off x="4727" y="2124"/>
              <a:ext cx="0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3746" name="AutoShape 48"/>
            <p:cNvCxnSpPr>
              <a:cxnSpLocks noChangeShapeType="1"/>
              <a:stCxn id="73744" idx="3"/>
              <a:endCxn id="73749" idx="0"/>
            </p:cNvCxnSpPr>
            <p:nvPr>
              <p:custDataLst>
                <p:tags r:id="rId15"/>
              </p:custDataLst>
            </p:nvPr>
          </p:nvCxnSpPr>
          <p:spPr bwMode="auto">
            <a:xfrm flipH="1">
              <a:off x="4366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3747" name="Oval 49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944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cxnSp>
          <p:nvCxnSpPr>
            <p:cNvPr id="73748" name="AutoShape 50"/>
            <p:cNvCxnSpPr>
              <a:cxnSpLocks noChangeShapeType="1"/>
              <a:stCxn id="73744" idx="5"/>
              <a:endCxn id="73747" idx="0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29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3749" name="Oval 51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222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</p:grpSp>
      <p:sp>
        <p:nvSpPr>
          <p:cNvPr id="23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46120" y="1030521"/>
            <a:ext cx="5027338" cy="343170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/>
              <a:t>DFS2(Node start) {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/>
              <a:t> </a:t>
            </a:r>
            <a:r>
              <a:rPr lang="en-US" sz="2000" kern="0" dirty="0" smtClean="0"/>
              <a:t>  initialize </a:t>
            </a:r>
            <a:r>
              <a:rPr lang="en-US" sz="2000" kern="0" dirty="0"/>
              <a:t>stack s to hold start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/>
              <a:t> </a:t>
            </a:r>
            <a:r>
              <a:rPr lang="en-US" sz="2000" kern="0" dirty="0" smtClean="0"/>
              <a:t>  mark </a:t>
            </a:r>
            <a:r>
              <a:rPr lang="en-US" sz="2000" kern="0" dirty="0"/>
              <a:t>start as visited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/>
              <a:t>   while(s </a:t>
            </a:r>
            <a:r>
              <a:rPr lang="en-US" sz="2000" kern="0" dirty="0"/>
              <a:t>is not empty) {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/>
              <a:t>       next </a:t>
            </a:r>
            <a:r>
              <a:rPr lang="en-US" sz="2000" kern="0" dirty="0"/>
              <a:t>= s.pop() // and </a:t>
            </a:r>
            <a:r>
              <a:rPr lang="en-US" sz="2000" kern="0" dirty="0" smtClean="0"/>
              <a:t>"process"</a:t>
            </a:r>
            <a:endParaRPr lang="en-US" sz="2000" kern="0" dirty="0"/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/>
              <a:t>       for </a:t>
            </a:r>
            <a:r>
              <a:rPr lang="en-US" sz="2000" kern="0" dirty="0"/>
              <a:t>each node u adjacent to next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/>
              <a:t>           if(u </a:t>
            </a:r>
            <a:r>
              <a:rPr lang="en-US" sz="2000" kern="0" dirty="0"/>
              <a:t>is not marked)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/>
              <a:t>              mark </a:t>
            </a:r>
            <a:r>
              <a:rPr lang="en-US" sz="2000" kern="0" dirty="0"/>
              <a:t>u and push onto s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/>
              <a:t>   }</a:t>
            </a:r>
            <a:endParaRPr lang="en-US" sz="2000" kern="0" dirty="0"/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0990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BFS with Queue, Example with Tree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4758266"/>
            <a:ext cx="8458200" cy="1490133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Order processed: A, B, C, D, E, F, G, H</a:t>
            </a:r>
          </a:p>
          <a:p>
            <a:r>
              <a:rPr lang="en-US" sz="2600" dirty="0" smtClean="0"/>
              <a:t>A </a:t>
            </a:r>
            <a:r>
              <a:rPr lang="en-US" sz="2600" dirty="0" smtClean="0"/>
              <a:t>"level-order" </a:t>
            </a:r>
            <a:r>
              <a:rPr lang="en-US" sz="2600" dirty="0" smtClean="0"/>
              <a:t>traversal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75780" name="Group 3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685800" y="1554480"/>
            <a:ext cx="2133600" cy="2286000"/>
            <a:chOff x="3437" y="1248"/>
            <a:chExt cx="1795" cy="1920"/>
          </a:xfrm>
        </p:grpSpPr>
        <p:sp>
          <p:nvSpPr>
            <p:cNvPr id="75783" name="Oval 37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178" y="1248"/>
              <a:ext cx="288" cy="2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A</a:t>
              </a:r>
            </a:p>
          </p:txBody>
        </p:sp>
        <p:cxnSp>
          <p:nvCxnSpPr>
            <p:cNvPr id="75784" name="AutoShape 38"/>
            <p:cNvCxnSpPr>
              <a:cxnSpLocks noChangeShapeType="1"/>
              <a:stCxn id="75783" idx="3"/>
              <a:endCxn id="75786" idx="0"/>
            </p:cNvCxnSpPr>
            <p:nvPr>
              <p:custDataLst>
                <p:tags r:id="rId5"/>
              </p:custDataLst>
            </p:nvPr>
          </p:nvCxnSpPr>
          <p:spPr bwMode="auto">
            <a:xfrm flipH="1">
              <a:off x="3917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5785" name="AutoShape 39"/>
            <p:cNvCxnSpPr>
              <a:cxnSpLocks noChangeShapeType="1"/>
              <a:stCxn id="75783" idx="5"/>
              <a:endCxn id="75791" idx="0"/>
            </p:cNvCxnSpPr>
            <p:nvPr>
              <p:custDataLst>
                <p:tags r:id="rId6"/>
              </p:custDataLst>
            </p:nvPr>
          </p:nvCxnSpPr>
          <p:spPr bwMode="auto">
            <a:xfrm>
              <a:off x="4424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5786" name="Oval 40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77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B</a:t>
              </a:r>
            </a:p>
          </p:txBody>
        </p:sp>
        <p:sp>
          <p:nvSpPr>
            <p:cNvPr id="75787" name="Oval 41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437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D</a:t>
              </a:r>
            </a:p>
          </p:txBody>
        </p:sp>
        <p:sp>
          <p:nvSpPr>
            <p:cNvPr id="75788" name="Oval 42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109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cxnSp>
          <p:nvCxnSpPr>
            <p:cNvPr id="75789" name="AutoShape 43"/>
            <p:cNvCxnSpPr>
              <a:cxnSpLocks noChangeShapeType="1"/>
              <a:stCxn id="75786" idx="5"/>
              <a:endCxn id="75788" idx="0"/>
            </p:cNvCxnSpPr>
            <p:nvPr>
              <p:custDataLst>
                <p:tags r:id="rId10"/>
              </p:custDataLst>
            </p:nvPr>
          </p:nvCxnSpPr>
          <p:spPr bwMode="auto">
            <a:xfrm>
              <a:off x="4019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5790" name="AutoShape 44"/>
            <p:cNvCxnSpPr>
              <a:cxnSpLocks noChangeShapeType="1"/>
              <a:stCxn id="75786" idx="3"/>
              <a:endCxn id="75787" idx="0"/>
            </p:cNvCxnSpPr>
            <p:nvPr>
              <p:custDataLst>
                <p:tags r:id="rId11"/>
              </p:custDataLst>
            </p:nvPr>
          </p:nvCxnSpPr>
          <p:spPr bwMode="auto">
            <a:xfrm flipH="1">
              <a:off x="3581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5791" name="Oval 45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8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C</a:t>
              </a:r>
            </a:p>
          </p:txBody>
        </p:sp>
        <p:sp>
          <p:nvSpPr>
            <p:cNvPr id="75792" name="Oval 46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583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cxnSp>
          <p:nvCxnSpPr>
            <p:cNvPr id="75793" name="AutoShape 47"/>
            <p:cNvCxnSpPr>
              <a:cxnSpLocks noChangeShapeType="1"/>
              <a:stCxn id="75791" idx="4"/>
              <a:endCxn id="75792" idx="0"/>
            </p:cNvCxnSpPr>
            <p:nvPr>
              <p:custDataLst>
                <p:tags r:id="rId14"/>
              </p:custDataLst>
            </p:nvPr>
          </p:nvCxnSpPr>
          <p:spPr bwMode="auto">
            <a:xfrm>
              <a:off x="4727" y="2124"/>
              <a:ext cx="0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5794" name="AutoShape 48"/>
            <p:cNvCxnSpPr>
              <a:cxnSpLocks noChangeShapeType="1"/>
              <a:stCxn id="75792" idx="3"/>
              <a:endCxn id="75797" idx="0"/>
            </p:cNvCxnSpPr>
            <p:nvPr>
              <p:custDataLst>
                <p:tags r:id="rId15"/>
              </p:custDataLst>
            </p:nvPr>
          </p:nvCxnSpPr>
          <p:spPr bwMode="auto">
            <a:xfrm flipH="1">
              <a:off x="4366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5795" name="Oval 49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944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cxnSp>
          <p:nvCxnSpPr>
            <p:cNvPr id="75796" name="AutoShape 50"/>
            <p:cNvCxnSpPr>
              <a:cxnSpLocks noChangeShapeType="1"/>
              <a:stCxn id="75792" idx="5"/>
              <a:endCxn id="75795" idx="0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29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5797" name="Oval 51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222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</p:grpSp>
      <p:sp>
        <p:nvSpPr>
          <p:cNvPr id="23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48261" y="1033272"/>
            <a:ext cx="5391219" cy="343170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/>
              <a:t>BFS(Node start) {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/>
              <a:t>   initialize </a:t>
            </a:r>
            <a:r>
              <a:rPr lang="en-US" sz="2000" kern="0" dirty="0"/>
              <a:t>queue q to hold start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/>
              <a:t>   mark </a:t>
            </a:r>
            <a:r>
              <a:rPr lang="en-US" sz="2000" kern="0" dirty="0"/>
              <a:t>start as visited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/>
              <a:t>   while(q </a:t>
            </a:r>
            <a:r>
              <a:rPr lang="en-US" sz="2000" kern="0" dirty="0"/>
              <a:t>is not empty) {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/>
              <a:t>      next </a:t>
            </a:r>
            <a:r>
              <a:rPr lang="en-US" sz="2000" kern="0" dirty="0"/>
              <a:t>= </a:t>
            </a:r>
            <a:r>
              <a:rPr lang="en-US" sz="2000" kern="0" dirty="0" err="1"/>
              <a:t>q.dequeue</a:t>
            </a:r>
            <a:r>
              <a:rPr lang="en-US" sz="1800" kern="0" dirty="0" smtClean="0"/>
              <a:t>() // </a:t>
            </a:r>
            <a:r>
              <a:rPr lang="en-US" sz="2000" kern="0" dirty="0"/>
              <a:t>and </a:t>
            </a:r>
            <a:r>
              <a:rPr lang="en-US" sz="2000" kern="0" dirty="0" smtClean="0"/>
              <a:t>"process"</a:t>
            </a:r>
            <a:endParaRPr lang="en-US" sz="2000" kern="0" dirty="0"/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/>
              <a:t>      for </a:t>
            </a:r>
            <a:r>
              <a:rPr lang="en-US" sz="2000" kern="0" dirty="0"/>
              <a:t>each node u adjacent to next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/>
              <a:t>         if(u </a:t>
            </a:r>
            <a:r>
              <a:rPr lang="en-US" sz="2000" kern="0" dirty="0"/>
              <a:t>is not marked)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/>
              <a:t>            mark </a:t>
            </a:r>
            <a:r>
              <a:rPr lang="en-US" sz="2000" kern="0" dirty="0"/>
              <a:t>u and </a:t>
            </a:r>
            <a:r>
              <a:rPr lang="en-US" sz="2000" kern="0" dirty="0" err="1"/>
              <a:t>enqueue</a:t>
            </a:r>
            <a:r>
              <a:rPr lang="en-US" sz="2000" kern="0" dirty="0"/>
              <a:t> onto q</a:t>
            </a:r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/>
              <a:t>   }</a:t>
            </a:r>
            <a:endParaRPr lang="en-US" sz="2000" kern="0" dirty="0"/>
          </a:p>
          <a:p>
            <a:pPr marL="34290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1446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DFS/BFS Comparison</a:t>
            </a:r>
            <a:endParaRPr lang="en-US" dirty="0" smtClean="0"/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57150" indent="0">
              <a:buNone/>
            </a:pPr>
            <a:r>
              <a:rPr lang="en-US" sz="2800" dirty="0" smtClean="0"/>
              <a:t>BFS always finds </a:t>
            </a:r>
            <a:r>
              <a:rPr lang="en-US" sz="2800" dirty="0" smtClean="0"/>
              <a:t>the shortest path</a:t>
            </a:r>
            <a:r>
              <a:rPr lang="en-US" sz="2800" dirty="0" smtClean="0"/>
              <a:t>/</a:t>
            </a:r>
            <a:r>
              <a:rPr lang="en-US" sz="2800" dirty="0" smtClean="0"/>
              <a:t>optimal solution from </a:t>
            </a:r>
            <a:r>
              <a:rPr lang="en-US" sz="2800" dirty="0" smtClean="0"/>
              <a:t>the </a:t>
            </a:r>
            <a:r>
              <a:rPr lang="en-US" sz="2800" dirty="0" smtClean="0"/>
              <a:t>start vertex </a:t>
            </a:r>
            <a:r>
              <a:rPr lang="en-US" sz="2800" dirty="0" smtClean="0"/>
              <a:t>to </a:t>
            </a:r>
            <a:r>
              <a:rPr lang="en-US" sz="2800" dirty="0" smtClean="0"/>
              <a:t>the target</a:t>
            </a:r>
            <a:endParaRPr lang="en-US" sz="2800" dirty="0" smtClean="0"/>
          </a:p>
          <a:p>
            <a:r>
              <a:rPr lang="en-US" sz="2400" dirty="0" smtClean="0"/>
              <a:t>Storage for BFS can be extremely large</a:t>
            </a:r>
          </a:p>
          <a:p>
            <a:r>
              <a:rPr lang="en-US" sz="2400" dirty="0" smtClean="0"/>
              <a:t>A </a:t>
            </a:r>
            <a:r>
              <a:rPr lang="en-US" sz="24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sz="2400" dirty="0" smtClean="0"/>
              <a:t>-nary tree of height </a:t>
            </a:r>
            <a:r>
              <a:rPr lang="en-US" sz="2400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h</a:t>
            </a:r>
            <a:r>
              <a:rPr lang="en-US" sz="2400" dirty="0" smtClean="0">
                <a:solidFill>
                  <a:schemeClr val="accent2"/>
                </a:solidFill>
                <a:ea typeface="Cambria Math" pitchFamily="18" charset="0"/>
              </a:rPr>
              <a:t> </a:t>
            </a:r>
            <a:r>
              <a:rPr lang="en-US" sz="2400" dirty="0" smtClean="0">
                <a:ea typeface="Cambria Math" pitchFamily="18" charset="0"/>
              </a:rPr>
              <a:t>could result in a queue size of </a:t>
            </a:r>
            <a:r>
              <a:rPr lang="en-US" sz="2400" dirty="0" err="1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sz="2400" baseline="30000" dirty="0" err="1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h</a:t>
            </a:r>
            <a:endParaRPr lang="en-US" sz="2400" dirty="0" smtClean="0">
              <a:solidFill>
                <a:schemeClr val="accent2"/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800" dirty="0" smtClean="0"/>
              <a:t>DFS can use less space in finding a path</a:t>
            </a:r>
          </a:p>
          <a:p>
            <a:r>
              <a:rPr lang="en-US" sz="2400" dirty="0" smtClean="0"/>
              <a:t>If longest path in the graph is </a:t>
            </a:r>
            <a:r>
              <a:rPr lang="en-US" sz="24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sz="2400" dirty="0" smtClean="0"/>
              <a:t> and highest out-degree is </a:t>
            </a:r>
            <a:r>
              <a:rPr lang="en-US" sz="24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d</a:t>
            </a:r>
            <a:r>
              <a:rPr lang="en-US" sz="2400" dirty="0" smtClean="0"/>
              <a:t> then DFS stack never has more than </a:t>
            </a:r>
            <a:r>
              <a:rPr lang="en-US" sz="2400" dirty="0" err="1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d⋅p</a:t>
            </a:r>
            <a:r>
              <a:rPr lang="en-US" sz="24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dirty="0" smtClean="0"/>
              <a:t>elements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3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large graphs, DFS </a:t>
            </a:r>
            <a:r>
              <a:rPr lang="en-US" dirty="0" smtClean="0"/>
              <a:t>is more </a:t>
            </a:r>
            <a:r>
              <a:rPr lang="en-US" dirty="0"/>
              <a:t>memory efficient, </a:t>
            </a:r>
            <a:r>
              <a:rPr lang="en-US" i="1" dirty="0">
                <a:solidFill>
                  <a:schemeClr val="tx2"/>
                </a:solidFill>
              </a:rPr>
              <a:t>if we can limit the maximum path length to some fixed </a:t>
            </a:r>
            <a:r>
              <a:rPr lang="en-US" i="1" dirty="0">
                <a:solidFill>
                  <a:schemeClr val="accent2"/>
                </a:solidFill>
              </a:rPr>
              <a:t>d</a:t>
            </a:r>
            <a:r>
              <a:rPr lang="en-US" i="1" dirty="0" smtClean="0">
                <a:solidFill>
                  <a:schemeClr val="tx2"/>
                </a:solidFill>
              </a:rPr>
              <a:t>.</a:t>
            </a:r>
            <a:endParaRPr lang="en-US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If </a:t>
            </a:r>
            <a:r>
              <a:rPr lang="en-US" sz="2800" dirty="0"/>
              <a:t>we </a:t>
            </a:r>
            <a:r>
              <a:rPr lang="en-US" sz="2800" i="1" dirty="0"/>
              <a:t>knew</a:t>
            </a:r>
            <a:r>
              <a:rPr lang="en-US" sz="2800" dirty="0"/>
              <a:t> the distance from the start to the goal in advance, we could simply </a:t>
            </a:r>
            <a:r>
              <a:rPr lang="en-US" sz="2800" i="1" dirty="0" smtClean="0"/>
              <a:t>not </a:t>
            </a:r>
            <a:r>
              <a:rPr lang="en-US" sz="2800" i="1" dirty="0"/>
              <a:t>add any children to stack after level </a:t>
            </a:r>
            <a:r>
              <a:rPr lang="en-US" sz="2800" i="1" dirty="0">
                <a:solidFill>
                  <a:schemeClr val="accent2"/>
                </a:solidFill>
              </a:rPr>
              <a:t>d</a:t>
            </a:r>
            <a:endParaRPr lang="en-US" sz="2800" dirty="0">
              <a:solidFill>
                <a:schemeClr val="accent2"/>
              </a:solidFill>
            </a:endParaRP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But </a:t>
            </a:r>
            <a:r>
              <a:rPr lang="en-US" sz="2800" dirty="0"/>
              <a:t>what if we don’t know </a:t>
            </a:r>
            <a:r>
              <a:rPr lang="en-US" sz="2800" i="1" dirty="0">
                <a:solidFill>
                  <a:schemeClr val="accent2"/>
                </a:solidFill>
              </a:rPr>
              <a:t>d</a:t>
            </a:r>
            <a:r>
              <a:rPr lang="en-US" sz="2800" dirty="0"/>
              <a:t> in advance?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3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Data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two most common graph data structures</a:t>
            </a:r>
          </a:p>
          <a:p>
            <a:r>
              <a:rPr lang="en-US" sz="2800" dirty="0" smtClean="0"/>
              <a:t>Adjacency Matrix</a:t>
            </a:r>
          </a:p>
          <a:p>
            <a:r>
              <a:rPr lang="en-US" sz="2800" dirty="0" smtClean="0"/>
              <a:t>Adjacency List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Whichever is best depends on the type of graph, its properties, and what you want to do with the graph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Deepening (IDFS)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Algorithms</a:t>
            </a:r>
          </a:p>
          <a:p>
            <a:r>
              <a:rPr lang="en-US" sz="2400" dirty="0" smtClean="0"/>
              <a:t>Try </a:t>
            </a:r>
            <a:r>
              <a:rPr lang="en-US" sz="2400" dirty="0"/>
              <a:t>DFS up to recursion of K levels deep. </a:t>
            </a:r>
          </a:p>
          <a:p>
            <a:r>
              <a:rPr lang="en-US" sz="2400" dirty="0"/>
              <a:t>If </a:t>
            </a:r>
            <a:r>
              <a:rPr lang="en-US" sz="2400" dirty="0" smtClean="0"/>
              <a:t>fail, increment </a:t>
            </a:r>
            <a:r>
              <a:rPr lang="en-US" sz="2400" dirty="0"/>
              <a:t>K and start the entire search over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400" dirty="0" smtClean="0"/>
              <a:t>Performance:</a:t>
            </a:r>
          </a:p>
          <a:p>
            <a:r>
              <a:rPr lang="en-US" sz="2400" dirty="0" smtClean="0"/>
              <a:t>Like </a:t>
            </a:r>
            <a:r>
              <a:rPr lang="en-US" sz="2400" dirty="0"/>
              <a:t>BFS</a:t>
            </a:r>
            <a:r>
              <a:rPr lang="en-US" sz="2400" dirty="0" smtClean="0"/>
              <a:t>, IDFS </a:t>
            </a:r>
            <a:r>
              <a:rPr lang="en-US" sz="2400" dirty="0"/>
              <a:t>finds shortest </a:t>
            </a:r>
            <a:r>
              <a:rPr lang="en-US" sz="2400" dirty="0" smtClean="0"/>
              <a:t>paths</a:t>
            </a:r>
          </a:p>
          <a:p>
            <a:r>
              <a:rPr lang="en-US" sz="2400" dirty="0" smtClean="0"/>
              <a:t>Like </a:t>
            </a:r>
            <a:r>
              <a:rPr lang="en-US" sz="2400" dirty="0"/>
              <a:t>DFS, </a:t>
            </a:r>
            <a:r>
              <a:rPr lang="en-US" sz="2400" dirty="0" smtClean="0"/>
              <a:t>IDFS uses less space</a:t>
            </a:r>
          </a:p>
          <a:p>
            <a:r>
              <a:rPr lang="en-US" sz="2400" dirty="0" smtClean="0"/>
              <a:t>Some work is repeated but minor compared to space savings</a:t>
            </a:r>
            <a:endParaRPr lang="en-US" sz="2400" dirty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8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Saving the Path</a:t>
            </a:r>
            <a:endParaRPr lang="en-US" dirty="0" smtClean="0"/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/>
              <a:t>Our graph traversals can answer the standard </a:t>
            </a:r>
            <a:r>
              <a:rPr lang="en-US" sz="2600" i="1" dirty="0" smtClean="0">
                <a:solidFill>
                  <a:schemeClr val="accent2"/>
                </a:solidFill>
              </a:rPr>
              <a:t>reachability</a:t>
            </a:r>
            <a:r>
              <a:rPr lang="en-US" sz="2600" dirty="0" smtClean="0"/>
              <a:t> question: </a:t>
            </a:r>
          </a:p>
          <a:p>
            <a:pPr marL="0" indent="0" algn="ctr">
              <a:buNone/>
            </a:pPr>
            <a:r>
              <a:rPr lang="en-US" sz="2600" dirty="0" smtClean="0"/>
              <a:t>"Is </a:t>
            </a:r>
            <a:r>
              <a:rPr lang="en-US" sz="2600" dirty="0" smtClean="0"/>
              <a:t>there a path from node x to node y</a:t>
            </a:r>
            <a:r>
              <a:rPr lang="en-US" sz="2600" dirty="0" smtClean="0"/>
              <a:t>?"</a:t>
            </a:r>
            <a:endParaRPr lang="en-US" sz="2600" dirty="0" smtClean="0"/>
          </a:p>
          <a:p>
            <a:pPr marL="5715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600" dirty="0" smtClean="0"/>
              <a:t>But what if we want to actually output the path?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600" dirty="0" smtClean="0"/>
              <a:t>Easy: </a:t>
            </a:r>
          </a:p>
          <a:p>
            <a:r>
              <a:rPr lang="en-US" sz="2400" dirty="0" smtClean="0"/>
              <a:t>Store the previous node along the path:</a:t>
            </a:r>
            <a:br>
              <a:rPr lang="en-US" sz="2400" dirty="0" smtClean="0"/>
            </a:br>
            <a:r>
              <a:rPr lang="en-US" sz="2400" dirty="0" smtClean="0"/>
              <a:t>When processing </a:t>
            </a:r>
            <a:r>
              <a:rPr lang="en-US" sz="2400" i="1" dirty="0" smtClean="0">
                <a:solidFill>
                  <a:schemeClr val="accent2"/>
                </a:solidFill>
              </a:rPr>
              <a:t>u </a:t>
            </a:r>
            <a:r>
              <a:rPr lang="en-US" sz="2400" dirty="0" smtClean="0"/>
              <a:t>causes us to add </a:t>
            </a:r>
            <a:r>
              <a:rPr lang="en-US" sz="2400" i="1" dirty="0" smtClean="0">
                <a:solidFill>
                  <a:schemeClr val="accent2"/>
                </a:solidFill>
              </a:rPr>
              <a:t>v</a:t>
            </a:r>
            <a:r>
              <a:rPr lang="en-US" sz="2400" dirty="0" smtClean="0"/>
              <a:t> to the search, set </a:t>
            </a:r>
            <a:r>
              <a:rPr lang="en-US" sz="2400" i="1" dirty="0" err="1" smtClean="0">
                <a:solidFill>
                  <a:schemeClr val="accent2"/>
                </a:solidFill>
              </a:rPr>
              <a:t>v.path</a:t>
            </a:r>
            <a:r>
              <a:rPr lang="en-US" sz="2400" dirty="0" smtClean="0"/>
              <a:t> field to be </a:t>
            </a:r>
            <a:r>
              <a:rPr lang="en-US" sz="2400" i="1" dirty="0" smtClean="0">
                <a:solidFill>
                  <a:schemeClr val="accent2"/>
                </a:solidFill>
              </a:rPr>
              <a:t>u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When you reach the goal, follow path fields back to where you started (and then reverse the answer)</a:t>
            </a:r>
          </a:p>
          <a:p>
            <a:r>
              <a:rPr lang="en-US" sz="2400" dirty="0" smtClean="0"/>
              <a:t>What's an easy way to do the reversal?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62800" y="5549657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A Stack!!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2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Example using BFS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1507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What is a path from Seattle to </a:t>
            </a:r>
            <a:r>
              <a:rPr lang="en-US" sz="2800" dirty="0" smtClean="0"/>
              <a:t>Austin?</a:t>
            </a:r>
            <a:endParaRPr lang="en-US" sz="2800" dirty="0"/>
          </a:p>
          <a:p>
            <a:r>
              <a:rPr lang="en-US" sz="2400" dirty="0" smtClean="0"/>
              <a:t>Remember </a:t>
            </a:r>
            <a:r>
              <a:rPr lang="en-US" sz="2400" dirty="0"/>
              <a:t>marked nodes are not re-</a:t>
            </a:r>
            <a:r>
              <a:rPr lang="en-US" sz="2400" dirty="0" err="1"/>
              <a:t>enqueued</a:t>
            </a:r>
            <a:endParaRPr lang="en-US" sz="2400" dirty="0"/>
          </a:p>
          <a:p>
            <a:r>
              <a:rPr lang="en-US" sz="2400" dirty="0" smtClean="0"/>
              <a:t>Note </a:t>
            </a:r>
            <a:r>
              <a:rPr lang="en-US" sz="2400" dirty="0"/>
              <a:t>shortest paths may not be unique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3972" name="Oval 3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333626" y="4973117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83973" name="Oval 4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2105026" y="2534717"/>
            <a:ext cx="381000" cy="381000"/>
          </a:xfrm>
          <a:prstGeom prst="ellipse">
            <a:avLst/>
          </a:prstGeom>
          <a:solidFill>
            <a:srgbClr val="99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cxnSp>
        <p:nvCxnSpPr>
          <p:cNvPr id="83974" name="AutoShape 5"/>
          <p:cNvCxnSpPr>
            <a:cxnSpLocks noChangeShapeType="1"/>
            <a:stCxn id="83972" idx="0"/>
            <a:endCxn id="83973" idx="4"/>
          </p:cNvCxnSpPr>
          <p:nvPr>
            <p:custDataLst>
              <p:tags r:id="rId4"/>
            </p:custDataLst>
          </p:nvPr>
        </p:nvCxnSpPr>
        <p:spPr bwMode="auto">
          <a:xfrm flipH="1" flipV="1">
            <a:off x="2295526" y="2930004"/>
            <a:ext cx="228600" cy="2028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3975" name="Oval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3781426" y="3677717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83976" name="Oval 8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6677026" y="2839517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cxnSp>
        <p:nvCxnSpPr>
          <p:cNvPr id="83977" name="AutoShape 9"/>
          <p:cNvCxnSpPr>
            <a:cxnSpLocks noChangeShapeType="1"/>
            <a:stCxn id="83976" idx="4"/>
          </p:cNvCxnSpPr>
          <p:nvPr>
            <p:custDataLst>
              <p:tags r:id="rId7"/>
            </p:custDataLst>
          </p:nvPr>
        </p:nvCxnSpPr>
        <p:spPr bwMode="auto">
          <a:xfrm flipH="1">
            <a:off x="5935663" y="3234804"/>
            <a:ext cx="931863" cy="2084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3978" name="AutoShape 10"/>
          <p:cNvCxnSpPr>
            <a:cxnSpLocks noChangeShapeType="1"/>
            <a:stCxn id="83976" idx="2"/>
            <a:endCxn id="83973" idx="6"/>
          </p:cNvCxnSpPr>
          <p:nvPr>
            <p:custDataLst>
              <p:tags r:id="rId8"/>
            </p:custDataLst>
          </p:nvPr>
        </p:nvCxnSpPr>
        <p:spPr bwMode="auto">
          <a:xfrm flipH="1" flipV="1">
            <a:off x="2500313" y="2725217"/>
            <a:ext cx="4162425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3979" name="AutoShape 11"/>
          <p:cNvCxnSpPr>
            <a:cxnSpLocks noChangeShapeType="1"/>
            <a:stCxn id="83973" idx="5"/>
            <a:endCxn id="83975" idx="1"/>
          </p:cNvCxnSpPr>
          <p:nvPr>
            <p:custDataLst>
              <p:tags r:id="rId9"/>
            </p:custDataLst>
          </p:nvPr>
        </p:nvCxnSpPr>
        <p:spPr bwMode="auto">
          <a:xfrm>
            <a:off x="2430463" y="2874442"/>
            <a:ext cx="1406525" cy="844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3980" name="AutoShape 12"/>
          <p:cNvCxnSpPr>
            <a:cxnSpLocks noChangeShapeType="1"/>
            <a:stCxn id="83972" idx="7"/>
            <a:endCxn id="83975" idx="3"/>
          </p:cNvCxnSpPr>
          <p:nvPr>
            <p:custDataLst>
              <p:tags r:id="rId10"/>
            </p:custDataLst>
          </p:nvPr>
        </p:nvCxnSpPr>
        <p:spPr bwMode="auto">
          <a:xfrm flipV="1">
            <a:off x="2659063" y="4017442"/>
            <a:ext cx="1177925" cy="996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3981" name="AutoShape 13"/>
          <p:cNvCxnSpPr>
            <a:cxnSpLocks noChangeShapeType="1"/>
            <a:stCxn id="83975" idx="5"/>
          </p:cNvCxnSpPr>
          <p:nvPr>
            <p:custDataLst>
              <p:tags r:id="rId11"/>
            </p:custDataLst>
          </p:nvPr>
        </p:nvCxnSpPr>
        <p:spPr bwMode="auto">
          <a:xfrm>
            <a:off x="4106863" y="4017442"/>
            <a:ext cx="1558925" cy="1301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3982" name="AutoShape 14"/>
          <p:cNvCxnSpPr>
            <a:cxnSpLocks noChangeShapeType="1"/>
            <a:stCxn id="83975" idx="7"/>
            <a:endCxn id="83976" idx="3"/>
          </p:cNvCxnSpPr>
          <p:nvPr>
            <p:custDataLst>
              <p:tags r:id="rId12"/>
            </p:custDataLst>
          </p:nvPr>
        </p:nvCxnSpPr>
        <p:spPr bwMode="auto">
          <a:xfrm flipV="1">
            <a:off x="4106863" y="3179242"/>
            <a:ext cx="2625725" cy="539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3983" name="AutoShape 15"/>
          <p:cNvCxnSpPr>
            <a:cxnSpLocks noChangeShapeType="1"/>
            <a:endCxn id="83972" idx="6"/>
          </p:cNvCxnSpPr>
          <p:nvPr>
            <p:custDataLst>
              <p:tags r:id="rId13"/>
            </p:custDataLst>
          </p:nvPr>
        </p:nvCxnSpPr>
        <p:spPr bwMode="auto">
          <a:xfrm flipH="1" flipV="1">
            <a:off x="2728913" y="5163617"/>
            <a:ext cx="2867025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3984" name="Text Box 1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266826" y="2761729"/>
            <a:ext cx="923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Seattle</a:t>
            </a:r>
          </a:p>
        </p:txBody>
      </p:sp>
      <p:sp>
        <p:nvSpPr>
          <p:cNvPr id="83985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495426" y="5276329"/>
            <a:ext cx="1730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San Francisco</a:t>
            </a:r>
          </a:p>
        </p:txBody>
      </p:sp>
      <p:sp>
        <p:nvSpPr>
          <p:cNvPr id="83986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381626" y="5657329"/>
            <a:ext cx="866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Dallas</a:t>
            </a:r>
          </a:p>
        </p:txBody>
      </p:sp>
      <p:sp>
        <p:nvSpPr>
          <p:cNvPr id="83987" name="Text Box 1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25913" y="3676129"/>
            <a:ext cx="1765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Salt Lake City</a:t>
            </a:r>
          </a:p>
        </p:txBody>
      </p:sp>
      <p:sp>
        <p:nvSpPr>
          <p:cNvPr id="83989" name="Oval 7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7681913" y="4761979"/>
            <a:ext cx="381000" cy="381000"/>
          </a:xfrm>
          <a:prstGeom prst="ellipse">
            <a:avLst/>
          </a:prstGeom>
          <a:solidFill>
            <a:schemeClr val="folHlink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83990" name="Oval 8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5624513" y="5239817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83991" name="Text Box 1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815138" y="2420417"/>
            <a:ext cx="1081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Chicago</a:t>
            </a:r>
          </a:p>
        </p:txBody>
      </p:sp>
      <p:sp>
        <p:nvSpPr>
          <p:cNvPr id="83992" name="Text Box 1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224713" y="4228579"/>
            <a:ext cx="9108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Austin</a:t>
            </a:r>
            <a:endParaRPr lang="en-US" sz="2000" dirty="0"/>
          </a:p>
        </p:txBody>
      </p:sp>
      <p:cxnSp>
        <p:nvCxnSpPr>
          <p:cNvPr id="83993" name="AutoShape 13"/>
          <p:cNvCxnSpPr>
            <a:cxnSpLocks noChangeShapeType="1"/>
            <a:stCxn id="83990" idx="6"/>
            <a:endCxn id="83989" idx="2"/>
          </p:cNvCxnSpPr>
          <p:nvPr>
            <p:custDataLst>
              <p:tags r:id="rId22"/>
            </p:custDataLst>
          </p:nvPr>
        </p:nvCxnSpPr>
        <p:spPr bwMode="auto">
          <a:xfrm flipV="1">
            <a:off x="6005513" y="4952479"/>
            <a:ext cx="1676400" cy="477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Freeform 20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1839913" y="3106217"/>
            <a:ext cx="508000" cy="1981200"/>
          </a:xfrm>
          <a:custGeom>
            <a:avLst/>
            <a:gdLst>
              <a:gd name="T0" fmla="*/ 320 w 320"/>
              <a:gd name="T1" fmla="*/ 1248 h 1248"/>
              <a:gd name="T2" fmla="*/ 32 w 320"/>
              <a:gd name="T3" fmla="*/ 720 h 1248"/>
              <a:gd name="T4" fmla="*/ 128 w 320"/>
              <a:gd name="T5" fmla="*/ 0 h 1248"/>
              <a:gd name="T6" fmla="*/ 0 60000 65536"/>
              <a:gd name="T7" fmla="*/ 0 60000 65536"/>
              <a:gd name="T8" fmla="*/ 0 60000 65536"/>
              <a:gd name="T9" fmla="*/ 0 w 320"/>
              <a:gd name="T10" fmla="*/ 0 h 1248"/>
              <a:gd name="T11" fmla="*/ 320 w 320"/>
              <a:gd name="T12" fmla="*/ 1248 h 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0" h="1248">
                <a:moveTo>
                  <a:pt x="320" y="1248"/>
                </a:moveTo>
                <a:cubicBezTo>
                  <a:pt x="192" y="1088"/>
                  <a:pt x="64" y="928"/>
                  <a:pt x="32" y="720"/>
                </a:cubicBezTo>
                <a:cubicBezTo>
                  <a:pt x="0" y="512"/>
                  <a:pt x="112" y="120"/>
                  <a:pt x="128" y="0"/>
                </a:cubicBezTo>
              </a:path>
            </a:pathLst>
          </a:custGeom>
          <a:noFill/>
          <a:ln w="25400" cap="flat" cmpd="sng">
            <a:solidFill>
              <a:srgbClr val="FF6600"/>
            </a:solidFill>
            <a:prstDash val="solid"/>
            <a:round/>
            <a:headEnd/>
            <a:tailEnd type="arrow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" name="Freeform 21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2652713" y="2801417"/>
            <a:ext cx="1295400" cy="762000"/>
          </a:xfrm>
          <a:custGeom>
            <a:avLst/>
            <a:gdLst>
              <a:gd name="T0" fmla="*/ 816 w 816"/>
              <a:gd name="T1" fmla="*/ 480 h 480"/>
              <a:gd name="T2" fmla="*/ 384 w 816"/>
              <a:gd name="T3" fmla="*/ 96 h 480"/>
              <a:gd name="T4" fmla="*/ 0 w 816"/>
              <a:gd name="T5" fmla="*/ 0 h 480"/>
              <a:gd name="T6" fmla="*/ 0 60000 65536"/>
              <a:gd name="T7" fmla="*/ 0 60000 65536"/>
              <a:gd name="T8" fmla="*/ 0 60000 65536"/>
              <a:gd name="T9" fmla="*/ 0 w 816"/>
              <a:gd name="T10" fmla="*/ 0 h 480"/>
              <a:gd name="T11" fmla="*/ 816 w 816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480">
                <a:moveTo>
                  <a:pt x="816" y="480"/>
                </a:moveTo>
                <a:cubicBezTo>
                  <a:pt x="668" y="328"/>
                  <a:pt x="520" y="176"/>
                  <a:pt x="384" y="96"/>
                </a:cubicBezTo>
                <a:cubicBezTo>
                  <a:pt x="248" y="16"/>
                  <a:pt x="64" y="16"/>
                  <a:pt x="0" y="0"/>
                </a:cubicBezTo>
              </a:path>
            </a:pathLst>
          </a:custGeom>
          <a:noFill/>
          <a:ln w="25400" cap="flat" cmpd="sng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" name="Freeform 22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2500313" y="2369617"/>
            <a:ext cx="4114800" cy="431800"/>
          </a:xfrm>
          <a:custGeom>
            <a:avLst/>
            <a:gdLst>
              <a:gd name="T0" fmla="*/ 2592 w 2592"/>
              <a:gd name="T1" fmla="*/ 272 h 272"/>
              <a:gd name="T2" fmla="*/ 1344 w 2592"/>
              <a:gd name="T3" fmla="*/ 32 h 272"/>
              <a:gd name="T4" fmla="*/ 0 w 2592"/>
              <a:gd name="T5" fmla="*/ 80 h 272"/>
              <a:gd name="T6" fmla="*/ 0 60000 65536"/>
              <a:gd name="T7" fmla="*/ 0 60000 65536"/>
              <a:gd name="T8" fmla="*/ 0 60000 65536"/>
              <a:gd name="T9" fmla="*/ 0 w 2592"/>
              <a:gd name="T10" fmla="*/ 0 h 272"/>
              <a:gd name="T11" fmla="*/ 2592 w 2592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92" h="272">
                <a:moveTo>
                  <a:pt x="2592" y="272"/>
                </a:moveTo>
                <a:cubicBezTo>
                  <a:pt x="2184" y="168"/>
                  <a:pt x="1776" y="64"/>
                  <a:pt x="1344" y="32"/>
                </a:cubicBezTo>
                <a:cubicBezTo>
                  <a:pt x="912" y="0"/>
                  <a:pt x="456" y="40"/>
                  <a:pt x="0" y="80"/>
                </a:cubicBezTo>
              </a:path>
            </a:pathLst>
          </a:custGeom>
          <a:noFill/>
          <a:ln w="25400" cap="flat" cmpd="sng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" name="Freeform 22"/>
          <p:cNvSpPr>
            <a:spLocks/>
          </p:cNvSpPr>
          <p:nvPr>
            <p:custDataLst>
              <p:tags r:id="rId26"/>
            </p:custDataLst>
          </p:nvPr>
        </p:nvSpPr>
        <p:spPr bwMode="auto">
          <a:xfrm rot="170956">
            <a:off x="2741613" y="4930254"/>
            <a:ext cx="2794000" cy="461963"/>
          </a:xfrm>
          <a:custGeom>
            <a:avLst/>
            <a:gdLst>
              <a:gd name="T0" fmla="*/ 2592 w 2592"/>
              <a:gd name="T1" fmla="*/ 272 h 272"/>
              <a:gd name="T2" fmla="*/ 1344 w 2592"/>
              <a:gd name="T3" fmla="*/ 32 h 272"/>
              <a:gd name="T4" fmla="*/ 0 w 2592"/>
              <a:gd name="T5" fmla="*/ 80 h 272"/>
              <a:gd name="T6" fmla="*/ 0 60000 65536"/>
              <a:gd name="T7" fmla="*/ 0 60000 65536"/>
              <a:gd name="T8" fmla="*/ 0 60000 65536"/>
              <a:gd name="T9" fmla="*/ 0 w 2592"/>
              <a:gd name="T10" fmla="*/ 0 h 272"/>
              <a:gd name="T11" fmla="*/ 2592 w 2592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92" h="272">
                <a:moveTo>
                  <a:pt x="2592" y="272"/>
                </a:moveTo>
                <a:cubicBezTo>
                  <a:pt x="2184" y="168"/>
                  <a:pt x="1776" y="64"/>
                  <a:pt x="1344" y="32"/>
                </a:cubicBezTo>
                <a:cubicBezTo>
                  <a:pt x="912" y="0"/>
                  <a:pt x="456" y="40"/>
                  <a:pt x="0" y="80"/>
                </a:cubicBezTo>
              </a:path>
            </a:pathLst>
          </a:custGeom>
          <a:noFill/>
          <a:ln w="25400" cap="flat" cmpd="sng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" name="Freeform 21"/>
          <p:cNvSpPr>
            <a:spLocks/>
          </p:cNvSpPr>
          <p:nvPr>
            <p:custDataLst>
              <p:tags r:id="rId27"/>
            </p:custDataLst>
          </p:nvPr>
        </p:nvSpPr>
        <p:spPr bwMode="auto">
          <a:xfrm flipV="1">
            <a:off x="5929313" y="5066779"/>
            <a:ext cx="1752600" cy="461963"/>
          </a:xfrm>
          <a:custGeom>
            <a:avLst/>
            <a:gdLst>
              <a:gd name="T0" fmla="*/ 816 w 816"/>
              <a:gd name="T1" fmla="*/ 480 h 480"/>
              <a:gd name="T2" fmla="*/ 384 w 816"/>
              <a:gd name="T3" fmla="*/ 96 h 480"/>
              <a:gd name="T4" fmla="*/ 0 w 816"/>
              <a:gd name="T5" fmla="*/ 0 h 480"/>
              <a:gd name="T6" fmla="*/ 0 60000 65536"/>
              <a:gd name="T7" fmla="*/ 0 60000 65536"/>
              <a:gd name="T8" fmla="*/ 0 60000 65536"/>
              <a:gd name="T9" fmla="*/ 0 w 816"/>
              <a:gd name="T10" fmla="*/ 0 h 480"/>
              <a:gd name="T11" fmla="*/ 816 w 816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480">
                <a:moveTo>
                  <a:pt x="816" y="480"/>
                </a:moveTo>
                <a:cubicBezTo>
                  <a:pt x="668" y="328"/>
                  <a:pt x="520" y="176"/>
                  <a:pt x="384" y="96"/>
                </a:cubicBezTo>
                <a:cubicBezTo>
                  <a:pt x="248" y="16"/>
                  <a:pt x="64" y="16"/>
                  <a:pt x="0" y="0"/>
                </a:cubicBezTo>
              </a:path>
            </a:pathLst>
          </a:custGeom>
          <a:noFill/>
          <a:ln w="25400" cap="flat" cmpd="sng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" name="TextBox 37"/>
          <p:cNvSpPr txBox="1"/>
          <p:nvPr>
            <p:custDataLst>
              <p:tags r:id="rId28"/>
            </p:custDataLst>
          </p:nvPr>
        </p:nvSpPr>
        <p:spPr>
          <a:xfrm>
            <a:off x="1890713" y="4914379"/>
            <a:ext cx="32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latin typeface="+mn-lt"/>
              </a:rPr>
              <a:t>1</a:t>
            </a:r>
          </a:p>
        </p:txBody>
      </p:sp>
      <p:sp>
        <p:nvSpPr>
          <p:cNvPr id="39" name="TextBox 38"/>
          <p:cNvSpPr txBox="1"/>
          <p:nvPr>
            <p:custDataLst>
              <p:tags r:id="rId29"/>
            </p:custDataLst>
          </p:nvPr>
        </p:nvSpPr>
        <p:spPr>
          <a:xfrm>
            <a:off x="3392488" y="3695179"/>
            <a:ext cx="32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latin typeface="+mn-lt"/>
              </a:rPr>
              <a:t>1</a:t>
            </a:r>
          </a:p>
        </p:txBody>
      </p:sp>
      <p:sp>
        <p:nvSpPr>
          <p:cNvPr id="40" name="TextBox 39"/>
          <p:cNvSpPr txBox="1"/>
          <p:nvPr>
            <p:custDataLst>
              <p:tags r:id="rId30"/>
            </p:custDataLst>
          </p:nvPr>
        </p:nvSpPr>
        <p:spPr>
          <a:xfrm>
            <a:off x="6516688" y="2304529"/>
            <a:ext cx="32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latin typeface="+mn-lt"/>
              </a:rPr>
              <a:t>1</a:t>
            </a:r>
          </a:p>
        </p:txBody>
      </p:sp>
      <p:sp>
        <p:nvSpPr>
          <p:cNvPr id="41" name="TextBox 40"/>
          <p:cNvSpPr txBox="1"/>
          <p:nvPr>
            <p:custDataLst>
              <p:tags r:id="rId31"/>
            </p:custDataLst>
          </p:nvPr>
        </p:nvSpPr>
        <p:spPr>
          <a:xfrm>
            <a:off x="5098222" y="5476354"/>
            <a:ext cx="32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latin typeface="+mn-lt"/>
              </a:rPr>
              <a:t>2</a:t>
            </a:r>
          </a:p>
        </p:txBody>
      </p:sp>
      <p:sp>
        <p:nvSpPr>
          <p:cNvPr id="42" name="TextBox 41"/>
          <p:cNvSpPr txBox="1"/>
          <p:nvPr>
            <p:custDataLst>
              <p:tags r:id="rId32"/>
            </p:custDataLst>
          </p:nvPr>
        </p:nvSpPr>
        <p:spPr>
          <a:xfrm>
            <a:off x="7964488" y="5066779"/>
            <a:ext cx="32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latin typeface="+mn-lt"/>
              </a:rPr>
              <a:t>3</a:t>
            </a:r>
          </a:p>
        </p:txBody>
      </p:sp>
      <p:sp>
        <p:nvSpPr>
          <p:cNvPr id="43" name="TextBox 42"/>
          <p:cNvSpPr txBox="1"/>
          <p:nvPr>
            <p:custDataLst>
              <p:tags r:id="rId33"/>
            </p:custDataLst>
          </p:nvPr>
        </p:nvSpPr>
        <p:spPr>
          <a:xfrm>
            <a:off x="1814513" y="2247379"/>
            <a:ext cx="32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latin typeface="+mn-lt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5086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Topological Sort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/>
              <a:t>Problem: Given a DAG 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G=(V, E)</a:t>
            </a:r>
            <a:r>
              <a:rPr lang="en-US" sz="2600" dirty="0" smtClean="0"/>
              <a:t>, output all the vertices in order such that if no vertex appears before any other vertex that has an edge to it</a:t>
            </a:r>
          </a:p>
          <a:p>
            <a:endParaRPr lang="en-US" sz="1050" dirty="0" smtClean="0"/>
          </a:p>
          <a:p>
            <a:pPr marL="0" indent="0">
              <a:buNone/>
            </a:pPr>
            <a:r>
              <a:rPr lang="en-US" sz="2600" dirty="0" smtClean="0"/>
              <a:t>Example input: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1050" dirty="0" smtClean="0"/>
          </a:p>
          <a:p>
            <a:pPr marL="0" indent="0">
              <a:buNone/>
            </a:pPr>
            <a:r>
              <a:rPr lang="en-US" sz="2600" dirty="0" smtClean="0"/>
              <a:t>Example output:</a:t>
            </a:r>
          </a:p>
          <a:p>
            <a:r>
              <a:rPr lang="en-US" sz="2600" dirty="0" smtClean="0"/>
              <a:t>142, 126, 143, 311, 331, 332, 312, 341, 351, 333, 440, 352</a:t>
            </a:r>
          </a:p>
          <a:p>
            <a:endParaRPr lang="en-US" sz="2600" dirty="0" smtClean="0"/>
          </a:p>
          <a:p>
            <a:endParaRPr lang="en-US" sz="26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9461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73325" y="2912541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CSE 142</a:t>
            </a:r>
          </a:p>
        </p:txBody>
      </p:sp>
      <p:sp>
        <p:nvSpPr>
          <p:cNvPr id="19462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95700" y="291254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CSE 143</a:t>
            </a:r>
          </a:p>
        </p:txBody>
      </p:sp>
      <p:sp>
        <p:nvSpPr>
          <p:cNvPr id="19463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49825" y="2125141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CSE 331</a:t>
            </a:r>
          </a:p>
        </p:txBody>
      </p:sp>
      <p:sp>
        <p:nvSpPr>
          <p:cNvPr id="19464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49825" y="291254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CSE 311</a:t>
            </a:r>
          </a:p>
        </p:txBody>
      </p:sp>
      <p:sp>
        <p:nvSpPr>
          <p:cNvPr id="19465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87925" y="4301604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CSE 351</a:t>
            </a:r>
          </a:p>
        </p:txBody>
      </p:sp>
      <p:sp>
        <p:nvSpPr>
          <p:cNvPr id="19466" name="Oval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654925" y="4301604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CSE 333</a:t>
            </a:r>
          </a:p>
        </p:txBody>
      </p:sp>
      <p:cxnSp>
        <p:nvCxnSpPr>
          <p:cNvPr id="19467" name="AutoShape 16"/>
          <p:cNvCxnSpPr>
            <a:cxnSpLocks noChangeShapeType="1"/>
            <a:stCxn id="19461" idx="6"/>
            <a:endCxn id="19462" idx="2"/>
          </p:cNvCxnSpPr>
          <p:nvPr>
            <p:custDataLst>
              <p:tags r:id="rId9"/>
            </p:custDataLst>
          </p:nvPr>
        </p:nvCxnSpPr>
        <p:spPr bwMode="auto">
          <a:xfrm>
            <a:off x="3429000" y="3174479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68" name="AutoShape 17"/>
          <p:cNvCxnSpPr>
            <a:cxnSpLocks noChangeShapeType="1"/>
            <a:stCxn id="19462" idx="6"/>
            <a:endCxn id="19464" idx="2"/>
          </p:cNvCxnSpPr>
          <p:nvPr>
            <p:custDataLst>
              <p:tags r:id="rId10"/>
            </p:custDataLst>
          </p:nvPr>
        </p:nvCxnSpPr>
        <p:spPr bwMode="auto">
          <a:xfrm>
            <a:off x="4649788" y="3174479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69" name="AutoShape 18"/>
          <p:cNvCxnSpPr>
            <a:cxnSpLocks noChangeShapeType="1"/>
            <a:stCxn id="19462" idx="6"/>
            <a:endCxn id="19463" idx="2"/>
          </p:cNvCxnSpPr>
          <p:nvPr>
            <p:custDataLst>
              <p:tags r:id="rId11"/>
            </p:custDataLst>
          </p:nvPr>
        </p:nvCxnSpPr>
        <p:spPr bwMode="auto">
          <a:xfrm flipV="1">
            <a:off x="4649788" y="2387079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0" name="AutoShape 20"/>
          <p:cNvCxnSpPr>
            <a:cxnSpLocks noChangeShapeType="1"/>
            <a:stCxn id="19465" idx="5"/>
            <a:endCxn id="19479" idx="2"/>
          </p:cNvCxnSpPr>
          <p:nvPr>
            <p:custDataLst>
              <p:tags r:id="rId12"/>
            </p:custDataLst>
          </p:nvPr>
        </p:nvCxnSpPr>
        <p:spPr bwMode="auto">
          <a:xfrm rot="16200000" flipH="1">
            <a:off x="5958682" y="4592910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1" name="AutoShape 21"/>
          <p:cNvCxnSpPr>
            <a:cxnSpLocks noChangeShapeType="1"/>
            <a:stCxn id="19462" idx="6"/>
            <a:endCxn id="19465" idx="2"/>
          </p:cNvCxnSpPr>
          <p:nvPr>
            <p:custDataLst>
              <p:tags r:id="rId13"/>
            </p:custDataLst>
          </p:nvPr>
        </p:nvCxnSpPr>
        <p:spPr bwMode="auto">
          <a:xfrm>
            <a:off x="4649788" y="3174479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472" name="Oval 2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83325" y="2556941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CSE 332</a:t>
            </a:r>
          </a:p>
        </p:txBody>
      </p:sp>
      <p:cxnSp>
        <p:nvCxnSpPr>
          <p:cNvPr id="19473" name="AutoShape 26"/>
          <p:cNvCxnSpPr>
            <a:cxnSpLocks noChangeShapeType="1"/>
            <a:stCxn id="19464" idx="6"/>
            <a:endCxn id="19472" idx="2"/>
          </p:cNvCxnSpPr>
          <p:nvPr>
            <p:custDataLst>
              <p:tags r:id="rId15"/>
            </p:custDataLst>
          </p:nvPr>
        </p:nvCxnSpPr>
        <p:spPr bwMode="auto">
          <a:xfrm flipV="1">
            <a:off x="5903913" y="2818879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4" name="AutoShape 37"/>
          <p:cNvCxnSpPr>
            <a:cxnSpLocks noChangeShapeType="1"/>
            <a:stCxn id="19462" idx="6"/>
            <a:endCxn id="19475" idx="2"/>
          </p:cNvCxnSpPr>
          <p:nvPr>
            <p:custDataLst>
              <p:tags r:id="rId16"/>
            </p:custDataLst>
          </p:nvPr>
        </p:nvCxnSpPr>
        <p:spPr bwMode="auto">
          <a:xfrm>
            <a:off x="4649788" y="3174479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475" name="Oval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48238" y="3625329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CSE 341</a:t>
            </a:r>
          </a:p>
        </p:txBody>
      </p:sp>
      <p:sp>
        <p:nvSpPr>
          <p:cNvPr id="19476" name="Oval 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83325" y="3471341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CSE 312</a:t>
            </a:r>
          </a:p>
        </p:txBody>
      </p:sp>
      <p:cxnSp>
        <p:nvCxnSpPr>
          <p:cNvPr id="19477" name="AutoShape 26"/>
          <p:cNvCxnSpPr>
            <a:cxnSpLocks noChangeShapeType="1"/>
            <a:stCxn id="19464" idx="6"/>
            <a:endCxn id="19476" idx="2"/>
          </p:cNvCxnSpPr>
          <p:nvPr>
            <p:custDataLst>
              <p:tags r:id="rId19"/>
            </p:custDataLst>
          </p:nvPr>
        </p:nvCxnSpPr>
        <p:spPr bwMode="auto">
          <a:xfrm>
            <a:off x="5903913" y="3174479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8" name="AutoShape 26"/>
          <p:cNvCxnSpPr>
            <a:cxnSpLocks noChangeShapeType="1"/>
            <a:stCxn id="19472" idx="4"/>
            <a:endCxn id="19476" idx="0"/>
          </p:cNvCxnSpPr>
          <p:nvPr>
            <p:custDataLst>
              <p:tags r:id="rId20"/>
            </p:custDataLst>
          </p:nvPr>
        </p:nvCxnSpPr>
        <p:spPr bwMode="auto">
          <a:xfrm rot="5400000">
            <a:off x="6566694" y="3276873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479" name="Oval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319838" y="4692129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CSE 352</a:t>
            </a:r>
          </a:p>
        </p:txBody>
      </p:sp>
      <p:cxnSp>
        <p:nvCxnSpPr>
          <p:cNvPr id="19480" name="AutoShape 26"/>
          <p:cNvCxnSpPr>
            <a:cxnSpLocks noChangeShapeType="1"/>
            <a:stCxn id="19472" idx="6"/>
            <a:endCxn id="19466" idx="1"/>
          </p:cNvCxnSpPr>
          <p:nvPr>
            <p:custDataLst>
              <p:tags r:id="rId22"/>
            </p:custDataLst>
          </p:nvPr>
        </p:nvCxnSpPr>
        <p:spPr bwMode="auto">
          <a:xfrm>
            <a:off x="7239000" y="2818879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81" name="AutoShape 26"/>
          <p:cNvCxnSpPr>
            <a:cxnSpLocks noChangeShapeType="1"/>
            <a:stCxn id="19465" idx="6"/>
            <a:endCxn id="19466" idx="2"/>
          </p:cNvCxnSpPr>
          <p:nvPr>
            <p:custDataLst>
              <p:tags r:id="rId23"/>
            </p:custDataLst>
          </p:nvPr>
        </p:nvCxnSpPr>
        <p:spPr bwMode="auto">
          <a:xfrm>
            <a:off x="5942013" y="4563542"/>
            <a:ext cx="17129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482" name="Oval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514600" y="3725341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MATH</a:t>
            </a:r>
          </a:p>
          <a:p>
            <a:pPr algn="ctr"/>
            <a:r>
              <a:rPr lang="en-US" sz="1200"/>
              <a:t>126</a:t>
            </a:r>
          </a:p>
        </p:txBody>
      </p:sp>
      <p:cxnSp>
        <p:nvCxnSpPr>
          <p:cNvPr id="19483" name="AutoShape 16"/>
          <p:cNvCxnSpPr>
            <a:cxnSpLocks noChangeShapeType="1"/>
            <a:stCxn id="19482" idx="7"/>
            <a:endCxn id="19462" idx="3"/>
          </p:cNvCxnSpPr>
          <p:nvPr>
            <p:custDataLst>
              <p:tags r:id="rId25"/>
            </p:custDataLst>
          </p:nvPr>
        </p:nvCxnSpPr>
        <p:spPr bwMode="auto">
          <a:xfrm rot="5400000" flipH="1" flipV="1">
            <a:off x="3361531" y="3327673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484" name="Oval 1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620000" y="2134666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CSE 440</a:t>
            </a:r>
          </a:p>
        </p:txBody>
      </p:sp>
      <p:sp>
        <p:nvSpPr>
          <p:cNvPr id="75" name="TextBox 74"/>
          <p:cNvSpPr txBox="1"/>
          <p:nvPr>
            <p:custDataLst>
              <p:tags r:id="rId27"/>
            </p:custDataLst>
          </p:nvPr>
        </p:nvSpPr>
        <p:spPr>
          <a:xfrm flipH="1">
            <a:off x="8001000" y="2810941"/>
            <a:ext cx="411163" cy="30777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…</a:t>
            </a:r>
          </a:p>
        </p:txBody>
      </p:sp>
      <p:cxnSp>
        <p:nvCxnSpPr>
          <p:cNvPr id="19486" name="AutoShape 26"/>
          <p:cNvCxnSpPr>
            <a:cxnSpLocks noChangeShapeType="1"/>
            <a:endCxn id="19484" idx="2"/>
          </p:cNvCxnSpPr>
          <p:nvPr>
            <p:custDataLst>
              <p:tags r:id="rId28"/>
            </p:custDataLst>
          </p:nvPr>
        </p:nvCxnSpPr>
        <p:spPr bwMode="auto">
          <a:xfrm flipV="1">
            <a:off x="6859588" y="2396604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4" name="TextBox 33"/>
          <p:cNvSpPr txBox="1"/>
          <p:nvPr>
            <p:custDataLst>
              <p:tags r:id="rId29"/>
            </p:custDataLst>
          </p:nvPr>
        </p:nvSpPr>
        <p:spPr>
          <a:xfrm>
            <a:off x="3429000" y="5781676"/>
            <a:ext cx="5520265" cy="52322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0" dirty="0">
                <a:solidFill>
                  <a:schemeClr val="accent4">
                    <a:lumMod val="75000"/>
                  </a:schemeClr>
                </a:solidFill>
              </a:rPr>
              <a:t>Disclaimer: Do not use for official advising purposes! </a:t>
            </a:r>
            <a:br>
              <a:rPr lang="en-US" sz="1400" b="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1400" b="0" dirty="0">
                <a:solidFill>
                  <a:schemeClr val="accent4">
                    <a:lumMod val="75000"/>
                  </a:schemeClr>
                </a:solidFill>
              </a:rPr>
              <a:t>(Implies that CSE 332 is a pre-</a:t>
            </a:r>
            <a:r>
              <a:rPr lang="en-US" sz="1400" b="0" dirty="0" err="1">
                <a:solidFill>
                  <a:schemeClr val="accent4">
                    <a:lumMod val="75000"/>
                  </a:schemeClr>
                </a:solidFill>
              </a:rPr>
              <a:t>req</a:t>
            </a:r>
            <a:r>
              <a:rPr lang="en-US" sz="1400" b="0" dirty="0">
                <a:solidFill>
                  <a:schemeClr val="accent4">
                    <a:lumMod val="75000"/>
                  </a:schemeClr>
                </a:solidFill>
              </a:rPr>
              <a:t> for CSE 312 – not true)</a:t>
            </a:r>
          </a:p>
        </p:txBody>
      </p:sp>
    </p:spTree>
    <p:extLst>
      <p:ext uri="{BB962C8B-B14F-4D97-AF65-F5344CB8AC3E}">
        <p14:creationId xmlns:p14="http://schemas.microsoft.com/office/powerpoint/2010/main" val="271502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Questions and Comments</a:t>
            </a:r>
            <a:endParaRPr lang="en-US" dirty="0" smtClean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Terminology: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 </a:t>
            </a:r>
            <a:r>
              <a:rPr lang="en-US" sz="2400" dirty="0"/>
              <a:t>DAG represents a </a:t>
            </a:r>
            <a:r>
              <a:rPr lang="en-US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partial order</a:t>
            </a:r>
            <a:r>
              <a:rPr lang="en-US" sz="2400" dirty="0"/>
              <a:t> and </a:t>
            </a:r>
            <a:r>
              <a:rPr lang="en-US" sz="2400" dirty="0" smtClean="0"/>
              <a:t>a </a:t>
            </a:r>
            <a:r>
              <a:rPr lang="en-US" sz="2400" dirty="0"/>
              <a:t>topological sort produces a </a:t>
            </a:r>
            <a:r>
              <a:rPr lang="en-US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total order </a:t>
            </a:r>
            <a:r>
              <a:rPr lang="en-US" sz="2400" dirty="0"/>
              <a:t>that is consistent with it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400" dirty="0" smtClean="0"/>
              <a:t>Why do we perform topological sorts only on DAGs?</a:t>
            </a:r>
          </a:p>
          <a:p>
            <a:r>
              <a:rPr lang="en-US" sz="2400" dirty="0" smtClean="0"/>
              <a:t>Because a cycle means there is no correct answer</a:t>
            </a:r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sz="2400" dirty="0" smtClean="0"/>
              <a:t>Is there always a unique answer?</a:t>
            </a:r>
          </a:p>
          <a:p>
            <a:r>
              <a:rPr lang="en-US" sz="2400" dirty="0" smtClean="0"/>
              <a:t>No, there can be one or more answers depending on the provided graph</a:t>
            </a:r>
          </a:p>
          <a:p>
            <a:pPr marL="5715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400" dirty="0" smtClean="0"/>
              <a:t>What DAGs have exactly 1 answer?</a:t>
            </a:r>
          </a:p>
          <a:p>
            <a:r>
              <a:rPr lang="en-US" sz="2400" dirty="0" smtClean="0"/>
              <a:t>Lists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3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Uses Topological Sort</a:t>
            </a:r>
            <a:endParaRPr lang="en-US" dirty="0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Figuring out how to finish your degree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Computing the order in which to recalculate cells in a spreadsheet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Determining the order to compile files with dependencies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general, use a dependency graph to find an allowed order of execution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6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Topological Sort: First Approach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457200" indent="-457200" eaLnBrk="1" hangingPunct="1">
              <a:buFontTx/>
              <a:buAutoNum type="arabicPeriod"/>
            </a:pPr>
            <a:r>
              <a:rPr lang="en-US" sz="2800" dirty="0" smtClean="0"/>
              <a:t>Label each vertex with its in-degree</a:t>
            </a:r>
          </a:p>
          <a:p>
            <a:pPr marL="857250" lvl="1" indent="-457200" eaLnBrk="1" hangingPunct="1"/>
            <a:r>
              <a:rPr lang="en-US" sz="2400" dirty="0" smtClean="0"/>
              <a:t>Think </a:t>
            </a:r>
            <a:r>
              <a:rPr lang="en-US" sz="2400" dirty="0" smtClean="0"/>
              <a:t>"write </a:t>
            </a:r>
            <a:r>
              <a:rPr lang="en-US" sz="2400" dirty="0" smtClean="0"/>
              <a:t>in a field in the </a:t>
            </a:r>
            <a:r>
              <a:rPr lang="en-US" sz="2400" dirty="0" smtClean="0"/>
              <a:t>vertex"</a:t>
            </a:r>
            <a:endParaRPr lang="en-US" sz="2400" dirty="0" smtClean="0"/>
          </a:p>
          <a:p>
            <a:pPr marL="857250" lvl="1" indent="-457200" eaLnBrk="1" hangingPunct="1"/>
            <a:r>
              <a:rPr lang="en-US" sz="2400" dirty="0" smtClean="0"/>
              <a:t>You could also do this with a data structure on the side</a:t>
            </a:r>
          </a:p>
          <a:p>
            <a:pPr marL="857250" lvl="1" indent="-457200" eaLnBrk="1" hangingPunct="1"/>
            <a:endParaRPr lang="en-US" sz="1400" dirty="0" smtClean="0"/>
          </a:p>
          <a:p>
            <a:pPr marL="457200" indent="-457200" eaLnBrk="1" hangingPunct="1">
              <a:buFontTx/>
              <a:buAutoNum type="arabicPeriod"/>
            </a:pPr>
            <a:r>
              <a:rPr lang="en-US" sz="2800" dirty="0" smtClean="0"/>
              <a:t>While there are vertices not yet outputted:</a:t>
            </a:r>
          </a:p>
          <a:p>
            <a:pPr marL="857250" lvl="1" indent="-457200" eaLnBrk="1" hangingPunct="1">
              <a:buFontTx/>
              <a:buAutoNum type="alphaLcParenR"/>
            </a:pPr>
            <a:r>
              <a:rPr lang="en-US" sz="2400" dirty="0" smtClean="0"/>
              <a:t>Choose a vertex </a:t>
            </a:r>
            <a:r>
              <a:rPr lang="en-US" sz="2400" b="1" dirty="0" smtClean="0"/>
              <a:t>v</a:t>
            </a:r>
            <a:r>
              <a:rPr lang="en-US" sz="2400" dirty="0" smtClean="0"/>
              <a:t> </a:t>
            </a:r>
            <a:r>
              <a:rPr lang="en-US" sz="2400" dirty="0"/>
              <a:t>labeled with </a:t>
            </a:r>
            <a:r>
              <a:rPr lang="en-US" sz="2400" dirty="0" smtClean="0"/>
              <a:t>in-degree of 0</a:t>
            </a:r>
          </a:p>
          <a:p>
            <a:pPr marL="857250" lvl="1" indent="-457200" eaLnBrk="1" hangingPunct="1">
              <a:buFontTx/>
              <a:buAutoNum type="alphaLcParenR"/>
            </a:pPr>
            <a:r>
              <a:rPr lang="en-US" sz="2400" dirty="0" smtClean="0"/>
              <a:t>Output </a:t>
            </a:r>
            <a:r>
              <a:rPr lang="en-US" sz="2400" b="1" dirty="0" smtClean="0"/>
              <a:t>v</a:t>
            </a:r>
            <a:r>
              <a:rPr lang="en-US" sz="2400" dirty="0" smtClean="0"/>
              <a:t> and </a:t>
            </a:r>
            <a:r>
              <a:rPr lang="en-US" sz="2400" dirty="0" smtClean="0"/>
              <a:t>"remove it" </a:t>
            </a:r>
            <a:r>
              <a:rPr lang="en-US" sz="2400" dirty="0" smtClean="0"/>
              <a:t>from the graph</a:t>
            </a:r>
          </a:p>
          <a:p>
            <a:pPr marL="857250" lvl="1" indent="-457200" eaLnBrk="1" hangingPunct="1">
              <a:buFontTx/>
              <a:buAutoNum type="alphaLcParenR"/>
            </a:pPr>
            <a:r>
              <a:rPr lang="en-US" sz="2400" dirty="0" smtClean="0"/>
              <a:t>For each vertex </a:t>
            </a:r>
            <a:r>
              <a:rPr lang="en-US" sz="2400" b="1" dirty="0" smtClean="0"/>
              <a:t>u</a:t>
            </a:r>
            <a:r>
              <a:rPr lang="en-US" sz="2400" dirty="0" smtClean="0"/>
              <a:t> adjacent to </a:t>
            </a:r>
            <a:r>
              <a:rPr lang="en-US" sz="2400" b="1" dirty="0" smtClean="0"/>
              <a:t>v</a:t>
            </a:r>
            <a:r>
              <a:rPr lang="en-US" sz="2400" dirty="0"/>
              <a:t>, </a:t>
            </a:r>
            <a:r>
              <a:rPr lang="en-US" sz="2400" dirty="0" smtClean="0">
                <a:solidFill>
                  <a:schemeClr val="accent2"/>
                </a:solidFill>
              </a:rPr>
              <a:t>decrement in-degree</a:t>
            </a:r>
            <a:r>
              <a:rPr lang="en-US" sz="2400" dirty="0" smtClean="0"/>
              <a:t> of </a:t>
            </a:r>
            <a:r>
              <a:rPr lang="en-US" sz="2400" b="1" dirty="0" smtClean="0"/>
              <a:t>u</a:t>
            </a:r>
          </a:p>
          <a:p>
            <a:pPr marL="800100" lvl="2" indent="0">
              <a:buNone/>
            </a:pPr>
            <a:r>
              <a:rPr lang="en-US" dirty="0"/>
              <a:t>	</a:t>
            </a:r>
            <a:r>
              <a:rPr lang="en-US" dirty="0" smtClean="0"/>
              <a:t>- (</a:t>
            </a:r>
            <a:r>
              <a:rPr lang="en-US" dirty="0"/>
              <a:t>i.e</a:t>
            </a:r>
            <a:r>
              <a:rPr lang="en-US" dirty="0" smtClean="0"/>
              <a:t>., </a:t>
            </a:r>
            <a:r>
              <a:rPr lang="en-US" b="1" dirty="0"/>
              <a:t>u</a:t>
            </a:r>
            <a:r>
              <a:rPr lang="en-US" dirty="0"/>
              <a:t> such that (</a:t>
            </a:r>
            <a:r>
              <a:rPr lang="en-US" b="1" dirty="0" err="1"/>
              <a:t>v</a:t>
            </a:r>
            <a:r>
              <a:rPr lang="en-US" dirty="0" err="1"/>
              <a:t>,</a:t>
            </a:r>
            <a:r>
              <a:rPr lang="en-US" b="1" dirty="0" err="1"/>
              <a:t>u</a:t>
            </a:r>
            <a:r>
              <a:rPr lang="en-US" dirty="0"/>
              <a:t>) </a:t>
            </a:r>
            <a:r>
              <a:rPr lang="en-US" dirty="0" smtClean="0"/>
              <a:t>is in </a:t>
            </a:r>
            <a:r>
              <a:rPr lang="en-US" b="1" dirty="0">
                <a:latin typeface="Cambria Math" pitchFamily="18" charset="0"/>
                <a:cs typeface="Courier New" pitchFamily="49" charset="0"/>
              </a:rPr>
              <a:t>E</a:t>
            </a:r>
            <a:r>
              <a:rPr lang="en-US" dirty="0" smtClean="0"/>
              <a:t>)</a:t>
            </a:r>
            <a:endParaRPr lang="en-US" b="1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3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3175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2159000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142</a:t>
            </a:r>
          </a:p>
        </p:txBody>
      </p:sp>
      <p:sp>
        <p:nvSpPr>
          <p:cNvPr id="3175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7175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143</a:t>
            </a:r>
          </a:p>
        </p:txBody>
      </p:sp>
      <p:sp>
        <p:nvSpPr>
          <p:cNvPr id="3175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81300" y="1371600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331</a:t>
            </a:r>
          </a:p>
        </p:txBody>
      </p:sp>
      <p:sp>
        <p:nvSpPr>
          <p:cNvPr id="3175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81300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311</a:t>
            </a:r>
          </a:p>
        </p:txBody>
      </p:sp>
      <p:sp>
        <p:nvSpPr>
          <p:cNvPr id="3175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19400" y="3548063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351</a:t>
            </a:r>
          </a:p>
        </p:txBody>
      </p:sp>
      <p:sp>
        <p:nvSpPr>
          <p:cNvPr id="31755" name="Oval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86400" y="3548063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333</a:t>
            </a:r>
          </a:p>
        </p:txBody>
      </p:sp>
      <p:cxnSp>
        <p:nvCxnSpPr>
          <p:cNvPr id="31756" name="AutoShape 16"/>
          <p:cNvCxnSpPr>
            <a:cxnSpLocks noChangeShapeType="1"/>
            <a:stCxn id="31750" idx="6"/>
            <a:endCxn id="31751" idx="2"/>
          </p:cNvCxnSpPr>
          <p:nvPr>
            <p:custDataLst>
              <p:tags r:id="rId8"/>
            </p:custDataLst>
          </p:nvPr>
        </p:nvCxnSpPr>
        <p:spPr bwMode="auto">
          <a:xfrm>
            <a:off x="1260475" y="24209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7"/>
          <p:cNvCxnSpPr>
            <a:cxnSpLocks noChangeShapeType="1"/>
            <a:stCxn id="31751" idx="6"/>
            <a:endCxn id="31753" idx="2"/>
          </p:cNvCxnSpPr>
          <p:nvPr>
            <p:custDataLst>
              <p:tags r:id="rId9"/>
            </p:custDataLst>
          </p:nvPr>
        </p:nvCxnSpPr>
        <p:spPr bwMode="auto">
          <a:xfrm>
            <a:off x="2481263" y="2420938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8"/>
          <p:cNvCxnSpPr>
            <a:cxnSpLocks noChangeShapeType="1"/>
            <a:stCxn id="31751" idx="6"/>
            <a:endCxn id="31752" idx="2"/>
          </p:cNvCxnSpPr>
          <p:nvPr>
            <p:custDataLst>
              <p:tags r:id="rId10"/>
            </p:custDataLst>
          </p:nvPr>
        </p:nvCxnSpPr>
        <p:spPr bwMode="auto">
          <a:xfrm flipV="1">
            <a:off x="2481263" y="1633538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9" name="AutoShape 20"/>
          <p:cNvCxnSpPr>
            <a:cxnSpLocks noChangeShapeType="1"/>
            <a:stCxn id="31754" idx="5"/>
            <a:endCxn id="31768" idx="2"/>
          </p:cNvCxnSpPr>
          <p:nvPr>
            <p:custDataLst>
              <p:tags r:id="rId11"/>
            </p:custDataLst>
          </p:nvPr>
        </p:nvCxnSpPr>
        <p:spPr bwMode="auto">
          <a:xfrm rot="16200000" flipH="1">
            <a:off x="3790157" y="3839369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0" name="AutoShape 21"/>
          <p:cNvCxnSpPr>
            <a:cxnSpLocks noChangeShapeType="1"/>
            <a:stCxn id="31751" idx="6"/>
            <a:endCxn id="31754" idx="2"/>
          </p:cNvCxnSpPr>
          <p:nvPr>
            <p:custDataLst>
              <p:tags r:id="rId12"/>
            </p:custDataLst>
          </p:nvPr>
        </p:nvCxnSpPr>
        <p:spPr bwMode="auto">
          <a:xfrm>
            <a:off x="2481263" y="2420938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Oval 2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14800" y="18034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332</a:t>
            </a:r>
          </a:p>
        </p:txBody>
      </p:sp>
      <p:cxnSp>
        <p:nvCxnSpPr>
          <p:cNvPr id="31762" name="AutoShape 26"/>
          <p:cNvCxnSpPr>
            <a:cxnSpLocks noChangeShapeType="1"/>
            <a:stCxn id="31753" idx="6"/>
            <a:endCxn id="31761" idx="2"/>
          </p:cNvCxnSpPr>
          <p:nvPr>
            <p:custDataLst>
              <p:tags r:id="rId14"/>
            </p:custDataLst>
          </p:nvPr>
        </p:nvCxnSpPr>
        <p:spPr bwMode="auto">
          <a:xfrm flipV="1">
            <a:off x="3735388" y="2065338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3" name="AutoShape 37"/>
          <p:cNvCxnSpPr>
            <a:cxnSpLocks noChangeShapeType="1"/>
            <a:stCxn id="31751" idx="6"/>
            <a:endCxn id="31764" idx="2"/>
          </p:cNvCxnSpPr>
          <p:nvPr>
            <p:custDataLst>
              <p:tags r:id="rId15"/>
            </p:custDataLst>
          </p:nvPr>
        </p:nvCxnSpPr>
        <p:spPr bwMode="auto">
          <a:xfrm>
            <a:off x="2481263" y="2420938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4" name="Oval 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79713" y="28717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341</a:t>
            </a:r>
          </a:p>
        </p:txBody>
      </p:sp>
      <p:sp>
        <p:nvSpPr>
          <p:cNvPr id="31765" name="Oval 2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4800" y="27178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312</a:t>
            </a:r>
          </a:p>
        </p:txBody>
      </p:sp>
      <p:cxnSp>
        <p:nvCxnSpPr>
          <p:cNvPr id="31766" name="AutoShape 26"/>
          <p:cNvCxnSpPr>
            <a:cxnSpLocks noChangeShapeType="1"/>
            <a:stCxn id="31753" idx="6"/>
            <a:endCxn id="31765" idx="2"/>
          </p:cNvCxnSpPr>
          <p:nvPr>
            <p:custDataLst>
              <p:tags r:id="rId18"/>
            </p:custDataLst>
          </p:nvPr>
        </p:nvCxnSpPr>
        <p:spPr bwMode="auto">
          <a:xfrm>
            <a:off x="3735388" y="2420938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6"/>
          <p:cNvCxnSpPr>
            <a:cxnSpLocks noChangeShapeType="1"/>
            <a:stCxn id="31761" idx="4"/>
            <a:endCxn id="31765" idx="0"/>
          </p:cNvCxnSpPr>
          <p:nvPr>
            <p:custDataLst>
              <p:tags r:id="rId19"/>
            </p:custDataLst>
          </p:nvPr>
        </p:nvCxnSpPr>
        <p:spPr bwMode="auto">
          <a:xfrm rot="5400000">
            <a:off x="4398169" y="2523332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8" name="Oval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151313" y="39385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352</a:t>
            </a:r>
          </a:p>
        </p:txBody>
      </p:sp>
      <p:cxnSp>
        <p:nvCxnSpPr>
          <p:cNvPr id="31769" name="AutoShape 26"/>
          <p:cNvCxnSpPr>
            <a:cxnSpLocks noChangeShapeType="1"/>
            <a:stCxn id="31761" idx="6"/>
            <a:endCxn id="31755" idx="1"/>
          </p:cNvCxnSpPr>
          <p:nvPr>
            <p:custDataLst>
              <p:tags r:id="rId21"/>
            </p:custDataLst>
          </p:nvPr>
        </p:nvCxnSpPr>
        <p:spPr bwMode="auto">
          <a:xfrm>
            <a:off x="5070475" y="2065338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0" name="AutoShape 26"/>
          <p:cNvCxnSpPr>
            <a:cxnSpLocks noChangeShapeType="1"/>
            <a:endCxn id="31755" idx="2"/>
          </p:cNvCxnSpPr>
          <p:nvPr>
            <p:custDataLst>
              <p:tags r:id="rId22"/>
            </p:custDataLst>
          </p:nvPr>
        </p:nvCxnSpPr>
        <p:spPr bwMode="auto">
          <a:xfrm>
            <a:off x="3810000" y="3776663"/>
            <a:ext cx="16764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1" name="Oval 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46075" y="29718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MATH</a:t>
            </a:r>
          </a:p>
          <a:p>
            <a:pPr algn="ctr"/>
            <a:r>
              <a:rPr lang="en-US" sz="1400"/>
              <a:t>126</a:t>
            </a:r>
          </a:p>
        </p:txBody>
      </p:sp>
      <p:cxnSp>
        <p:nvCxnSpPr>
          <p:cNvPr id="31772" name="AutoShape 16"/>
          <p:cNvCxnSpPr>
            <a:cxnSpLocks noChangeShapeType="1"/>
            <a:stCxn id="31771" idx="7"/>
            <a:endCxn id="31751" idx="3"/>
          </p:cNvCxnSpPr>
          <p:nvPr>
            <p:custDataLst>
              <p:tags r:id="rId24"/>
            </p:custDataLst>
          </p:nvPr>
        </p:nvCxnSpPr>
        <p:spPr bwMode="auto">
          <a:xfrm rot="5400000" flipH="1" flipV="1">
            <a:off x="1193006" y="2574132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3" name="Oval 1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451475" y="1381125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440</a:t>
            </a:r>
          </a:p>
        </p:txBody>
      </p:sp>
      <p:sp>
        <p:nvSpPr>
          <p:cNvPr id="53" name="TextBox 52"/>
          <p:cNvSpPr txBox="1"/>
          <p:nvPr>
            <p:custDataLst>
              <p:tags r:id="rId26"/>
            </p:custDataLst>
          </p:nvPr>
        </p:nvSpPr>
        <p:spPr>
          <a:xfrm flipH="1">
            <a:off x="5832475" y="2057400"/>
            <a:ext cx="4111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…</a:t>
            </a:r>
          </a:p>
        </p:txBody>
      </p:sp>
      <p:cxnSp>
        <p:nvCxnSpPr>
          <p:cNvPr id="31775" name="AutoShape 26"/>
          <p:cNvCxnSpPr>
            <a:cxnSpLocks noChangeShapeType="1"/>
            <a:endCxn id="31773" idx="2"/>
          </p:cNvCxnSpPr>
          <p:nvPr>
            <p:custDataLst>
              <p:tags r:id="rId27"/>
            </p:custDataLst>
          </p:nvPr>
        </p:nvCxnSpPr>
        <p:spPr bwMode="auto">
          <a:xfrm flipV="1">
            <a:off x="4691063" y="1643063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37</a:t>
            </a:fld>
            <a:endParaRPr lang="en-US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  <p:custDataLst>
              <p:tags r:id="rId28"/>
            </p:custDataLst>
          </p:nvPr>
        </p:nvSpPr>
        <p:spPr>
          <a:xfrm>
            <a:off x="6858000" y="609600"/>
            <a:ext cx="1905000" cy="44958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Output:</a:t>
            </a:r>
          </a:p>
        </p:txBody>
      </p:sp>
      <p:sp>
        <p:nvSpPr>
          <p:cNvPr id="37" name="Content Placeholder 2"/>
          <p:cNvSpPr txBox="1">
            <a:spLocks/>
          </p:cNvSpPr>
          <p:nvPr>
            <p:custDataLst>
              <p:tags r:id="rId29"/>
            </p:custDataLst>
          </p:nvPr>
        </p:nvSpPr>
        <p:spPr bwMode="auto">
          <a:xfrm>
            <a:off x="381000" y="4648200"/>
            <a:ext cx="876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Node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 126 </a:t>
            </a: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142 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143 311 312 331 332 333 341 351 352 440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Removed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?   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In-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deg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88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38</a:t>
            </a:fld>
            <a:endParaRPr lang="en-US"/>
          </a:p>
        </p:txBody>
      </p:sp>
      <p:sp>
        <p:nvSpPr>
          <p:cNvPr id="3175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2159000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142</a:t>
            </a:r>
          </a:p>
        </p:txBody>
      </p:sp>
      <p:sp>
        <p:nvSpPr>
          <p:cNvPr id="31751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7175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143</a:t>
            </a:r>
          </a:p>
        </p:txBody>
      </p:sp>
      <p:sp>
        <p:nvSpPr>
          <p:cNvPr id="31752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81300" y="1371600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331</a:t>
            </a:r>
          </a:p>
        </p:txBody>
      </p:sp>
      <p:sp>
        <p:nvSpPr>
          <p:cNvPr id="31753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81300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311</a:t>
            </a:r>
          </a:p>
        </p:txBody>
      </p:sp>
      <p:sp>
        <p:nvSpPr>
          <p:cNvPr id="31754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19400" y="3548063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351</a:t>
            </a:r>
          </a:p>
        </p:txBody>
      </p:sp>
      <p:sp>
        <p:nvSpPr>
          <p:cNvPr id="31755" name="Oval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86400" y="3548063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333</a:t>
            </a:r>
          </a:p>
        </p:txBody>
      </p:sp>
      <p:cxnSp>
        <p:nvCxnSpPr>
          <p:cNvPr id="31756" name="AutoShape 16"/>
          <p:cNvCxnSpPr>
            <a:cxnSpLocks noChangeShapeType="1"/>
            <a:stCxn id="31750" idx="6"/>
            <a:endCxn id="31751" idx="2"/>
          </p:cNvCxnSpPr>
          <p:nvPr>
            <p:custDataLst>
              <p:tags r:id="rId8"/>
            </p:custDataLst>
          </p:nvPr>
        </p:nvCxnSpPr>
        <p:spPr bwMode="auto">
          <a:xfrm>
            <a:off x="1260475" y="24209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7"/>
          <p:cNvCxnSpPr>
            <a:cxnSpLocks noChangeShapeType="1"/>
            <a:stCxn id="31751" idx="6"/>
            <a:endCxn id="31753" idx="2"/>
          </p:cNvCxnSpPr>
          <p:nvPr>
            <p:custDataLst>
              <p:tags r:id="rId9"/>
            </p:custDataLst>
          </p:nvPr>
        </p:nvCxnSpPr>
        <p:spPr bwMode="auto">
          <a:xfrm>
            <a:off x="2481263" y="2420938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8"/>
          <p:cNvCxnSpPr>
            <a:cxnSpLocks noChangeShapeType="1"/>
            <a:stCxn id="31751" idx="6"/>
            <a:endCxn id="31752" idx="2"/>
          </p:cNvCxnSpPr>
          <p:nvPr>
            <p:custDataLst>
              <p:tags r:id="rId10"/>
            </p:custDataLst>
          </p:nvPr>
        </p:nvCxnSpPr>
        <p:spPr bwMode="auto">
          <a:xfrm flipV="1">
            <a:off x="2481263" y="1633538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9" name="AutoShape 20"/>
          <p:cNvCxnSpPr>
            <a:cxnSpLocks noChangeShapeType="1"/>
            <a:stCxn id="31754" idx="5"/>
            <a:endCxn id="31768" idx="2"/>
          </p:cNvCxnSpPr>
          <p:nvPr>
            <p:custDataLst>
              <p:tags r:id="rId11"/>
            </p:custDataLst>
          </p:nvPr>
        </p:nvCxnSpPr>
        <p:spPr bwMode="auto">
          <a:xfrm rot="16200000" flipH="1">
            <a:off x="3790157" y="3839369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0" name="AutoShape 21"/>
          <p:cNvCxnSpPr>
            <a:cxnSpLocks noChangeShapeType="1"/>
            <a:stCxn id="31751" idx="6"/>
            <a:endCxn id="31754" idx="2"/>
          </p:cNvCxnSpPr>
          <p:nvPr>
            <p:custDataLst>
              <p:tags r:id="rId12"/>
            </p:custDataLst>
          </p:nvPr>
        </p:nvCxnSpPr>
        <p:spPr bwMode="auto">
          <a:xfrm>
            <a:off x="2481263" y="2420938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Oval 2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14800" y="18034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332</a:t>
            </a:r>
          </a:p>
        </p:txBody>
      </p:sp>
      <p:cxnSp>
        <p:nvCxnSpPr>
          <p:cNvPr id="31762" name="AutoShape 26"/>
          <p:cNvCxnSpPr>
            <a:cxnSpLocks noChangeShapeType="1"/>
            <a:stCxn id="31753" idx="6"/>
            <a:endCxn id="31761" idx="2"/>
          </p:cNvCxnSpPr>
          <p:nvPr>
            <p:custDataLst>
              <p:tags r:id="rId14"/>
            </p:custDataLst>
          </p:nvPr>
        </p:nvCxnSpPr>
        <p:spPr bwMode="auto">
          <a:xfrm flipV="1">
            <a:off x="3735388" y="2065338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3" name="AutoShape 37"/>
          <p:cNvCxnSpPr>
            <a:cxnSpLocks noChangeShapeType="1"/>
            <a:stCxn id="31751" idx="6"/>
            <a:endCxn id="31764" idx="2"/>
          </p:cNvCxnSpPr>
          <p:nvPr>
            <p:custDataLst>
              <p:tags r:id="rId15"/>
            </p:custDataLst>
          </p:nvPr>
        </p:nvCxnSpPr>
        <p:spPr bwMode="auto">
          <a:xfrm>
            <a:off x="2481263" y="2420938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4" name="Oval 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79713" y="28717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341</a:t>
            </a:r>
          </a:p>
        </p:txBody>
      </p:sp>
      <p:sp>
        <p:nvSpPr>
          <p:cNvPr id="31765" name="Oval 2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4800" y="27178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312</a:t>
            </a:r>
          </a:p>
        </p:txBody>
      </p:sp>
      <p:cxnSp>
        <p:nvCxnSpPr>
          <p:cNvPr id="31766" name="AutoShape 26"/>
          <p:cNvCxnSpPr>
            <a:cxnSpLocks noChangeShapeType="1"/>
            <a:stCxn id="31753" idx="6"/>
            <a:endCxn id="31765" idx="2"/>
          </p:cNvCxnSpPr>
          <p:nvPr>
            <p:custDataLst>
              <p:tags r:id="rId18"/>
            </p:custDataLst>
          </p:nvPr>
        </p:nvCxnSpPr>
        <p:spPr bwMode="auto">
          <a:xfrm>
            <a:off x="3735388" y="2420938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6"/>
          <p:cNvCxnSpPr>
            <a:cxnSpLocks noChangeShapeType="1"/>
            <a:stCxn id="31761" idx="4"/>
            <a:endCxn id="31765" idx="0"/>
          </p:cNvCxnSpPr>
          <p:nvPr>
            <p:custDataLst>
              <p:tags r:id="rId19"/>
            </p:custDataLst>
          </p:nvPr>
        </p:nvCxnSpPr>
        <p:spPr bwMode="auto">
          <a:xfrm rot="5400000">
            <a:off x="4398169" y="2523332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8" name="Oval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151313" y="39385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352</a:t>
            </a:r>
          </a:p>
        </p:txBody>
      </p:sp>
      <p:cxnSp>
        <p:nvCxnSpPr>
          <p:cNvPr id="31769" name="AutoShape 26"/>
          <p:cNvCxnSpPr>
            <a:cxnSpLocks noChangeShapeType="1"/>
            <a:stCxn id="31761" idx="6"/>
            <a:endCxn id="31755" idx="1"/>
          </p:cNvCxnSpPr>
          <p:nvPr>
            <p:custDataLst>
              <p:tags r:id="rId21"/>
            </p:custDataLst>
          </p:nvPr>
        </p:nvCxnSpPr>
        <p:spPr bwMode="auto">
          <a:xfrm>
            <a:off x="5070475" y="2065338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0" name="AutoShape 26"/>
          <p:cNvCxnSpPr>
            <a:cxnSpLocks noChangeShapeType="1"/>
            <a:endCxn id="31755" idx="2"/>
          </p:cNvCxnSpPr>
          <p:nvPr>
            <p:custDataLst>
              <p:tags r:id="rId22"/>
            </p:custDataLst>
          </p:nvPr>
        </p:nvCxnSpPr>
        <p:spPr bwMode="auto">
          <a:xfrm>
            <a:off x="3810000" y="3776663"/>
            <a:ext cx="16764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1" name="Oval 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46075" y="29718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MATH</a:t>
            </a:r>
          </a:p>
          <a:p>
            <a:pPr algn="ctr"/>
            <a:r>
              <a:rPr lang="en-US" sz="1400"/>
              <a:t>126</a:t>
            </a:r>
          </a:p>
        </p:txBody>
      </p:sp>
      <p:cxnSp>
        <p:nvCxnSpPr>
          <p:cNvPr id="31772" name="AutoShape 16"/>
          <p:cNvCxnSpPr>
            <a:cxnSpLocks noChangeShapeType="1"/>
            <a:stCxn id="31771" idx="7"/>
            <a:endCxn id="31751" idx="3"/>
          </p:cNvCxnSpPr>
          <p:nvPr>
            <p:custDataLst>
              <p:tags r:id="rId24"/>
            </p:custDataLst>
          </p:nvPr>
        </p:nvCxnSpPr>
        <p:spPr bwMode="auto">
          <a:xfrm rot="5400000" flipH="1" flipV="1">
            <a:off x="1193006" y="2574132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3" name="Oval 1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451475" y="1381125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440</a:t>
            </a:r>
          </a:p>
        </p:txBody>
      </p:sp>
      <p:sp>
        <p:nvSpPr>
          <p:cNvPr id="53" name="TextBox 52"/>
          <p:cNvSpPr txBox="1"/>
          <p:nvPr>
            <p:custDataLst>
              <p:tags r:id="rId26"/>
            </p:custDataLst>
          </p:nvPr>
        </p:nvSpPr>
        <p:spPr>
          <a:xfrm flipH="1">
            <a:off x="5832475" y="2057400"/>
            <a:ext cx="4111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…</a:t>
            </a:r>
          </a:p>
        </p:txBody>
      </p:sp>
      <p:cxnSp>
        <p:nvCxnSpPr>
          <p:cNvPr id="31775" name="AutoShape 26"/>
          <p:cNvCxnSpPr>
            <a:cxnSpLocks noChangeShapeType="1"/>
            <a:endCxn id="31773" idx="2"/>
          </p:cNvCxnSpPr>
          <p:nvPr>
            <p:custDataLst>
              <p:tags r:id="rId27"/>
            </p:custDataLst>
          </p:nvPr>
        </p:nvCxnSpPr>
        <p:spPr bwMode="auto">
          <a:xfrm flipV="1">
            <a:off x="4691063" y="1643063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5" name="Content Placeholder 2"/>
          <p:cNvSpPr txBox="1">
            <a:spLocks/>
          </p:cNvSpPr>
          <p:nvPr>
            <p:custDataLst>
              <p:tags r:id="rId28"/>
            </p:custDataLst>
          </p:nvPr>
        </p:nvSpPr>
        <p:spPr>
          <a:xfrm>
            <a:off x="6858000" y="609600"/>
            <a:ext cx="19050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2000" dirty="0" smtClean="0"/>
              <a:t>Output:</a:t>
            </a:r>
          </a:p>
        </p:txBody>
      </p:sp>
      <p:sp>
        <p:nvSpPr>
          <p:cNvPr id="36" name="Content Placeholder 2"/>
          <p:cNvSpPr txBox="1">
            <a:spLocks/>
          </p:cNvSpPr>
          <p:nvPr>
            <p:custDataLst>
              <p:tags r:id="rId29"/>
            </p:custDataLst>
          </p:nvPr>
        </p:nvSpPr>
        <p:spPr bwMode="auto">
          <a:xfrm>
            <a:off x="381000" y="4648200"/>
            <a:ext cx="876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Node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 126 </a:t>
            </a: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142 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143 311 312 331 332 333 341 351 352 440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Removed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?   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In-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deg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0   0   2   1   2   1   1   2   1   1   1   1</a:t>
            </a:r>
            <a:endParaRPr lang="en-US" sz="2000" kern="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68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39</a:t>
            </a:fld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381000" y="4648200"/>
            <a:ext cx="876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Node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 126 </a:t>
            </a: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142 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143 311 312 331 332 333 341 351 352 440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Removed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? x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In-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deg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0   0   2   1   2   1   1   2   1   1   1   1</a:t>
            </a:r>
            <a:endParaRPr lang="en-US" sz="200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1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ct val="20000"/>
              </a:spcBef>
              <a:tabLst>
                <a:tab pos="1541463" algn="l"/>
              </a:tabLst>
              <a:defRPr/>
            </a:pP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75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2159000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142</a:t>
            </a:r>
          </a:p>
        </p:txBody>
      </p:sp>
      <p:sp>
        <p:nvSpPr>
          <p:cNvPr id="3175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7175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143</a:t>
            </a:r>
          </a:p>
        </p:txBody>
      </p:sp>
      <p:sp>
        <p:nvSpPr>
          <p:cNvPr id="3175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81300" y="1371600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331</a:t>
            </a:r>
          </a:p>
        </p:txBody>
      </p:sp>
      <p:sp>
        <p:nvSpPr>
          <p:cNvPr id="3175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81300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311</a:t>
            </a:r>
          </a:p>
        </p:txBody>
      </p:sp>
      <p:sp>
        <p:nvSpPr>
          <p:cNvPr id="3175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9400" y="3548063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351</a:t>
            </a:r>
          </a:p>
        </p:txBody>
      </p:sp>
      <p:sp>
        <p:nvSpPr>
          <p:cNvPr id="31755" name="Oval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86400" y="3548063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333</a:t>
            </a:r>
          </a:p>
        </p:txBody>
      </p:sp>
      <p:cxnSp>
        <p:nvCxnSpPr>
          <p:cNvPr id="31756" name="AutoShape 16"/>
          <p:cNvCxnSpPr>
            <a:cxnSpLocks noChangeShapeType="1"/>
            <a:stCxn id="31750" idx="6"/>
            <a:endCxn id="31751" idx="2"/>
          </p:cNvCxnSpPr>
          <p:nvPr>
            <p:custDataLst>
              <p:tags r:id="rId9"/>
            </p:custDataLst>
          </p:nvPr>
        </p:nvCxnSpPr>
        <p:spPr bwMode="auto">
          <a:xfrm>
            <a:off x="1260475" y="24209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7"/>
          <p:cNvCxnSpPr>
            <a:cxnSpLocks noChangeShapeType="1"/>
            <a:stCxn id="31751" idx="6"/>
            <a:endCxn id="31753" idx="2"/>
          </p:cNvCxnSpPr>
          <p:nvPr>
            <p:custDataLst>
              <p:tags r:id="rId10"/>
            </p:custDataLst>
          </p:nvPr>
        </p:nvCxnSpPr>
        <p:spPr bwMode="auto">
          <a:xfrm>
            <a:off x="2481263" y="2420938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8"/>
          <p:cNvCxnSpPr>
            <a:cxnSpLocks noChangeShapeType="1"/>
            <a:stCxn id="31751" idx="6"/>
            <a:endCxn id="31752" idx="2"/>
          </p:cNvCxnSpPr>
          <p:nvPr>
            <p:custDataLst>
              <p:tags r:id="rId11"/>
            </p:custDataLst>
          </p:nvPr>
        </p:nvCxnSpPr>
        <p:spPr bwMode="auto">
          <a:xfrm flipV="1">
            <a:off x="2481263" y="1633538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9" name="AutoShape 20"/>
          <p:cNvCxnSpPr>
            <a:cxnSpLocks noChangeShapeType="1"/>
            <a:stCxn id="31754" idx="5"/>
            <a:endCxn id="31768" idx="2"/>
          </p:cNvCxnSpPr>
          <p:nvPr>
            <p:custDataLst>
              <p:tags r:id="rId12"/>
            </p:custDataLst>
          </p:nvPr>
        </p:nvCxnSpPr>
        <p:spPr bwMode="auto">
          <a:xfrm rot="16200000" flipH="1">
            <a:off x="3790157" y="3839369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0" name="AutoShape 21"/>
          <p:cNvCxnSpPr>
            <a:cxnSpLocks noChangeShapeType="1"/>
            <a:stCxn id="31751" idx="6"/>
            <a:endCxn id="31754" idx="2"/>
          </p:cNvCxnSpPr>
          <p:nvPr>
            <p:custDataLst>
              <p:tags r:id="rId13"/>
            </p:custDataLst>
          </p:nvPr>
        </p:nvCxnSpPr>
        <p:spPr bwMode="auto">
          <a:xfrm>
            <a:off x="2481263" y="2420938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Oval 2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14800" y="18034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332</a:t>
            </a:r>
          </a:p>
        </p:txBody>
      </p:sp>
      <p:cxnSp>
        <p:nvCxnSpPr>
          <p:cNvPr id="31762" name="AutoShape 26"/>
          <p:cNvCxnSpPr>
            <a:cxnSpLocks noChangeShapeType="1"/>
            <a:stCxn id="31753" idx="6"/>
            <a:endCxn id="31761" idx="2"/>
          </p:cNvCxnSpPr>
          <p:nvPr>
            <p:custDataLst>
              <p:tags r:id="rId15"/>
            </p:custDataLst>
          </p:nvPr>
        </p:nvCxnSpPr>
        <p:spPr bwMode="auto">
          <a:xfrm flipV="1">
            <a:off x="3735388" y="2065338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3" name="AutoShape 37"/>
          <p:cNvCxnSpPr>
            <a:cxnSpLocks noChangeShapeType="1"/>
            <a:stCxn id="31751" idx="6"/>
            <a:endCxn id="31764" idx="2"/>
          </p:cNvCxnSpPr>
          <p:nvPr>
            <p:custDataLst>
              <p:tags r:id="rId16"/>
            </p:custDataLst>
          </p:nvPr>
        </p:nvCxnSpPr>
        <p:spPr bwMode="auto">
          <a:xfrm>
            <a:off x="2481263" y="2420938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4" name="Oval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79713" y="28717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341</a:t>
            </a:r>
          </a:p>
        </p:txBody>
      </p:sp>
      <p:sp>
        <p:nvSpPr>
          <p:cNvPr id="31765" name="Oval 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14800" y="27178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312</a:t>
            </a:r>
          </a:p>
        </p:txBody>
      </p:sp>
      <p:cxnSp>
        <p:nvCxnSpPr>
          <p:cNvPr id="31766" name="AutoShape 26"/>
          <p:cNvCxnSpPr>
            <a:cxnSpLocks noChangeShapeType="1"/>
            <a:stCxn id="31753" idx="6"/>
            <a:endCxn id="31765" idx="2"/>
          </p:cNvCxnSpPr>
          <p:nvPr>
            <p:custDataLst>
              <p:tags r:id="rId19"/>
            </p:custDataLst>
          </p:nvPr>
        </p:nvCxnSpPr>
        <p:spPr bwMode="auto">
          <a:xfrm>
            <a:off x="3735388" y="2420938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6"/>
          <p:cNvCxnSpPr>
            <a:cxnSpLocks noChangeShapeType="1"/>
            <a:stCxn id="31761" idx="4"/>
            <a:endCxn id="31765" idx="0"/>
          </p:cNvCxnSpPr>
          <p:nvPr>
            <p:custDataLst>
              <p:tags r:id="rId20"/>
            </p:custDataLst>
          </p:nvPr>
        </p:nvCxnSpPr>
        <p:spPr bwMode="auto">
          <a:xfrm rot="5400000">
            <a:off x="4398169" y="2523332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8" name="Oval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51313" y="39385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352</a:t>
            </a:r>
          </a:p>
        </p:txBody>
      </p:sp>
      <p:cxnSp>
        <p:nvCxnSpPr>
          <p:cNvPr id="31769" name="AutoShape 26"/>
          <p:cNvCxnSpPr>
            <a:cxnSpLocks noChangeShapeType="1"/>
            <a:stCxn id="31761" idx="6"/>
            <a:endCxn id="31755" idx="1"/>
          </p:cNvCxnSpPr>
          <p:nvPr>
            <p:custDataLst>
              <p:tags r:id="rId22"/>
            </p:custDataLst>
          </p:nvPr>
        </p:nvCxnSpPr>
        <p:spPr bwMode="auto">
          <a:xfrm>
            <a:off x="5070475" y="2065338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0" name="AutoShape 26"/>
          <p:cNvCxnSpPr>
            <a:cxnSpLocks noChangeShapeType="1"/>
            <a:endCxn id="31755" idx="2"/>
          </p:cNvCxnSpPr>
          <p:nvPr>
            <p:custDataLst>
              <p:tags r:id="rId23"/>
            </p:custDataLst>
          </p:nvPr>
        </p:nvCxnSpPr>
        <p:spPr bwMode="auto">
          <a:xfrm>
            <a:off x="3810000" y="3776663"/>
            <a:ext cx="16764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1" name="Oval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6075" y="29718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MATH</a:t>
            </a:r>
          </a:p>
          <a:p>
            <a:pPr algn="ctr"/>
            <a:r>
              <a:rPr lang="en-US" sz="1400"/>
              <a:t>126</a:t>
            </a:r>
          </a:p>
        </p:txBody>
      </p:sp>
      <p:cxnSp>
        <p:nvCxnSpPr>
          <p:cNvPr id="31772" name="AutoShape 16"/>
          <p:cNvCxnSpPr>
            <a:cxnSpLocks noChangeShapeType="1"/>
            <a:stCxn id="31771" idx="7"/>
            <a:endCxn id="31751" idx="3"/>
          </p:cNvCxnSpPr>
          <p:nvPr>
            <p:custDataLst>
              <p:tags r:id="rId25"/>
            </p:custDataLst>
          </p:nvPr>
        </p:nvCxnSpPr>
        <p:spPr bwMode="auto">
          <a:xfrm rot="5400000" flipH="1" flipV="1">
            <a:off x="1193006" y="2574132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3" name="Oval 1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451475" y="1381125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440</a:t>
            </a:r>
          </a:p>
        </p:txBody>
      </p:sp>
      <p:sp>
        <p:nvSpPr>
          <p:cNvPr id="53" name="TextBox 52"/>
          <p:cNvSpPr txBox="1"/>
          <p:nvPr>
            <p:custDataLst>
              <p:tags r:id="rId27"/>
            </p:custDataLst>
          </p:nvPr>
        </p:nvSpPr>
        <p:spPr>
          <a:xfrm flipH="1">
            <a:off x="5832475" y="2057400"/>
            <a:ext cx="4111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…</a:t>
            </a:r>
          </a:p>
        </p:txBody>
      </p:sp>
      <p:cxnSp>
        <p:nvCxnSpPr>
          <p:cNvPr id="31775" name="AutoShape 26"/>
          <p:cNvCxnSpPr>
            <a:cxnSpLocks noChangeShapeType="1"/>
            <a:endCxn id="31773" idx="2"/>
          </p:cNvCxnSpPr>
          <p:nvPr>
            <p:custDataLst>
              <p:tags r:id="rId28"/>
            </p:custDataLst>
          </p:nvPr>
        </p:nvCxnSpPr>
        <p:spPr bwMode="auto">
          <a:xfrm flipV="1">
            <a:off x="4691063" y="1643063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" name="Content Placeholder 2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6858000" y="609600"/>
            <a:ext cx="19050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2000" smtClean="0"/>
              <a:t>Output:</a:t>
            </a:r>
          </a:p>
          <a:p>
            <a:pPr algn="ctr">
              <a:buFontTx/>
              <a:buNone/>
            </a:pPr>
            <a:r>
              <a:rPr lang="en-US" sz="2000" smtClean="0"/>
              <a:t>126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7268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Adjacency Matrix</a:t>
            </a:r>
            <a:endParaRPr lang="en-US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+mj-lt"/>
              </a:rPr>
              <a:t>Assign each node a number from </a:t>
            </a:r>
            <a:r>
              <a:rPr lang="en-US" sz="2800" dirty="0">
                <a:latin typeface="+mj-lt"/>
                <a:cs typeface="Courier New" pitchFamily="49" charset="0"/>
              </a:rPr>
              <a:t>0</a:t>
            </a:r>
            <a:r>
              <a:rPr lang="en-US" sz="2800" dirty="0">
                <a:latin typeface="+mj-lt"/>
              </a:rPr>
              <a:t> to </a:t>
            </a:r>
            <a:r>
              <a:rPr lang="en-US" sz="2800" dirty="0">
                <a:latin typeface="+mj-lt"/>
                <a:cs typeface="Courier New" pitchFamily="49" charset="0"/>
              </a:rPr>
              <a:t>|V|-1</a:t>
            </a:r>
          </a:p>
          <a:p>
            <a:pPr marL="0" indent="0">
              <a:buNone/>
            </a:pPr>
            <a:r>
              <a:rPr lang="en-US" sz="2800" dirty="0">
                <a:latin typeface="+mj-lt"/>
              </a:rPr>
              <a:t>A |V| x |V| matrix of Booleans (or 0 </a:t>
            </a:r>
            <a:r>
              <a:rPr lang="en-US" sz="2800" dirty="0" smtClean="0">
                <a:latin typeface="+mj-lt"/>
              </a:rPr>
              <a:t>versus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1)</a:t>
            </a:r>
          </a:p>
          <a:p>
            <a:pPr marL="514350" indent="-457200"/>
            <a:r>
              <a:rPr lang="en-US" sz="2400" dirty="0">
                <a:latin typeface="+mj-lt"/>
              </a:rPr>
              <a:t>Then </a:t>
            </a:r>
            <a:r>
              <a:rPr lang="en-US" sz="2400" dirty="0">
                <a:solidFill>
                  <a:schemeClr val="accent6"/>
                </a:solidFill>
                <a:latin typeface="+mj-lt"/>
                <a:cs typeface="Courier New" pitchFamily="49" charset="0"/>
              </a:rPr>
              <a:t>M[u][v</a:t>
            </a:r>
            <a:r>
              <a:rPr lang="en-US" sz="2400" dirty="0" smtClean="0">
                <a:solidFill>
                  <a:schemeClr val="accent6"/>
                </a:solidFill>
                <a:latin typeface="+mj-lt"/>
                <a:cs typeface="Courier New" pitchFamily="49" charset="0"/>
              </a:rPr>
              <a:t>]==true</a:t>
            </a:r>
            <a:r>
              <a:rPr lang="en-US" sz="2400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2400" dirty="0" smtClean="0">
                <a:latin typeface="+mj-lt"/>
                <a:sym typeface="Wingdings" pitchFamily="2" charset="2"/>
              </a:rPr>
              <a:t></a:t>
            </a:r>
            <a:r>
              <a:rPr lang="en-US" sz="2400" dirty="0" smtClean="0">
                <a:latin typeface="+mj-lt"/>
              </a:rPr>
              <a:t> an </a:t>
            </a:r>
            <a:r>
              <a:rPr lang="en-US" sz="2400" dirty="0">
                <a:latin typeface="+mj-lt"/>
              </a:rPr>
              <a:t>edge </a:t>
            </a:r>
            <a:r>
              <a:rPr lang="en-US" sz="2400" dirty="0" smtClean="0">
                <a:latin typeface="+mj-lt"/>
              </a:rPr>
              <a:t>exists </a:t>
            </a:r>
            <a:r>
              <a:rPr lang="en-US" sz="2400" dirty="0" smtClean="0">
                <a:latin typeface="+mj-lt"/>
              </a:rPr>
              <a:t>from </a:t>
            </a:r>
            <a:r>
              <a:rPr lang="en-US" sz="2400" dirty="0">
                <a:latin typeface="+mj-lt"/>
                <a:cs typeface="Courier New" pitchFamily="49" charset="0"/>
              </a:rPr>
              <a:t>u</a:t>
            </a:r>
            <a:r>
              <a:rPr lang="en-US" sz="2400" dirty="0">
                <a:latin typeface="+mj-lt"/>
              </a:rPr>
              <a:t> to </a:t>
            </a:r>
            <a:r>
              <a:rPr lang="en-US" sz="2400" dirty="0" smtClean="0">
                <a:latin typeface="+mj-lt"/>
                <a:cs typeface="Courier New" pitchFamily="49" charset="0"/>
              </a:rPr>
              <a:t>v</a:t>
            </a:r>
          </a:p>
          <a:p>
            <a:pPr marL="514350" indent="-457200"/>
            <a:r>
              <a:rPr lang="en-US" sz="2400" dirty="0" smtClean="0">
                <a:latin typeface="+mj-lt"/>
                <a:cs typeface="Courier New" pitchFamily="49" charset="0"/>
              </a:rPr>
              <a:t>This example is for a directed graph</a:t>
            </a:r>
            <a:endParaRPr lang="en-US" sz="2400" dirty="0">
              <a:latin typeface="+mj-lt"/>
              <a:cs typeface="Courier New" pitchFamily="49" charset="0"/>
            </a:endParaRPr>
          </a:p>
          <a:p>
            <a:pPr lvl="1">
              <a:buNone/>
            </a:pPr>
            <a:endParaRPr lang="en-US" sz="2400" dirty="0">
              <a:latin typeface="+mj-lt"/>
            </a:endParaRPr>
          </a:p>
          <a:p>
            <a:pPr lvl="1"/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2800" dirty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72724" name="Group 4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042987" y="3753737"/>
            <a:ext cx="2932113" cy="1814512"/>
            <a:chOff x="536" y="1747"/>
            <a:chExt cx="1847" cy="1143"/>
          </a:xfrm>
        </p:grpSpPr>
        <p:sp>
          <p:nvSpPr>
            <p:cNvPr id="72741" name="Oval 30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54" y="2285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2" name="Text Box 3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36" y="2093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A</a:t>
              </a:r>
              <a:endParaRPr lang="en-US"/>
            </a:p>
          </p:txBody>
        </p:sp>
        <p:sp>
          <p:nvSpPr>
            <p:cNvPr id="72743" name="Oval 32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470" y="2572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4" name="Text Box 33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632" y="2640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</a:rPr>
                <a:t>B</a:t>
              </a:r>
              <a:endParaRPr lang="en-US"/>
            </a:p>
          </p:txBody>
        </p:sp>
        <p:sp>
          <p:nvSpPr>
            <p:cNvPr id="72745" name="Oval 34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10" y="2141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2746" name="Text Box 35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160" y="2189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C</a:t>
              </a:r>
              <a:endParaRPr lang="en-US"/>
            </a:p>
          </p:txBody>
        </p:sp>
        <p:cxnSp>
          <p:nvCxnSpPr>
            <p:cNvPr id="72747" name="AutoShape 36"/>
            <p:cNvCxnSpPr>
              <a:cxnSpLocks noChangeShapeType="1"/>
              <a:stCxn id="72745" idx="4"/>
              <a:endCxn id="72743" idx="6"/>
            </p:cNvCxnSpPr>
            <p:nvPr>
              <p:custDataLst>
                <p:tags r:id="rId9"/>
              </p:custDataLst>
            </p:nvPr>
          </p:nvCxnSpPr>
          <p:spPr bwMode="auto">
            <a:xfrm rot="5400000">
              <a:off x="1712" y="2273"/>
              <a:ext cx="334" cy="44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748" name="AutoShape 37"/>
            <p:cNvCxnSpPr>
              <a:cxnSpLocks noChangeShapeType="1"/>
              <a:stCxn id="72743" idx="2"/>
              <a:endCxn id="72741" idx="4"/>
            </p:cNvCxnSpPr>
            <p:nvPr>
              <p:custDataLst>
                <p:tags r:id="rId10"/>
              </p:custDataLst>
            </p:nvPr>
          </p:nvCxnSpPr>
          <p:spPr bwMode="auto">
            <a:xfrm rot="10800000">
              <a:off x="844" y="2471"/>
              <a:ext cx="620" cy="19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749" name="AutoShape 38"/>
            <p:cNvCxnSpPr>
              <a:cxnSpLocks noChangeShapeType="1"/>
              <a:stCxn id="72741" idx="6"/>
              <a:endCxn id="72743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940" y="2375"/>
              <a:ext cx="620" cy="19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2750" name="Oval 39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344" y="1949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cxnSp>
          <p:nvCxnSpPr>
            <p:cNvPr id="72751" name="AutoShape 40"/>
            <p:cNvCxnSpPr>
              <a:cxnSpLocks noChangeShapeType="1"/>
              <a:stCxn id="72745" idx="1"/>
            </p:cNvCxnSpPr>
            <p:nvPr>
              <p:custDataLst>
                <p:tags r:id="rId13"/>
              </p:custDataLst>
            </p:nvPr>
          </p:nvCxnSpPr>
          <p:spPr bwMode="auto">
            <a:xfrm rot="5400000" flipH="1">
              <a:off x="1728" y="1851"/>
              <a:ext cx="115" cy="5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2752" name="Text Box 4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440" y="1747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FF"/>
                  </a:solidFill>
                </a:rPr>
                <a:t>D</a:t>
              </a:r>
            </a:p>
          </p:txBody>
        </p:sp>
      </p:grp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561961"/>
              </p:ext>
            </p:extLst>
          </p:nvPr>
        </p:nvGraphicFramePr>
        <p:xfrm>
          <a:off x="5029200" y="3587049"/>
          <a:ext cx="3200400" cy="2743200"/>
        </p:xfrm>
        <a:graphic>
          <a:graphicData uri="http://schemas.openxmlformats.org/drawingml/2006/table">
            <a:tbl>
              <a:tblPr firstRow="1" firstCol="1">
                <a:tableStyleId>{2D5ABB26-0587-4C30-8999-92F81FD0307C}</a:tableStyleId>
              </a:tblPr>
              <a:tblGrid>
                <a:gridCol w="640080"/>
                <a:gridCol w="640080"/>
                <a:gridCol w="640080"/>
                <a:gridCol w="640080"/>
                <a:gridCol w="640080"/>
              </a:tblGrid>
              <a:tr h="344011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T="91440" marB="9144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 marT="91440" marB="9144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 marT="91440" marB="9144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66"/>
                          </a:solidFill>
                        </a:rPr>
                        <a:t>D</a:t>
                      </a:r>
                      <a:endParaRPr lang="en-US" sz="2400" dirty="0">
                        <a:solidFill>
                          <a:srgbClr val="FF0066"/>
                        </a:solidFill>
                      </a:endParaRPr>
                    </a:p>
                  </a:txBody>
                  <a:tcPr marT="91440" marB="9144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T="91440" marB="9144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 marT="91440" marB="9144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 marT="91440" marB="9144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66"/>
                          </a:solidFill>
                        </a:rPr>
                        <a:t>D</a:t>
                      </a:r>
                      <a:endParaRPr lang="en-US" sz="2400" dirty="0">
                        <a:solidFill>
                          <a:srgbClr val="FF0066"/>
                        </a:solidFill>
                      </a:endParaRPr>
                    </a:p>
                  </a:txBody>
                  <a:tcPr marT="91440" marB="9144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75791" y="4627393"/>
            <a:ext cx="461665" cy="12003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From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28178" y="3324755"/>
            <a:ext cx="441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7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40</a:t>
            </a:fld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381000" y="4648200"/>
            <a:ext cx="876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Node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 126 </a:t>
            </a: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142 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143 311 312 331 332 333 341 351 352 440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Removed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? x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In-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deg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0   0   2   1   2   1   1   2   1   1   1   1</a:t>
            </a:r>
            <a:endParaRPr lang="en-US" sz="200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1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75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2159000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142</a:t>
            </a:r>
          </a:p>
        </p:txBody>
      </p:sp>
      <p:sp>
        <p:nvSpPr>
          <p:cNvPr id="3175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7175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143</a:t>
            </a:r>
          </a:p>
        </p:txBody>
      </p:sp>
      <p:sp>
        <p:nvSpPr>
          <p:cNvPr id="3175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81300" y="1371600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331</a:t>
            </a:r>
          </a:p>
        </p:txBody>
      </p:sp>
      <p:sp>
        <p:nvSpPr>
          <p:cNvPr id="3175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81300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311</a:t>
            </a:r>
          </a:p>
        </p:txBody>
      </p:sp>
      <p:sp>
        <p:nvSpPr>
          <p:cNvPr id="3175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9400" y="3548063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351</a:t>
            </a:r>
          </a:p>
        </p:txBody>
      </p:sp>
      <p:sp>
        <p:nvSpPr>
          <p:cNvPr id="31755" name="Oval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86400" y="3548063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333</a:t>
            </a:r>
          </a:p>
        </p:txBody>
      </p:sp>
      <p:cxnSp>
        <p:nvCxnSpPr>
          <p:cNvPr id="31756" name="AutoShape 16"/>
          <p:cNvCxnSpPr>
            <a:cxnSpLocks noChangeShapeType="1"/>
            <a:stCxn id="31750" idx="6"/>
            <a:endCxn id="31751" idx="2"/>
          </p:cNvCxnSpPr>
          <p:nvPr>
            <p:custDataLst>
              <p:tags r:id="rId9"/>
            </p:custDataLst>
          </p:nvPr>
        </p:nvCxnSpPr>
        <p:spPr bwMode="auto">
          <a:xfrm>
            <a:off x="1260475" y="24209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7"/>
          <p:cNvCxnSpPr>
            <a:cxnSpLocks noChangeShapeType="1"/>
            <a:stCxn id="31751" idx="6"/>
            <a:endCxn id="31753" idx="2"/>
          </p:cNvCxnSpPr>
          <p:nvPr>
            <p:custDataLst>
              <p:tags r:id="rId10"/>
            </p:custDataLst>
          </p:nvPr>
        </p:nvCxnSpPr>
        <p:spPr bwMode="auto">
          <a:xfrm>
            <a:off x="2481263" y="2420938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8"/>
          <p:cNvCxnSpPr>
            <a:cxnSpLocks noChangeShapeType="1"/>
            <a:stCxn id="31751" idx="6"/>
            <a:endCxn id="31752" idx="2"/>
          </p:cNvCxnSpPr>
          <p:nvPr>
            <p:custDataLst>
              <p:tags r:id="rId11"/>
            </p:custDataLst>
          </p:nvPr>
        </p:nvCxnSpPr>
        <p:spPr bwMode="auto">
          <a:xfrm flipV="1">
            <a:off x="2481263" y="1633538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9" name="AutoShape 20"/>
          <p:cNvCxnSpPr>
            <a:cxnSpLocks noChangeShapeType="1"/>
            <a:stCxn id="31754" idx="5"/>
            <a:endCxn id="31768" idx="2"/>
          </p:cNvCxnSpPr>
          <p:nvPr>
            <p:custDataLst>
              <p:tags r:id="rId12"/>
            </p:custDataLst>
          </p:nvPr>
        </p:nvCxnSpPr>
        <p:spPr bwMode="auto">
          <a:xfrm rot="16200000" flipH="1">
            <a:off x="3790157" y="3839369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0" name="AutoShape 21"/>
          <p:cNvCxnSpPr>
            <a:cxnSpLocks noChangeShapeType="1"/>
            <a:stCxn id="31751" idx="6"/>
            <a:endCxn id="31754" idx="2"/>
          </p:cNvCxnSpPr>
          <p:nvPr>
            <p:custDataLst>
              <p:tags r:id="rId13"/>
            </p:custDataLst>
          </p:nvPr>
        </p:nvCxnSpPr>
        <p:spPr bwMode="auto">
          <a:xfrm>
            <a:off x="2481263" y="2420938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Oval 2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14800" y="18034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332</a:t>
            </a:r>
          </a:p>
        </p:txBody>
      </p:sp>
      <p:cxnSp>
        <p:nvCxnSpPr>
          <p:cNvPr id="31762" name="AutoShape 26"/>
          <p:cNvCxnSpPr>
            <a:cxnSpLocks noChangeShapeType="1"/>
            <a:stCxn id="31753" idx="6"/>
            <a:endCxn id="31761" idx="2"/>
          </p:cNvCxnSpPr>
          <p:nvPr>
            <p:custDataLst>
              <p:tags r:id="rId15"/>
            </p:custDataLst>
          </p:nvPr>
        </p:nvCxnSpPr>
        <p:spPr bwMode="auto">
          <a:xfrm flipV="1">
            <a:off x="3735388" y="2065338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3" name="AutoShape 37"/>
          <p:cNvCxnSpPr>
            <a:cxnSpLocks noChangeShapeType="1"/>
            <a:stCxn id="31751" idx="6"/>
            <a:endCxn id="31764" idx="2"/>
          </p:cNvCxnSpPr>
          <p:nvPr>
            <p:custDataLst>
              <p:tags r:id="rId16"/>
            </p:custDataLst>
          </p:nvPr>
        </p:nvCxnSpPr>
        <p:spPr bwMode="auto">
          <a:xfrm>
            <a:off x="2481263" y="2420938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4" name="Oval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79713" y="28717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341</a:t>
            </a:r>
          </a:p>
        </p:txBody>
      </p:sp>
      <p:sp>
        <p:nvSpPr>
          <p:cNvPr id="31765" name="Oval 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14800" y="27178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312</a:t>
            </a:r>
          </a:p>
        </p:txBody>
      </p:sp>
      <p:cxnSp>
        <p:nvCxnSpPr>
          <p:cNvPr id="31766" name="AutoShape 26"/>
          <p:cNvCxnSpPr>
            <a:cxnSpLocks noChangeShapeType="1"/>
            <a:stCxn id="31753" idx="6"/>
            <a:endCxn id="31765" idx="2"/>
          </p:cNvCxnSpPr>
          <p:nvPr>
            <p:custDataLst>
              <p:tags r:id="rId19"/>
            </p:custDataLst>
          </p:nvPr>
        </p:nvCxnSpPr>
        <p:spPr bwMode="auto">
          <a:xfrm>
            <a:off x="3735388" y="2420938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6"/>
          <p:cNvCxnSpPr>
            <a:cxnSpLocks noChangeShapeType="1"/>
            <a:stCxn id="31761" idx="4"/>
            <a:endCxn id="31765" idx="0"/>
          </p:cNvCxnSpPr>
          <p:nvPr>
            <p:custDataLst>
              <p:tags r:id="rId20"/>
            </p:custDataLst>
          </p:nvPr>
        </p:nvCxnSpPr>
        <p:spPr bwMode="auto">
          <a:xfrm rot="5400000">
            <a:off x="4398169" y="2523332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8" name="Oval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51313" y="39385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352</a:t>
            </a:r>
          </a:p>
        </p:txBody>
      </p:sp>
      <p:cxnSp>
        <p:nvCxnSpPr>
          <p:cNvPr id="31769" name="AutoShape 26"/>
          <p:cNvCxnSpPr>
            <a:cxnSpLocks noChangeShapeType="1"/>
            <a:stCxn id="31761" idx="6"/>
            <a:endCxn id="31755" idx="1"/>
          </p:cNvCxnSpPr>
          <p:nvPr>
            <p:custDataLst>
              <p:tags r:id="rId22"/>
            </p:custDataLst>
          </p:nvPr>
        </p:nvCxnSpPr>
        <p:spPr bwMode="auto">
          <a:xfrm>
            <a:off x="5070475" y="2065338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0" name="AutoShape 26"/>
          <p:cNvCxnSpPr>
            <a:cxnSpLocks noChangeShapeType="1"/>
            <a:endCxn id="31755" idx="2"/>
          </p:cNvCxnSpPr>
          <p:nvPr>
            <p:custDataLst>
              <p:tags r:id="rId23"/>
            </p:custDataLst>
          </p:nvPr>
        </p:nvCxnSpPr>
        <p:spPr bwMode="auto">
          <a:xfrm>
            <a:off x="3810000" y="3776663"/>
            <a:ext cx="16764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1" name="Oval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6075" y="29718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MATH</a:t>
            </a:r>
          </a:p>
          <a:p>
            <a:pPr algn="ctr"/>
            <a:r>
              <a:rPr lang="en-US" sz="1400"/>
              <a:t>126</a:t>
            </a:r>
          </a:p>
        </p:txBody>
      </p:sp>
      <p:cxnSp>
        <p:nvCxnSpPr>
          <p:cNvPr id="31772" name="AutoShape 16"/>
          <p:cNvCxnSpPr>
            <a:cxnSpLocks noChangeShapeType="1"/>
            <a:stCxn id="31771" idx="7"/>
            <a:endCxn id="31751" idx="3"/>
          </p:cNvCxnSpPr>
          <p:nvPr>
            <p:custDataLst>
              <p:tags r:id="rId25"/>
            </p:custDataLst>
          </p:nvPr>
        </p:nvCxnSpPr>
        <p:spPr bwMode="auto">
          <a:xfrm rot="5400000" flipH="1" flipV="1">
            <a:off x="1193006" y="2574132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3" name="Oval 1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451475" y="1381125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440</a:t>
            </a:r>
          </a:p>
        </p:txBody>
      </p:sp>
      <p:sp>
        <p:nvSpPr>
          <p:cNvPr id="53" name="TextBox 52"/>
          <p:cNvSpPr txBox="1"/>
          <p:nvPr>
            <p:custDataLst>
              <p:tags r:id="rId27"/>
            </p:custDataLst>
          </p:nvPr>
        </p:nvSpPr>
        <p:spPr>
          <a:xfrm flipH="1">
            <a:off x="5832475" y="2057400"/>
            <a:ext cx="4111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…</a:t>
            </a:r>
          </a:p>
        </p:txBody>
      </p:sp>
      <p:cxnSp>
        <p:nvCxnSpPr>
          <p:cNvPr id="31775" name="AutoShape 26"/>
          <p:cNvCxnSpPr>
            <a:cxnSpLocks noChangeShapeType="1"/>
            <a:endCxn id="31773" idx="2"/>
          </p:cNvCxnSpPr>
          <p:nvPr>
            <p:custDataLst>
              <p:tags r:id="rId28"/>
            </p:custDataLst>
          </p:nvPr>
        </p:nvCxnSpPr>
        <p:spPr bwMode="auto">
          <a:xfrm flipV="1">
            <a:off x="4691063" y="1643063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" name="Content Placeholder 2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6858000" y="609600"/>
            <a:ext cx="19050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2000" dirty="0" smtClean="0"/>
              <a:t>Output:</a:t>
            </a:r>
          </a:p>
          <a:p>
            <a:pPr algn="ctr">
              <a:buFontTx/>
              <a:buNone/>
            </a:pPr>
            <a:r>
              <a:rPr lang="en-US" sz="2000" dirty="0" smtClean="0"/>
              <a:t>126</a:t>
            </a:r>
          </a:p>
          <a:p>
            <a:pPr algn="ctr">
              <a:buFontTx/>
              <a:buNone/>
            </a:pPr>
            <a:r>
              <a:rPr lang="en-US" sz="2000" dirty="0" smtClean="0"/>
              <a:t>142</a:t>
            </a:r>
          </a:p>
        </p:txBody>
      </p:sp>
    </p:spTree>
    <p:extLst>
      <p:ext uri="{BB962C8B-B14F-4D97-AF65-F5344CB8AC3E}">
        <p14:creationId xmlns:p14="http://schemas.microsoft.com/office/powerpoint/2010/main" val="259632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41</a:t>
            </a:fld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381000" y="4648200"/>
            <a:ext cx="876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Node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 126 </a:t>
            </a: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142 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143 311 312 331 332 333 341 351 352 440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Removed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? x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In-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deg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0   0   2   1   2   1   1   2   1   1   1   1</a:t>
            </a:r>
            <a:endParaRPr lang="en-US" sz="200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1   0       0           0   0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75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2159000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142</a:t>
            </a:r>
          </a:p>
        </p:txBody>
      </p:sp>
      <p:sp>
        <p:nvSpPr>
          <p:cNvPr id="3175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7175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143</a:t>
            </a:r>
          </a:p>
        </p:txBody>
      </p:sp>
      <p:sp>
        <p:nvSpPr>
          <p:cNvPr id="3175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81300" y="1371600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331</a:t>
            </a:r>
          </a:p>
        </p:txBody>
      </p:sp>
      <p:sp>
        <p:nvSpPr>
          <p:cNvPr id="3175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81300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311</a:t>
            </a:r>
          </a:p>
        </p:txBody>
      </p:sp>
      <p:sp>
        <p:nvSpPr>
          <p:cNvPr id="3175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9400" y="3548063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351</a:t>
            </a:r>
          </a:p>
        </p:txBody>
      </p:sp>
      <p:sp>
        <p:nvSpPr>
          <p:cNvPr id="31755" name="Oval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86400" y="3548063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333</a:t>
            </a:r>
          </a:p>
        </p:txBody>
      </p:sp>
      <p:cxnSp>
        <p:nvCxnSpPr>
          <p:cNvPr id="31756" name="AutoShape 16"/>
          <p:cNvCxnSpPr>
            <a:cxnSpLocks noChangeShapeType="1"/>
            <a:stCxn id="31750" idx="6"/>
            <a:endCxn id="31751" idx="2"/>
          </p:cNvCxnSpPr>
          <p:nvPr>
            <p:custDataLst>
              <p:tags r:id="rId9"/>
            </p:custDataLst>
          </p:nvPr>
        </p:nvCxnSpPr>
        <p:spPr bwMode="auto">
          <a:xfrm>
            <a:off x="1260475" y="24209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7"/>
          <p:cNvCxnSpPr>
            <a:cxnSpLocks noChangeShapeType="1"/>
            <a:stCxn id="31751" idx="6"/>
            <a:endCxn id="31753" idx="2"/>
          </p:cNvCxnSpPr>
          <p:nvPr>
            <p:custDataLst>
              <p:tags r:id="rId10"/>
            </p:custDataLst>
          </p:nvPr>
        </p:nvCxnSpPr>
        <p:spPr bwMode="auto">
          <a:xfrm>
            <a:off x="2481263" y="2420938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8"/>
          <p:cNvCxnSpPr>
            <a:cxnSpLocks noChangeShapeType="1"/>
            <a:stCxn id="31751" idx="6"/>
            <a:endCxn id="31752" idx="2"/>
          </p:cNvCxnSpPr>
          <p:nvPr>
            <p:custDataLst>
              <p:tags r:id="rId11"/>
            </p:custDataLst>
          </p:nvPr>
        </p:nvCxnSpPr>
        <p:spPr bwMode="auto">
          <a:xfrm flipV="1">
            <a:off x="2481263" y="1633538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9" name="AutoShape 20"/>
          <p:cNvCxnSpPr>
            <a:cxnSpLocks noChangeShapeType="1"/>
            <a:stCxn id="31754" idx="5"/>
            <a:endCxn id="31768" idx="2"/>
          </p:cNvCxnSpPr>
          <p:nvPr>
            <p:custDataLst>
              <p:tags r:id="rId12"/>
            </p:custDataLst>
          </p:nvPr>
        </p:nvCxnSpPr>
        <p:spPr bwMode="auto">
          <a:xfrm rot="16200000" flipH="1">
            <a:off x="3790157" y="3839369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0" name="AutoShape 21"/>
          <p:cNvCxnSpPr>
            <a:cxnSpLocks noChangeShapeType="1"/>
            <a:stCxn id="31751" idx="6"/>
            <a:endCxn id="31754" idx="2"/>
          </p:cNvCxnSpPr>
          <p:nvPr>
            <p:custDataLst>
              <p:tags r:id="rId13"/>
            </p:custDataLst>
          </p:nvPr>
        </p:nvCxnSpPr>
        <p:spPr bwMode="auto">
          <a:xfrm>
            <a:off x="2481263" y="2420938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Oval 2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14800" y="18034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332</a:t>
            </a:r>
          </a:p>
        </p:txBody>
      </p:sp>
      <p:cxnSp>
        <p:nvCxnSpPr>
          <p:cNvPr id="31762" name="AutoShape 26"/>
          <p:cNvCxnSpPr>
            <a:cxnSpLocks noChangeShapeType="1"/>
            <a:stCxn id="31753" idx="6"/>
            <a:endCxn id="31761" idx="2"/>
          </p:cNvCxnSpPr>
          <p:nvPr>
            <p:custDataLst>
              <p:tags r:id="rId15"/>
            </p:custDataLst>
          </p:nvPr>
        </p:nvCxnSpPr>
        <p:spPr bwMode="auto">
          <a:xfrm flipV="1">
            <a:off x="3735388" y="2065338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3" name="AutoShape 37"/>
          <p:cNvCxnSpPr>
            <a:cxnSpLocks noChangeShapeType="1"/>
            <a:stCxn id="31751" idx="6"/>
            <a:endCxn id="31764" idx="2"/>
          </p:cNvCxnSpPr>
          <p:nvPr>
            <p:custDataLst>
              <p:tags r:id="rId16"/>
            </p:custDataLst>
          </p:nvPr>
        </p:nvCxnSpPr>
        <p:spPr bwMode="auto">
          <a:xfrm>
            <a:off x="2481263" y="2420938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4" name="Oval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79713" y="28717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341</a:t>
            </a:r>
          </a:p>
        </p:txBody>
      </p:sp>
      <p:sp>
        <p:nvSpPr>
          <p:cNvPr id="31765" name="Oval 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14800" y="27178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312</a:t>
            </a:r>
          </a:p>
        </p:txBody>
      </p:sp>
      <p:cxnSp>
        <p:nvCxnSpPr>
          <p:cNvPr id="31766" name="AutoShape 26"/>
          <p:cNvCxnSpPr>
            <a:cxnSpLocks noChangeShapeType="1"/>
            <a:stCxn id="31753" idx="6"/>
            <a:endCxn id="31765" idx="2"/>
          </p:cNvCxnSpPr>
          <p:nvPr>
            <p:custDataLst>
              <p:tags r:id="rId19"/>
            </p:custDataLst>
          </p:nvPr>
        </p:nvCxnSpPr>
        <p:spPr bwMode="auto">
          <a:xfrm>
            <a:off x="3735388" y="2420938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6"/>
          <p:cNvCxnSpPr>
            <a:cxnSpLocks noChangeShapeType="1"/>
            <a:stCxn id="31761" idx="4"/>
            <a:endCxn id="31765" idx="0"/>
          </p:cNvCxnSpPr>
          <p:nvPr>
            <p:custDataLst>
              <p:tags r:id="rId20"/>
            </p:custDataLst>
          </p:nvPr>
        </p:nvCxnSpPr>
        <p:spPr bwMode="auto">
          <a:xfrm rot="5400000">
            <a:off x="4398169" y="2523332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8" name="Oval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51313" y="39385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352</a:t>
            </a:r>
          </a:p>
        </p:txBody>
      </p:sp>
      <p:cxnSp>
        <p:nvCxnSpPr>
          <p:cNvPr id="31769" name="AutoShape 26"/>
          <p:cNvCxnSpPr>
            <a:cxnSpLocks noChangeShapeType="1"/>
            <a:stCxn id="31761" idx="6"/>
            <a:endCxn id="31755" idx="1"/>
          </p:cNvCxnSpPr>
          <p:nvPr>
            <p:custDataLst>
              <p:tags r:id="rId22"/>
            </p:custDataLst>
          </p:nvPr>
        </p:nvCxnSpPr>
        <p:spPr bwMode="auto">
          <a:xfrm>
            <a:off x="5070475" y="2065338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0" name="AutoShape 26"/>
          <p:cNvCxnSpPr>
            <a:cxnSpLocks noChangeShapeType="1"/>
            <a:endCxn id="31755" idx="2"/>
          </p:cNvCxnSpPr>
          <p:nvPr>
            <p:custDataLst>
              <p:tags r:id="rId23"/>
            </p:custDataLst>
          </p:nvPr>
        </p:nvCxnSpPr>
        <p:spPr bwMode="auto">
          <a:xfrm>
            <a:off x="3810000" y="3776663"/>
            <a:ext cx="16764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1" name="Oval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6075" y="29718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MATH</a:t>
            </a:r>
          </a:p>
          <a:p>
            <a:pPr algn="ctr"/>
            <a:r>
              <a:rPr lang="en-US" sz="1400"/>
              <a:t>126</a:t>
            </a:r>
          </a:p>
        </p:txBody>
      </p:sp>
      <p:cxnSp>
        <p:nvCxnSpPr>
          <p:cNvPr id="31772" name="AutoShape 16"/>
          <p:cNvCxnSpPr>
            <a:cxnSpLocks noChangeShapeType="1"/>
            <a:stCxn id="31771" idx="7"/>
            <a:endCxn id="31751" idx="3"/>
          </p:cNvCxnSpPr>
          <p:nvPr>
            <p:custDataLst>
              <p:tags r:id="rId25"/>
            </p:custDataLst>
          </p:nvPr>
        </p:nvCxnSpPr>
        <p:spPr bwMode="auto">
          <a:xfrm rot="5400000" flipH="1" flipV="1">
            <a:off x="1193006" y="2574132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3" name="Oval 1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451475" y="1381125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440</a:t>
            </a:r>
          </a:p>
        </p:txBody>
      </p:sp>
      <p:sp>
        <p:nvSpPr>
          <p:cNvPr id="53" name="TextBox 52"/>
          <p:cNvSpPr txBox="1"/>
          <p:nvPr>
            <p:custDataLst>
              <p:tags r:id="rId27"/>
            </p:custDataLst>
          </p:nvPr>
        </p:nvSpPr>
        <p:spPr>
          <a:xfrm flipH="1">
            <a:off x="5832475" y="2057400"/>
            <a:ext cx="4111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…</a:t>
            </a:r>
          </a:p>
        </p:txBody>
      </p:sp>
      <p:cxnSp>
        <p:nvCxnSpPr>
          <p:cNvPr id="31775" name="AutoShape 26"/>
          <p:cNvCxnSpPr>
            <a:cxnSpLocks noChangeShapeType="1"/>
            <a:endCxn id="31773" idx="2"/>
          </p:cNvCxnSpPr>
          <p:nvPr>
            <p:custDataLst>
              <p:tags r:id="rId28"/>
            </p:custDataLst>
          </p:nvPr>
        </p:nvCxnSpPr>
        <p:spPr bwMode="auto">
          <a:xfrm flipV="1">
            <a:off x="4691063" y="1643063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" name="Content Placeholder 2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6858000" y="609600"/>
            <a:ext cx="19050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2000" dirty="0" smtClean="0"/>
              <a:t>Output:</a:t>
            </a:r>
          </a:p>
          <a:p>
            <a:pPr algn="ctr">
              <a:buFontTx/>
              <a:buNone/>
            </a:pPr>
            <a:r>
              <a:rPr lang="en-US" sz="2000" dirty="0" smtClean="0"/>
              <a:t>126</a:t>
            </a:r>
          </a:p>
          <a:p>
            <a:pPr algn="ctr">
              <a:buFontTx/>
              <a:buNone/>
            </a:pPr>
            <a:r>
              <a:rPr lang="en-US" sz="2000" dirty="0" smtClean="0"/>
              <a:t>142</a:t>
            </a:r>
          </a:p>
          <a:p>
            <a:pPr algn="ctr">
              <a:buFontTx/>
              <a:buNone/>
            </a:pPr>
            <a:r>
              <a:rPr lang="en-US" sz="2000" dirty="0" smtClean="0"/>
              <a:t>143</a:t>
            </a:r>
          </a:p>
        </p:txBody>
      </p:sp>
    </p:spTree>
    <p:extLst>
      <p:ext uri="{BB962C8B-B14F-4D97-AF65-F5344CB8AC3E}">
        <p14:creationId xmlns:p14="http://schemas.microsoft.com/office/powerpoint/2010/main" val="365519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42</a:t>
            </a:fld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381000" y="4648200"/>
            <a:ext cx="876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Node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 126 </a:t>
            </a: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142 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143 311 312 331 332 333 341 351 352 440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Removed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? x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In-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deg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0   0   2   1   2   1   1   2   1   1   1   1</a:t>
            </a:r>
            <a:endParaRPr lang="en-US" sz="200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1   0   1   0   0       0   0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75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2159000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142</a:t>
            </a:r>
          </a:p>
        </p:txBody>
      </p:sp>
      <p:sp>
        <p:nvSpPr>
          <p:cNvPr id="3175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7175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143</a:t>
            </a:r>
          </a:p>
        </p:txBody>
      </p:sp>
      <p:sp>
        <p:nvSpPr>
          <p:cNvPr id="3175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81300" y="1371600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331</a:t>
            </a:r>
          </a:p>
        </p:txBody>
      </p:sp>
      <p:sp>
        <p:nvSpPr>
          <p:cNvPr id="3175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81300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311</a:t>
            </a:r>
          </a:p>
        </p:txBody>
      </p:sp>
      <p:sp>
        <p:nvSpPr>
          <p:cNvPr id="3175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9400" y="3548063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351</a:t>
            </a:r>
          </a:p>
        </p:txBody>
      </p:sp>
      <p:sp>
        <p:nvSpPr>
          <p:cNvPr id="31755" name="Oval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86400" y="3548063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333</a:t>
            </a:r>
          </a:p>
        </p:txBody>
      </p:sp>
      <p:cxnSp>
        <p:nvCxnSpPr>
          <p:cNvPr id="31756" name="AutoShape 16"/>
          <p:cNvCxnSpPr>
            <a:cxnSpLocks noChangeShapeType="1"/>
            <a:stCxn id="31750" idx="6"/>
            <a:endCxn id="31751" idx="2"/>
          </p:cNvCxnSpPr>
          <p:nvPr>
            <p:custDataLst>
              <p:tags r:id="rId9"/>
            </p:custDataLst>
          </p:nvPr>
        </p:nvCxnSpPr>
        <p:spPr bwMode="auto">
          <a:xfrm>
            <a:off x="1260475" y="24209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7"/>
          <p:cNvCxnSpPr>
            <a:cxnSpLocks noChangeShapeType="1"/>
            <a:stCxn id="31751" idx="6"/>
            <a:endCxn id="31753" idx="2"/>
          </p:cNvCxnSpPr>
          <p:nvPr>
            <p:custDataLst>
              <p:tags r:id="rId10"/>
            </p:custDataLst>
          </p:nvPr>
        </p:nvCxnSpPr>
        <p:spPr bwMode="auto">
          <a:xfrm>
            <a:off x="2481263" y="2420938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8"/>
          <p:cNvCxnSpPr>
            <a:cxnSpLocks noChangeShapeType="1"/>
            <a:stCxn id="31751" idx="6"/>
            <a:endCxn id="31752" idx="2"/>
          </p:cNvCxnSpPr>
          <p:nvPr>
            <p:custDataLst>
              <p:tags r:id="rId11"/>
            </p:custDataLst>
          </p:nvPr>
        </p:nvCxnSpPr>
        <p:spPr bwMode="auto">
          <a:xfrm flipV="1">
            <a:off x="2481263" y="1633538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9" name="AutoShape 20"/>
          <p:cNvCxnSpPr>
            <a:cxnSpLocks noChangeShapeType="1"/>
            <a:stCxn id="31754" idx="5"/>
            <a:endCxn id="31768" idx="2"/>
          </p:cNvCxnSpPr>
          <p:nvPr>
            <p:custDataLst>
              <p:tags r:id="rId12"/>
            </p:custDataLst>
          </p:nvPr>
        </p:nvCxnSpPr>
        <p:spPr bwMode="auto">
          <a:xfrm rot="16200000" flipH="1">
            <a:off x="3790157" y="3839369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0" name="AutoShape 21"/>
          <p:cNvCxnSpPr>
            <a:cxnSpLocks noChangeShapeType="1"/>
            <a:stCxn id="31751" idx="6"/>
            <a:endCxn id="31754" idx="2"/>
          </p:cNvCxnSpPr>
          <p:nvPr>
            <p:custDataLst>
              <p:tags r:id="rId13"/>
            </p:custDataLst>
          </p:nvPr>
        </p:nvCxnSpPr>
        <p:spPr bwMode="auto">
          <a:xfrm>
            <a:off x="2481263" y="2420938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Oval 2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14800" y="18034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332</a:t>
            </a:r>
          </a:p>
        </p:txBody>
      </p:sp>
      <p:cxnSp>
        <p:nvCxnSpPr>
          <p:cNvPr id="31762" name="AutoShape 26"/>
          <p:cNvCxnSpPr>
            <a:cxnSpLocks noChangeShapeType="1"/>
            <a:stCxn id="31753" idx="6"/>
            <a:endCxn id="31761" idx="2"/>
          </p:cNvCxnSpPr>
          <p:nvPr>
            <p:custDataLst>
              <p:tags r:id="rId15"/>
            </p:custDataLst>
          </p:nvPr>
        </p:nvCxnSpPr>
        <p:spPr bwMode="auto">
          <a:xfrm flipV="1">
            <a:off x="3735388" y="2065338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3" name="AutoShape 37"/>
          <p:cNvCxnSpPr>
            <a:cxnSpLocks noChangeShapeType="1"/>
            <a:stCxn id="31751" idx="6"/>
            <a:endCxn id="31764" idx="2"/>
          </p:cNvCxnSpPr>
          <p:nvPr>
            <p:custDataLst>
              <p:tags r:id="rId16"/>
            </p:custDataLst>
          </p:nvPr>
        </p:nvCxnSpPr>
        <p:spPr bwMode="auto">
          <a:xfrm>
            <a:off x="2481263" y="2420938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4" name="Oval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79713" y="28717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341</a:t>
            </a:r>
          </a:p>
        </p:txBody>
      </p:sp>
      <p:sp>
        <p:nvSpPr>
          <p:cNvPr id="31765" name="Oval 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14800" y="27178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312</a:t>
            </a:r>
          </a:p>
        </p:txBody>
      </p:sp>
      <p:cxnSp>
        <p:nvCxnSpPr>
          <p:cNvPr id="31766" name="AutoShape 26"/>
          <p:cNvCxnSpPr>
            <a:cxnSpLocks noChangeShapeType="1"/>
            <a:stCxn id="31753" idx="6"/>
            <a:endCxn id="31765" idx="2"/>
          </p:cNvCxnSpPr>
          <p:nvPr>
            <p:custDataLst>
              <p:tags r:id="rId19"/>
            </p:custDataLst>
          </p:nvPr>
        </p:nvCxnSpPr>
        <p:spPr bwMode="auto">
          <a:xfrm>
            <a:off x="3735388" y="2420938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6"/>
          <p:cNvCxnSpPr>
            <a:cxnSpLocks noChangeShapeType="1"/>
            <a:stCxn id="31761" idx="4"/>
            <a:endCxn id="31765" idx="0"/>
          </p:cNvCxnSpPr>
          <p:nvPr>
            <p:custDataLst>
              <p:tags r:id="rId20"/>
            </p:custDataLst>
          </p:nvPr>
        </p:nvCxnSpPr>
        <p:spPr bwMode="auto">
          <a:xfrm rot="5400000">
            <a:off x="4398169" y="2523332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8" name="Oval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51313" y="39385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352</a:t>
            </a:r>
          </a:p>
        </p:txBody>
      </p:sp>
      <p:cxnSp>
        <p:nvCxnSpPr>
          <p:cNvPr id="31769" name="AutoShape 26"/>
          <p:cNvCxnSpPr>
            <a:cxnSpLocks noChangeShapeType="1"/>
            <a:stCxn id="31761" idx="6"/>
            <a:endCxn id="31755" idx="1"/>
          </p:cNvCxnSpPr>
          <p:nvPr>
            <p:custDataLst>
              <p:tags r:id="rId22"/>
            </p:custDataLst>
          </p:nvPr>
        </p:nvCxnSpPr>
        <p:spPr bwMode="auto">
          <a:xfrm>
            <a:off x="5070475" y="2065338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0" name="AutoShape 26"/>
          <p:cNvCxnSpPr>
            <a:cxnSpLocks noChangeShapeType="1"/>
            <a:endCxn id="31755" idx="2"/>
          </p:cNvCxnSpPr>
          <p:nvPr>
            <p:custDataLst>
              <p:tags r:id="rId23"/>
            </p:custDataLst>
          </p:nvPr>
        </p:nvCxnSpPr>
        <p:spPr bwMode="auto">
          <a:xfrm>
            <a:off x="3810000" y="3776663"/>
            <a:ext cx="16764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1" name="Oval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6075" y="29718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MATH</a:t>
            </a:r>
          </a:p>
          <a:p>
            <a:pPr algn="ctr"/>
            <a:r>
              <a:rPr lang="en-US" sz="1400"/>
              <a:t>126</a:t>
            </a:r>
          </a:p>
        </p:txBody>
      </p:sp>
      <p:cxnSp>
        <p:nvCxnSpPr>
          <p:cNvPr id="31772" name="AutoShape 16"/>
          <p:cNvCxnSpPr>
            <a:cxnSpLocks noChangeShapeType="1"/>
            <a:stCxn id="31771" idx="7"/>
            <a:endCxn id="31751" idx="3"/>
          </p:cNvCxnSpPr>
          <p:nvPr>
            <p:custDataLst>
              <p:tags r:id="rId25"/>
            </p:custDataLst>
          </p:nvPr>
        </p:nvCxnSpPr>
        <p:spPr bwMode="auto">
          <a:xfrm rot="5400000" flipH="1" flipV="1">
            <a:off x="1193006" y="2574132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3" name="Oval 1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451475" y="1381125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440</a:t>
            </a:r>
          </a:p>
        </p:txBody>
      </p:sp>
      <p:sp>
        <p:nvSpPr>
          <p:cNvPr id="53" name="TextBox 52"/>
          <p:cNvSpPr txBox="1"/>
          <p:nvPr>
            <p:custDataLst>
              <p:tags r:id="rId27"/>
            </p:custDataLst>
          </p:nvPr>
        </p:nvSpPr>
        <p:spPr>
          <a:xfrm flipH="1">
            <a:off x="5832475" y="2057400"/>
            <a:ext cx="4111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…</a:t>
            </a:r>
          </a:p>
        </p:txBody>
      </p:sp>
      <p:cxnSp>
        <p:nvCxnSpPr>
          <p:cNvPr id="31775" name="AutoShape 26"/>
          <p:cNvCxnSpPr>
            <a:cxnSpLocks noChangeShapeType="1"/>
            <a:endCxn id="31773" idx="2"/>
          </p:cNvCxnSpPr>
          <p:nvPr>
            <p:custDataLst>
              <p:tags r:id="rId28"/>
            </p:custDataLst>
          </p:nvPr>
        </p:nvCxnSpPr>
        <p:spPr bwMode="auto">
          <a:xfrm flipV="1">
            <a:off x="4691063" y="1643063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" name="Content Placeholder 2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6858000" y="609600"/>
            <a:ext cx="19050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2000" dirty="0" smtClean="0"/>
              <a:t>Output:</a:t>
            </a:r>
          </a:p>
          <a:p>
            <a:pPr algn="ctr">
              <a:buFontTx/>
              <a:buNone/>
            </a:pPr>
            <a:r>
              <a:rPr lang="en-US" sz="2000" dirty="0" smtClean="0"/>
              <a:t>126</a:t>
            </a:r>
          </a:p>
          <a:p>
            <a:pPr algn="ctr">
              <a:buFontTx/>
              <a:buNone/>
            </a:pPr>
            <a:r>
              <a:rPr lang="en-US" sz="2000" dirty="0" smtClean="0"/>
              <a:t>142</a:t>
            </a:r>
          </a:p>
          <a:p>
            <a:pPr algn="ctr">
              <a:buFontTx/>
              <a:buNone/>
            </a:pPr>
            <a:r>
              <a:rPr lang="en-US" sz="2000" dirty="0" smtClean="0"/>
              <a:t>143</a:t>
            </a:r>
          </a:p>
          <a:p>
            <a:pPr algn="ctr">
              <a:buFontTx/>
              <a:buNone/>
            </a:pPr>
            <a:r>
              <a:rPr lang="en-US" sz="2000" dirty="0" smtClean="0"/>
              <a:t>311</a:t>
            </a:r>
          </a:p>
        </p:txBody>
      </p:sp>
    </p:spTree>
    <p:extLst>
      <p:ext uri="{BB962C8B-B14F-4D97-AF65-F5344CB8AC3E}">
        <p14:creationId xmlns:p14="http://schemas.microsoft.com/office/powerpoint/2010/main" val="46577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43</a:t>
            </a:fld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381000" y="4648200"/>
            <a:ext cx="876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Node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 126 </a:t>
            </a: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142 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143 311 312 331 332 333 341 351 352 440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Removed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? x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In-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deg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0   0   2   1   2   1   1   2   1   1   1   1</a:t>
            </a:r>
            <a:endParaRPr lang="en-US" sz="200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1   0   1   0   0       0   0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75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2159000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142</a:t>
            </a:r>
          </a:p>
        </p:txBody>
      </p:sp>
      <p:sp>
        <p:nvSpPr>
          <p:cNvPr id="3175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7175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143</a:t>
            </a:r>
          </a:p>
        </p:txBody>
      </p:sp>
      <p:sp>
        <p:nvSpPr>
          <p:cNvPr id="3175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81300" y="1371600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331</a:t>
            </a:r>
          </a:p>
        </p:txBody>
      </p:sp>
      <p:sp>
        <p:nvSpPr>
          <p:cNvPr id="3175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81300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311</a:t>
            </a:r>
          </a:p>
        </p:txBody>
      </p:sp>
      <p:sp>
        <p:nvSpPr>
          <p:cNvPr id="3175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9400" y="3548063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351</a:t>
            </a:r>
          </a:p>
        </p:txBody>
      </p:sp>
      <p:sp>
        <p:nvSpPr>
          <p:cNvPr id="31755" name="Oval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86400" y="3548063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333</a:t>
            </a:r>
          </a:p>
        </p:txBody>
      </p:sp>
      <p:cxnSp>
        <p:nvCxnSpPr>
          <p:cNvPr id="31756" name="AutoShape 16"/>
          <p:cNvCxnSpPr>
            <a:cxnSpLocks noChangeShapeType="1"/>
            <a:stCxn id="31750" idx="6"/>
            <a:endCxn id="31751" idx="2"/>
          </p:cNvCxnSpPr>
          <p:nvPr>
            <p:custDataLst>
              <p:tags r:id="rId9"/>
            </p:custDataLst>
          </p:nvPr>
        </p:nvCxnSpPr>
        <p:spPr bwMode="auto">
          <a:xfrm>
            <a:off x="1260475" y="24209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7"/>
          <p:cNvCxnSpPr>
            <a:cxnSpLocks noChangeShapeType="1"/>
            <a:stCxn id="31751" idx="6"/>
            <a:endCxn id="31753" idx="2"/>
          </p:cNvCxnSpPr>
          <p:nvPr>
            <p:custDataLst>
              <p:tags r:id="rId10"/>
            </p:custDataLst>
          </p:nvPr>
        </p:nvCxnSpPr>
        <p:spPr bwMode="auto">
          <a:xfrm>
            <a:off x="2481263" y="2420938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8"/>
          <p:cNvCxnSpPr>
            <a:cxnSpLocks noChangeShapeType="1"/>
            <a:stCxn id="31751" idx="6"/>
            <a:endCxn id="31752" idx="2"/>
          </p:cNvCxnSpPr>
          <p:nvPr>
            <p:custDataLst>
              <p:tags r:id="rId11"/>
            </p:custDataLst>
          </p:nvPr>
        </p:nvCxnSpPr>
        <p:spPr bwMode="auto">
          <a:xfrm flipV="1">
            <a:off x="2481263" y="1633538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9" name="AutoShape 20"/>
          <p:cNvCxnSpPr>
            <a:cxnSpLocks noChangeShapeType="1"/>
            <a:stCxn id="31754" idx="5"/>
            <a:endCxn id="31768" idx="2"/>
          </p:cNvCxnSpPr>
          <p:nvPr>
            <p:custDataLst>
              <p:tags r:id="rId12"/>
            </p:custDataLst>
          </p:nvPr>
        </p:nvCxnSpPr>
        <p:spPr bwMode="auto">
          <a:xfrm rot="16200000" flipH="1">
            <a:off x="3790157" y="3839369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0" name="AutoShape 21"/>
          <p:cNvCxnSpPr>
            <a:cxnSpLocks noChangeShapeType="1"/>
            <a:stCxn id="31751" idx="6"/>
            <a:endCxn id="31754" idx="2"/>
          </p:cNvCxnSpPr>
          <p:nvPr>
            <p:custDataLst>
              <p:tags r:id="rId13"/>
            </p:custDataLst>
          </p:nvPr>
        </p:nvCxnSpPr>
        <p:spPr bwMode="auto">
          <a:xfrm>
            <a:off x="2481263" y="2420938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Oval 2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14800" y="18034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332</a:t>
            </a:r>
          </a:p>
        </p:txBody>
      </p:sp>
      <p:cxnSp>
        <p:nvCxnSpPr>
          <p:cNvPr id="31762" name="AutoShape 26"/>
          <p:cNvCxnSpPr>
            <a:cxnSpLocks noChangeShapeType="1"/>
            <a:stCxn id="31753" idx="6"/>
            <a:endCxn id="31761" idx="2"/>
          </p:cNvCxnSpPr>
          <p:nvPr>
            <p:custDataLst>
              <p:tags r:id="rId15"/>
            </p:custDataLst>
          </p:nvPr>
        </p:nvCxnSpPr>
        <p:spPr bwMode="auto">
          <a:xfrm flipV="1">
            <a:off x="3735388" y="2065338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3" name="AutoShape 37"/>
          <p:cNvCxnSpPr>
            <a:cxnSpLocks noChangeShapeType="1"/>
            <a:stCxn id="31751" idx="6"/>
            <a:endCxn id="31764" idx="2"/>
          </p:cNvCxnSpPr>
          <p:nvPr>
            <p:custDataLst>
              <p:tags r:id="rId16"/>
            </p:custDataLst>
          </p:nvPr>
        </p:nvCxnSpPr>
        <p:spPr bwMode="auto">
          <a:xfrm>
            <a:off x="2481263" y="2420938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4" name="Oval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79713" y="28717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341</a:t>
            </a:r>
          </a:p>
        </p:txBody>
      </p:sp>
      <p:sp>
        <p:nvSpPr>
          <p:cNvPr id="31765" name="Oval 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14800" y="27178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312</a:t>
            </a:r>
          </a:p>
        </p:txBody>
      </p:sp>
      <p:cxnSp>
        <p:nvCxnSpPr>
          <p:cNvPr id="31766" name="AutoShape 26"/>
          <p:cNvCxnSpPr>
            <a:cxnSpLocks noChangeShapeType="1"/>
            <a:stCxn id="31753" idx="6"/>
            <a:endCxn id="31765" idx="2"/>
          </p:cNvCxnSpPr>
          <p:nvPr>
            <p:custDataLst>
              <p:tags r:id="rId19"/>
            </p:custDataLst>
          </p:nvPr>
        </p:nvCxnSpPr>
        <p:spPr bwMode="auto">
          <a:xfrm>
            <a:off x="3735388" y="2420938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6"/>
          <p:cNvCxnSpPr>
            <a:cxnSpLocks noChangeShapeType="1"/>
            <a:stCxn id="31761" idx="4"/>
            <a:endCxn id="31765" idx="0"/>
          </p:cNvCxnSpPr>
          <p:nvPr>
            <p:custDataLst>
              <p:tags r:id="rId20"/>
            </p:custDataLst>
          </p:nvPr>
        </p:nvCxnSpPr>
        <p:spPr bwMode="auto">
          <a:xfrm rot="5400000">
            <a:off x="4398169" y="2523332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8" name="Oval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51313" y="39385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352</a:t>
            </a:r>
          </a:p>
        </p:txBody>
      </p:sp>
      <p:cxnSp>
        <p:nvCxnSpPr>
          <p:cNvPr id="31769" name="AutoShape 26"/>
          <p:cNvCxnSpPr>
            <a:cxnSpLocks noChangeShapeType="1"/>
            <a:stCxn id="31761" idx="6"/>
            <a:endCxn id="31755" idx="1"/>
          </p:cNvCxnSpPr>
          <p:nvPr>
            <p:custDataLst>
              <p:tags r:id="rId22"/>
            </p:custDataLst>
          </p:nvPr>
        </p:nvCxnSpPr>
        <p:spPr bwMode="auto">
          <a:xfrm>
            <a:off x="5070475" y="2065338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0" name="AutoShape 26"/>
          <p:cNvCxnSpPr>
            <a:cxnSpLocks noChangeShapeType="1"/>
            <a:endCxn id="31755" idx="2"/>
          </p:cNvCxnSpPr>
          <p:nvPr>
            <p:custDataLst>
              <p:tags r:id="rId23"/>
            </p:custDataLst>
          </p:nvPr>
        </p:nvCxnSpPr>
        <p:spPr bwMode="auto">
          <a:xfrm>
            <a:off x="3810000" y="3776663"/>
            <a:ext cx="16764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1" name="Oval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6075" y="29718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MATH</a:t>
            </a:r>
          </a:p>
          <a:p>
            <a:pPr algn="ctr"/>
            <a:r>
              <a:rPr lang="en-US" sz="1400"/>
              <a:t>126</a:t>
            </a:r>
          </a:p>
        </p:txBody>
      </p:sp>
      <p:cxnSp>
        <p:nvCxnSpPr>
          <p:cNvPr id="31772" name="AutoShape 16"/>
          <p:cNvCxnSpPr>
            <a:cxnSpLocks noChangeShapeType="1"/>
            <a:stCxn id="31771" idx="7"/>
            <a:endCxn id="31751" idx="3"/>
          </p:cNvCxnSpPr>
          <p:nvPr>
            <p:custDataLst>
              <p:tags r:id="rId25"/>
            </p:custDataLst>
          </p:nvPr>
        </p:nvCxnSpPr>
        <p:spPr bwMode="auto">
          <a:xfrm rot="5400000" flipH="1" flipV="1">
            <a:off x="1193006" y="2574132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3" name="Oval 1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451475" y="1381125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440</a:t>
            </a:r>
          </a:p>
        </p:txBody>
      </p:sp>
      <p:sp>
        <p:nvSpPr>
          <p:cNvPr id="53" name="TextBox 52"/>
          <p:cNvSpPr txBox="1"/>
          <p:nvPr>
            <p:custDataLst>
              <p:tags r:id="rId27"/>
            </p:custDataLst>
          </p:nvPr>
        </p:nvSpPr>
        <p:spPr>
          <a:xfrm flipH="1">
            <a:off x="5832475" y="2057400"/>
            <a:ext cx="4111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…</a:t>
            </a:r>
          </a:p>
        </p:txBody>
      </p:sp>
      <p:cxnSp>
        <p:nvCxnSpPr>
          <p:cNvPr id="31775" name="AutoShape 26"/>
          <p:cNvCxnSpPr>
            <a:cxnSpLocks noChangeShapeType="1"/>
            <a:endCxn id="31773" idx="2"/>
          </p:cNvCxnSpPr>
          <p:nvPr>
            <p:custDataLst>
              <p:tags r:id="rId28"/>
            </p:custDataLst>
          </p:nvPr>
        </p:nvCxnSpPr>
        <p:spPr bwMode="auto">
          <a:xfrm flipV="1">
            <a:off x="4691063" y="1643063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" name="Content Placeholder 2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6858000" y="609600"/>
            <a:ext cx="19050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2000" dirty="0" smtClean="0"/>
              <a:t>Output:</a:t>
            </a:r>
          </a:p>
          <a:p>
            <a:pPr algn="ctr">
              <a:buFontTx/>
              <a:buNone/>
            </a:pPr>
            <a:r>
              <a:rPr lang="en-US" sz="2000" dirty="0" smtClean="0"/>
              <a:t>126</a:t>
            </a:r>
          </a:p>
          <a:p>
            <a:pPr algn="ctr">
              <a:buFontTx/>
              <a:buNone/>
            </a:pPr>
            <a:r>
              <a:rPr lang="en-US" sz="2000" dirty="0" smtClean="0"/>
              <a:t>142</a:t>
            </a:r>
          </a:p>
          <a:p>
            <a:pPr algn="ctr">
              <a:buFontTx/>
              <a:buNone/>
            </a:pPr>
            <a:r>
              <a:rPr lang="en-US" sz="2000" dirty="0" smtClean="0"/>
              <a:t>143</a:t>
            </a:r>
          </a:p>
          <a:p>
            <a:pPr algn="ctr">
              <a:buFontTx/>
              <a:buNone/>
            </a:pPr>
            <a:r>
              <a:rPr lang="en-US" sz="2000" dirty="0" smtClean="0"/>
              <a:t>311</a:t>
            </a:r>
          </a:p>
          <a:p>
            <a:pPr algn="ctr">
              <a:buFontTx/>
              <a:buNone/>
            </a:pPr>
            <a:r>
              <a:rPr lang="en-US" sz="2000" dirty="0" smtClean="0"/>
              <a:t>331</a:t>
            </a:r>
          </a:p>
        </p:txBody>
      </p:sp>
    </p:spTree>
    <p:extLst>
      <p:ext uri="{BB962C8B-B14F-4D97-AF65-F5344CB8AC3E}">
        <p14:creationId xmlns:p14="http://schemas.microsoft.com/office/powerpoint/2010/main" val="125329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44</a:t>
            </a:fld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381000" y="4648200"/>
            <a:ext cx="876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Node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 126 </a:t>
            </a: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142 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143 311 312 331 332 333 341 351 352 440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Removed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? x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                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In-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deg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0   0   2   1   2   1   1   2   1   1   1   1</a:t>
            </a:r>
            <a:endParaRPr lang="en-US" sz="200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1   0   1   0   0   1   0   0       0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0       0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75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2159000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142</a:t>
            </a:r>
          </a:p>
        </p:txBody>
      </p:sp>
      <p:sp>
        <p:nvSpPr>
          <p:cNvPr id="3175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7175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143</a:t>
            </a:r>
          </a:p>
        </p:txBody>
      </p:sp>
      <p:sp>
        <p:nvSpPr>
          <p:cNvPr id="3175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81300" y="1371600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331</a:t>
            </a:r>
          </a:p>
        </p:txBody>
      </p:sp>
      <p:sp>
        <p:nvSpPr>
          <p:cNvPr id="3175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81300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311</a:t>
            </a:r>
          </a:p>
        </p:txBody>
      </p:sp>
      <p:sp>
        <p:nvSpPr>
          <p:cNvPr id="3175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9400" y="3548063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351</a:t>
            </a:r>
          </a:p>
        </p:txBody>
      </p:sp>
      <p:sp>
        <p:nvSpPr>
          <p:cNvPr id="31755" name="Oval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86400" y="3548063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333</a:t>
            </a:r>
          </a:p>
        </p:txBody>
      </p:sp>
      <p:cxnSp>
        <p:nvCxnSpPr>
          <p:cNvPr id="31756" name="AutoShape 16"/>
          <p:cNvCxnSpPr>
            <a:cxnSpLocks noChangeShapeType="1"/>
            <a:stCxn id="31750" idx="6"/>
            <a:endCxn id="31751" idx="2"/>
          </p:cNvCxnSpPr>
          <p:nvPr>
            <p:custDataLst>
              <p:tags r:id="rId9"/>
            </p:custDataLst>
          </p:nvPr>
        </p:nvCxnSpPr>
        <p:spPr bwMode="auto">
          <a:xfrm>
            <a:off x="1260475" y="24209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7"/>
          <p:cNvCxnSpPr>
            <a:cxnSpLocks noChangeShapeType="1"/>
            <a:stCxn id="31751" idx="6"/>
            <a:endCxn id="31753" idx="2"/>
          </p:cNvCxnSpPr>
          <p:nvPr>
            <p:custDataLst>
              <p:tags r:id="rId10"/>
            </p:custDataLst>
          </p:nvPr>
        </p:nvCxnSpPr>
        <p:spPr bwMode="auto">
          <a:xfrm>
            <a:off x="2481263" y="2420938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8"/>
          <p:cNvCxnSpPr>
            <a:cxnSpLocks noChangeShapeType="1"/>
            <a:stCxn id="31751" idx="6"/>
            <a:endCxn id="31752" idx="2"/>
          </p:cNvCxnSpPr>
          <p:nvPr>
            <p:custDataLst>
              <p:tags r:id="rId11"/>
            </p:custDataLst>
          </p:nvPr>
        </p:nvCxnSpPr>
        <p:spPr bwMode="auto">
          <a:xfrm flipV="1">
            <a:off x="2481263" y="1633538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9" name="AutoShape 20"/>
          <p:cNvCxnSpPr>
            <a:cxnSpLocks noChangeShapeType="1"/>
            <a:stCxn id="31754" idx="5"/>
            <a:endCxn id="31768" idx="2"/>
          </p:cNvCxnSpPr>
          <p:nvPr>
            <p:custDataLst>
              <p:tags r:id="rId12"/>
            </p:custDataLst>
          </p:nvPr>
        </p:nvCxnSpPr>
        <p:spPr bwMode="auto">
          <a:xfrm rot="16200000" flipH="1">
            <a:off x="3790157" y="3839369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0" name="AutoShape 21"/>
          <p:cNvCxnSpPr>
            <a:cxnSpLocks noChangeShapeType="1"/>
            <a:stCxn id="31751" idx="6"/>
            <a:endCxn id="31754" idx="2"/>
          </p:cNvCxnSpPr>
          <p:nvPr>
            <p:custDataLst>
              <p:tags r:id="rId13"/>
            </p:custDataLst>
          </p:nvPr>
        </p:nvCxnSpPr>
        <p:spPr bwMode="auto">
          <a:xfrm>
            <a:off x="2481263" y="2420938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Oval 2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14800" y="18034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332</a:t>
            </a:r>
          </a:p>
        </p:txBody>
      </p:sp>
      <p:cxnSp>
        <p:nvCxnSpPr>
          <p:cNvPr id="31762" name="AutoShape 26"/>
          <p:cNvCxnSpPr>
            <a:cxnSpLocks noChangeShapeType="1"/>
            <a:stCxn id="31753" idx="6"/>
            <a:endCxn id="31761" idx="2"/>
          </p:cNvCxnSpPr>
          <p:nvPr>
            <p:custDataLst>
              <p:tags r:id="rId15"/>
            </p:custDataLst>
          </p:nvPr>
        </p:nvCxnSpPr>
        <p:spPr bwMode="auto">
          <a:xfrm flipV="1">
            <a:off x="3735388" y="2065338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3" name="AutoShape 37"/>
          <p:cNvCxnSpPr>
            <a:cxnSpLocks noChangeShapeType="1"/>
            <a:stCxn id="31751" idx="6"/>
            <a:endCxn id="31764" idx="2"/>
          </p:cNvCxnSpPr>
          <p:nvPr>
            <p:custDataLst>
              <p:tags r:id="rId16"/>
            </p:custDataLst>
          </p:nvPr>
        </p:nvCxnSpPr>
        <p:spPr bwMode="auto">
          <a:xfrm>
            <a:off x="2481263" y="2420938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4" name="Oval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79713" y="28717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341</a:t>
            </a:r>
          </a:p>
        </p:txBody>
      </p:sp>
      <p:sp>
        <p:nvSpPr>
          <p:cNvPr id="31765" name="Oval 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14800" y="27178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312</a:t>
            </a:r>
          </a:p>
        </p:txBody>
      </p:sp>
      <p:cxnSp>
        <p:nvCxnSpPr>
          <p:cNvPr id="31766" name="AutoShape 26"/>
          <p:cNvCxnSpPr>
            <a:cxnSpLocks noChangeShapeType="1"/>
            <a:stCxn id="31753" idx="6"/>
            <a:endCxn id="31765" idx="2"/>
          </p:cNvCxnSpPr>
          <p:nvPr>
            <p:custDataLst>
              <p:tags r:id="rId19"/>
            </p:custDataLst>
          </p:nvPr>
        </p:nvCxnSpPr>
        <p:spPr bwMode="auto">
          <a:xfrm>
            <a:off x="3735388" y="2420938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6"/>
          <p:cNvCxnSpPr>
            <a:cxnSpLocks noChangeShapeType="1"/>
            <a:stCxn id="31761" idx="4"/>
            <a:endCxn id="31765" idx="0"/>
          </p:cNvCxnSpPr>
          <p:nvPr>
            <p:custDataLst>
              <p:tags r:id="rId20"/>
            </p:custDataLst>
          </p:nvPr>
        </p:nvCxnSpPr>
        <p:spPr bwMode="auto">
          <a:xfrm rot="5400000">
            <a:off x="4398169" y="2523332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8" name="Oval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51313" y="39385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352</a:t>
            </a:r>
          </a:p>
        </p:txBody>
      </p:sp>
      <p:cxnSp>
        <p:nvCxnSpPr>
          <p:cNvPr id="31769" name="AutoShape 26"/>
          <p:cNvCxnSpPr>
            <a:cxnSpLocks noChangeShapeType="1"/>
            <a:stCxn id="31761" idx="6"/>
            <a:endCxn id="31755" idx="1"/>
          </p:cNvCxnSpPr>
          <p:nvPr>
            <p:custDataLst>
              <p:tags r:id="rId22"/>
            </p:custDataLst>
          </p:nvPr>
        </p:nvCxnSpPr>
        <p:spPr bwMode="auto">
          <a:xfrm>
            <a:off x="5070475" y="2065338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0" name="AutoShape 26"/>
          <p:cNvCxnSpPr>
            <a:cxnSpLocks noChangeShapeType="1"/>
            <a:endCxn id="31755" idx="2"/>
          </p:cNvCxnSpPr>
          <p:nvPr>
            <p:custDataLst>
              <p:tags r:id="rId23"/>
            </p:custDataLst>
          </p:nvPr>
        </p:nvCxnSpPr>
        <p:spPr bwMode="auto">
          <a:xfrm>
            <a:off x="3810000" y="3776663"/>
            <a:ext cx="16764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1" name="Oval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6075" y="29718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MATH</a:t>
            </a:r>
          </a:p>
          <a:p>
            <a:pPr algn="ctr"/>
            <a:r>
              <a:rPr lang="en-US" sz="1400"/>
              <a:t>126</a:t>
            </a:r>
          </a:p>
        </p:txBody>
      </p:sp>
      <p:cxnSp>
        <p:nvCxnSpPr>
          <p:cNvPr id="31772" name="AutoShape 16"/>
          <p:cNvCxnSpPr>
            <a:cxnSpLocks noChangeShapeType="1"/>
            <a:stCxn id="31771" idx="7"/>
            <a:endCxn id="31751" idx="3"/>
          </p:cNvCxnSpPr>
          <p:nvPr>
            <p:custDataLst>
              <p:tags r:id="rId25"/>
            </p:custDataLst>
          </p:nvPr>
        </p:nvCxnSpPr>
        <p:spPr bwMode="auto">
          <a:xfrm rot="5400000" flipH="1" flipV="1">
            <a:off x="1193006" y="2574132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3" name="Oval 1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451475" y="1381125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440</a:t>
            </a:r>
          </a:p>
        </p:txBody>
      </p:sp>
      <p:sp>
        <p:nvSpPr>
          <p:cNvPr id="53" name="TextBox 52"/>
          <p:cNvSpPr txBox="1"/>
          <p:nvPr>
            <p:custDataLst>
              <p:tags r:id="rId27"/>
            </p:custDataLst>
          </p:nvPr>
        </p:nvSpPr>
        <p:spPr>
          <a:xfrm flipH="1">
            <a:off x="5832475" y="2057400"/>
            <a:ext cx="4111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…</a:t>
            </a:r>
          </a:p>
        </p:txBody>
      </p:sp>
      <p:cxnSp>
        <p:nvCxnSpPr>
          <p:cNvPr id="31775" name="AutoShape 26"/>
          <p:cNvCxnSpPr>
            <a:cxnSpLocks noChangeShapeType="1"/>
            <a:endCxn id="31773" idx="2"/>
          </p:cNvCxnSpPr>
          <p:nvPr>
            <p:custDataLst>
              <p:tags r:id="rId28"/>
            </p:custDataLst>
          </p:nvPr>
        </p:nvCxnSpPr>
        <p:spPr bwMode="auto">
          <a:xfrm flipV="1">
            <a:off x="4691063" y="1643063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" name="Content Placeholder 2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6858000" y="609600"/>
            <a:ext cx="19050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2000" dirty="0" smtClean="0"/>
              <a:t>Output:</a:t>
            </a:r>
          </a:p>
          <a:p>
            <a:pPr algn="ctr">
              <a:buFontTx/>
              <a:buNone/>
            </a:pPr>
            <a:r>
              <a:rPr lang="en-US" sz="2000" dirty="0" smtClean="0"/>
              <a:t>126</a:t>
            </a:r>
          </a:p>
          <a:p>
            <a:pPr algn="ctr">
              <a:buFontTx/>
              <a:buNone/>
            </a:pPr>
            <a:r>
              <a:rPr lang="en-US" sz="2000" dirty="0" smtClean="0"/>
              <a:t>142</a:t>
            </a:r>
          </a:p>
          <a:p>
            <a:pPr algn="ctr">
              <a:buFontTx/>
              <a:buNone/>
            </a:pPr>
            <a:r>
              <a:rPr lang="en-US" sz="2000" dirty="0" smtClean="0"/>
              <a:t>143</a:t>
            </a:r>
          </a:p>
          <a:p>
            <a:pPr algn="ctr">
              <a:buFontTx/>
              <a:buNone/>
            </a:pPr>
            <a:r>
              <a:rPr lang="en-US" sz="2000" dirty="0" smtClean="0"/>
              <a:t>311</a:t>
            </a:r>
          </a:p>
          <a:p>
            <a:pPr algn="ctr">
              <a:buFontTx/>
              <a:buNone/>
            </a:pPr>
            <a:r>
              <a:rPr lang="en-US" sz="2000" dirty="0" smtClean="0"/>
              <a:t>331</a:t>
            </a:r>
          </a:p>
          <a:p>
            <a:pPr algn="ctr">
              <a:buFontTx/>
              <a:buNone/>
            </a:pPr>
            <a:r>
              <a:rPr lang="en-US" sz="2000" dirty="0" smtClean="0"/>
              <a:t>332</a:t>
            </a:r>
          </a:p>
        </p:txBody>
      </p:sp>
    </p:spTree>
    <p:extLst>
      <p:ext uri="{BB962C8B-B14F-4D97-AF65-F5344CB8AC3E}">
        <p14:creationId xmlns:p14="http://schemas.microsoft.com/office/powerpoint/2010/main" val="276820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45</a:t>
            </a:fld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381000" y="4648200"/>
            <a:ext cx="876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Node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 126 </a:t>
            </a: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142 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143 311 312 331 332 333 341 351 352 440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Removed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? x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                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In-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deg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0   0   2   1   2   1   1   2   1   1   1   1</a:t>
            </a:r>
            <a:endParaRPr lang="en-US" sz="200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1   0   1   0   0   1   0   0       0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0       0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75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2159000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142</a:t>
            </a:r>
          </a:p>
        </p:txBody>
      </p:sp>
      <p:sp>
        <p:nvSpPr>
          <p:cNvPr id="3175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7175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143</a:t>
            </a:r>
          </a:p>
        </p:txBody>
      </p:sp>
      <p:sp>
        <p:nvSpPr>
          <p:cNvPr id="3175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81300" y="1371600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331</a:t>
            </a:r>
          </a:p>
        </p:txBody>
      </p:sp>
      <p:sp>
        <p:nvSpPr>
          <p:cNvPr id="3175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81300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311</a:t>
            </a:r>
          </a:p>
        </p:txBody>
      </p:sp>
      <p:sp>
        <p:nvSpPr>
          <p:cNvPr id="3175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9400" y="3548063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351</a:t>
            </a:r>
          </a:p>
        </p:txBody>
      </p:sp>
      <p:sp>
        <p:nvSpPr>
          <p:cNvPr id="31755" name="Oval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86400" y="3548063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333</a:t>
            </a:r>
          </a:p>
        </p:txBody>
      </p:sp>
      <p:cxnSp>
        <p:nvCxnSpPr>
          <p:cNvPr id="31756" name="AutoShape 16"/>
          <p:cNvCxnSpPr>
            <a:cxnSpLocks noChangeShapeType="1"/>
            <a:stCxn id="31750" idx="6"/>
            <a:endCxn id="31751" idx="2"/>
          </p:cNvCxnSpPr>
          <p:nvPr>
            <p:custDataLst>
              <p:tags r:id="rId9"/>
            </p:custDataLst>
          </p:nvPr>
        </p:nvCxnSpPr>
        <p:spPr bwMode="auto">
          <a:xfrm>
            <a:off x="1260475" y="24209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7"/>
          <p:cNvCxnSpPr>
            <a:cxnSpLocks noChangeShapeType="1"/>
            <a:stCxn id="31751" idx="6"/>
            <a:endCxn id="31753" idx="2"/>
          </p:cNvCxnSpPr>
          <p:nvPr>
            <p:custDataLst>
              <p:tags r:id="rId10"/>
            </p:custDataLst>
          </p:nvPr>
        </p:nvCxnSpPr>
        <p:spPr bwMode="auto">
          <a:xfrm>
            <a:off x="2481263" y="2420938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8"/>
          <p:cNvCxnSpPr>
            <a:cxnSpLocks noChangeShapeType="1"/>
            <a:stCxn id="31751" idx="6"/>
            <a:endCxn id="31752" idx="2"/>
          </p:cNvCxnSpPr>
          <p:nvPr>
            <p:custDataLst>
              <p:tags r:id="rId11"/>
            </p:custDataLst>
          </p:nvPr>
        </p:nvCxnSpPr>
        <p:spPr bwMode="auto">
          <a:xfrm flipV="1">
            <a:off x="2481263" y="1633538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9" name="AutoShape 20"/>
          <p:cNvCxnSpPr>
            <a:cxnSpLocks noChangeShapeType="1"/>
            <a:stCxn id="31754" idx="5"/>
            <a:endCxn id="31768" idx="2"/>
          </p:cNvCxnSpPr>
          <p:nvPr>
            <p:custDataLst>
              <p:tags r:id="rId12"/>
            </p:custDataLst>
          </p:nvPr>
        </p:nvCxnSpPr>
        <p:spPr bwMode="auto">
          <a:xfrm rot="16200000" flipH="1">
            <a:off x="3790157" y="3839369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0" name="AutoShape 21"/>
          <p:cNvCxnSpPr>
            <a:cxnSpLocks noChangeShapeType="1"/>
            <a:stCxn id="31751" idx="6"/>
            <a:endCxn id="31754" idx="2"/>
          </p:cNvCxnSpPr>
          <p:nvPr>
            <p:custDataLst>
              <p:tags r:id="rId13"/>
            </p:custDataLst>
          </p:nvPr>
        </p:nvCxnSpPr>
        <p:spPr bwMode="auto">
          <a:xfrm>
            <a:off x="2481263" y="2420938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Oval 2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14800" y="18034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332</a:t>
            </a:r>
          </a:p>
        </p:txBody>
      </p:sp>
      <p:cxnSp>
        <p:nvCxnSpPr>
          <p:cNvPr id="31762" name="AutoShape 26"/>
          <p:cNvCxnSpPr>
            <a:cxnSpLocks noChangeShapeType="1"/>
            <a:stCxn id="31753" idx="6"/>
            <a:endCxn id="31761" idx="2"/>
          </p:cNvCxnSpPr>
          <p:nvPr>
            <p:custDataLst>
              <p:tags r:id="rId15"/>
            </p:custDataLst>
          </p:nvPr>
        </p:nvCxnSpPr>
        <p:spPr bwMode="auto">
          <a:xfrm flipV="1">
            <a:off x="3735388" y="2065338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3" name="AutoShape 37"/>
          <p:cNvCxnSpPr>
            <a:cxnSpLocks noChangeShapeType="1"/>
            <a:stCxn id="31751" idx="6"/>
            <a:endCxn id="31764" idx="2"/>
          </p:cNvCxnSpPr>
          <p:nvPr>
            <p:custDataLst>
              <p:tags r:id="rId16"/>
            </p:custDataLst>
          </p:nvPr>
        </p:nvCxnSpPr>
        <p:spPr bwMode="auto">
          <a:xfrm>
            <a:off x="2481263" y="2420938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4" name="Oval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79713" y="28717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341</a:t>
            </a:r>
          </a:p>
        </p:txBody>
      </p:sp>
      <p:sp>
        <p:nvSpPr>
          <p:cNvPr id="31765" name="Oval 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14800" y="27178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312</a:t>
            </a:r>
          </a:p>
        </p:txBody>
      </p:sp>
      <p:cxnSp>
        <p:nvCxnSpPr>
          <p:cNvPr id="31766" name="AutoShape 26"/>
          <p:cNvCxnSpPr>
            <a:cxnSpLocks noChangeShapeType="1"/>
            <a:stCxn id="31753" idx="6"/>
            <a:endCxn id="31765" idx="2"/>
          </p:cNvCxnSpPr>
          <p:nvPr>
            <p:custDataLst>
              <p:tags r:id="rId19"/>
            </p:custDataLst>
          </p:nvPr>
        </p:nvCxnSpPr>
        <p:spPr bwMode="auto">
          <a:xfrm>
            <a:off x="3735388" y="2420938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6"/>
          <p:cNvCxnSpPr>
            <a:cxnSpLocks noChangeShapeType="1"/>
            <a:stCxn id="31761" idx="4"/>
            <a:endCxn id="31765" idx="0"/>
          </p:cNvCxnSpPr>
          <p:nvPr>
            <p:custDataLst>
              <p:tags r:id="rId20"/>
            </p:custDataLst>
          </p:nvPr>
        </p:nvCxnSpPr>
        <p:spPr bwMode="auto">
          <a:xfrm rot="5400000">
            <a:off x="4398169" y="2523332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8" name="Oval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51313" y="39385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352</a:t>
            </a:r>
          </a:p>
        </p:txBody>
      </p:sp>
      <p:cxnSp>
        <p:nvCxnSpPr>
          <p:cNvPr id="31769" name="AutoShape 26"/>
          <p:cNvCxnSpPr>
            <a:cxnSpLocks noChangeShapeType="1"/>
            <a:stCxn id="31761" idx="6"/>
            <a:endCxn id="31755" idx="1"/>
          </p:cNvCxnSpPr>
          <p:nvPr>
            <p:custDataLst>
              <p:tags r:id="rId22"/>
            </p:custDataLst>
          </p:nvPr>
        </p:nvCxnSpPr>
        <p:spPr bwMode="auto">
          <a:xfrm>
            <a:off x="5070475" y="2065338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0" name="AutoShape 26"/>
          <p:cNvCxnSpPr>
            <a:cxnSpLocks noChangeShapeType="1"/>
            <a:endCxn id="31755" idx="2"/>
          </p:cNvCxnSpPr>
          <p:nvPr>
            <p:custDataLst>
              <p:tags r:id="rId23"/>
            </p:custDataLst>
          </p:nvPr>
        </p:nvCxnSpPr>
        <p:spPr bwMode="auto">
          <a:xfrm>
            <a:off x="3810000" y="3776663"/>
            <a:ext cx="16764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1" name="Oval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6075" y="29718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MATH</a:t>
            </a:r>
          </a:p>
          <a:p>
            <a:pPr algn="ctr"/>
            <a:r>
              <a:rPr lang="en-US" sz="1400"/>
              <a:t>126</a:t>
            </a:r>
          </a:p>
        </p:txBody>
      </p:sp>
      <p:cxnSp>
        <p:nvCxnSpPr>
          <p:cNvPr id="31772" name="AutoShape 16"/>
          <p:cNvCxnSpPr>
            <a:cxnSpLocks noChangeShapeType="1"/>
            <a:stCxn id="31771" idx="7"/>
            <a:endCxn id="31751" idx="3"/>
          </p:cNvCxnSpPr>
          <p:nvPr>
            <p:custDataLst>
              <p:tags r:id="rId25"/>
            </p:custDataLst>
          </p:nvPr>
        </p:nvCxnSpPr>
        <p:spPr bwMode="auto">
          <a:xfrm rot="5400000" flipH="1" flipV="1">
            <a:off x="1193006" y="2574132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3" name="Oval 1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451475" y="1381125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440</a:t>
            </a:r>
          </a:p>
        </p:txBody>
      </p:sp>
      <p:sp>
        <p:nvSpPr>
          <p:cNvPr id="53" name="TextBox 52"/>
          <p:cNvSpPr txBox="1"/>
          <p:nvPr>
            <p:custDataLst>
              <p:tags r:id="rId27"/>
            </p:custDataLst>
          </p:nvPr>
        </p:nvSpPr>
        <p:spPr>
          <a:xfrm flipH="1">
            <a:off x="5832475" y="2057400"/>
            <a:ext cx="4111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…</a:t>
            </a:r>
          </a:p>
        </p:txBody>
      </p:sp>
      <p:cxnSp>
        <p:nvCxnSpPr>
          <p:cNvPr id="31775" name="AutoShape 26"/>
          <p:cNvCxnSpPr>
            <a:cxnSpLocks noChangeShapeType="1"/>
            <a:endCxn id="31773" idx="2"/>
          </p:cNvCxnSpPr>
          <p:nvPr>
            <p:custDataLst>
              <p:tags r:id="rId28"/>
            </p:custDataLst>
          </p:nvPr>
        </p:nvCxnSpPr>
        <p:spPr bwMode="auto">
          <a:xfrm flipV="1">
            <a:off x="4691063" y="1643063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" name="Content Placeholder 2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6858000" y="609600"/>
            <a:ext cx="19050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2000" dirty="0" smtClean="0"/>
              <a:t>Output:</a:t>
            </a:r>
          </a:p>
          <a:p>
            <a:pPr algn="ctr">
              <a:buFontTx/>
              <a:buNone/>
            </a:pPr>
            <a:r>
              <a:rPr lang="en-US" sz="2000" dirty="0" smtClean="0"/>
              <a:t>126</a:t>
            </a:r>
          </a:p>
          <a:p>
            <a:pPr algn="ctr">
              <a:buFontTx/>
              <a:buNone/>
            </a:pPr>
            <a:r>
              <a:rPr lang="en-US" sz="2000" dirty="0" smtClean="0"/>
              <a:t>142</a:t>
            </a:r>
          </a:p>
          <a:p>
            <a:pPr algn="ctr">
              <a:buFontTx/>
              <a:buNone/>
            </a:pPr>
            <a:r>
              <a:rPr lang="en-US" sz="2000" dirty="0" smtClean="0"/>
              <a:t>143</a:t>
            </a:r>
          </a:p>
          <a:p>
            <a:pPr algn="ctr">
              <a:buFontTx/>
              <a:buNone/>
            </a:pPr>
            <a:r>
              <a:rPr lang="en-US" sz="2000" dirty="0" smtClean="0"/>
              <a:t>311</a:t>
            </a:r>
          </a:p>
          <a:p>
            <a:pPr algn="ctr">
              <a:buFontTx/>
              <a:buNone/>
            </a:pPr>
            <a:r>
              <a:rPr lang="en-US" sz="2000" dirty="0" smtClean="0"/>
              <a:t>331</a:t>
            </a:r>
          </a:p>
          <a:p>
            <a:pPr algn="ctr">
              <a:buFontTx/>
              <a:buNone/>
            </a:pPr>
            <a:r>
              <a:rPr lang="en-US" sz="2000" dirty="0" smtClean="0"/>
              <a:t>332</a:t>
            </a:r>
          </a:p>
          <a:p>
            <a:pPr algn="ctr">
              <a:buFontTx/>
              <a:buNone/>
            </a:pPr>
            <a:r>
              <a:rPr lang="en-US" sz="2000" dirty="0" smtClean="0"/>
              <a:t>312</a:t>
            </a:r>
          </a:p>
        </p:txBody>
      </p:sp>
    </p:spTree>
    <p:extLst>
      <p:ext uri="{BB962C8B-B14F-4D97-AF65-F5344CB8AC3E}">
        <p14:creationId xmlns:p14="http://schemas.microsoft.com/office/powerpoint/2010/main" val="124270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46</a:t>
            </a:fld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381000" y="4648200"/>
            <a:ext cx="876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Node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 126 </a:t>
            </a: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142 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143 311 312 331 332 333 341 351 352 440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Removed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? x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         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In-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deg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0   0   2   1   2   1   1   2   1   1   1   1</a:t>
            </a:r>
            <a:endParaRPr lang="en-US" sz="200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1   0   1   0   0   1   0   0       0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0       0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75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2159000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142</a:t>
            </a:r>
          </a:p>
        </p:txBody>
      </p:sp>
      <p:sp>
        <p:nvSpPr>
          <p:cNvPr id="3175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7175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143</a:t>
            </a:r>
          </a:p>
        </p:txBody>
      </p:sp>
      <p:sp>
        <p:nvSpPr>
          <p:cNvPr id="3175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81300" y="1371600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331</a:t>
            </a:r>
          </a:p>
        </p:txBody>
      </p:sp>
      <p:sp>
        <p:nvSpPr>
          <p:cNvPr id="3175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81300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311</a:t>
            </a:r>
          </a:p>
        </p:txBody>
      </p:sp>
      <p:sp>
        <p:nvSpPr>
          <p:cNvPr id="3175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9400" y="3548063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351</a:t>
            </a:r>
          </a:p>
        </p:txBody>
      </p:sp>
      <p:sp>
        <p:nvSpPr>
          <p:cNvPr id="31755" name="Oval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86400" y="3548063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333</a:t>
            </a:r>
          </a:p>
        </p:txBody>
      </p:sp>
      <p:cxnSp>
        <p:nvCxnSpPr>
          <p:cNvPr id="31756" name="AutoShape 16"/>
          <p:cNvCxnSpPr>
            <a:cxnSpLocks noChangeShapeType="1"/>
            <a:stCxn id="31750" idx="6"/>
            <a:endCxn id="31751" idx="2"/>
          </p:cNvCxnSpPr>
          <p:nvPr>
            <p:custDataLst>
              <p:tags r:id="rId9"/>
            </p:custDataLst>
          </p:nvPr>
        </p:nvCxnSpPr>
        <p:spPr bwMode="auto">
          <a:xfrm>
            <a:off x="1260475" y="24209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7"/>
          <p:cNvCxnSpPr>
            <a:cxnSpLocks noChangeShapeType="1"/>
            <a:stCxn id="31751" idx="6"/>
            <a:endCxn id="31753" idx="2"/>
          </p:cNvCxnSpPr>
          <p:nvPr>
            <p:custDataLst>
              <p:tags r:id="rId10"/>
            </p:custDataLst>
          </p:nvPr>
        </p:nvCxnSpPr>
        <p:spPr bwMode="auto">
          <a:xfrm>
            <a:off x="2481263" y="2420938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8"/>
          <p:cNvCxnSpPr>
            <a:cxnSpLocks noChangeShapeType="1"/>
            <a:stCxn id="31751" idx="6"/>
            <a:endCxn id="31752" idx="2"/>
          </p:cNvCxnSpPr>
          <p:nvPr>
            <p:custDataLst>
              <p:tags r:id="rId11"/>
            </p:custDataLst>
          </p:nvPr>
        </p:nvCxnSpPr>
        <p:spPr bwMode="auto">
          <a:xfrm flipV="1">
            <a:off x="2481263" y="1633538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9" name="AutoShape 20"/>
          <p:cNvCxnSpPr>
            <a:cxnSpLocks noChangeShapeType="1"/>
            <a:stCxn id="31754" idx="5"/>
            <a:endCxn id="31768" idx="2"/>
          </p:cNvCxnSpPr>
          <p:nvPr>
            <p:custDataLst>
              <p:tags r:id="rId12"/>
            </p:custDataLst>
          </p:nvPr>
        </p:nvCxnSpPr>
        <p:spPr bwMode="auto">
          <a:xfrm rot="16200000" flipH="1">
            <a:off x="3790157" y="3839369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0" name="AutoShape 21"/>
          <p:cNvCxnSpPr>
            <a:cxnSpLocks noChangeShapeType="1"/>
            <a:stCxn id="31751" idx="6"/>
            <a:endCxn id="31754" idx="2"/>
          </p:cNvCxnSpPr>
          <p:nvPr>
            <p:custDataLst>
              <p:tags r:id="rId13"/>
            </p:custDataLst>
          </p:nvPr>
        </p:nvCxnSpPr>
        <p:spPr bwMode="auto">
          <a:xfrm>
            <a:off x="2481263" y="2420938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Oval 2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14800" y="18034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332</a:t>
            </a:r>
          </a:p>
        </p:txBody>
      </p:sp>
      <p:cxnSp>
        <p:nvCxnSpPr>
          <p:cNvPr id="31762" name="AutoShape 26"/>
          <p:cNvCxnSpPr>
            <a:cxnSpLocks noChangeShapeType="1"/>
            <a:stCxn id="31753" idx="6"/>
            <a:endCxn id="31761" idx="2"/>
          </p:cNvCxnSpPr>
          <p:nvPr>
            <p:custDataLst>
              <p:tags r:id="rId15"/>
            </p:custDataLst>
          </p:nvPr>
        </p:nvCxnSpPr>
        <p:spPr bwMode="auto">
          <a:xfrm flipV="1">
            <a:off x="3735388" y="2065338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3" name="AutoShape 37"/>
          <p:cNvCxnSpPr>
            <a:cxnSpLocks noChangeShapeType="1"/>
            <a:stCxn id="31751" idx="6"/>
            <a:endCxn id="31764" idx="2"/>
          </p:cNvCxnSpPr>
          <p:nvPr>
            <p:custDataLst>
              <p:tags r:id="rId16"/>
            </p:custDataLst>
          </p:nvPr>
        </p:nvCxnSpPr>
        <p:spPr bwMode="auto">
          <a:xfrm>
            <a:off x="2481263" y="2420938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4" name="Oval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79713" y="28717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341</a:t>
            </a:r>
          </a:p>
        </p:txBody>
      </p:sp>
      <p:sp>
        <p:nvSpPr>
          <p:cNvPr id="31765" name="Oval 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14800" y="27178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312</a:t>
            </a:r>
          </a:p>
        </p:txBody>
      </p:sp>
      <p:cxnSp>
        <p:nvCxnSpPr>
          <p:cNvPr id="31766" name="AutoShape 26"/>
          <p:cNvCxnSpPr>
            <a:cxnSpLocks noChangeShapeType="1"/>
            <a:stCxn id="31753" idx="6"/>
            <a:endCxn id="31765" idx="2"/>
          </p:cNvCxnSpPr>
          <p:nvPr>
            <p:custDataLst>
              <p:tags r:id="rId19"/>
            </p:custDataLst>
          </p:nvPr>
        </p:nvCxnSpPr>
        <p:spPr bwMode="auto">
          <a:xfrm>
            <a:off x="3735388" y="2420938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6"/>
          <p:cNvCxnSpPr>
            <a:cxnSpLocks noChangeShapeType="1"/>
            <a:stCxn id="31761" idx="4"/>
            <a:endCxn id="31765" idx="0"/>
          </p:cNvCxnSpPr>
          <p:nvPr>
            <p:custDataLst>
              <p:tags r:id="rId20"/>
            </p:custDataLst>
          </p:nvPr>
        </p:nvCxnSpPr>
        <p:spPr bwMode="auto">
          <a:xfrm rot="5400000">
            <a:off x="4398169" y="2523332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8" name="Oval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51313" y="39385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352</a:t>
            </a:r>
          </a:p>
        </p:txBody>
      </p:sp>
      <p:cxnSp>
        <p:nvCxnSpPr>
          <p:cNvPr id="31769" name="AutoShape 26"/>
          <p:cNvCxnSpPr>
            <a:cxnSpLocks noChangeShapeType="1"/>
            <a:stCxn id="31761" idx="6"/>
            <a:endCxn id="31755" idx="1"/>
          </p:cNvCxnSpPr>
          <p:nvPr>
            <p:custDataLst>
              <p:tags r:id="rId22"/>
            </p:custDataLst>
          </p:nvPr>
        </p:nvCxnSpPr>
        <p:spPr bwMode="auto">
          <a:xfrm>
            <a:off x="5070475" y="2065338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0" name="AutoShape 26"/>
          <p:cNvCxnSpPr>
            <a:cxnSpLocks noChangeShapeType="1"/>
            <a:endCxn id="31755" idx="2"/>
          </p:cNvCxnSpPr>
          <p:nvPr>
            <p:custDataLst>
              <p:tags r:id="rId23"/>
            </p:custDataLst>
          </p:nvPr>
        </p:nvCxnSpPr>
        <p:spPr bwMode="auto">
          <a:xfrm>
            <a:off x="3810000" y="3776663"/>
            <a:ext cx="16764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1" name="Oval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6075" y="29718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MATH</a:t>
            </a:r>
          </a:p>
          <a:p>
            <a:pPr algn="ctr"/>
            <a:r>
              <a:rPr lang="en-US" sz="1400"/>
              <a:t>126</a:t>
            </a:r>
          </a:p>
        </p:txBody>
      </p:sp>
      <p:cxnSp>
        <p:nvCxnSpPr>
          <p:cNvPr id="31772" name="AutoShape 16"/>
          <p:cNvCxnSpPr>
            <a:cxnSpLocks noChangeShapeType="1"/>
            <a:stCxn id="31771" idx="7"/>
            <a:endCxn id="31751" idx="3"/>
          </p:cNvCxnSpPr>
          <p:nvPr>
            <p:custDataLst>
              <p:tags r:id="rId25"/>
            </p:custDataLst>
          </p:nvPr>
        </p:nvCxnSpPr>
        <p:spPr bwMode="auto">
          <a:xfrm rot="5400000" flipH="1" flipV="1">
            <a:off x="1193006" y="2574132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3" name="Oval 1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451475" y="1381125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440</a:t>
            </a:r>
          </a:p>
        </p:txBody>
      </p:sp>
      <p:sp>
        <p:nvSpPr>
          <p:cNvPr id="53" name="TextBox 52"/>
          <p:cNvSpPr txBox="1"/>
          <p:nvPr>
            <p:custDataLst>
              <p:tags r:id="rId27"/>
            </p:custDataLst>
          </p:nvPr>
        </p:nvSpPr>
        <p:spPr>
          <a:xfrm flipH="1">
            <a:off x="5832475" y="2057400"/>
            <a:ext cx="4111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…</a:t>
            </a:r>
          </a:p>
        </p:txBody>
      </p:sp>
      <p:cxnSp>
        <p:nvCxnSpPr>
          <p:cNvPr id="31775" name="AutoShape 26"/>
          <p:cNvCxnSpPr>
            <a:cxnSpLocks noChangeShapeType="1"/>
            <a:endCxn id="31773" idx="2"/>
          </p:cNvCxnSpPr>
          <p:nvPr>
            <p:custDataLst>
              <p:tags r:id="rId28"/>
            </p:custDataLst>
          </p:nvPr>
        </p:nvCxnSpPr>
        <p:spPr bwMode="auto">
          <a:xfrm flipV="1">
            <a:off x="4691063" y="1643063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" name="Content Placeholder 2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6858000" y="609600"/>
            <a:ext cx="19050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2000" dirty="0" smtClean="0"/>
              <a:t>Output:</a:t>
            </a:r>
          </a:p>
          <a:p>
            <a:pPr algn="ctr">
              <a:buFontTx/>
              <a:buNone/>
            </a:pPr>
            <a:r>
              <a:rPr lang="en-US" sz="2000" dirty="0" smtClean="0"/>
              <a:t>126</a:t>
            </a:r>
          </a:p>
          <a:p>
            <a:pPr algn="ctr">
              <a:buFontTx/>
              <a:buNone/>
            </a:pPr>
            <a:r>
              <a:rPr lang="en-US" sz="2000" dirty="0" smtClean="0"/>
              <a:t>142</a:t>
            </a:r>
          </a:p>
          <a:p>
            <a:pPr algn="ctr">
              <a:buFontTx/>
              <a:buNone/>
            </a:pPr>
            <a:r>
              <a:rPr lang="en-US" sz="2000" dirty="0" smtClean="0"/>
              <a:t>143</a:t>
            </a:r>
          </a:p>
          <a:p>
            <a:pPr algn="ctr">
              <a:buFontTx/>
              <a:buNone/>
            </a:pPr>
            <a:r>
              <a:rPr lang="en-US" sz="2000" dirty="0" smtClean="0"/>
              <a:t>311</a:t>
            </a:r>
          </a:p>
          <a:p>
            <a:pPr algn="ctr">
              <a:buFontTx/>
              <a:buNone/>
            </a:pPr>
            <a:r>
              <a:rPr lang="en-US" sz="2000" dirty="0" smtClean="0"/>
              <a:t>331</a:t>
            </a:r>
          </a:p>
          <a:p>
            <a:pPr algn="ctr">
              <a:buFontTx/>
              <a:buNone/>
            </a:pPr>
            <a:r>
              <a:rPr lang="en-US" sz="2000" dirty="0" smtClean="0"/>
              <a:t>332</a:t>
            </a:r>
          </a:p>
          <a:p>
            <a:pPr algn="ctr">
              <a:buFontTx/>
              <a:buNone/>
            </a:pPr>
            <a:r>
              <a:rPr lang="en-US" sz="2000" dirty="0" smtClean="0"/>
              <a:t>312</a:t>
            </a:r>
          </a:p>
          <a:p>
            <a:pPr algn="ctr">
              <a:buFontTx/>
              <a:buNone/>
            </a:pPr>
            <a:r>
              <a:rPr lang="en-US" sz="2000" dirty="0" smtClean="0"/>
              <a:t>341</a:t>
            </a:r>
          </a:p>
        </p:txBody>
      </p:sp>
    </p:spTree>
    <p:extLst>
      <p:ext uri="{BB962C8B-B14F-4D97-AF65-F5344CB8AC3E}">
        <p14:creationId xmlns:p14="http://schemas.microsoft.com/office/powerpoint/2010/main" val="29089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47</a:t>
            </a:fld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381000" y="4648200"/>
            <a:ext cx="876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Node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 126 </a:t>
            </a: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142 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143 311 312 331 332 333 341 351 352 440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Removed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? x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      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In-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deg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0   0   2   1   2   1   1   2   1   1   1   1</a:t>
            </a:r>
            <a:endParaRPr lang="en-US" sz="200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1   0   1   0   0   1   0   0   0   0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0       0           0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75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2159000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142</a:t>
            </a:r>
          </a:p>
        </p:txBody>
      </p:sp>
      <p:sp>
        <p:nvSpPr>
          <p:cNvPr id="3175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7175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143</a:t>
            </a:r>
          </a:p>
        </p:txBody>
      </p:sp>
      <p:sp>
        <p:nvSpPr>
          <p:cNvPr id="3175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81300" y="1371600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331</a:t>
            </a:r>
          </a:p>
        </p:txBody>
      </p:sp>
      <p:sp>
        <p:nvSpPr>
          <p:cNvPr id="3175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81300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311</a:t>
            </a:r>
          </a:p>
        </p:txBody>
      </p:sp>
      <p:sp>
        <p:nvSpPr>
          <p:cNvPr id="3175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9400" y="3548063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351</a:t>
            </a:r>
          </a:p>
        </p:txBody>
      </p:sp>
      <p:sp>
        <p:nvSpPr>
          <p:cNvPr id="31755" name="Oval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86400" y="3548063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333</a:t>
            </a:r>
          </a:p>
        </p:txBody>
      </p:sp>
      <p:cxnSp>
        <p:nvCxnSpPr>
          <p:cNvPr id="31756" name="AutoShape 16"/>
          <p:cNvCxnSpPr>
            <a:cxnSpLocks noChangeShapeType="1"/>
            <a:stCxn id="31750" idx="6"/>
            <a:endCxn id="31751" idx="2"/>
          </p:cNvCxnSpPr>
          <p:nvPr>
            <p:custDataLst>
              <p:tags r:id="rId9"/>
            </p:custDataLst>
          </p:nvPr>
        </p:nvCxnSpPr>
        <p:spPr bwMode="auto">
          <a:xfrm>
            <a:off x="1260475" y="24209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7"/>
          <p:cNvCxnSpPr>
            <a:cxnSpLocks noChangeShapeType="1"/>
            <a:stCxn id="31751" idx="6"/>
            <a:endCxn id="31753" idx="2"/>
          </p:cNvCxnSpPr>
          <p:nvPr>
            <p:custDataLst>
              <p:tags r:id="rId10"/>
            </p:custDataLst>
          </p:nvPr>
        </p:nvCxnSpPr>
        <p:spPr bwMode="auto">
          <a:xfrm>
            <a:off x="2481263" y="2420938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8"/>
          <p:cNvCxnSpPr>
            <a:cxnSpLocks noChangeShapeType="1"/>
            <a:stCxn id="31751" idx="6"/>
            <a:endCxn id="31752" idx="2"/>
          </p:cNvCxnSpPr>
          <p:nvPr>
            <p:custDataLst>
              <p:tags r:id="rId11"/>
            </p:custDataLst>
          </p:nvPr>
        </p:nvCxnSpPr>
        <p:spPr bwMode="auto">
          <a:xfrm flipV="1">
            <a:off x="2481263" y="1633538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9" name="AutoShape 20"/>
          <p:cNvCxnSpPr>
            <a:cxnSpLocks noChangeShapeType="1"/>
            <a:stCxn id="31754" idx="5"/>
            <a:endCxn id="31768" idx="2"/>
          </p:cNvCxnSpPr>
          <p:nvPr>
            <p:custDataLst>
              <p:tags r:id="rId12"/>
            </p:custDataLst>
          </p:nvPr>
        </p:nvCxnSpPr>
        <p:spPr bwMode="auto">
          <a:xfrm rot="16200000" flipH="1">
            <a:off x="3790157" y="3839369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0" name="AutoShape 21"/>
          <p:cNvCxnSpPr>
            <a:cxnSpLocks noChangeShapeType="1"/>
            <a:stCxn id="31751" idx="6"/>
            <a:endCxn id="31754" idx="2"/>
          </p:cNvCxnSpPr>
          <p:nvPr>
            <p:custDataLst>
              <p:tags r:id="rId13"/>
            </p:custDataLst>
          </p:nvPr>
        </p:nvCxnSpPr>
        <p:spPr bwMode="auto">
          <a:xfrm>
            <a:off x="2481263" y="2420938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Oval 2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14800" y="18034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332</a:t>
            </a:r>
          </a:p>
        </p:txBody>
      </p:sp>
      <p:cxnSp>
        <p:nvCxnSpPr>
          <p:cNvPr id="31762" name="AutoShape 26"/>
          <p:cNvCxnSpPr>
            <a:cxnSpLocks noChangeShapeType="1"/>
            <a:stCxn id="31753" idx="6"/>
            <a:endCxn id="31761" idx="2"/>
          </p:cNvCxnSpPr>
          <p:nvPr>
            <p:custDataLst>
              <p:tags r:id="rId15"/>
            </p:custDataLst>
          </p:nvPr>
        </p:nvCxnSpPr>
        <p:spPr bwMode="auto">
          <a:xfrm flipV="1">
            <a:off x="3735388" y="2065338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3" name="AutoShape 37"/>
          <p:cNvCxnSpPr>
            <a:cxnSpLocks noChangeShapeType="1"/>
            <a:stCxn id="31751" idx="6"/>
            <a:endCxn id="31764" idx="2"/>
          </p:cNvCxnSpPr>
          <p:nvPr>
            <p:custDataLst>
              <p:tags r:id="rId16"/>
            </p:custDataLst>
          </p:nvPr>
        </p:nvCxnSpPr>
        <p:spPr bwMode="auto">
          <a:xfrm>
            <a:off x="2481263" y="2420938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4" name="Oval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79713" y="28717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341</a:t>
            </a:r>
          </a:p>
        </p:txBody>
      </p:sp>
      <p:sp>
        <p:nvSpPr>
          <p:cNvPr id="31765" name="Oval 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14800" y="27178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312</a:t>
            </a:r>
          </a:p>
        </p:txBody>
      </p:sp>
      <p:cxnSp>
        <p:nvCxnSpPr>
          <p:cNvPr id="31766" name="AutoShape 26"/>
          <p:cNvCxnSpPr>
            <a:cxnSpLocks noChangeShapeType="1"/>
            <a:stCxn id="31753" idx="6"/>
            <a:endCxn id="31765" idx="2"/>
          </p:cNvCxnSpPr>
          <p:nvPr>
            <p:custDataLst>
              <p:tags r:id="rId19"/>
            </p:custDataLst>
          </p:nvPr>
        </p:nvCxnSpPr>
        <p:spPr bwMode="auto">
          <a:xfrm>
            <a:off x="3735388" y="2420938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6"/>
          <p:cNvCxnSpPr>
            <a:cxnSpLocks noChangeShapeType="1"/>
            <a:stCxn id="31761" idx="4"/>
            <a:endCxn id="31765" idx="0"/>
          </p:cNvCxnSpPr>
          <p:nvPr>
            <p:custDataLst>
              <p:tags r:id="rId20"/>
            </p:custDataLst>
          </p:nvPr>
        </p:nvCxnSpPr>
        <p:spPr bwMode="auto">
          <a:xfrm rot="5400000">
            <a:off x="4398169" y="2523332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8" name="Oval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51313" y="39385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352</a:t>
            </a:r>
          </a:p>
        </p:txBody>
      </p:sp>
      <p:cxnSp>
        <p:nvCxnSpPr>
          <p:cNvPr id="31769" name="AutoShape 26"/>
          <p:cNvCxnSpPr>
            <a:cxnSpLocks noChangeShapeType="1"/>
            <a:stCxn id="31761" idx="6"/>
            <a:endCxn id="31755" idx="1"/>
          </p:cNvCxnSpPr>
          <p:nvPr>
            <p:custDataLst>
              <p:tags r:id="rId22"/>
            </p:custDataLst>
          </p:nvPr>
        </p:nvCxnSpPr>
        <p:spPr bwMode="auto">
          <a:xfrm>
            <a:off x="5070475" y="2065338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0" name="AutoShape 26"/>
          <p:cNvCxnSpPr>
            <a:cxnSpLocks noChangeShapeType="1"/>
            <a:endCxn id="31755" idx="2"/>
          </p:cNvCxnSpPr>
          <p:nvPr>
            <p:custDataLst>
              <p:tags r:id="rId23"/>
            </p:custDataLst>
          </p:nvPr>
        </p:nvCxnSpPr>
        <p:spPr bwMode="auto">
          <a:xfrm>
            <a:off x="3810000" y="3776663"/>
            <a:ext cx="16764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1" name="Oval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6075" y="29718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MATH</a:t>
            </a:r>
          </a:p>
          <a:p>
            <a:pPr algn="ctr"/>
            <a:r>
              <a:rPr lang="en-US" sz="1400"/>
              <a:t>126</a:t>
            </a:r>
          </a:p>
        </p:txBody>
      </p:sp>
      <p:cxnSp>
        <p:nvCxnSpPr>
          <p:cNvPr id="31772" name="AutoShape 16"/>
          <p:cNvCxnSpPr>
            <a:cxnSpLocks noChangeShapeType="1"/>
            <a:stCxn id="31771" idx="7"/>
            <a:endCxn id="31751" idx="3"/>
          </p:cNvCxnSpPr>
          <p:nvPr>
            <p:custDataLst>
              <p:tags r:id="rId25"/>
            </p:custDataLst>
          </p:nvPr>
        </p:nvCxnSpPr>
        <p:spPr bwMode="auto">
          <a:xfrm rot="5400000" flipH="1" flipV="1">
            <a:off x="1193006" y="2574132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3" name="Oval 1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451475" y="1381125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440</a:t>
            </a:r>
          </a:p>
        </p:txBody>
      </p:sp>
      <p:sp>
        <p:nvSpPr>
          <p:cNvPr id="53" name="TextBox 52"/>
          <p:cNvSpPr txBox="1"/>
          <p:nvPr>
            <p:custDataLst>
              <p:tags r:id="rId27"/>
            </p:custDataLst>
          </p:nvPr>
        </p:nvSpPr>
        <p:spPr>
          <a:xfrm flipH="1">
            <a:off x="5832475" y="2057400"/>
            <a:ext cx="4111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…</a:t>
            </a:r>
          </a:p>
        </p:txBody>
      </p:sp>
      <p:cxnSp>
        <p:nvCxnSpPr>
          <p:cNvPr id="31775" name="AutoShape 26"/>
          <p:cNvCxnSpPr>
            <a:cxnSpLocks noChangeShapeType="1"/>
            <a:endCxn id="31773" idx="2"/>
          </p:cNvCxnSpPr>
          <p:nvPr>
            <p:custDataLst>
              <p:tags r:id="rId28"/>
            </p:custDataLst>
          </p:nvPr>
        </p:nvCxnSpPr>
        <p:spPr bwMode="auto">
          <a:xfrm flipV="1">
            <a:off x="4691063" y="1643063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" name="Content Placeholder 2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6858000" y="609600"/>
            <a:ext cx="19050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2000" dirty="0" smtClean="0"/>
              <a:t>Output:</a:t>
            </a:r>
          </a:p>
          <a:p>
            <a:pPr algn="ctr">
              <a:buFontTx/>
              <a:buNone/>
            </a:pPr>
            <a:r>
              <a:rPr lang="en-US" sz="2000" dirty="0" smtClean="0"/>
              <a:t>126</a:t>
            </a:r>
          </a:p>
          <a:p>
            <a:pPr algn="ctr">
              <a:buFontTx/>
              <a:buNone/>
            </a:pPr>
            <a:r>
              <a:rPr lang="en-US" sz="2000" dirty="0" smtClean="0"/>
              <a:t>142</a:t>
            </a:r>
          </a:p>
          <a:p>
            <a:pPr algn="ctr">
              <a:buFontTx/>
              <a:buNone/>
            </a:pPr>
            <a:r>
              <a:rPr lang="en-US" sz="2000" dirty="0" smtClean="0"/>
              <a:t>143</a:t>
            </a:r>
          </a:p>
          <a:p>
            <a:pPr algn="ctr">
              <a:buFontTx/>
              <a:buNone/>
            </a:pPr>
            <a:r>
              <a:rPr lang="en-US" sz="2000" dirty="0" smtClean="0"/>
              <a:t>311</a:t>
            </a:r>
          </a:p>
          <a:p>
            <a:pPr algn="ctr">
              <a:buFontTx/>
              <a:buNone/>
            </a:pPr>
            <a:r>
              <a:rPr lang="en-US" sz="2000" dirty="0" smtClean="0"/>
              <a:t>331</a:t>
            </a:r>
          </a:p>
          <a:p>
            <a:pPr algn="ctr">
              <a:buFontTx/>
              <a:buNone/>
            </a:pPr>
            <a:r>
              <a:rPr lang="en-US" sz="2000" dirty="0" smtClean="0"/>
              <a:t>332</a:t>
            </a:r>
          </a:p>
          <a:p>
            <a:pPr algn="ctr">
              <a:buFontTx/>
              <a:buNone/>
            </a:pPr>
            <a:r>
              <a:rPr lang="en-US" sz="2000" dirty="0" smtClean="0"/>
              <a:t>312</a:t>
            </a:r>
          </a:p>
          <a:p>
            <a:pPr algn="ctr">
              <a:buFontTx/>
              <a:buNone/>
            </a:pPr>
            <a:r>
              <a:rPr lang="en-US" sz="2000" dirty="0" smtClean="0"/>
              <a:t>341</a:t>
            </a:r>
          </a:p>
          <a:p>
            <a:pPr algn="ctr">
              <a:buFontTx/>
              <a:buNone/>
            </a:pPr>
            <a:r>
              <a:rPr lang="en-US" sz="2000" dirty="0" smtClean="0"/>
              <a:t>351</a:t>
            </a:r>
          </a:p>
        </p:txBody>
      </p:sp>
    </p:spTree>
    <p:extLst>
      <p:ext uri="{BB962C8B-B14F-4D97-AF65-F5344CB8AC3E}">
        <p14:creationId xmlns:p14="http://schemas.microsoft.com/office/powerpoint/2010/main" val="222926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48</a:t>
            </a:fld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381000" y="4648200"/>
            <a:ext cx="876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Node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 126 </a:t>
            </a: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142 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143 311 312 331 332 333 341 351 352 440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Removed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? x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      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In-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deg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0   0   2   1   2   1   1   2   1   1   1   1</a:t>
            </a:r>
            <a:endParaRPr lang="en-US" sz="200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1   0   1   0   0   1   0   0   0   0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0       0           0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75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2159000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142</a:t>
            </a:r>
          </a:p>
        </p:txBody>
      </p:sp>
      <p:sp>
        <p:nvSpPr>
          <p:cNvPr id="3175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7175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143</a:t>
            </a:r>
          </a:p>
        </p:txBody>
      </p:sp>
      <p:sp>
        <p:nvSpPr>
          <p:cNvPr id="3175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81300" y="1371600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331</a:t>
            </a:r>
          </a:p>
        </p:txBody>
      </p:sp>
      <p:sp>
        <p:nvSpPr>
          <p:cNvPr id="3175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81300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311</a:t>
            </a:r>
          </a:p>
        </p:txBody>
      </p:sp>
      <p:sp>
        <p:nvSpPr>
          <p:cNvPr id="3175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9400" y="3548063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351</a:t>
            </a:r>
          </a:p>
        </p:txBody>
      </p:sp>
      <p:sp>
        <p:nvSpPr>
          <p:cNvPr id="31755" name="Oval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86400" y="3548063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333</a:t>
            </a:r>
          </a:p>
        </p:txBody>
      </p:sp>
      <p:cxnSp>
        <p:nvCxnSpPr>
          <p:cNvPr id="31756" name="AutoShape 16"/>
          <p:cNvCxnSpPr>
            <a:cxnSpLocks noChangeShapeType="1"/>
            <a:stCxn id="31750" idx="6"/>
            <a:endCxn id="31751" idx="2"/>
          </p:cNvCxnSpPr>
          <p:nvPr>
            <p:custDataLst>
              <p:tags r:id="rId9"/>
            </p:custDataLst>
          </p:nvPr>
        </p:nvCxnSpPr>
        <p:spPr bwMode="auto">
          <a:xfrm>
            <a:off x="1260475" y="24209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7"/>
          <p:cNvCxnSpPr>
            <a:cxnSpLocks noChangeShapeType="1"/>
            <a:stCxn id="31751" idx="6"/>
            <a:endCxn id="31753" idx="2"/>
          </p:cNvCxnSpPr>
          <p:nvPr>
            <p:custDataLst>
              <p:tags r:id="rId10"/>
            </p:custDataLst>
          </p:nvPr>
        </p:nvCxnSpPr>
        <p:spPr bwMode="auto">
          <a:xfrm>
            <a:off x="2481263" y="2420938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8"/>
          <p:cNvCxnSpPr>
            <a:cxnSpLocks noChangeShapeType="1"/>
            <a:stCxn id="31751" idx="6"/>
            <a:endCxn id="31752" idx="2"/>
          </p:cNvCxnSpPr>
          <p:nvPr>
            <p:custDataLst>
              <p:tags r:id="rId11"/>
            </p:custDataLst>
          </p:nvPr>
        </p:nvCxnSpPr>
        <p:spPr bwMode="auto">
          <a:xfrm flipV="1">
            <a:off x="2481263" y="1633538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9" name="AutoShape 20"/>
          <p:cNvCxnSpPr>
            <a:cxnSpLocks noChangeShapeType="1"/>
            <a:stCxn id="31754" idx="5"/>
            <a:endCxn id="31768" idx="2"/>
          </p:cNvCxnSpPr>
          <p:nvPr>
            <p:custDataLst>
              <p:tags r:id="rId12"/>
            </p:custDataLst>
          </p:nvPr>
        </p:nvCxnSpPr>
        <p:spPr bwMode="auto">
          <a:xfrm rot="16200000" flipH="1">
            <a:off x="3790157" y="3839369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0" name="AutoShape 21"/>
          <p:cNvCxnSpPr>
            <a:cxnSpLocks noChangeShapeType="1"/>
            <a:stCxn id="31751" idx="6"/>
            <a:endCxn id="31754" idx="2"/>
          </p:cNvCxnSpPr>
          <p:nvPr>
            <p:custDataLst>
              <p:tags r:id="rId13"/>
            </p:custDataLst>
          </p:nvPr>
        </p:nvCxnSpPr>
        <p:spPr bwMode="auto">
          <a:xfrm>
            <a:off x="2481263" y="2420938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Oval 2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14800" y="18034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332</a:t>
            </a:r>
          </a:p>
        </p:txBody>
      </p:sp>
      <p:cxnSp>
        <p:nvCxnSpPr>
          <p:cNvPr id="31762" name="AutoShape 26"/>
          <p:cNvCxnSpPr>
            <a:cxnSpLocks noChangeShapeType="1"/>
            <a:stCxn id="31753" idx="6"/>
            <a:endCxn id="31761" idx="2"/>
          </p:cNvCxnSpPr>
          <p:nvPr>
            <p:custDataLst>
              <p:tags r:id="rId15"/>
            </p:custDataLst>
          </p:nvPr>
        </p:nvCxnSpPr>
        <p:spPr bwMode="auto">
          <a:xfrm flipV="1">
            <a:off x="3735388" y="2065338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3" name="AutoShape 37"/>
          <p:cNvCxnSpPr>
            <a:cxnSpLocks noChangeShapeType="1"/>
            <a:stCxn id="31751" idx="6"/>
            <a:endCxn id="31764" idx="2"/>
          </p:cNvCxnSpPr>
          <p:nvPr>
            <p:custDataLst>
              <p:tags r:id="rId16"/>
            </p:custDataLst>
          </p:nvPr>
        </p:nvCxnSpPr>
        <p:spPr bwMode="auto">
          <a:xfrm>
            <a:off x="2481263" y="2420938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4" name="Oval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79713" y="28717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341</a:t>
            </a:r>
          </a:p>
        </p:txBody>
      </p:sp>
      <p:sp>
        <p:nvSpPr>
          <p:cNvPr id="31765" name="Oval 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14800" y="27178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312</a:t>
            </a:r>
          </a:p>
        </p:txBody>
      </p:sp>
      <p:cxnSp>
        <p:nvCxnSpPr>
          <p:cNvPr id="31766" name="AutoShape 26"/>
          <p:cNvCxnSpPr>
            <a:cxnSpLocks noChangeShapeType="1"/>
            <a:stCxn id="31753" idx="6"/>
            <a:endCxn id="31765" idx="2"/>
          </p:cNvCxnSpPr>
          <p:nvPr>
            <p:custDataLst>
              <p:tags r:id="rId19"/>
            </p:custDataLst>
          </p:nvPr>
        </p:nvCxnSpPr>
        <p:spPr bwMode="auto">
          <a:xfrm>
            <a:off x="3735388" y="2420938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6"/>
          <p:cNvCxnSpPr>
            <a:cxnSpLocks noChangeShapeType="1"/>
            <a:stCxn id="31761" idx="4"/>
            <a:endCxn id="31765" idx="0"/>
          </p:cNvCxnSpPr>
          <p:nvPr>
            <p:custDataLst>
              <p:tags r:id="rId20"/>
            </p:custDataLst>
          </p:nvPr>
        </p:nvCxnSpPr>
        <p:spPr bwMode="auto">
          <a:xfrm rot="5400000">
            <a:off x="4398169" y="2523332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8" name="Oval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51313" y="39385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352</a:t>
            </a:r>
          </a:p>
        </p:txBody>
      </p:sp>
      <p:cxnSp>
        <p:nvCxnSpPr>
          <p:cNvPr id="31769" name="AutoShape 26"/>
          <p:cNvCxnSpPr>
            <a:cxnSpLocks noChangeShapeType="1"/>
            <a:stCxn id="31761" idx="6"/>
            <a:endCxn id="31755" idx="1"/>
          </p:cNvCxnSpPr>
          <p:nvPr>
            <p:custDataLst>
              <p:tags r:id="rId22"/>
            </p:custDataLst>
          </p:nvPr>
        </p:nvCxnSpPr>
        <p:spPr bwMode="auto">
          <a:xfrm>
            <a:off x="5070475" y="2065338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0" name="AutoShape 26"/>
          <p:cNvCxnSpPr>
            <a:cxnSpLocks noChangeShapeType="1"/>
            <a:endCxn id="31755" idx="2"/>
          </p:cNvCxnSpPr>
          <p:nvPr>
            <p:custDataLst>
              <p:tags r:id="rId23"/>
            </p:custDataLst>
          </p:nvPr>
        </p:nvCxnSpPr>
        <p:spPr bwMode="auto">
          <a:xfrm>
            <a:off x="3810000" y="3776663"/>
            <a:ext cx="16764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1" name="Oval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6075" y="29718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MATH</a:t>
            </a:r>
          </a:p>
          <a:p>
            <a:pPr algn="ctr"/>
            <a:r>
              <a:rPr lang="en-US" sz="1400"/>
              <a:t>126</a:t>
            </a:r>
          </a:p>
        </p:txBody>
      </p:sp>
      <p:cxnSp>
        <p:nvCxnSpPr>
          <p:cNvPr id="31772" name="AutoShape 16"/>
          <p:cNvCxnSpPr>
            <a:cxnSpLocks noChangeShapeType="1"/>
            <a:stCxn id="31771" idx="7"/>
            <a:endCxn id="31751" idx="3"/>
          </p:cNvCxnSpPr>
          <p:nvPr>
            <p:custDataLst>
              <p:tags r:id="rId25"/>
            </p:custDataLst>
          </p:nvPr>
        </p:nvCxnSpPr>
        <p:spPr bwMode="auto">
          <a:xfrm rot="5400000" flipH="1" flipV="1">
            <a:off x="1193006" y="2574132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3" name="Oval 1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451475" y="1381125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440</a:t>
            </a:r>
          </a:p>
        </p:txBody>
      </p:sp>
      <p:sp>
        <p:nvSpPr>
          <p:cNvPr id="53" name="TextBox 52"/>
          <p:cNvSpPr txBox="1"/>
          <p:nvPr>
            <p:custDataLst>
              <p:tags r:id="rId27"/>
            </p:custDataLst>
          </p:nvPr>
        </p:nvSpPr>
        <p:spPr>
          <a:xfrm flipH="1">
            <a:off x="5832475" y="2057400"/>
            <a:ext cx="4111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…</a:t>
            </a:r>
          </a:p>
        </p:txBody>
      </p:sp>
      <p:cxnSp>
        <p:nvCxnSpPr>
          <p:cNvPr id="31775" name="AutoShape 26"/>
          <p:cNvCxnSpPr>
            <a:cxnSpLocks noChangeShapeType="1"/>
            <a:endCxn id="31773" idx="2"/>
          </p:cNvCxnSpPr>
          <p:nvPr>
            <p:custDataLst>
              <p:tags r:id="rId28"/>
            </p:custDataLst>
          </p:nvPr>
        </p:nvCxnSpPr>
        <p:spPr bwMode="auto">
          <a:xfrm flipV="1">
            <a:off x="4691063" y="1643063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" name="Content Placeholder 2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6858000" y="609600"/>
            <a:ext cx="19050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2000" dirty="0" smtClean="0"/>
              <a:t>Output:</a:t>
            </a:r>
          </a:p>
          <a:p>
            <a:pPr algn="ctr">
              <a:buFontTx/>
              <a:buNone/>
            </a:pPr>
            <a:r>
              <a:rPr lang="en-US" sz="2000" dirty="0" smtClean="0"/>
              <a:t>126</a:t>
            </a:r>
          </a:p>
          <a:p>
            <a:pPr algn="ctr">
              <a:buFontTx/>
              <a:buNone/>
            </a:pPr>
            <a:r>
              <a:rPr lang="en-US" sz="2000" dirty="0" smtClean="0"/>
              <a:t>142</a:t>
            </a:r>
          </a:p>
          <a:p>
            <a:pPr algn="ctr">
              <a:buFontTx/>
              <a:buNone/>
            </a:pPr>
            <a:r>
              <a:rPr lang="en-US" sz="2000" dirty="0" smtClean="0"/>
              <a:t>143</a:t>
            </a:r>
          </a:p>
          <a:p>
            <a:pPr algn="ctr">
              <a:buFontTx/>
              <a:buNone/>
            </a:pPr>
            <a:r>
              <a:rPr lang="en-US" sz="2000" dirty="0" smtClean="0"/>
              <a:t>311</a:t>
            </a:r>
          </a:p>
          <a:p>
            <a:pPr algn="ctr">
              <a:buFontTx/>
              <a:buNone/>
            </a:pPr>
            <a:r>
              <a:rPr lang="en-US" sz="2000" dirty="0" smtClean="0"/>
              <a:t>331</a:t>
            </a:r>
          </a:p>
          <a:p>
            <a:pPr algn="ctr">
              <a:buFontTx/>
              <a:buNone/>
            </a:pPr>
            <a:r>
              <a:rPr lang="en-US" sz="2000" dirty="0" smtClean="0"/>
              <a:t>332</a:t>
            </a:r>
          </a:p>
          <a:p>
            <a:pPr algn="ctr">
              <a:buFontTx/>
              <a:buNone/>
            </a:pPr>
            <a:r>
              <a:rPr lang="en-US" sz="2000" dirty="0" smtClean="0"/>
              <a:t>312</a:t>
            </a:r>
          </a:p>
          <a:p>
            <a:pPr algn="ctr">
              <a:buFontTx/>
              <a:buNone/>
            </a:pPr>
            <a:r>
              <a:rPr lang="en-US" sz="2000" dirty="0" smtClean="0"/>
              <a:t>341</a:t>
            </a:r>
          </a:p>
          <a:p>
            <a:pPr algn="ctr">
              <a:buFontTx/>
              <a:buNone/>
            </a:pPr>
            <a:r>
              <a:rPr lang="en-US" sz="2000" dirty="0" smtClean="0"/>
              <a:t>351</a:t>
            </a:r>
          </a:p>
          <a:p>
            <a:pPr algn="ctr">
              <a:buFontTx/>
              <a:buNone/>
            </a:pPr>
            <a:r>
              <a:rPr lang="en-US" sz="2000" dirty="0" smtClean="0"/>
              <a:t>333</a:t>
            </a:r>
          </a:p>
        </p:txBody>
      </p:sp>
    </p:spTree>
    <p:extLst>
      <p:ext uri="{BB962C8B-B14F-4D97-AF65-F5344CB8AC3E}">
        <p14:creationId xmlns:p14="http://schemas.microsoft.com/office/powerpoint/2010/main" val="85044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49</a:t>
            </a:fld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381000" y="4648200"/>
            <a:ext cx="876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Node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 126 </a:t>
            </a: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142 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143 311 312 331 332 333 341 351 352 440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Removed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? x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   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In-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deg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0   0   2   1   2   1   1   2   1   1   1   1</a:t>
            </a:r>
            <a:endParaRPr lang="en-US" sz="200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1   0   1   0   0   1   0   0   0   0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0       0           0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75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2159000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142</a:t>
            </a:r>
          </a:p>
        </p:txBody>
      </p:sp>
      <p:sp>
        <p:nvSpPr>
          <p:cNvPr id="3175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7175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143</a:t>
            </a:r>
          </a:p>
        </p:txBody>
      </p:sp>
      <p:sp>
        <p:nvSpPr>
          <p:cNvPr id="3175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81300" y="1371600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331</a:t>
            </a:r>
          </a:p>
        </p:txBody>
      </p:sp>
      <p:sp>
        <p:nvSpPr>
          <p:cNvPr id="3175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81300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311</a:t>
            </a:r>
          </a:p>
        </p:txBody>
      </p:sp>
      <p:sp>
        <p:nvSpPr>
          <p:cNvPr id="3175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9400" y="3548063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351</a:t>
            </a:r>
          </a:p>
        </p:txBody>
      </p:sp>
      <p:sp>
        <p:nvSpPr>
          <p:cNvPr id="31755" name="Oval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86400" y="3548063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333</a:t>
            </a:r>
          </a:p>
        </p:txBody>
      </p:sp>
      <p:cxnSp>
        <p:nvCxnSpPr>
          <p:cNvPr id="31756" name="AutoShape 16"/>
          <p:cNvCxnSpPr>
            <a:cxnSpLocks noChangeShapeType="1"/>
            <a:stCxn id="31750" idx="6"/>
            <a:endCxn id="31751" idx="2"/>
          </p:cNvCxnSpPr>
          <p:nvPr>
            <p:custDataLst>
              <p:tags r:id="rId9"/>
            </p:custDataLst>
          </p:nvPr>
        </p:nvCxnSpPr>
        <p:spPr bwMode="auto">
          <a:xfrm>
            <a:off x="1260475" y="24209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7"/>
          <p:cNvCxnSpPr>
            <a:cxnSpLocks noChangeShapeType="1"/>
            <a:stCxn id="31751" idx="6"/>
            <a:endCxn id="31753" idx="2"/>
          </p:cNvCxnSpPr>
          <p:nvPr>
            <p:custDataLst>
              <p:tags r:id="rId10"/>
            </p:custDataLst>
          </p:nvPr>
        </p:nvCxnSpPr>
        <p:spPr bwMode="auto">
          <a:xfrm>
            <a:off x="2481263" y="2420938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8"/>
          <p:cNvCxnSpPr>
            <a:cxnSpLocks noChangeShapeType="1"/>
            <a:stCxn id="31751" idx="6"/>
            <a:endCxn id="31752" idx="2"/>
          </p:cNvCxnSpPr>
          <p:nvPr>
            <p:custDataLst>
              <p:tags r:id="rId11"/>
            </p:custDataLst>
          </p:nvPr>
        </p:nvCxnSpPr>
        <p:spPr bwMode="auto">
          <a:xfrm flipV="1">
            <a:off x="2481263" y="1633538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9" name="AutoShape 20"/>
          <p:cNvCxnSpPr>
            <a:cxnSpLocks noChangeShapeType="1"/>
            <a:stCxn id="31754" idx="5"/>
            <a:endCxn id="31768" idx="2"/>
          </p:cNvCxnSpPr>
          <p:nvPr>
            <p:custDataLst>
              <p:tags r:id="rId12"/>
            </p:custDataLst>
          </p:nvPr>
        </p:nvCxnSpPr>
        <p:spPr bwMode="auto">
          <a:xfrm rot="16200000" flipH="1">
            <a:off x="3790157" y="3839369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0" name="AutoShape 21"/>
          <p:cNvCxnSpPr>
            <a:cxnSpLocks noChangeShapeType="1"/>
            <a:stCxn id="31751" idx="6"/>
            <a:endCxn id="31754" idx="2"/>
          </p:cNvCxnSpPr>
          <p:nvPr>
            <p:custDataLst>
              <p:tags r:id="rId13"/>
            </p:custDataLst>
          </p:nvPr>
        </p:nvCxnSpPr>
        <p:spPr bwMode="auto">
          <a:xfrm>
            <a:off x="2481263" y="2420938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Oval 2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14800" y="18034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332</a:t>
            </a:r>
          </a:p>
        </p:txBody>
      </p:sp>
      <p:cxnSp>
        <p:nvCxnSpPr>
          <p:cNvPr id="31762" name="AutoShape 26"/>
          <p:cNvCxnSpPr>
            <a:cxnSpLocks noChangeShapeType="1"/>
            <a:stCxn id="31753" idx="6"/>
            <a:endCxn id="31761" idx="2"/>
          </p:cNvCxnSpPr>
          <p:nvPr>
            <p:custDataLst>
              <p:tags r:id="rId15"/>
            </p:custDataLst>
          </p:nvPr>
        </p:nvCxnSpPr>
        <p:spPr bwMode="auto">
          <a:xfrm flipV="1">
            <a:off x="3735388" y="2065338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3" name="AutoShape 37"/>
          <p:cNvCxnSpPr>
            <a:cxnSpLocks noChangeShapeType="1"/>
            <a:stCxn id="31751" idx="6"/>
            <a:endCxn id="31764" idx="2"/>
          </p:cNvCxnSpPr>
          <p:nvPr>
            <p:custDataLst>
              <p:tags r:id="rId16"/>
            </p:custDataLst>
          </p:nvPr>
        </p:nvCxnSpPr>
        <p:spPr bwMode="auto">
          <a:xfrm>
            <a:off x="2481263" y="2420938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4" name="Oval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79713" y="28717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341</a:t>
            </a:r>
          </a:p>
        </p:txBody>
      </p:sp>
      <p:sp>
        <p:nvSpPr>
          <p:cNvPr id="31765" name="Oval 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14800" y="27178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312</a:t>
            </a:r>
          </a:p>
        </p:txBody>
      </p:sp>
      <p:cxnSp>
        <p:nvCxnSpPr>
          <p:cNvPr id="31766" name="AutoShape 26"/>
          <p:cNvCxnSpPr>
            <a:cxnSpLocks noChangeShapeType="1"/>
            <a:stCxn id="31753" idx="6"/>
            <a:endCxn id="31765" idx="2"/>
          </p:cNvCxnSpPr>
          <p:nvPr>
            <p:custDataLst>
              <p:tags r:id="rId19"/>
            </p:custDataLst>
          </p:nvPr>
        </p:nvCxnSpPr>
        <p:spPr bwMode="auto">
          <a:xfrm>
            <a:off x="3735388" y="2420938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6"/>
          <p:cNvCxnSpPr>
            <a:cxnSpLocks noChangeShapeType="1"/>
            <a:stCxn id="31761" idx="4"/>
            <a:endCxn id="31765" idx="0"/>
          </p:cNvCxnSpPr>
          <p:nvPr>
            <p:custDataLst>
              <p:tags r:id="rId20"/>
            </p:custDataLst>
          </p:nvPr>
        </p:nvCxnSpPr>
        <p:spPr bwMode="auto">
          <a:xfrm rot="5400000">
            <a:off x="4398169" y="2523332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8" name="Oval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51313" y="39385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352</a:t>
            </a:r>
          </a:p>
        </p:txBody>
      </p:sp>
      <p:cxnSp>
        <p:nvCxnSpPr>
          <p:cNvPr id="31769" name="AutoShape 26"/>
          <p:cNvCxnSpPr>
            <a:cxnSpLocks noChangeShapeType="1"/>
            <a:stCxn id="31761" idx="6"/>
            <a:endCxn id="31755" idx="1"/>
          </p:cNvCxnSpPr>
          <p:nvPr>
            <p:custDataLst>
              <p:tags r:id="rId22"/>
            </p:custDataLst>
          </p:nvPr>
        </p:nvCxnSpPr>
        <p:spPr bwMode="auto">
          <a:xfrm>
            <a:off x="5070475" y="2065338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0" name="AutoShape 26"/>
          <p:cNvCxnSpPr>
            <a:cxnSpLocks noChangeShapeType="1"/>
            <a:endCxn id="31755" idx="2"/>
          </p:cNvCxnSpPr>
          <p:nvPr>
            <p:custDataLst>
              <p:tags r:id="rId23"/>
            </p:custDataLst>
          </p:nvPr>
        </p:nvCxnSpPr>
        <p:spPr bwMode="auto">
          <a:xfrm>
            <a:off x="3810000" y="3776663"/>
            <a:ext cx="16764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1" name="Oval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6075" y="29718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MATH</a:t>
            </a:r>
          </a:p>
          <a:p>
            <a:pPr algn="ctr"/>
            <a:r>
              <a:rPr lang="en-US" sz="1400"/>
              <a:t>126</a:t>
            </a:r>
          </a:p>
        </p:txBody>
      </p:sp>
      <p:cxnSp>
        <p:nvCxnSpPr>
          <p:cNvPr id="31772" name="AutoShape 16"/>
          <p:cNvCxnSpPr>
            <a:cxnSpLocks noChangeShapeType="1"/>
            <a:stCxn id="31771" idx="7"/>
            <a:endCxn id="31751" idx="3"/>
          </p:cNvCxnSpPr>
          <p:nvPr>
            <p:custDataLst>
              <p:tags r:id="rId25"/>
            </p:custDataLst>
          </p:nvPr>
        </p:nvCxnSpPr>
        <p:spPr bwMode="auto">
          <a:xfrm rot="5400000" flipH="1" flipV="1">
            <a:off x="1193006" y="2574132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3" name="Oval 1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451475" y="1381125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440</a:t>
            </a:r>
          </a:p>
        </p:txBody>
      </p:sp>
      <p:sp>
        <p:nvSpPr>
          <p:cNvPr id="53" name="TextBox 52"/>
          <p:cNvSpPr txBox="1"/>
          <p:nvPr>
            <p:custDataLst>
              <p:tags r:id="rId27"/>
            </p:custDataLst>
          </p:nvPr>
        </p:nvSpPr>
        <p:spPr>
          <a:xfrm flipH="1">
            <a:off x="5832475" y="2057400"/>
            <a:ext cx="4111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…</a:t>
            </a:r>
          </a:p>
        </p:txBody>
      </p:sp>
      <p:cxnSp>
        <p:nvCxnSpPr>
          <p:cNvPr id="31775" name="AutoShape 26"/>
          <p:cNvCxnSpPr>
            <a:cxnSpLocks noChangeShapeType="1"/>
            <a:endCxn id="31773" idx="2"/>
          </p:cNvCxnSpPr>
          <p:nvPr>
            <p:custDataLst>
              <p:tags r:id="rId28"/>
            </p:custDataLst>
          </p:nvPr>
        </p:nvCxnSpPr>
        <p:spPr bwMode="auto">
          <a:xfrm flipV="1">
            <a:off x="4691063" y="1643063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" name="Content Placeholder 2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6858000" y="609600"/>
            <a:ext cx="19050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2000" dirty="0" smtClean="0"/>
              <a:t>Output:</a:t>
            </a:r>
          </a:p>
          <a:p>
            <a:pPr algn="ctr">
              <a:buFontTx/>
              <a:buNone/>
            </a:pPr>
            <a:r>
              <a:rPr lang="en-US" sz="2000" dirty="0" smtClean="0"/>
              <a:t>126</a:t>
            </a:r>
          </a:p>
          <a:p>
            <a:pPr algn="ctr">
              <a:buFontTx/>
              <a:buNone/>
            </a:pPr>
            <a:r>
              <a:rPr lang="en-US" sz="2000" dirty="0" smtClean="0"/>
              <a:t>142</a:t>
            </a:r>
          </a:p>
          <a:p>
            <a:pPr algn="ctr">
              <a:buFontTx/>
              <a:buNone/>
            </a:pPr>
            <a:r>
              <a:rPr lang="en-US" sz="2000" dirty="0" smtClean="0"/>
              <a:t>143</a:t>
            </a:r>
          </a:p>
          <a:p>
            <a:pPr algn="ctr">
              <a:buFontTx/>
              <a:buNone/>
            </a:pPr>
            <a:r>
              <a:rPr lang="en-US" sz="2000" dirty="0" smtClean="0"/>
              <a:t>311</a:t>
            </a:r>
          </a:p>
          <a:p>
            <a:pPr algn="ctr">
              <a:buFontTx/>
              <a:buNone/>
            </a:pPr>
            <a:r>
              <a:rPr lang="en-US" sz="2000" dirty="0" smtClean="0"/>
              <a:t>331</a:t>
            </a:r>
          </a:p>
          <a:p>
            <a:pPr algn="ctr">
              <a:buFontTx/>
              <a:buNone/>
            </a:pPr>
            <a:r>
              <a:rPr lang="en-US" sz="2000" dirty="0" smtClean="0"/>
              <a:t>332</a:t>
            </a:r>
          </a:p>
          <a:p>
            <a:pPr algn="ctr">
              <a:buFontTx/>
              <a:buNone/>
            </a:pPr>
            <a:r>
              <a:rPr lang="en-US" sz="2000" dirty="0" smtClean="0"/>
              <a:t>312</a:t>
            </a:r>
          </a:p>
          <a:p>
            <a:pPr algn="ctr">
              <a:buFontTx/>
              <a:buNone/>
            </a:pPr>
            <a:r>
              <a:rPr lang="en-US" sz="2000" dirty="0" smtClean="0"/>
              <a:t>341</a:t>
            </a:r>
          </a:p>
          <a:p>
            <a:pPr algn="ctr">
              <a:buFontTx/>
              <a:buNone/>
            </a:pPr>
            <a:r>
              <a:rPr lang="en-US" sz="2000" dirty="0" smtClean="0"/>
              <a:t>351</a:t>
            </a:r>
          </a:p>
          <a:p>
            <a:pPr algn="ctr">
              <a:buNone/>
            </a:pPr>
            <a:r>
              <a:rPr lang="en-US" sz="2000" dirty="0" smtClean="0"/>
              <a:t>333</a:t>
            </a:r>
          </a:p>
          <a:p>
            <a:pPr algn="ctr">
              <a:buFontTx/>
              <a:buNone/>
            </a:pPr>
            <a:endParaRPr lang="en-US" sz="2000" dirty="0" smtClean="0"/>
          </a:p>
        </p:txBody>
      </p:sp>
      <p:sp>
        <p:nvSpPr>
          <p:cNvPr id="34" name="Content Placeholder 2"/>
          <p:cNvSpPr txBox="1">
            <a:spLocks/>
          </p:cNvSpPr>
          <p:nvPr>
            <p:custDataLst>
              <p:tags r:id="rId30"/>
            </p:custDataLst>
          </p:nvPr>
        </p:nvSpPr>
        <p:spPr>
          <a:xfrm>
            <a:off x="7827433" y="609600"/>
            <a:ext cx="13335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en-US" sz="2000" dirty="0" smtClean="0"/>
          </a:p>
          <a:p>
            <a:pPr algn="ctr">
              <a:buFontTx/>
              <a:buNone/>
            </a:pPr>
            <a:r>
              <a:rPr lang="en-US" sz="2000" dirty="0" smtClean="0"/>
              <a:t>352</a:t>
            </a:r>
          </a:p>
          <a:p>
            <a:pPr algn="ctr">
              <a:buFontTx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5044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Adjacency Matrix Properties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  <a:tabLst>
                <a:tab pos="463550" algn="l"/>
              </a:tabLst>
            </a:pPr>
            <a:r>
              <a:rPr lang="en-US" sz="1800" dirty="0" smtClean="0"/>
              <a:t>Run </a:t>
            </a:r>
            <a:r>
              <a:rPr lang="en-US" sz="1800" dirty="0" smtClean="0"/>
              <a:t>time </a:t>
            </a:r>
            <a:r>
              <a:rPr lang="en-US" sz="1800" dirty="0" smtClean="0"/>
              <a:t>to get </a:t>
            </a:r>
            <a:r>
              <a:rPr lang="en-US" sz="1800" dirty="0" smtClean="0"/>
              <a:t>a </a:t>
            </a:r>
            <a:r>
              <a:rPr lang="en-US" sz="1800" dirty="0" smtClean="0"/>
              <a:t>vertex v’s out-edges?</a:t>
            </a:r>
            <a:endParaRPr lang="en-US" sz="1800" dirty="0" smtClean="0"/>
          </a:p>
          <a:p>
            <a:pPr marL="0" indent="0">
              <a:spcBef>
                <a:spcPts val="300"/>
              </a:spcBef>
              <a:buNone/>
              <a:tabLst>
                <a:tab pos="463550" algn="l"/>
              </a:tabLst>
            </a:pPr>
            <a:r>
              <a:rPr lang="en-US" sz="1800" dirty="0" smtClean="0"/>
              <a:t>	</a:t>
            </a:r>
            <a:r>
              <a:rPr lang="en-US" sz="1800" dirty="0" smtClean="0">
                <a:solidFill>
                  <a:schemeClr val="accent2"/>
                </a:solidFill>
              </a:rPr>
              <a:t>O(|V|)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/>
              <a:t>iterate over v's row</a:t>
            </a:r>
          </a:p>
          <a:p>
            <a:pPr marL="0" indent="0">
              <a:spcBef>
                <a:spcPts val="300"/>
              </a:spcBef>
              <a:buNone/>
              <a:tabLst>
                <a:tab pos="463550" algn="l"/>
              </a:tabLst>
            </a:pPr>
            <a:endParaRPr lang="en-US" sz="400" dirty="0" smtClean="0"/>
          </a:p>
          <a:p>
            <a:pPr marL="0" indent="0">
              <a:spcBef>
                <a:spcPts val="300"/>
              </a:spcBef>
              <a:buNone/>
              <a:tabLst>
                <a:tab pos="463550" algn="l"/>
              </a:tabLst>
            </a:pPr>
            <a:r>
              <a:rPr lang="en-US" sz="1800" dirty="0" smtClean="0"/>
              <a:t>Run time to get a vertex v's in-edges?</a:t>
            </a:r>
          </a:p>
          <a:p>
            <a:pPr marL="0" indent="0">
              <a:spcBef>
                <a:spcPts val="300"/>
              </a:spcBef>
              <a:buNone/>
              <a:tabLst>
                <a:tab pos="463550" algn="l"/>
              </a:tabLst>
            </a:pPr>
            <a:r>
              <a:rPr lang="en-US" sz="1800" dirty="0"/>
              <a:t>	</a:t>
            </a:r>
            <a:r>
              <a:rPr lang="en-US" sz="1800" dirty="0">
                <a:solidFill>
                  <a:schemeClr val="accent2"/>
                </a:solidFill>
              </a:rPr>
              <a:t>O(|V|)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/>
              <a:t>iterate </a:t>
            </a:r>
            <a:r>
              <a:rPr lang="en-US" sz="1800" dirty="0"/>
              <a:t>over </a:t>
            </a:r>
            <a:r>
              <a:rPr lang="en-US" sz="1800" dirty="0" smtClean="0"/>
              <a:t>v's column</a:t>
            </a:r>
            <a:endParaRPr lang="en-US" sz="1800" dirty="0"/>
          </a:p>
          <a:p>
            <a:pPr marL="0" indent="0">
              <a:spcBef>
                <a:spcPts val="300"/>
              </a:spcBef>
              <a:buNone/>
              <a:tabLst>
                <a:tab pos="463550" algn="l"/>
              </a:tabLst>
            </a:pPr>
            <a:endParaRPr lang="en-US" sz="400" dirty="0" smtClean="0"/>
          </a:p>
          <a:p>
            <a:pPr marL="0" indent="0">
              <a:spcBef>
                <a:spcPts val="300"/>
              </a:spcBef>
              <a:buNone/>
              <a:tabLst>
                <a:tab pos="463550" algn="l"/>
              </a:tabLst>
            </a:pPr>
            <a:r>
              <a:rPr lang="en-US" sz="1800" dirty="0" smtClean="0"/>
              <a:t>Run </a:t>
            </a:r>
            <a:r>
              <a:rPr lang="en-US" sz="1800" dirty="0" smtClean="0"/>
              <a:t>time to d</a:t>
            </a:r>
            <a:r>
              <a:rPr lang="en-US" sz="1800" dirty="0" smtClean="0"/>
              <a:t>ecide </a:t>
            </a:r>
            <a:r>
              <a:rPr lang="en-US" sz="1800" dirty="0" smtClean="0"/>
              <a:t>if </a:t>
            </a:r>
            <a:r>
              <a:rPr lang="en-US" sz="1800" dirty="0" smtClean="0"/>
              <a:t>an </a:t>
            </a:r>
            <a:r>
              <a:rPr lang="en-US" sz="1800" dirty="0" smtClean="0"/>
              <a:t>edge (</a:t>
            </a:r>
            <a:r>
              <a:rPr lang="en-US" sz="1800" dirty="0" err="1" smtClean="0"/>
              <a:t>u,v</a:t>
            </a:r>
            <a:r>
              <a:rPr lang="en-US" sz="1800" dirty="0" smtClean="0"/>
              <a:t>) exists?</a:t>
            </a:r>
          </a:p>
          <a:p>
            <a:pPr marL="0" indent="0">
              <a:spcBef>
                <a:spcPts val="300"/>
              </a:spcBef>
              <a:buNone/>
              <a:tabLst>
                <a:tab pos="463550" algn="l"/>
              </a:tabLst>
            </a:pPr>
            <a:r>
              <a:rPr lang="en-US" sz="1800" dirty="0"/>
              <a:t>	</a:t>
            </a:r>
            <a:r>
              <a:rPr lang="en-US" sz="1800" dirty="0" smtClean="0">
                <a:solidFill>
                  <a:schemeClr val="accent2"/>
                </a:solidFill>
              </a:rPr>
              <a:t>O(1)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/>
              <a:t>direct lookup of M[u][v]</a:t>
            </a:r>
            <a:endParaRPr lang="en-US" sz="1800" dirty="0" smtClean="0"/>
          </a:p>
          <a:p>
            <a:pPr marL="0" indent="0">
              <a:spcBef>
                <a:spcPts val="300"/>
              </a:spcBef>
              <a:buNone/>
              <a:tabLst>
                <a:tab pos="463550" algn="l"/>
              </a:tabLst>
            </a:pPr>
            <a:endParaRPr lang="en-US" sz="400" dirty="0" smtClean="0"/>
          </a:p>
          <a:p>
            <a:pPr marL="0" indent="0">
              <a:spcBef>
                <a:spcPts val="300"/>
              </a:spcBef>
              <a:buNone/>
              <a:tabLst>
                <a:tab pos="463550" algn="l"/>
              </a:tabLst>
            </a:pPr>
            <a:r>
              <a:rPr lang="en-US" sz="1800" dirty="0" smtClean="0"/>
              <a:t>Run time to insert </a:t>
            </a:r>
            <a:r>
              <a:rPr lang="en-US" sz="1800" dirty="0" smtClean="0"/>
              <a:t>an </a:t>
            </a:r>
            <a:r>
              <a:rPr lang="en-US" sz="1800" dirty="0" smtClean="0"/>
              <a:t>edge (</a:t>
            </a:r>
            <a:r>
              <a:rPr lang="en-US" sz="1800" dirty="0" err="1" smtClean="0"/>
              <a:t>u,v</a:t>
            </a:r>
            <a:r>
              <a:rPr lang="en-US" sz="1800" dirty="0" smtClean="0"/>
              <a:t>)</a:t>
            </a:r>
            <a:r>
              <a:rPr lang="en-US" sz="1800" dirty="0" smtClean="0"/>
              <a:t>?</a:t>
            </a:r>
          </a:p>
          <a:p>
            <a:pPr marL="0" indent="0">
              <a:spcBef>
                <a:spcPts val="300"/>
              </a:spcBef>
              <a:buNone/>
              <a:tabLst>
                <a:tab pos="463550" algn="l"/>
              </a:tabLst>
            </a:pPr>
            <a:r>
              <a:rPr lang="en-US" sz="1800" dirty="0"/>
              <a:t>	</a:t>
            </a:r>
            <a:r>
              <a:rPr lang="en-US" sz="1800" dirty="0">
                <a:solidFill>
                  <a:schemeClr val="accent2"/>
                </a:solidFill>
              </a:rPr>
              <a:t>O(1) </a:t>
            </a:r>
            <a:r>
              <a:rPr lang="en-US" sz="1800" dirty="0">
                <a:sym typeface="Wingdings" pitchFamily="2" charset="2"/>
              </a:rPr>
              <a:t> </a:t>
            </a:r>
            <a:r>
              <a:rPr lang="en-US" sz="1800" dirty="0" smtClean="0"/>
              <a:t>set M[u][</a:t>
            </a:r>
            <a:r>
              <a:rPr lang="en-US" sz="1800" dirty="0"/>
              <a:t>v</a:t>
            </a:r>
            <a:r>
              <a:rPr lang="en-US" sz="1800" dirty="0" smtClean="0"/>
              <a:t>] = true</a:t>
            </a:r>
            <a:endParaRPr lang="en-US" sz="1800" dirty="0"/>
          </a:p>
          <a:p>
            <a:pPr marL="0" indent="0">
              <a:spcBef>
                <a:spcPts val="300"/>
              </a:spcBef>
              <a:buNone/>
              <a:tabLst>
                <a:tab pos="463550" algn="l"/>
              </a:tabLst>
            </a:pPr>
            <a:endParaRPr lang="en-US" sz="400" dirty="0" smtClean="0"/>
          </a:p>
          <a:p>
            <a:pPr marL="0" indent="0">
              <a:spcBef>
                <a:spcPts val="300"/>
              </a:spcBef>
              <a:buNone/>
              <a:tabLst>
                <a:tab pos="463550" algn="l"/>
              </a:tabLst>
            </a:pPr>
            <a:r>
              <a:rPr lang="en-US" sz="1800" dirty="0" smtClean="0"/>
              <a:t>Run time to delete an edge (</a:t>
            </a:r>
            <a:r>
              <a:rPr lang="en-US" sz="1800" dirty="0" err="1" smtClean="0"/>
              <a:t>u,v</a:t>
            </a:r>
            <a:r>
              <a:rPr lang="en-US" sz="1800" dirty="0" smtClean="0"/>
              <a:t>)</a:t>
            </a:r>
            <a:r>
              <a:rPr lang="en-US" sz="1800" dirty="0" smtClean="0"/>
              <a:t>?</a:t>
            </a:r>
            <a:endParaRPr lang="en-US" sz="1800" dirty="0" smtClean="0"/>
          </a:p>
          <a:p>
            <a:pPr marL="0" lvl="1" indent="0">
              <a:spcBef>
                <a:spcPts val="300"/>
              </a:spcBef>
              <a:buNone/>
              <a:tabLst>
                <a:tab pos="463550" algn="l"/>
              </a:tabLst>
            </a:pPr>
            <a:r>
              <a:rPr lang="en-US" sz="1800" dirty="0"/>
              <a:t>	</a:t>
            </a:r>
            <a:r>
              <a:rPr lang="en-US" sz="1800" dirty="0">
                <a:solidFill>
                  <a:schemeClr val="accent2"/>
                </a:solidFill>
              </a:rPr>
              <a:t>O(1) </a:t>
            </a:r>
            <a:r>
              <a:rPr lang="en-US" sz="1800" dirty="0">
                <a:sym typeface="Wingdings" pitchFamily="2" charset="2"/>
              </a:rPr>
              <a:t> </a:t>
            </a:r>
            <a:r>
              <a:rPr lang="en-US" sz="1800" dirty="0"/>
              <a:t>set M[u][v] = </a:t>
            </a:r>
            <a:r>
              <a:rPr lang="en-US" sz="1800" dirty="0" smtClean="0"/>
              <a:t>false</a:t>
            </a:r>
            <a:endParaRPr lang="en-US" sz="1800" dirty="0" smtClean="0"/>
          </a:p>
          <a:p>
            <a:pPr marL="225425" indent="-225425" eaLnBrk="1" hangingPunct="1">
              <a:spcBef>
                <a:spcPts val="300"/>
              </a:spcBef>
              <a:buNone/>
              <a:tabLst>
                <a:tab pos="463550" algn="l"/>
              </a:tabLst>
            </a:pPr>
            <a:endParaRPr lang="en-US" sz="400" dirty="0" smtClean="0"/>
          </a:p>
          <a:p>
            <a:pPr marL="225425" indent="-225425" eaLnBrk="1" hangingPunct="1">
              <a:spcBef>
                <a:spcPts val="300"/>
              </a:spcBef>
              <a:buNone/>
              <a:tabLst>
                <a:tab pos="463550" algn="l"/>
              </a:tabLst>
            </a:pPr>
            <a:r>
              <a:rPr lang="en-US" sz="1800" dirty="0" smtClean="0"/>
              <a:t>Space </a:t>
            </a:r>
            <a:r>
              <a:rPr lang="en-US" sz="1800" dirty="0" smtClean="0"/>
              <a:t>requirements</a:t>
            </a:r>
            <a:r>
              <a:rPr lang="en-US" sz="1800" dirty="0" smtClean="0"/>
              <a:t>:</a:t>
            </a:r>
          </a:p>
          <a:p>
            <a:pPr marL="225425" indent="-225425" eaLnBrk="1" hangingPunct="1">
              <a:spcBef>
                <a:spcPts val="300"/>
              </a:spcBef>
              <a:buNone/>
              <a:tabLst>
                <a:tab pos="463550" algn="l"/>
              </a:tabLst>
            </a:pPr>
            <a:r>
              <a:rPr lang="en-US" sz="1800" dirty="0"/>
              <a:t>	</a:t>
            </a:r>
            <a:r>
              <a:rPr lang="en-US" sz="1800" dirty="0" smtClean="0"/>
              <a:t>	</a:t>
            </a:r>
            <a:r>
              <a:rPr lang="en-US" sz="1800" dirty="0" smtClean="0">
                <a:solidFill>
                  <a:schemeClr val="accent2"/>
                </a:solidFill>
              </a:rPr>
              <a:t>O(|V|</a:t>
            </a:r>
            <a:r>
              <a:rPr lang="en-US" sz="1800" baseline="30000" dirty="0" smtClean="0">
                <a:solidFill>
                  <a:schemeClr val="accent2"/>
                </a:solidFill>
              </a:rPr>
              <a:t>2</a:t>
            </a:r>
            <a:r>
              <a:rPr lang="en-US" sz="1800" dirty="0" smtClean="0">
                <a:solidFill>
                  <a:schemeClr val="accent2"/>
                </a:solidFill>
              </a:rPr>
              <a:t>) </a:t>
            </a:r>
            <a:r>
              <a:rPr lang="en-US" sz="1800" dirty="0" smtClean="0">
                <a:sym typeface="Wingdings" pitchFamily="2" charset="2"/>
              </a:rPr>
              <a:t> 2-dimensional array</a:t>
            </a:r>
            <a:endParaRPr lang="en-US" sz="1800" dirty="0" smtClean="0"/>
          </a:p>
          <a:p>
            <a:pPr marL="225425" indent="-225425" eaLnBrk="1" hangingPunct="1">
              <a:spcBef>
                <a:spcPts val="300"/>
              </a:spcBef>
              <a:buNone/>
              <a:tabLst>
                <a:tab pos="463550" algn="l"/>
              </a:tabLst>
            </a:pPr>
            <a:endParaRPr lang="en-US" sz="800" dirty="0" smtClean="0"/>
          </a:p>
          <a:p>
            <a:pPr marL="225425" indent="-225425" eaLnBrk="1" hangingPunct="1">
              <a:spcBef>
                <a:spcPts val="300"/>
              </a:spcBef>
              <a:buNone/>
              <a:tabLst>
                <a:tab pos="463550" algn="l"/>
              </a:tabLst>
            </a:pPr>
            <a:r>
              <a:rPr lang="en-US" sz="1800" dirty="0" smtClean="0"/>
              <a:t>Best for sparse or dense graphs?</a:t>
            </a:r>
          </a:p>
          <a:p>
            <a:pPr marL="225425" indent="-225425" eaLnBrk="1" hangingPunct="1">
              <a:spcBef>
                <a:spcPts val="300"/>
              </a:spcBef>
              <a:buNone/>
              <a:tabLst>
                <a:tab pos="463550" algn="l"/>
              </a:tabLst>
            </a:pPr>
            <a:r>
              <a:rPr lang="en-US" sz="1800" dirty="0" smtClean="0"/>
              <a:t>		</a:t>
            </a:r>
            <a:r>
              <a:rPr lang="en-US" sz="1800" dirty="0" smtClean="0">
                <a:solidFill>
                  <a:schemeClr val="accent2"/>
                </a:solidFill>
              </a:rPr>
              <a:t>Dense</a:t>
            </a:r>
            <a:r>
              <a:rPr lang="en-US" sz="1800" dirty="0" smtClean="0"/>
              <a:t> </a:t>
            </a:r>
            <a:r>
              <a:rPr lang="en-US" sz="1800" dirty="0" smtClean="0">
                <a:sym typeface="Wingdings" pitchFamily="2" charset="2"/>
              </a:rPr>
              <a:t> We have to store every possible edge!!</a:t>
            </a:r>
            <a:endParaRPr lang="en-US" sz="1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932845"/>
              </p:ext>
            </p:extLst>
          </p:nvPr>
        </p:nvGraphicFramePr>
        <p:xfrm>
          <a:off x="6432048" y="752652"/>
          <a:ext cx="2376100" cy="2133600"/>
        </p:xfrm>
        <a:graphic>
          <a:graphicData uri="http://schemas.openxmlformats.org/drawingml/2006/table">
            <a:tbl>
              <a:tblPr firstRow="1" firstCol="1">
                <a:tableStyleId>{2D5ABB26-0587-4C30-8999-92F81FD0307C}</a:tableStyleId>
              </a:tblPr>
              <a:tblGrid>
                <a:gridCol w="475220"/>
                <a:gridCol w="475220"/>
                <a:gridCol w="475220"/>
                <a:gridCol w="475220"/>
                <a:gridCol w="475220"/>
              </a:tblGrid>
              <a:tr h="344011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91440" marB="9144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 marT="91440" marB="9144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 marT="91440" marB="9144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66"/>
                          </a:solidFill>
                        </a:rPr>
                        <a:t>D</a:t>
                      </a:r>
                      <a:endParaRPr lang="en-US" sz="1600" dirty="0">
                        <a:solidFill>
                          <a:srgbClr val="FF0066"/>
                        </a:solidFill>
                      </a:endParaRPr>
                    </a:p>
                  </a:txBody>
                  <a:tcPr marT="91440" marB="9144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91440" marB="9144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 marT="91440" marB="9144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 marT="91440" marB="9144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66"/>
                          </a:solidFill>
                        </a:rPr>
                        <a:t>D</a:t>
                      </a:r>
                      <a:endParaRPr lang="en-US" sz="1600" dirty="0">
                        <a:solidFill>
                          <a:srgbClr val="FF0066"/>
                        </a:solidFill>
                      </a:endParaRPr>
                    </a:p>
                  </a:txBody>
                  <a:tcPr marT="91440" marB="9144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94980" y="1418436"/>
            <a:ext cx="430887" cy="12003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dirty="0" smtClean="0"/>
              <a:t>From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645134" y="546628"/>
            <a:ext cx="414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To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8340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50</a:t>
            </a:fld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381000" y="4648200"/>
            <a:ext cx="876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Node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 126 </a:t>
            </a: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142 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143 311 312 331 332 333 341 351 352 440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>
                <a:latin typeface="Courier New" pitchFamily="49" charset="0"/>
                <a:cs typeface="Courier New" pitchFamily="49" charset="0"/>
              </a:rPr>
              <a:t>Removed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? x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In-</a:t>
            </a:r>
            <a:r>
              <a:rPr lang="en-US" sz="2000" b="0" kern="0" dirty="0" err="1" smtClean="0">
                <a:latin typeface="Courier New" pitchFamily="49" charset="0"/>
                <a:cs typeface="Courier New" pitchFamily="49" charset="0"/>
              </a:rPr>
              <a:t>deg</a:t>
            </a: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:  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0   0   2   1   2   1   1   2   1   1   1   1</a:t>
            </a:r>
            <a:endParaRPr lang="en-US" sz="200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1   0   1   0   0   1   0   0   0   0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400"/>
              </a:spcBef>
              <a:tabLst>
                <a:tab pos="1541463" algn="l"/>
              </a:tabLst>
              <a:defRPr/>
            </a:pPr>
            <a:r>
              <a:rPr lang="en-US" sz="2000" b="0" kern="0" dirty="0" smtClean="0">
                <a:latin typeface="Courier New" pitchFamily="49" charset="0"/>
                <a:cs typeface="Courier New" pitchFamily="49" charset="0"/>
              </a:rPr>
              <a:t>                 0       0           0</a:t>
            </a:r>
            <a:endParaRPr lang="en-US" sz="2000" b="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75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2159000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142</a:t>
            </a:r>
          </a:p>
        </p:txBody>
      </p:sp>
      <p:sp>
        <p:nvSpPr>
          <p:cNvPr id="3175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7175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143</a:t>
            </a:r>
          </a:p>
        </p:txBody>
      </p:sp>
      <p:sp>
        <p:nvSpPr>
          <p:cNvPr id="3175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81300" y="1371600"/>
            <a:ext cx="954088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331</a:t>
            </a:r>
          </a:p>
        </p:txBody>
      </p:sp>
      <p:sp>
        <p:nvSpPr>
          <p:cNvPr id="31753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81300" y="21590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311</a:t>
            </a:r>
          </a:p>
        </p:txBody>
      </p:sp>
      <p:sp>
        <p:nvSpPr>
          <p:cNvPr id="31754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9400" y="3548063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351</a:t>
            </a:r>
          </a:p>
        </p:txBody>
      </p:sp>
      <p:sp>
        <p:nvSpPr>
          <p:cNvPr id="31755" name="Oval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86400" y="3548063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333</a:t>
            </a:r>
          </a:p>
        </p:txBody>
      </p:sp>
      <p:cxnSp>
        <p:nvCxnSpPr>
          <p:cNvPr id="31756" name="AutoShape 16"/>
          <p:cNvCxnSpPr>
            <a:cxnSpLocks noChangeShapeType="1"/>
            <a:stCxn id="31750" idx="6"/>
            <a:endCxn id="31751" idx="2"/>
          </p:cNvCxnSpPr>
          <p:nvPr>
            <p:custDataLst>
              <p:tags r:id="rId9"/>
            </p:custDataLst>
          </p:nvPr>
        </p:nvCxnSpPr>
        <p:spPr bwMode="auto">
          <a:xfrm>
            <a:off x="1260475" y="24209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7"/>
          <p:cNvCxnSpPr>
            <a:cxnSpLocks noChangeShapeType="1"/>
            <a:stCxn id="31751" idx="6"/>
            <a:endCxn id="31753" idx="2"/>
          </p:cNvCxnSpPr>
          <p:nvPr>
            <p:custDataLst>
              <p:tags r:id="rId10"/>
            </p:custDataLst>
          </p:nvPr>
        </p:nvCxnSpPr>
        <p:spPr bwMode="auto">
          <a:xfrm>
            <a:off x="2481263" y="2420938"/>
            <a:ext cx="300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8"/>
          <p:cNvCxnSpPr>
            <a:cxnSpLocks noChangeShapeType="1"/>
            <a:stCxn id="31751" idx="6"/>
            <a:endCxn id="31752" idx="2"/>
          </p:cNvCxnSpPr>
          <p:nvPr>
            <p:custDataLst>
              <p:tags r:id="rId11"/>
            </p:custDataLst>
          </p:nvPr>
        </p:nvCxnSpPr>
        <p:spPr bwMode="auto">
          <a:xfrm flipV="1">
            <a:off x="2481263" y="1633538"/>
            <a:ext cx="300037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9" name="AutoShape 20"/>
          <p:cNvCxnSpPr>
            <a:cxnSpLocks noChangeShapeType="1"/>
            <a:stCxn id="31754" idx="5"/>
            <a:endCxn id="31768" idx="2"/>
          </p:cNvCxnSpPr>
          <p:nvPr>
            <p:custDataLst>
              <p:tags r:id="rId12"/>
            </p:custDataLst>
          </p:nvPr>
        </p:nvCxnSpPr>
        <p:spPr bwMode="auto">
          <a:xfrm rot="16200000" flipH="1">
            <a:off x="3790157" y="3839369"/>
            <a:ext cx="204787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0" name="AutoShape 21"/>
          <p:cNvCxnSpPr>
            <a:cxnSpLocks noChangeShapeType="1"/>
            <a:stCxn id="31751" idx="6"/>
            <a:endCxn id="31754" idx="2"/>
          </p:cNvCxnSpPr>
          <p:nvPr>
            <p:custDataLst>
              <p:tags r:id="rId13"/>
            </p:custDataLst>
          </p:nvPr>
        </p:nvCxnSpPr>
        <p:spPr bwMode="auto">
          <a:xfrm>
            <a:off x="2481263" y="2420938"/>
            <a:ext cx="338137" cy="138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Oval 2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14800" y="18034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332</a:t>
            </a:r>
          </a:p>
        </p:txBody>
      </p:sp>
      <p:cxnSp>
        <p:nvCxnSpPr>
          <p:cNvPr id="31762" name="AutoShape 26"/>
          <p:cNvCxnSpPr>
            <a:cxnSpLocks noChangeShapeType="1"/>
            <a:stCxn id="31753" idx="6"/>
            <a:endCxn id="31761" idx="2"/>
          </p:cNvCxnSpPr>
          <p:nvPr>
            <p:custDataLst>
              <p:tags r:id="rId15"/>
            </p:custDataLst>
          </p:nvPr>
        </p:nvCxnSpPr>
        <p:spPr bwMode="auto">
          <a:xfrm flipV="1">
            <a:off x="3735388" y="2065338"/>
            <a:ext cx="379412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3" name="AutoShape 37"/>
          <p:cNvCxnSpPr>
            <a:cxnSpLocks noChangeShapeType="1"/>
            <a:stCxn id="31751" idx="6"/>
            <a:endCxn id="31764" idx="2"/>
          </p:cNvCxnSpPr>
          <p:nvPr>
            <p:custDataLst>
              <p:tags r:id="rId16"/>
            </p:custDataLst>
          </p:nvPr>
        </p:nvCxnSpPr>
        <p:spPr bwMode="auto">
          <a:xfrm>
            <a:off x="2481263" y="2420938"/>
            <a:ext cx="298450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4" name="Oval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79713" y="28717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341</a:t>
            </a:r>
          </a:p>
        </p:txBody>
      </p:sp>
      <p:sp>
        <p:nvSpPr>
          <p:cNvPr id="31765" name="Oval 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14800" y="2717800"/>
            <a:ext cx="955675" cy="525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312</a:t>
            </a:r>
          </a:p>
        </p:txBody>
      </p:sp>
      <p:cxnSp>
        <p:nvCxnSpPr>
          <p:cNvPr id="31766" name="AutoShape 26"/>
          <p:cNvCxnSpPr>
            <a:cxnSpLocks noChangeShapeType="1"/>
            <a:stCxn id="31753" idx="6"/>
            <a:endCxn id="31765" idx="2"/>
          </p:cNvCxnSpPr>
          <p:nvPr>
            <p:custDataLst>
              <p:tags r:id="rId19"/>
            </p:custDataLst>
          </p:nvPr>
        </p:nvCxnSpPr>
        <p:spPr bwMode="auto">
          <a:xfrm>
            <a:off x="3735388" y="2420938"/>
            <a:ext cx="379412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6"/>
          <p:cNvCxnSpPr>
            <a:cxnSpLocks noChangeShapeType="1"/>
            <a:stCxn id="31761" idx="4"/>
            <a:endCxn id="31765" idx="0"/>
          </p:cNvCxnSpPr>
          <p:nvPr>
            <p:custDataLst>
              <p:tags r:id="rId20"/>
            </p:custDataLst>
          </p:nvPr>
        </p:nvCxnSpPr>
        <p:spPr bwMode="auto">
          <a:xfrm rot="5400000">
            <a:off x="4398169" y="2523332"/>
            <a:ext cx="3905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8" name="Oval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51313" y="3938588"/>
            <a:ext cx="954087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352</a:t>
            </a:r>
          </a:p>
        </p:txBody>
      </p:sp>
      <p:cxnSp>
        <p:nvCxnSpPr>
          <p:cNvPr id="31769" name="AutoShape 26"/>
          <p:cNvCxnSpPr>
            <a:cxnSpLocks noChangeShapeType="1"/>
            <a:stCxn id="31761" idx="6"/>
            <a:endCxn id="31755" idx="1"/>
          </p:cNvCxnSpPr>
          <p:nvPr>
            <p:custDataLst>
              <p:tags r:id="rId22"/>
            </p:custDataLst>
          </p:nvPr>
        </p:nvCxnSpPr>
        <p:spPr bwMode="auto">
          <a:xfrm>
            <a:off x="5070475" y="2065338"/>
            <a:ext cx="555625" cy="155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0" name="AutoShape 26"/>
          <p:cNvCxnSpPr>
            <a:cxnSpLocks noChangeShapeType="1"/>
            <a:endCxn id="31755" idx="2"/>
          </p:cNvCxnSpPr>
          <p:nvPr>
            <p:custDataLst>
              <p:tags r:id="rId23"/>
            </p:custDataLst>
          </p:nvPr>
        </p:nvCxnSpPr>
        <p:spPr bwMode="auto">
          <a:xfrm>
            <a:off x="3810000" y="3776663"/>
            <a:ext cx="16764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1" name="Oval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6075" y="2971800"/>
            <a:ext cx="954088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MATH</a:t>
            </a:r>
          </a:p>
          <a:p>
            <a:pPr algn="ctr"/>
            <a:r>
              <a:rPr lang="en-US" sz="1400"/>
              <a:t>126</a:t>
            </a:r>
          </a:p>
        </p:txBody>
      </p:sp>
      <p:cxnSp>
        <p:nvCxnSpPr>
          <p:cNvPr id="31772" name="AutoShape 16"/>
          <p:cNvCxnSpPr>
            <a:cxnSpLocks noChangeShapeType="1"/>
            <a:stCxn id="31771" idx="7"/>
            <a:endCxn id="31751" idx="3"/>
          </p:cNvCxnSpPr>
          <p:nvPr>
            <p:custDataLst>
              <p:tags r:id="rId25"/>
            </p:custDataLst>
          </p:nvPr>
        </p:nvCxnSpPr>
        <p:spPr bwMode="auto">
          <a:xfrm rot="5400000" flipH="1" flipV="1">
            <a:off x="1193006" y="2574132"/>
            <a:ext cx="441325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3" name="Oval 1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451475" y="1381125"/>
            <a:ext cx="955675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CSE 440</a:t>
            </a:r>
          </a:p>
        </p:txBody>
      </p:sp>
      <p:sp>
        <p:nvSpPr>
          <p:cNvPr id="53" name="TextBox 52"/>
          <p:cNvSpPr txBox="1"/>
          <p:nvPr>
            <p:custDataLst>
              <p:tags r:id="rId27"/>
            </p:custDataLst>
          </p:nvPr>
        </p:nvSpPr>
        <p:spPr>
          <a:xfrm flipH="1">
            <a:off x="5832475" y="2057400"/>
            <a:ext cx="4111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…</a:t>
            </a:r>
          </a:p>
        </p:txBody>
      </p:sp>
      <p:cxnSp>
        <p:nvCxnSpPr>
          <p:cNvPr id="31775" name="AutoShape 26"/>
          <p:cNvCxnSpPr>
            <a:cxnSpLocks noChangeShapeType="1"/>
            <a:endCxn id="31773" idx="2"/>
          </p:cNvCxnSpPr>
          <p:nvPr>
            <p:custDataLst>
              <p:tags r:id="rId28"/>
            </p:custDataLst>
          </p:nvPr>
        </p:nvCxnSpPr>
        <p:spPr bwMode="auto">
          <a:xfrm flipV="1">
            <a:off x="4691063" y="1643063"/>
            <a:ext cx="760412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" name="Content Placeholder 2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6858000" y="609600"/>
            <a:ext cx="19050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2000" dirty="0" smtClean="0"/>
              <a:t>Output:</a:t>
            </a:r>
          </a:p>
          <a:p>
            <a:pPr algn="ctr">
              <a:buFontTx/>
              <a:buNone/>
            </a:pPr>
            <a:r>
              <a:rPr lang="en-US" sz="2000" dirty="0" smtClean="0"/>
              <a:t>126</a:t>
            </a:r>
          </a:p>
          <a:p>
            <a:pPr algn="ctr">
              <a:buFontTx/>
              <a:buNone/>
            </a:pPr>
            <a:r>
              <a:rPr lang="en-US" sz="2000" dirty="0" smtClean="0"/>
              <a:t>142</a:t>
            </a:r>
          </a:p>
          <a:p>
            <a:pPr algn="ctr">
              <a:buFontTx/>
              <a:buNone/>
            </a:pPr>
            <a:r>
              <a:rPr lang="en-US" sz="2000" dirty="0" smtClean="0"/>
              <a:t>143</a:t>
            </a:r>
          </a:p>
          <a:p>
            <a:pPr algn="ctr">
              <a:buFontTx/>
              <a:buNone/>
            </a:pPr>
            <a:r>
              <a:rPr lang="en-US" sz="2000" dirty="0" smtClean="0"/>
              <a:t>311</a:t>
            </a:r>
          </a:p>
          <a:p>
            <a:pPr algn="ctr">
              <a:buFontTx/>
              <a:buNone/>
            </a:pPr>
            <a:r>
              <a:rPr lang="en-US" sz="2000" dirty="0" smtClean="0"/>
              <a:t>331</a:t>
            </a:r>
          </a:p>
          <a:p>
            <a:pPr algn="ctr">
              <a:buFontTx/>
              <a:buNone/>
            </a:pPr>
            <a:r>
              <a:rPr lang="en-US" sz="2000" dirty="0" smtClean="0"/>
              <a:t>332</a:t>
            </a:r>
          </a:p>
          <a:p>
            <a:pPr algn="ctr">
              <a:buFontTx/>
              <a:buNone/>
            </a:pPr>
            <a:r>
              <a:rPr lang="en-US" sz="2000" dirty="0" smtClean="0"/>
              <a:t>312</a:t>
            </a:r>
          </a:p>
          <a:p>
            <a:pPr algn="ctr">
              <a:buFontTx/>
              <a:buNone/>
            </a:pPr>
            <a:r>
              <a:rPr lang="en-US" sz="2000" dirty="0" smtClean="0"/>
              <a:t>341</a:t>
            </a:r>
          </a:p>
          <a:p>
            <a:pPr algn="ctr">
              <a:buFontTx/>
              <a:buNone/>
            </a:pPr>
            <a:r>
              <a:rPr lang="en-US" sz="2000" dirty="0" smtClean="0"/>
              <a:t>351</a:t>
            </a:r>
          </a:p>
          <a:p>
            <a:pPr algn="ctr">
              <a:buNone/>
            </a:pPr>
            <a:r>
              <a:rPr lang="en-US" sz="2000" dirty="0" smtClean="0"/>
              <a:t>333</a:t>
            </a:r>
          </a:p>
          <a:p>
            <a:pPr algn="ctr">
              <a:buFontTx/>
              <a:buNone/>
            </a:pPr>
            <a:endParaRPr lang="en-US" sz="2000" dirty="0" smtClean="0"/>
          </a:p>
        </p:txBody>
      </p:sp>
      <p:sp>
        <p:nvSpPr>
          <p:cNvPr id="34" name="Content Placeholder 2"/>
          <p:cNvSpPr txBox="1">
            <a:spLocks/>
          </p:cNvSpPr>
          <p:nvPr>
            <p:custDataLst>
              <p:tags r:id="rId30"/>
            </p:custDataLst>
          </p:nvPr>
        </p:nvSpPr>
        <p:spPr>
          <a:xfrm>
            <a:off x="7827433" y="609600"/>
            <a:ext cx="13335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en-US" sz="2000" dirty="0" smtClean="0"/>
          </a:p>
          <a:p>
            <a:pPr algn="ctr">
              <a:buFontTx/>
              <a:buNone/>
            </a:pPr>
            <a:r>
              <a:rPr lang="en-US" sz="2000" dirty="0" smtClean="0"/>
              <a:t>352</a:t>
            </a:r>
          </a:p>
          <a:p>
            <a:pPr algn="ctr">
              <a:buFontTx/>
              <a:buNone/>
            </a:pPr>
            <a:r>
              <a:rPr lang="en-US" sz="2000" dirty="0" smtClean="0"/>
              <a:t>440</a:t>
            </a:r>
          </a:p>
          <a:p>
            <a:pPr algn="ctr">
              <a:buFontTx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1301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Running Time?</a:t>
            </a:r>
            <a:endParaRPr lang="en-US" dirty="0" smtClean="0"/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4050634"/>
            <a:ext cx="8458200" cy="21977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What is the worst-case running time?</a:t>
            </a:r>
          </a:p>
          <a:p>
            <a:r>
              <a:rPr lang="en-US" sz="2000" dirty="0" smtClean="0"/>
              <a:t>Initialization O(|V| + |E|) (assuming adjacency list)</a:t>
            </a:r>
          </a:p>
          <a:p>
            <a:r>
              <a:rPr lang="en-US" sz="2000" dirty="0" smtClean="0"/>
              <a:t>Sum of all find-new-vertex O(|V|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(because each O(|V|))</a:t>
            </a:r>
          </a:p>
          <a:p>
            <a:r>
              <a:rPr lang="en-US" sz="2000" dirty="0" smtClean="0"/>
              <a:t>Sum of all decrements O(|E|) (assuming adjacency list)</a:t>
            </a:r>
          </a:p>
          <a:p>
            <a:r>
              <a:rPr lang="en-US" sz="2000" dirty="0" smtClean="0"/>
              <a:t>So total is O(|V|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+ |E|) – not good for a sparse graph!</a:t>
            </a:r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11469" y="880535"/>
            <a:ext cx="5303055" cy="269612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kern="0" dirty="0" err="1" smtClean="0">
                <a:latin typeface="+mj-lt"/>
              </a:rPr>
              <a:t>labelEachVertexWithItsInDegree</a:t>
            </a:r>
            <a:r>
              <a:rPr lang="en-US" sz="2000" kern="0" dirty="0" smtClean="0">
                <a:latin typeface="+mj-lt"/>
              </a:rPr>
              <a:t>();</a:t>
            </a:r>
          </a:p>
          <a:p>
            <a:pPr>
              <a:spcBef>
                <a:spcPct val="20000"/>
              </a:spcBef>
              <a:defRPr/>
            </a:pPr>
            <a:endParaRPr lang="en-US" sz="1000" kern="0" dirty="0" smtClean="0"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+mj-lt"/>
              </a:rPr>
              <a:t>for(</a:t>
            </a:r>
            <a:r>
              <a:rPr lang="en-US" sz="2000" kern="0" dirty="0" err="1" smtClean="0">
                <a:latin typeface="+mj-lt"/>
              </a:rPr>
              <a:t>i</a:t>
            </a:r>
            <a:r>
              <a:rPr lang="en-US" sz="2000" kern="0" dirty="0" smtClean="0">
                <a:latin typeface="+mj-lt"/>
              </a:rPr>
              <a:t>=0</a:t>
            </a:r>
            <a:r>
              <a:rPr lang="en-US" sz="2000" kern="0" dirty="0">
                <a:latin typeface="+mj-lt"/>
              </a:rPr>
              <a:t>; </a:t>
            </a:r>
            <a:r>
              <a:rPr lang="en-US" sz="2000" kern="0" dirty="0" err="1" smtClean="0">
                <a:latin typeface="+mj-lt"/>
              </a:rPr>
              <a:t>i</a:t>
            </a:r>
            <a:r>
              <a:rPr lang="en-US" sz="2000" kern="0" dirty="0" smtClean="0">
                <a:latin typeface="+mj-lt"/>
              </a:rPr>
              <a:t> </a:t>
            </a:r>
            <a:r>
              <a:rPr lang="en-US" sz="2000" kern="0" dirty="0">
                <a:latin typeface="+mj-lt"/>
              </a:rPr>
              <a:t>&lt; </a:t>
            </a:r>
            <a:r>
              <a:rPr lang="en-US" sz="2000" kern="0" dirty="0" err="1">
                <a:latin typeface="+mj-lt"/>
              </a:rPr>
              <a:t>numVertices</a:t>
            </a:r>
            <a:r>
              <a:rPr lang="en-US" sz="2000" kern="0" dirty="0">
                <a:latin typeface="+mj-lt"/>
              </a:rPr>
              <a:t>; </a:t>
            </a:r>
            <a:r>
              <a:rPr lang="en-US" sz="2000" kern="0" dirty="0" err="1">
                <a:latin typeface="+mj-lt"/>
              </a:rPr>
              <a:t>i</a:t>
            </a:r>
            <a:r>
              <a:rPr lang="en-US" sz="2000" kern="0" dirty="0" smtClean="0">
                <a:latin typeface="+mj-lt"/>
              </a:rPr>
              <a:t>++) {</a:t>
            </a:r>
            <a:endParaRPr lang="en-US" sz="2000" kern="0" dirty="0"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+mj-lt"/>
              </a:rPr>
              <a:t>    </a:t>
            </a:r>
            <a:r>
              <a:rPr lang="en-US" sz="2000" kern="0" dirty="0" smtClean="0">
                <a:latin typeface="+mj-lt"/>
              </a:rPr>
              <a:t>  v </a:t>
            </a:r>
            <a:r>
              <a:rPr lang="en-US" sz="2000" kern="0" dirty="0">
                <a:latin typeface="+mj-lt"/>
              </a:rPr>
              <a:t>= </a:t>
            </a:r>
            <a:r>
              <a:rPr lang="en-US" sz="2000" kern="0" dirty="0" err="1">
                <a:latin typeface="+mj-lt"/>
              </a:rPr>
              <a:t>findNewVertexOfDegreeZero</a:t>
            </a:r>
            <a:r>
              <a:rPr lang="en-US" sz="2000" kern="0" dirty="0">
                <a:latin typeface="+mj-lt"/>
              </a:rPr>
              <a:t>();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+mj-lt"/>
              </a:rPr>
              <a:t>    </a:t>
            </a:r>
            <a:r>
              <a:rPr lang="en-US" sz="2000" kern="0" dirty="0" smtClean="0">
                <a:latin typeface="+mj-lt"/>
              </a:rPr>
              <a:t>  put </a:t>
            </a:r>
            <a:r>
              <a:rPr lang="en-US" sz="2000" kern="0" dirty="0">
                <a:latin typeface="+mj-lt"/>
              </a:rPr>
              <a:t>v next in output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+mj-lt"/>
              </a:rPr>
              <a:t>      for </a:t>
            </a:r>
            <a:r>
              <a:rPr lang="en-US" sz="2000" kern="0" dirty="0">
                <a:latin typeface="+mj-lt"/>
              </a:rPr>
              <a:t>each w adjacent to v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+mj-lt"/>
              </a:rPr>
              <a:t>     </a:t>
            </a:r>
            <a:r>
              <a:rPr lang="en-US" sz="2000" kern="0" dirty="0" smtClean="0">
                <a:latin typeface="+mj-lt"/>
              </a:rPr>
              <a:t>    </a:t>
            </a:r>
            <a:r>
              <a:rPr lang="en-US" sz="2000" kern="0" dirty="0" err="1">
                <a:latin typeface="+mj-lt"/>
              </a:rPr>
              <a:t>w.indegree</a:t>
            </a:r>
            <a:r>
              <a:rPr lang="en-US" sz="2000" kern="0" dirty="0">
                <a:latin typeface="+mj-lt"/>
              </a:rPr>
              <a:t>--;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+mj-lt"/>
              </a:rPr>
              <a:t>}</a:t>
            </a:r>
            <a:endParaRPr lang="en-US" sz="2000" kern="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7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Doing Better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Avoid searching for a zero-degree node every time!</a:t>
            </a:r>
          </a:p>
          <a:p>
            <a:r>
              <a:rPr lang="en-US" sz="2000" dirty="0" smtClean="0"/>
              <a:t>Keep the </a:t>
            </a:r>
            <a:r>
              <a:rPr lang="en-US" sz="2000" dirty="0" smtClean="0"/>
              <a:t>"pending" </a:t>
            </a:r>
            <a:r>
              <a:rPr lang="en-US" sz="2000" dirty="0" smtClean="0"/>
              <a:t>zero-degree nodes in a list, stack, queue, bag, or something that gives O(1) add/remove</a:t>
            </a:r>
          </a:p>
          <a:p>
            <a:r>
              <a:rPr lang="en-US" sz="2000" dirty="0" smtClean="0"/>
              <a:t>Order we process them affects the output but not </a:t>
            </a:r>
            <a:br>
              <a:rPr lang="en-US" sz="2000" dirty="0" smtClean="0"/>
            </a:br>
            <a:r>
              <a:rPr lang="en-US" sz="2000" dirty="0" smtClean="0"/>
              <a:t>correctness or efficiency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Using a queue:</a:t>
            </a:r>
          </a:p>
          <a:p>
            <a:r>
              <a:rPr lang="en-US" sz="2000" dirty="0" smtClean="0"/>
              <a:t>Label each vertex with its in-degree, </a:t>
            </a:r>
          </a:p>
          <a:p>
            <a:r>
              <a:rPr lang="en-US" sz="2000" dirty="0" err="1" smtClean="0"/>
              <a:t>Enqueue</a:t>
            </a:r>
            <a:r>
              <a:rPr lang="en-US" sz="2000" dirty="0" smtClean="0"/>
              <a:t> all 0-degree nodes</a:t>
            </a:r>
          </a:p>
          <a:p>
            <a:r>
              <a:rPr lang="en-US" sz="2000" dirty="0" smtClean="0"/>
              <a:t>While queue is not empty</a:t>
            </a:r>
          </a:p>
          <a:p>
            <a:pPr lvl="1"/>
            <a:r>
              <a:rPr lang="en-US" sz="2000" dirty="0" smtClean="0"/>
              <a:t>v = </a:t>
            </a:r>
            <a:r>
              <a:rPr lang="en-US" sz="2000" dirty="0" err="1" smtClean="0"/>
              <a:t>dequeue</a:t>
            </a:r>
            <a:r>
              <a:rPr lang="en-US" sz="2000" dirty="0" smtClean="0"/>
              <a:t>()</a:t>
            </a:r>
          </a:p>
          <a:p>
            <a:pPr lvl="1"/>
            <a:r>
              <a:rPr lang="en-US" sz="2000" dirty="0" smtClean="0"/>
              <a:t>Output v and remove it from the graph</a:t>
            </a:r>
          </a:p>
          <a:p>
            <a:pPr lvl="1"/>
            <a:r>
              <a:rPr lang="en-US" sz="2000" dirty="0" smtClean="0"/>
              <a:t>For each vertex u adjacent to v, decrement the in-degree of u and if new degree is 0, </a:t>
            </a:r>
            <a:r>
              <a:rPr lang="en-US" sz="2000" dirty="0" err="1" smtClean="0"/>
              <a:t>enqueue</a:t>
            </a:r>
            <a:r>
              <a:rPr lang="en-US" sz="2000" dirty="0" smtClean="0"/>
              <a:t> it</a:t>
            </a:r>
          </a:p>
          <a:p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4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Running Time?</a:t>
            </a:r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40680" y="804343"/>
            <a:ext cx="5662640" cy="3672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marL="342900" indent="-342900">
              <a:spcBef>
                <a:spcPts val="240"/>
              </a:spcBef>
            </a:pPr>
            <a:r>
              <a:rPr lang="en-US" sz="2000" dirty="0" err="1" smtClean="0">
                <a:latin typeface="+mj-lt"/>
              </a:rPr>
              <a:t>labelAllWithIndegreesAndEnqueueZeros</a:t>
            </a:r>
            <a:r>
              <a:rPr lang="en-US" sz="2000" dirty="0" smtClean="0">
                <a:latin typeface="+mj-lt"/>
              </a:rPr>
              <a:t>();</a:t>
            </a:r>
          </a:p>
          <a:p>
            <a:pPr marL="342900" indent="-342900">
              <a:spcBef>
                <a:spcPts val="240"/>
              </a:spcBef>
            </a:pPr>
            <a:endParaRPr lang="en-US" sz="1000" dirty="0" smtClean="0">
              <a:latin typeface="+mj-lt"/>
            </a:endParaRPr>
          </a:p>
          <a:p>
            <a:pPr marL="342900" indent="-342900">
              <a:spcBef>
                <a:spcPts val="240"/>
              </a:spcBef>
            </a:pPr>
            <a:r>
              <a:rPr lang="en-US" sz="2000" dirty="0" smtClean="0">
                <a:latin typeface="+mj-lt"/>
              </a:rPr>
              <a:t>for(</a:t>
            </a:r>
            <a:r>
              <a:rPr lang="en-US" sz="2000" dirty="0" err="1" smtClean="0">
                <a:latin typeface="+mj-lt"/>
              </a:rPr>
              <a:t>i</a:t>
            </a:r>
            <a:r>
              <a:rPr lang="en-US" sz="2000" dirty="0" smtClean="0">
                <a:latin typeface="+mj-lt"/>
              </a:rPr>
              <a:t>=0</a:t>
            </a:r>
            <a:r>
              <a:rPr lang="en-US" sz="2000" dirty="0">
                <a:latin typeface="+mj-lt"/>
              </a:rPr>
              <a:t>; </a:t>
            </a:r>
            <a:r>
              <a:rPr lang="en-US" sz="2000" dirty="0" err="1">
                <a:latin typeface="+mj-lt"/>
              </a:rPr>
              <a:t>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&lt; </a:t>
            </a:r>
            <a:r>
              <a:rPr lang="en-US" sz="2000" dirty="0" err="1">
                <a:latin typeface="+mj-lt"/>
              </a:rPr>
              <a:t>numVertices</a:t>
            </a:r>
            <a:r>
              <a:rPr lang="en-US" sz="2000" dirty="0">
                <a:latin typeface="+mj-lt"/>
              </a:rPr>
              <a:t>; </a:t>
            </a:r>
            <a:r>
              <a:rPr lang="en-US" sz="2000" dirty="0" err="1" smtClean="0">
                <a:latin typeface="+mj-lt"/>
              </a:rPr>
              <a:t>i</a:t>
            </a:r>
            <a:r>
              <a:rPr lang="en-US" sz="2000" dirty="0" smtClean="0">
                <a:latin typeface="+mj-lt"/>
              </a:rPr>
              <a:t>++) {</a:t>
            </a:r>
            <a:endParaRPr lang="en-US" sz="2000" dirty="0">
              <a:latin typeface="+mj-lt"/>
            </a:endParaRPr>
          </a:p>
          <a:p>
            <a:pPr marL="342900" indent="-342900">
              <a:spcBef>
                <a:spcPts val="240"/>
              </a:spcBef>
            </a:pPr>
            <a:r>
              <a:rPr lang="en-US" sz="2000" dirty="0" smtClean="0">
                <a:latin typeface="+mj-lt"/>
              </a:rPr>
              <a:t>   v </a:t>
            </a:r>
            <a:r>
              <a:rPr lang="en-US" sz="2000" dirty="0">
                <a:latin typeface="+mj-lt"/>
              </a:rPr>
              <a:t>= </a:t>
            </a:r>
            <a:r>
              <a:rPr lang="en-US" sz="2000" dirty="0" err="1">
                <a:latin typeface="+mj-lt"/>
              </a:rPr>
              <a:t>dequeue</a:t>
            </a:r>
            <a:r>
              <a:rPr lang="en-US" sz="2000" dirty="0">
                <a:latin typeface="+mj-lt"/>
              </a:rPr>
              <a:t>();</a:t>
            </a:r>
          </a:p>
          <a:p>
            <a:pPr marL="342900" indent="-342900">
              <a:spcBef>
                <a:spcPts val="240"/>
              </a:spcBef>
            </a:pPr>
            <a:r>
              <a:rPr lang="en-US" sz="2000" dirty="0">
                <a:latin typeface="+mj-lt"/>
              </a:rPr>
              <a:t>   </a:t>
            </a:r>
            <a:r>
              <a:rPr lang="en-US" sz="2000" dirty="0" smtClean="0">
                <a:latin typeface="+mj-lt"/>
              </a:rPr>
              <a:t>put </a:t>
            </a:r>
            <a:r>
              <a:rPr lang="en-US" sz="2000" dirty="0">
                <a:latin typeface="+mj-lt"/>
              </a:rPr>
              <a:t>v next in </a:t>
            </a:r>
            <a:r>
              <a:rPr lang="en-US" sz="2000" dirty="0" smtClean="0">
                <a:latin typeface="+mj-lt"/>
              </a:rPr>
              <a:t>output</a:t>
            </a:r>
          </a:p>
          <a:p>
            <a:pPr marL="342900" indent="-342900">
              <a:spcBef>
                <a:spcPts val="240"/>
              </a:spcBef>
            </a:pP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  for </a:t>
            </a:r>
            <a:r>
              <a:rPr lang="en-US" sz="2000" dirty="0">
                <a:latin typeface="+mj-lt"/>
              </a:rPr>
              <a:t>each w adjacent to v {</a:t>
            </a:r>
          </a:p>
          <a:p>
            <a:pPr marL="342900" indent="-342900">
              <a:spcBef>
                <a:spcPts val="240"/>
              </a:spcBef>
            </a:pPr>
            <a:r>
              <a:rPr lang="en-US" sz="2000" dirty="0">
                <a:latin typeface="+mj-lt"/>
              </a:rPr>
              <a:t>     </a:t>
            </a:r>
            <a:r>
              <a:rPr lang="en-US" sz="2000" dirty="0" smtClean="0">
                <a:latin typeface="+mj-lt"/>
              </a:rPr>
              <a:t>  </a:t>
            </a:r>
            <a:r>
              <a:rPr lang="en-US" sz="2000" dirty="0" err="1">
                <a:latin typeface="+mj-lt"/>
              </a:rPr>
              <a:t>w.indegree</a:t>
            </a:r>
            <a:r>
              <a:rPr lang="en-US" sz="2000" dirty="0">
                <a:latin typeface="+mj-lt"/>
              </a:rPr>
              <a:t>--;</a:t>
            </a:r>
          </a:p>
          <a:p>
            <a:pPr marL="342900" indent="-342900">
              <a:spcBef>
                <a:spcPts val="240"/>
              </a:spcBef>
            </a:pPr>
            <a:r>
              <a:rPr lang="en-US" sz="2000" dirty="0">
                <a:latin typeface="+mj-lt"/>
              </a:rPr>
              <a:t>      </a:t>
            </a:r>
            <a:r>
              <a:rPr lang="en-US" sz="2000" dirty="0" smtClean="0">
                <a:latin typeface="+mj-lt"/>
              </a:rPr>
              <a:t> if(</a:t>
            </a:r>
            <a:r>
              <a:rPr lang="en-US" sz="2000" dirty="0" err="1" smtClean="0">
                <a:latin typeface="+mj-lt"/>
              </a:rPr>
              <a:t>w.indegree</a:t>
            </a:r>
            <a:r>
              <a:rPr lang="en-US" sz="2000" dirty="0">
                <a:latin typeface="+mj-lt"/>
              </a:rPr>
              <a:t>==0) </a:t>
            </a:r>
            <a:endParaRPr lang="en-US" sz="2000" dirty="0" smtClean="0">
              <a:latin typeface="+mj-lt"/>
            </a:endParaRPr>
          </a:p>
          <a:p>
            <a:pPr marL="342900" indent="-342900">
              <a:spcBef>
                <a:spcPts val="240"/>
              </a:spcBef>
            </a:pPr>
            <a:r>
              <a:rPr lang="en-US" sz="2000" dirty="0" smtClean="0">
                <a:latin typeface="+mj-lt"/>
              </a:rPr>
              <a:t>          </a:t>
            </a:r>
            <a:r>
              <a:rPr lang="en-US" sz="2000" dirty="0" err="1" smtClean="0">
                <a:latin typeface="+mj-lt"/>
              </a:rPr>
              <a:t>enqueue</a:t>
            </a:r>
            <a:r>
              <a:rPr lang="en-US" sz="2000" dirty="0" smtClean="0">
                <a:latin typeface="+mj-lt"/>
              </a:rPr>
              <a:t>(w</a:t>
            </a:r>
            <a:r>
              <a:rPr lang="en-US" sz="2000" dirty="0">
                <a:latin typeface="+mj-lt"/>
              </a:rPr>
              <a:t>);</a:t>
            </a:r>
          </a:p>
          <a:p>
            <a:pPr marL="342900" indent="-342900">
              <a:spcBef>
                <a:spcPts val="240"/>
              </a:spcBef>
            </a:pPr>
            <a:r>
              <a:rPr lang="en-US" sz="2000" dirty="0">
                <a:latin typeface="+mj-lt"/>
              </a:rPr>
              <a:t>   </a:t>
            </a:r>
            <a:r>
              <a:rPr lang="en-US" sz="2000" dirty="0" smtClean="0">
                <a:latin typeface="+mj-lt"/>
              </a:rPr>
              <a:t>}</a:t>
            </a:r>
          </a:p>
          <a:p>
            <a:pPr marL="342900" indent="-342900">
              <a:spcBef>
                <a:spcPts val="240"/>
              </a:spcBef>
            </a:pPr>
            <a:r>
              <a:rPr lang="en-US" sz="2000" dirty="0">
                <a:latin typeface="+mj-lt"/>
              </a:rPr>
              <a:t>}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9600" y="4572000"/>
            <a:ext cx="8128000" cy="1828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Initialization: </a:t>
            </a:r>
            <a:r>
              <a:rPr lang="en-US" sz="2000" i="1" dirty="0" smtClean="0"/>
              <a:t>O</a:t>
            </a:r>
            <a:r>
              <a:rPr lang="en-US" sz="2000" dirty="0" smtClean="0"/>
              <a:t>(|V| + |E</a:t>
            </a:r>
            <a:r>
              <a:rPr lang="en-US" sz="2000" dirty="0"/>
              <a:t>|) (assuming adjacency list)</a:t>
            </a:r>
            <a:endParaRPr lang="en-US" sz="2000" dirty="0" smtClean="0"/>
          </a:p>
          <a:p>
            <a:r>
              <a:rPr lang="en-US" sz="2000" dirty="0" smtClean="0"/>
              <a:t>Sum of all </a:t>
            </a:r>
            <a:r>
              <a:rPr lang="en-US" sz="2000" dirty="0" err="1" smtClean="0"/>
              <a:t>enqueues</a:t>
            </a:r>
            <a:r>
              <a:rPr lang="en-US" sz="2000" dirty="0" smtClean="0"/>
              <a:t> and </a:t>
            </a:r>
            <a:r>
              <a:rPr lang="en-US" sz="2000" dirty="0" err="1" smtClean="0"/>
              <a:t>dequeues</a:t>
            </a:r>
            <a:r>
              <a:rPr lang="en-US" sz="2000" dirty="0" smtClean="0"/>
              <a:t>: </a:t>
            </a:r>
            <a:r>
              <a:rPr lang="en-US" sz="2000" i="1" dirty="0" smtClean="0"/>
              <a:t>O</a:t>
            </a:r>
            <a:r>
              <a:rPr lang="en-US" sz="2000" dirty="0" smtClean="0"/>
              <a:t>(|V|)</a:t>
            </a:r>
          </a:p>
          <a:p>
            <a:r>
              <a:rPr lang="en-US" sz="2000" dirty="0" smtClean="0"/>
              <a:t>Sum of all decrements: </a:t>
            </a:r>
            <a:r>
              <a:rPr lang="en-US" sz="2000" i="1" dirty="0" smtClean="0"/>
              <a:t>O</a:t>
            </a:r>
            <a:r>
              <a:rPr lang="en-US" sz="2000" dirty="0" smtClean="0"/>
              <a:t>(|E|) (assuming adjacency list)</a:t>
            </a:r>
          </a:p>
          <a:p>
            <a:r>
              <a:rPr lang="en-US" sz="2000" dirty="0" smtClean="0"/>
              <a:t>So total is </a:t>
            </a:r>
            <a:r>
              <a:rPr lang="en-US" sz="2000" i="1" dirty="0" smtClean="0"/>
              <a:t>O</a:t>
            </a:r>
            <a:r>
              <a:rPr lang="en-US" sz="2000" dirty="0" smtClean="0"/>
              <a:t>(|E| + |V|) – much better for sparse graph!</a:t>
            </a:r>
            <a:endParaRPr lang="en-US" sz="16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5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connectedness?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happens if a graph is disconnected?</a:t>
            </a:r>
          </a:p>
          <a:p>
            <a:r>
              <a:rPr lang="en-US" dirty="0" smtClean="0"/>
              <a:t>With DFS?</a:t>
            </a:r>
          </a:p>
          <a:p>
            <a:r>
              <a:rPr lang="en-US" dirty="0" smtClean="0"/>
              <a:t>With BFS?</a:t>
            </a:r>
          </a:p>
          <a:p>
            <a:r>
              <a:rPr lang="en-US" dirty="0" smtClean="0"/>
              <a:t>With Topological Sorting?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All of these can be used to find connected components of the graph</a:t>
            </a:r>
          </a:p>
          <a:p>
            <a:r>
              <a:rPr lang="en-US" dirty="0" smtClean="0"/>
              <a:t>One just needs to start a new search at an unmarked node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6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700" dirty="0" smtClean="0"/>
              <a:t>Most Common Traversal: Finding Shortest Paths</a:t>
            </a:r>
            <a:endParaRPr lang="en-US" sz="37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Discovered by a most curmudgeonly man….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7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Finding the Shortest Path</a:t>
            </a:r>
            <a:endParaRPr lang="en-US" dirty="0" smtClean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The graph traversals discussed so far work with path length (number of edges)but not path cost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Breadth-First Search found minimum path lengt</a:t>
            </a:r>
            <a:r>
              <a:rPr lang="en-US" dirty="0" smtClean="0"/>
              <a:t>h </a:t>
            </a:r>
            <a:r>
              <a:rPr lang="en-US" dirty="0" smtClean="0"/>
              <a:t>from v to u in time O(|E|+(|V|)</a:t>
            </a:r>
          </a:p>
          <a:p>
            <a:endParaRPr lang="en-US" dirty="0" smtClean="0"/>
          </a:p>
          <a:p>
            <a:r>
              <a:rPr lang="en-US" dirty="0" smtClean="0"/>
              <a:t>Actually, can find the minimum path length from v to every node  </a:t>
            </a:r>
          </a:p>
          <a:p>
            <a:pPr lvl="1"/>
            <a:r>
              <a:rPr lang="en-US" dirty="0" smtClean="0"/>
              <a:t>Still O(|E|+(|V|)</a:t>
            </a:r>
          </a:p>
          <a:p>
            <a:pPr lvl="1"/>
            <a:r>
              <a:rPr lang="en-US" dirty="0" smtClean="0"/>
              <a:t>No faster way for a "distinguished" destination in the worst-case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3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Finding the Shortest Path</a:t>
            </a:r>
            <a:endParaRPr lang="en-US" dirty="0" smtClean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Question:</a:t>
            </a:r>
          </a:p>
          <a:p>
            <a:pPr marL="0" indent="0">
              <a:buNone/>
            </a:pPr>
            <a:r>
              <a:rPr lang="en-US" sz="2400" dirty="0" smtClean="0"/>
              <a:t>Given a graph G and two vertices v and u, what is the shortest path </a:t>
            </a:r>
            <a:r>
              <a:rPr lang="en-US" sz="2400" dirty="0" smtClean="0"/>
              <a:t>(shortest length) </a:t>
            </a:r>
            <a:r>
              <a:rPr lang="en-US" sz="2400" dirty="0" smtClean="0"/>
              <a:t>from v to u?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400" dirty="0" smtClean="0"/>
              <a:t>Solution:</a:t>
            </a:r>
          </a:p>
          <a:p>
            <a:pPr marL="0" indent="0">
              <a:buNone/>
            </a:pPr>
            <a:r>
              <a:rPr lang="en-US" sz="2400" dirty="0" smtClean="0"/>
              <a:t>Breadth-First Search starting at u will find minimum path lengt</a:t>
            </a:r>
            <a:r>
              <a:rPr lang="en-US" sz="2400" dirty="0" smtClean="0"/>
              <a:t>h </a:t>
            </a:r>
            <a:r>
              <a:rPr lang="en-US" sz="2400" dirty="0" smtClean="0"/>
              <a:t>from v to u in time O(|E|+(|V|)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400" dirty="0" smtClean="0"/>
              <a:t>Actually, the search can be easily extended to find minimum path length from v to every node  </a:t>
            </a:r>
          </a:p>
          <a:p>
            <a:r>
              <a:rPr lang="en-US" sz="2400" dirty="0" smtClean="0"/>
              <a:t>Still O(|E|+(|V|)</a:t>
            </a:r>
          </a:p>
          <a:p>
            <a:r>
              <a:rPr lang="en-US" sz="2400" dirty="0" smtClean="0"/>
              <a:t>No faster solution (in the worst-case) exists even if </a:t>
            </a:r>
            <a:r>
              <a:rPr lang="en-US" sz="2400" dirty="0" smtClean="0"/>
              <a:t>just focusing on one destination node</a:t>
            </a:r>
            <a:endParaRPr 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4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That Was Path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Path length is the number of edges in a path</a:t>
            </a:r>
          </a:p>
          <a:p>
            <a:pPr marL="0" indent="0">
              <a:buNone/>
            </a:pPr>
            <a:r>
              <a:rPr lang="en-US" sz="2400" dirty="0" smtClean="0"/>
              <a:t>Path cost is sum of the weight of edges in a path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New Question: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Given a weighted graph and node v, </a:t>
            </a:r>
            <a:r>
              <a:rPr lang="en-US" sz="2400" dirty="0" smtClean="0"/>
              <a:t>what is the </a:t>
            </a:r>
            <a:r>
              <a:rPr lang="en-US" sz="2400" dirty="0"/>
              <a:t>minimum-</a:t>
            </a:r>
            <a:r>
              <a:rPr lang="en-US" sz="2400" dirty="0">
                <a:solidFill>
                  <a:schemeClr val="accent2"/>
                </a:solidFill>
              </a:rPr>
              <a:t>cost</a:t>
            </a:r>
            <a:r>
              <a:rPr lang="en-US" sz="2400" dirty="0"/>
              <a:t> path from v to every </a:t>
            </a:r>
            <a:r>
              <a:rPr lang="en-US" sz="2400" dirty="0" smtClean="0"/>
              <a:t>node?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We could phrase this as from a node v to u, but it is  </a:t>
            </a:r>
            <a:r>
              <a:rPr lang="en-US" sz="2400" dirty="0"/>
              <a:t>asymptotically no harder than for one </a:t>
            </a:r>
            <a:r>
              <a:rPr lang="en-US" sz="2400" dirty="0" smtClean="0"/>
              <a:t>destination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Solution:</a:t>
            </a:r>
          </a:p>
          <a:p>
            <a:pPr marL="0" indent="0">
              <a:buNone/>
            </a:pPr>
            <a:r>
              <a:rPr lang="en-US" sz="2400" dirty="0" smtClean="0"/>
              <a:t>Let's try BFS… it worked before, right?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5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marL="0" indent="0"/>
            <a:r>
              <a:rPr lang="en-US" dirty="0"/>
              <a:t>Why BFS </a:t>
            </a:r>
            <a:r>
              <a:rPr lang="en-US" dirty="0" smtClean="0"/>
              <a:t>Will Not Work</a:t>
            </a:r>
            <a:endParaRPr lang="en-US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The shortest cost path may not have the fewest edges (shortest length)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This happens frequently with airline tickets</a:t>
            </a:r>
          </a:p>
          <a:p>
            <a:r>
              <a:rPr lang="en-US" sz="2400" dirty="0" smtClean="0"/>
              <a:t>Which is why I travel through Atlanta all too often to get to Kentucky from Seattle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692400" y="2093609"/>
            <a:ext cx="3505200" cy="1329154"/>
            <a:chOff x="787400" y="3996267"/>
            <a:chExt cx="3505200" cy="1329154"/>
          </a:xfrm>
        </p:grpSpPr>
        <p:sp>
          <p:nvSpPr>
            <p:cNvPr id="21509" name="Oval 45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87400" y="4701117"/>
              <a:ext cx="342900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21510" name="Oval 46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625600" y="4243917"/>
              <a:ext cx="342900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cxnSp>
          <p:nvCxnSpPr>
            <p:cNvPr id="21511" name="AutoShape 47"/>
            <p:cNvCxnSpPr>
              <a:cxnSpLocks noChangeShapeType="1"/>
              <a:stCxn id="21509" idx="6"/>
              <a:endCxn id="21515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1130300" y="4872567"/>
              <a:ext cx="28194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1512" name="AutoShape 48"/>
            <p:cNvCxnSpPr>
              <a:cxnSpLocks noChangeShapeType="1"/>
              <a:stCxn id="21510" idx="6"/>
              <a:endCxn id="21516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1968500" y="4415367"/>
              <a:ext cx="4572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1513" name="AutoShape 50"/>
            <p:cNvCxnSpPr>
              <a:cxnSpLocks noChangeShapeType="1"/>
              <a:endCxn id="21510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1016000" y="4415367"/>
              <a:ext cx="609600" cy="323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21514" name="Oval 51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25800" y="4243917"/>
              <a:ext cx="342900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21515" name="Oval 51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949700" y="4701117"/>
              <a:ext cx="342900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21516" name="Oval 51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425700" y="4243917"/>
              <a:ext cx="342900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5" name="TextBox 34"/>
            <p:cNvSpPr txBox="1"/>
            <p:nvPr>
              <p:custDataLst>
                <p:tags r:id="rId11"/>
              </p:custDataLst>
            </p:nvPr>
          </p:nvSpPr>
          <p:spPr>
            <a:xfrm>
              <a:off x="2159000" y="4986867"/>
              <a:ext cx="57419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0" dirty="0">
                  <a:latin typeface="+mn-lt"/>
                </a:rPr>
                <a:t>500</a:t>
              </a:r>
            </a:p>
          </p:txBody>
        </p:sp>
        <p:cxnSp>
          <p:nvCxnSpPr>
            <p:cNvPr id="21518" name="AutoShape 48"/>
            <p:cNvCxnSpPr>
              <a:cxnSpLocks noChangeShapeType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2767013" y="4432830"/>
              <a:ext cx="458787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1519" name="AutoShape 48"/>
            <p:cNvCxnSpPr>
              <a:cxnSpLocks noChangeShapeType="1"/>
              <a:stCxn id="21514" idx="6"/>
              <a:endCxn id="21515" idx="1"/>
            </p:cNvCxnSpPr>
            <p:nvPr>
              <p:custDataLst>
                <p:tags r:id="rId13"/>
              </p:custDataLst>
            </p:nvPr>
          </p:nvCxnSpPr>
          <p:spPr bwMode="auto">
            <a:xfrm>
              <a:off x="3568700" y="4415367"/>
              <a:ext cx="431800" cy="3365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43" name="TextBox 42"/>
            <p:cNvSpPr txBox="1"/>
            <p:nvPr>
              <p:custDataLst>
                <p:tags r:id="rId14"/>
              </p:custDataLst>
            </p:nvPr>
          </p:nvSpPr>
          <p:spPr>
            <a:xfrm>
              <a:off x="787400" y="4282017"/>
              <a:ext cx="57419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0" dirty="0">
                  <a:latin typeface="+mn-lt"/>
                </a:rPr>
                <a:t>100</a:t>
              </a:r>
            </a:p>
          </p:txBody>
        </p:sp>
        <p:sp>
          <p:nvSpPr>
            <p:cNvPr id="44" name="TextBox 43"/>
            <p:cNvSpPr txBox="1"/>
            <p:nvPr>
              <p:custDataLst>
                <p:tags r:id="rId15"/>
              </p:custDataLst>
            </p:nvPr>
          </p:nvSpPr>
          <p:spPr>
            <a:xfrm>
              <a:off x="1851025" y="3996267"/>
              <a:ext cx="57419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0" dirty="0">
                  <a:latin typeface="+mn-lt"/>
                </a:rPr>
                <a:t>100</a:t>
              </a:r>
            </a:p>
          </p:txBody>
        </p:sp>
        <p:sp>
          <p:nvSpPr>
            <p:cNvPr id="45" name="TextBox 44"/>
            <p:cNvSpPr txBox="1"/>
            <p:nvPr>
              <p:custDataLst>
                <p:tags r:id="rId16"/>
              </p:custDataLst>
            </p:nvPr>
          </p:nvSpPr>
          <p:spPr>
            <a:xfrm>
              <a:off x="2692400" y="3996267"/>
              <a:ext cx="57419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0" dirty="0">
                  <a:latin typeface="+mn-lt"/>
                </a:rPr>
                <a:t>100</a:t>
              </a:r>
            </a:p>
          </p:txBody>
        </p:sp>
        <p:sp>
          <p:nvSpPr>
            <p:cNvPr id="46" name="TextBox 45"/>
            <p:cNvSpPr txBox="1"/>
            <p:nvPr>
              <p:custDataLst>
                <p:tags r:id="rId17"/>
              </p:custDataLst>
            </p:nvPr>
          </p:nvSpPr>
          <p:spPr>
            <a:xfrm>
              <a:off x="3603625" y="4205817"/>
              <a:ext cx="57419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0" dirty="0">
                  <a:latin typeface="+mn-lt"/>
                </a:rPr>
                <a:t>100</a:t>
              </a:r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63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400" dirty="0" smtClean="0"/>
              <a:t>Adjacency </a:t>
            </a:r>
            <a:r>
              <a:rPr lang="en-US" sz="3400" dirty="0" smtClean="0"/>
              <a:t>Matrix: Undirected Graphs</a:t>
            </a:r>
            <a:endParaRPr lang="en-US" sz="3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800" dirty="0" smtClean="0"/>
              <a:t>How will the adjacency matrix </a:t>
            </a:r>
            <a:r>
              <a:rPr lang="en-US" sz="2800" dirty="0" smtClean="0"/>
              <a:t>work</a:t>
            </a:r>
            <a:r>
              <a:rPr lang="en-US" sz="2800" dirty="0" smtClean="0"/>
              <a:t> </a:t>
            </a:r>
            <a:r>
              <a:rPr lang="en-US" sz="2800" dirty="0" smtClean="0"/>
              <a:t>for an </a:t>
            </a:r>
            <a:r>
              <a:rPr lang="en-US" sz="28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undirected </a:t>
            </a:r>
            <a:r>
              <a:rPr lang="en-US" sz="28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graph</a:t>
            </a:r>
            <a:r>
              <a:rPr lang="en-US" sz="2800" dirty="0" smtClean="0"/>
              <a:t>?</a:t>
            </a:r>
          </a:p>
          <a:p>
            <a:r>
              <a:rPr lang="en-US" sz="2400" dirty="0" smtClean="0"/>
              <a:t>Will be symmetric about diagonal axis</a:t>
            </a:r>
          </a:p>
          <a:p>
            <a:r>
              <a:rPr lang="en-US" sz="2400" dirty="0" smtClean="0"/>
              <a:t>S</a:t>
            </a:r>
            <a:r>
              <a:rPr lang="en-US" sz="2400" dirty="0" smtClean="0"/>
              <a:t>ave </a:t>
            </a:r>
            <a:r>
              <a:rPr lang="en-US" sz="2400" dirty="0"/>
              <a:t>space by using only about half the </a:t>
            </a:r>
            <a:r>
              <a:rPr lang="en-US" sz="2400" dirty="0" smtClean="0"/>
              <a:t>array?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But how </a:t>
            </a:r>
            <a:r>
              <a:rPr lang="en-US" sz="2400" dirty="0"/>
              <a:t>would you </a:t>
            </a:r>
            <a:r>
              <a:rPr lang="en-US" sz="2400" dirty="0" smtClean="0"/>
              <a:t>"get </a:t>
            </a:r>
            <a:r>
              <a:rPr lang="en-US" sz="2400" dirty="0"/>
              <a:t>all </a:t>
            </a:r>
            <a:r>
              <a:rPr lang="en-US" sz="2400" dirty="0" smtClean="0"/>
              <a:t>neighbors"?</a:t>
            </a:r>
            <a:endParaRPr lang="en-US" sz="2400" dirty="0"/>
          </a:p>
          <a:p>
            <a:endParaRPr lang="en-US" sz="2400" dirty="0" smtClean="0"/>
          </a:p>
          <a:p>
            <a:pPr lvl="1" eaLnBrk="1" hangingPunct="1"/>
            <a:endParaRPr 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106033"/>
              </p:ext>
            </p:extLst>
          </p:nvPr>
        </p:nvGraphicFramePr>
        <p:xfrm>
          <a:off x="5116517" y="2559760"/>
          <a:ext cx="3200400" cy="2743200"/>
        </p:xfrm>
        <a:graphic>
          <a:graphicData uri="http://schemas.openxmlformats.org/drawingml/2006/table">
            <a:tbl>
              <a:tblPr firstRow="1" firstCol="1">
                <a:tableStyleId>{2D5ABB26-0587-4C30-8999-92F81FD0307C}</a:tableStyleId>
              </a:tblPr>
              <a:tblGrid>
                <a:gridCol w="640080"/>
                <a:gridCol w="640080"/>
                <a:gridCol w="640080"/>
                <a:gridCol w="640080"/>
                <a:gridCol w="640080"/>
              </a:tblGrid>
              <a:tr h="344011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T="91440" marB="9144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 marT="91440" marB="9144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 marT="91440" marB="9144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66"/>
                          </a:solidFill>
                        </a:rPr>
                        <a:t>D</a:t>
                      </a:r>
                      <a:endParaRPr lang="en-US" sz="2400" dirty="0">
                        <a:solidFill>
                          <a:srgbClr val="FF0066"/>
                        </a:solidFill>
                      </a:endParaRPr>
                    </a:p>
                  </a:txBody>
                  <a:tcPr marT="91440" marB="9144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T="91440" marB="9144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 marT="91440" marB="9144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 marT="91440" marB="9144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66"/>
                          </a:solidFill>
                        </a:rPr>
                        <a:t>D</a:t>
                      </a:r>
                      <a:endParaRPr lang="en-US" sz="2400" dirty="0">
                        <a:solidFill>
                          <a:srgbClr val="FF0066"/>
                        </a:solidFill>
                      </a:endParaRPr>
                    </a:p>
                  </a:txBody>
                  <a:tcPr marT="91440" marB="9144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508648" y="3334459"/>
            <a:ext cx="2932113" cy="1814512"/>
            <a:chOff x="1042987" y="3753737"/>
            <a:chExt cx="2932113" cy="1814512"/>
          </a:xfrm>
        </p:grpSpPr>
        <p:sp>
          <p:nvSpPr>
            <p:cNvPr id="9" name="Oval 30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389062" y="4607812"/>
              <a:ext cx="285750" cy="2857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3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42987" y="4303012"/>
              <a:ext cx="3683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A</a:t>
              </a:r>
              <a:endParaRPr lang="en-US"/>
            </a:p>
          </p:txBody>
        </p:sp>
        <p:sp>
          <p:nvSpPr>
            <p:cNvPr id="11" name="Oval 32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525712" y="5063424"/>
              <a:ext cx="285750" cy="2857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33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782887" y="5171374"/>
              <a:ext cx="3540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</a:rPr>
                <a:t>B</a:t>
              </a:r>
              <a:endParaRPr lang="en-US"/>
            </a:p>
          </p:txBody>
        </p:sp>
        <p:sp>
          <p:nvSpPr>
            <p:cNvPr id="13" name="Oval 34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382962" y="4379212"/>
              <a:ext cx="285750" cy="2857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" name="Text Box 35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621087" y="4455412"/>
              <a:ext cx="3540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C</a:t>
              </a:r>
              <a:endParaRPr lang="en-US"/>
            </a:p>
          </p:txBody>
        </p:sp>
        <p:cxnSp>
          <p:nvCxnSpPr>
            <p:cNvPr id="15" name="AutoShape 36"/>
            <p:cNvCxnSpPr>
              <a:cxnSpLocks noChangeShapeType="1"/>
              <a:stCxn id="13" idx="4"/>
              <a:endCxn id="11" idx="6"/>
            </p:cNvCxnSpPr>
            <p:nvPr>
              <p:custDataLst>
                <p:tags r:id="rId9"/>
              </p:custDataLst>
            </p:nvPr>
          </p:nvCxnSpPr>
          <p:spPr bwMode="auto">
            <a:xfrm rot="5400000">
              <a:off x="2909887" y="4588762"/>
              <a:ext cx="530225" cy="70326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16" name="AutoShape 37"/>
            <p:cNvCxnSpPr>
              <a:cxnSpLocks noChangeShapeType="1"/>
              <a:stCxn id="11" idx="2"/>
              <a:endCxn id="9" idx="4"/>
            </p:cNvCxnSpPr>
            <p:nvPr>
              <p:custDataLst>
                <p:tags r:id="rId10"/>
              </p:custDataLst>
            </p:nvPr>
          </p:nvCxnSpPr>
          <p:spPr bwMode="auto">
            <a:xfrm rot="10800000">
              <a:off x="1531937" y="4903087"/>
              <a:ext cx="984250" cy="30321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17" name="AutoShape 38"/>
            <p:cNvCxnSpPr>
              <a:cxnSpLocks noChangeShapeType="1"/>
              <a:stCxn id="9" idx="6"/>
              <a:endCxn id="11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1684337" y="4750687"/>
              <a:ext cx="984250" cy="30321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18" name="Oval 39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325687" y="4074412"/>
              <a:ext cx="285750" cy="2857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cxnSp>
          <p:nvCxnSpPr>
            <p:cNvPr id="19" name="AutoShape 40"/>
            <p:cNvCxnSpPr>
              <a:cxnSpLocks noChangeShapeType="1"/>
              <a:stCxn id="13" idx="1"/>
            </p:cNvCxnSpPr>
            <p:nvPr>
              <p:custDataLst>
                <p:tags r:id="rId13"/>
              </p:custDataLst>
            </p:nvPr>
          </p:nvCxnSpPr>
          <p:spPr bwMode="auto">
            <a:xfrm rot="5400000" flipH="1">
              <a:off x="2935287" y="3918837"/>
              <a:ext cx="182562" cy="79375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20" name="Text Box 4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478087" y="3753737"/>
              <a:ext cx="3683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FF"/>
                  </a:solidFill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313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Regarding Negative Weights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Negative edge weights are a can of worms</a:t>
            </a:r>
          </a:p>
          <a:p>
            <a:r>
              <a:rPr lang="en-US" sz="2400" dirty="0" smtClean="0"/>
              <a:t>If a cycle is negative, then the shortest path is -∞ (just repeat the cycle)</a:t>
            </a:r>
            <a:endParaRPr lang="en-US" sz="24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We will assume that there are no negative edge weights</a:t>
            </a:r>
            <a:endParaRPr lang="en-US" sz="2800" dirty="0"/>
          </a:p>
          <a:p>
            <a:r>
              <a:rPr lang="en-US" sz="2400" dirty="0"/>
              <a:t>Today’s algorithm </a:t>
            </a:r>
            <a:r>
              <a:rPr lang="en-US" sz="2400" dirty="0" smtClean="0"/>
              <a:t>gives erroneous results if </a:t>
            </a:r>
            <a:r>
              <a:rPr lang="en-US" sz="2400" dirty="0"/>
              <a:t>edges can be negative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245100" y="1916287"/>
            <a:ext cx="2628900" cy="1485900"/>
            <a:chOff x="5283200" y="3767667"/>
            <a:chExt cx="2628900" cy="1485900"/>
          </a:xfrm>
        </p:grpSpPr>
        <p:sp>
          <p:nvSpPr>
            <p:cNvPr id="8" name="Oval 45"/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283200" y="4301067"/>
              <a:ext cx="342900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/>
                <a:t>A</a:t>
              </a:r>
              <a:endParaRPr lang="en-US" sz="1600" dirty="0"/>
            </a:p>
          </p:txBody>
        </p:sp>
        <p:sp>
          <p:nvSpPr>
            <p:cNvPr id="9" name="Oval 46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502400" y="3767667"/>
              <a:ext cx="342900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/>
                <a:t>B</a:t>
              </a:r>
              <a:endParaRPr lang="en-US" sz="1600" dirty="0"/>
            </a:p>
          </p:txBody>
        </p:sp>
        <p:cxnSp>
          <p:nvCxnSpPr>
            <p:cNvPr id="10" name="AutoShape 50"/>
            <p:cNvCxnSpPr>
              <a:cxnSpLocks noChangeShapeType="1"/>
              <a:endCxn id="9" idx="2"/>
            </p:cNvCxnSpPr>
            <p:nvPr>
              <p:custDataLst>
                <p:tags r:id="rId3"/>
              </p:custDataLst>
            </p:nvPr>
          </p:nvCxnSpPr>
          <p:spPr bwMode="auto">
            <a:xfrm flipV="1">
              <a:off x="5588000" y="3939117"/>
              <a:ext cx="914400" cy="381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11" name="Oval 51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569200" y="4301067"/>
              <a:ext cx="342900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/>
                <a:t>D</a:t>
              </a:r>
              <a:endParaRPr lang="en-US" sz="1600" dirty="0"/>
            </a:p>
          </p:txBody>
        </p:sp>
        <p:sp>
          <p:nvSpPr>
            <p:cNvPr id="12" name="Oval 51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502400" y="4910667"/>
              <a:ext cx="342900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/>
                <a:t>C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>
              <p:custDataLst>
                <p:tags r:id="rId6"/>
              </p:custDataLst>
            </p:nvPr>
          </p:nvSpPr>
          <p:spPr>
            <a:xfrm>
              <a:off x="6807200" y="4377267"/>
              <a:ext cx="31451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0" dirty="0">
                  <a:latin typeface="+mn-lt"/>
                </a:rPr>
                <a:t>7</a:t>
              </a:r>
            </a:p>
          </p:txBody>
        </p:sp>
        <p:sp>
          <p:nvSpPr>
            <p:cNvPr id="14" name="TextBox 13"/>
            <p:cNvSpPr txBox="1"/>
            <p:nvPr>
              <p:custDataLst>
                <p:tags r:id="rId7"/>
              </p:custDataLst>
            </p:nvPr>
          </p:nvSpPr>
          <p:spPr>
            <a:xfrm>
              <a:off x="5626100" y="3806938"/>
              <a:ext cx="444352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0" dirty="0">
                  <a:latin typeface="+mn-lt"/>
                </a:rPr>
                <a:t>10</a:t>
              </a:r>
            </a:p>
          </p:txBody>
        </p:sp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7134410" y="3788241"/>
              <a:ext cx="304800" cy="33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0" dirty="0">
                  <a:latin typeface="+mn-lt"/>
                </a:rPr>
                <a:t>5</a:t>
              </a:r>
            </a:p>
          </p:txBody>
        </p:sp>
        <p:cxnSp>
          <p:nvCxnSpPr>
            <p:cNvPr id="16" name="AutoShape 50"/>
            <p:cNvCxnSpPr>
              <a:cxnSpLocks noChangeShapeType="1"/>
              <a:stCxn id="9" idx="6"/>
              <a:endCxn id="11" idx="1"/>
            </p:cNvCxnSpPr>
            <p:nvPr>
              <p:custDataLst>
                <p:tags r:id="rId9"/>
              </p:custDataLst>
            </p:nvPr>
          </p:nvCxnSpPr>
          <p:spPr bwMode="auto">
            <a:xfrm>
              <a:off x="6845300" y="3939117"/>
              <a:ext cx="774700" cy="412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7" name="AutoShape 50"/>
            <p:cNvCxnSpPr>
              <a:cxnSpLocks noChangeShapeType="1"/>
              <a:stCxn id="9" idx="5"/>
              <a:endCxn id="12" idx="7"/>
            </p:cNvCxnSpPr>
            <p:nvPr>
              <p:custDataLst>
                <p:tags r:id="rId10"/>
              </p:custDataLst>
            </p:nvPr>
          </p:nvCxnSpPr>
          <p:spPr bwMode="auto">
            <a:xfrm rot="5400000">
              <a:off x="6345238" y="4510617"/>
              <a:ext cx="900112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" name="AutoShape 50"/>
            <p:cNvCxnSpPr>
              <a:cxnSpLocks noChangeShapeType="1"/>
            </p:cNvCxnSpPr>
            <p:nvPr>
              <p:custDataLst>
                <p:tags r:id="rId11"/>
              </p:custDataLst>
            </p:nvPr>
          </p:nvCxnSpPr>
          <p:spPr bwMode="auto">
            <a:xfrm rot="16200000" flipV="1">
              <a:off x="6045994" y="4528873"/>
              <a:ext cx="9144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19" name="TextBox 18"/>
            <p:cNvSpPr txBox="1"/>
            <p:nvPr>
              <p:custDataLst>
                <p:tags r:id="rId12"/>
              </p:custDataLst>
            </p:nvPr>
          </p:nvSpPr>
          <p:spPr>
            <a:xfrm>
              <a:off x="6022622" y="4377267"/>
              <a:ext cx="537327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0" dirty="0">
                  <a:latin typeface="+mn-lt"/>
                </a:rPr>
                <a:t>-11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631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Algorithm—The Man</a:t>
            </a:r>
            <a:endParaRPr lang="en-US" dirty="0" smtClean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08842" y="762000"/>
            <a:ext cx="5906558" cy="38325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Named after its inventor </a:t>
            </a:r>
            <a:r>
              <a:rPr lang="en-US" sz="2800" dirty="0" err="1" smtClean="0"/>
              <a:t>Edsger</a:t>
            </a:r>
            <a:r>
              <a:rPr lang="en-US" sz="2800" dirty="0" smtClean="0"/>
              <a:t> </a:t>
            </a:r>
            <a:r>
              <a:rPr lang="en-US" sz="2800" dirty="0" err="1" smtClean="0"/>
              <a:t>Dijkstra</a:t>
            </a:r>
            <a:r>
              <a:rPr lang="en-US" sz="2800" dirty="0" smtClean="0"/>
              <a:t> (1930-2002)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Truly one of the "founders" of computer science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This is just one of his many contributions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7170" name="Picture 2" descr="File:Edsger Wybe Dijkst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790222"/>
            <a:ext cx="2760134" cy="368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6250" y="5055778"/>
            <a:ext cx="81915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/>
            <a:r>
              <a:rPr lang="en-US" sz="2600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"Computer </a:t>
            </a:r>
            <a:r>
              <a:rPr lang="en-US" sz="26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science is no more </a:t>
            </a:r>
            <a:r>
              <a:rPr lang="en-US" sz="2600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about </a:t>
            </a:r>
            <a:r>
              <a:rPr lang="en-US" sz="26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computers than astronomy is about </a:t>
            </a:r>
            <a:r>
              <a:rPr lang="en-US" sz="2600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telescopes"</a:t>
            </a:r>
            <a:endParaRPr lang="en-US" sz="2600" i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37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Dijkstra’s</a:t>
            </a:r>
            <a:r>
              <a:rPr lang="en-US" dirty="0"/>
              <a:t> </a:t>
            </a:r>
            <a:r>
              <a:rPr lang="en-US" dirty="0" smtClean="0"/>
              <a:t>Algorithm—The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His </a:t>
            </a:r>
            <a:r>
              <a:rPr lang="en-US" dirty="0"/>
              <a:t>algorithm is similar to BFS, but adapted to handle weights</a:t>
            </a:r>
          </a:p>
          <a:p>
            <a:r>
              <a:rPr lang="en-US" dirty="0"/>
              <a:t>A priority queue will prove useful for efficiency</a:t>
            </a:r>
          </a:p>
          <a:p>
            <a:r>
              <a:rPr lang="en-US" dirty="0"/>
              <a:t>Grow set of nodes whose shortest distance has been computed</a:t>
            </a:r>
          </a:p>
          <a:p>
            <a:r>
              <a:rPr lang="en-US" dirty="0"/>
              <a:t>Nodes not in the set will have a </a:t>
            </a:r>
            <a:r>
              <a:rPr lang="en-US" dirty="0" smtClean="0"/>
              <a:t>"best </a:t>
            </a:r>
            <a:r>
              <a:rPr lang="en-US" dirty="0"/>
              <a:t>distance so </a:t>
            </a:r>
            <a:r>
              <a:rPr lang="en-US" dirty="0" smtClean="0"/>
              <a:t>far"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Algorithm—The Cloud</a:t>
            </a:r>
            <a:endParaRPr lang="en-US" dirty="0" smtClean="0"/>
          </a:p>
        </p:txBody>
      </p:sp>
      <p:sp>
        <p:nvSpPr>
          <p:cNvPr id="2560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3101619"/>
            <a:ext cx="8458200" cy="3146781"/>
          </a:xfrm>
        </p:spPr>
        <p:txBody>
          <a:bodyPr>
            <a:noAutofit/>
          </a:bodyPr>
          <a:lstStyle/>
          <a:p>
            <a:pPr marL="225425" indent="-225425">
              <a:buNone/>
            </a:pPr>
            <a:r>
              <a:rPr lang="en-US" sz="2000" dirty="0" smtClean="0"/>
              <a:t>Initial State:</a:t>
            </a:r>
          </a:p>
          <a:p>
            <a:pPr marL="225425" indent="-225425"/>
            <a:r>
              <a:rPr lang="en-US" sz="2000" dirty="0" smtClean="0"/>
              <a:t>Start node has cost 0 </a:t>
            </a:r>
          </a:p>
          <a:p>
            <a:pPr marL="225425" indent="-225425"/>
            <a:r>
              <a:rPr lang="en-US" sz="2000" dirty="0" smtClean="0"/>
              <a:t>All other nodes have cost </a:t>
            </a:r>
            <a:r>
              <a:rPr lang="en-US" sz="2000" dirty="0" smtClean="0">
                <a:latin typeface="Verdana"/>
                <a:ea typeface="Verdana"/>
                <a:cs typeface="Verdana"/>
                <a:sym typeface="Symbol" pitchFamily="18" charset="2"/>
              </a:rPr>
              <a:t>∞</a:t>
            </a:r>
          </a:p>
          <a:p>
            <a:pPr marL="225425" indent="-225425"/>
            <a:endParaRPr lang="en-US" sz="2000" dirty="0" smtClean="0">
              <a:latin typeface="Verdana"/>
              <a:ea typeface="Verdana"/>
              <a:cs typeface="Verdana"/>
              <a:sym typeface="Symbol" pitchFamily="18" charset="2"/>
            </a:endParaRPr>
          </a:p>
          <a:p>
            <a:pPr marL="225425" indent="-225425">
              <a:buNone/>
            </a:pPr>
            <a:r>
              <a:rPr lang="en-US" sz="2000" dirty="0" smtClean="0"/>
              <a:t>At each step:</a:t>
            </a:r>
          </a:p>
          <a:p>
            <a:pPr marL="225425" lvl="1" indent="-225425"/>
            <a:r>
              <a:rPr lang="en-US" sz="2000" dirty="0" smtClean="0"/>
              <a:t>Pick closest unknown vertex v</a:t>
            </a:r>
          </a:p>
          <a:p>
            <a:pPr marL="225425" lvl="1" indent="-225425"/>
            <a:r>
              <a:rPr lang="en-US" sz="2000" dirty="0" smtClean="0"/>
              <a:t>Add it to the "cloud" of known vertices</a:t>
            </a:r>
          </a:p>
          <a:p>
            <a:pPr marL="225425" lvl="1" indent="-225425"/>
            <a:r>
              <a:rPr lang="en-US" sz="2000" dirty="0" smtClean="0"/>
              <a:t>Update distances for nodes with edges from v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71600" y="655282"/>
            <a:ext cx="5410200" cy="2446337"/>
            <a:chOff x="1371600" y="982663"/>
            <a:chExt cx="5410200" cy="2446337"/>
          </a:xfrm>
        </p:grpSpPr>
        <p:sp>
          <p:nvSpPr>
            <p:cNvPr id="56" name="AutoShape 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371600" y="1066800"/>
              <a:ext cx="3429000" cy="2209800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US" sz="2000" dirty="0">
                  <a:latin typeface="Tahoma" charset="0"/>
                </a:rPr>
                <a:t>    </a:t>
              </a:r>
              <a:endParaRPr lang="en-US" sz="2000" b="0" dirty="0">
                <a:latin typeface="Tahoma" charset="0"/>
              </a:endParaRPr>
            </a:p>
          </p:txBody>
        </p:sp>
        <p:sp>
          <p:nvSpPr>
            <p:cNvPr id="25606" name="Oval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328863" y="1428750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A</a:t>
              </a:r>
            </a:p>
          </p:txBody>
        </p:sp>
        <p:sp>
          <p:nvSpPr>
            <p:cNvPr id="25607" name="Oval 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005263" y="1352550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B</a:t>
              </a:r>
            </a:p>
          </p:txBody>
        </p:sp>
        <p:sp>
          <p:nvSpPr>
            <p:cNvPr id="25608" name="Oval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76463" y="2647950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D</a:t>
              </a:r>
            </a:p>
          </p:txBody>
        </p:sp>
        <p:sp>
          <p:nvSpPr>
            <p:cNvPr id="25609" name="Oval 1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776663" y="2419350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C</a:t>
              </a:r>
            </a:p>
          </p:txBody>
        </p:sp>
        <p:sp>
          <p:nvSpPr>
            <p:cNvPr id="13" name="Oval 1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300663" y="1428750"/>
              <a:ext cx="381000" cy="381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/>
                <a:t>F</a:t>
              </a:r>
            </a:p>
          </p:txBody>
        </p:sp>
        <p:sp>
          <p:nvSpPr>
            <p:cNvPr id="25611" name="Oval 1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291263" y="1428750"/>
              <a:ext cx="381000" cy="381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sp>
          <p:nvSpPr>
            <p:cNvPr id="15" name="Oval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691063" y="2800350"/>
              <a:ext cx="381000" cy="381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/>
                <a:t>E</a:t>
              </a:r>
            </a:p>
          </p:txBody>
        </p:sp>
        <p:sp>
          <p:nvSpPr>
            <p:cNvPr id="25613" name="Oval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681663" y="2190750"/>
              <a:ext cx="381000" cy="381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  <p:cxnSp>
          <p:nvCxnSpPr>
            <p:cNvPr id="25614" name="AutoShape 14"/>
            <p:cNvCxnSpPr>
              <a:cxnSpLocks noChangeShapeType="1"/>
              <a:stCxn id="25606" idx="6"/>
              <a:endCxn id="25609" idx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2719388" y="1619250"/>
              <a:ext cx="1112837" cy="84613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5615" name="AutoShape 15"/>
            <p:cNvCxnSpPr>
              <a:cxnSpLocks noChangeShapeType="1"/>
              <a:stCxn id="25609" idx="2"/>
              <a:endCxn id="25606" idx="4"/>
            </p:cNvCxnSpPr>
            <p:nvPr>
              <p:custDataLst>
                <p:tags r:id="rId13"/>
              </p:custDataLst>
            </p:nvPr>
          </p:nvCxnSpPr>
          <p:spPr bwMode="auto">
            <a:xfrm rot="10800000">
              <a:off x="2519363" y="1819275"/>
              <a:ext cx="1247775" cy="79057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5616" name="AutoShape 20"/>
            <p:cNvCxnSpPr>
              <a:cxnSpLocks noChangeShapeType="1"/>
              <a:stCxn id="25613" idx="2"/>
              <a:endCxn id="15" idx="0"/>
            </p:cNvCxnSpPr>
            <p:nvPr>
              <p:custDataLst>
                <p:tags r:id="rId14"/>
              </p:custDataLst>
            </p:nvPr>
          </p:nvCxnSpPr>
          <p:spPr bwMode="auto">
            <a:xfrm rot="10800000" flipV="1">
              <a:off x="4881563" y="2381250"/>
              <a:ext cx="800100" cy="4191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5617" name="AutoShape 21"/>
            <p:cNvCxnSpPr>
              <a:cxnSpLocks noChangeShapeType="1"/>
              <a:stCxn id="15" idx="6"/>
              <a:endCxn id="25613" idx="4"/>
            </p:cNvCxnSpPr>
            <p:nvPr>
              <p:custDataLst>
                <p:tags r:id="rId15"/>
              </p:custDataLst>
            </p:nvPr>
          </p:nvCxnSpPr>
          <p:spPr bwMode="auto">
            <a:xfrm flipV="1">
              <a:off x="5072063" y="2571750"/>
              <a:ext cx="800100" cy="4191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5618" name="AutoShape 24"/>
            <p:cNvCxnSpPr>
              <a:cxnSpLocks noChangeShapeType="1"/>
              <a:stCxn id="25606" idx="3"/>
              <a:endCxn id="25608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2366963" y="1763713"/>
              <a:ext cx="17462" cy="8747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5619" name="AutoShape 25"/>
            <p:cNvCxnSpPr>
              <a:cxnSpLocks noChangeShapeType="1"/>
              <a:stCxn id="25608" idx="6"/>
              <a:endCxn id="25609" idx="3"/>
            </p:cNvCxnSpPr>
            <p:nvPr>
              <p:custDataLst>
                <p:tags r:id="rId17"/>
              </p:custDataLst>
            </p:nvPr>
          </p:nvCxnSpPr>
          <p:spPr bwMode="auto">
            <a:xfrm flipV="1">
              <a:off x="2566988" y="2754313"/>
              <a:ext cx="1265237" cy="841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5620" name="AutoShape 26"/>
            <p:cNvCxnSpPr>
              <a:cxnSpLocks noChangeShapeType="1"/>
              <a:stCxn id="25606" idx="7"/>
              <a:endCxn id="25607" idx="2"/>
            </p:cNvCxnSpPr>
            <p:nvPr>
              <p:custDataLst>
                <p:tags r:id="rId18"/>
              </p:custDataLst>
            </p:nvPr>
          </p:nvCxnSpPr>
          <p:spPr bwMode="auto">
            <a:xfrm>
              <a:off x="2654300" y="1474788"/>
              <a:ext cx="1341438" cy="68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5621" name="AutoShape 27"/>
            <p:cNvCxnSpPr>
              <a:cxnSpLocks noChangeShapeType="1"/>
              <a:stCxn id="25607" idx="6"/>
              <a:endCxn id="13" idx="2"/>
            </p:cNvCxnSpPr>
            <p:nvPr>
              <p:custDataLst>
                <p:tags r:id="rId19"/>
              </p:custDataLst>
            </p:nvPr>
          </p:nvCxnSpPr>
          <p:spPr bwMode="auto">
            <a:xfrm>
              <a:off x="4395788" y="1543050"/>
              <a:ext cx="895350" cy="76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5622" name="AutoShape 28"/>
            <p:cNvCxnSpPr>
              <a:cxnSpLocks noChangeShapeType="1"/>
              <a:stCxn id="13" idx="6"/>
              <a:endCxn id="25611" idx="2"/>
            </p:cNvCxnSpPr>
            <p:nvPr>
              <p:custDataLst>
                <p:tags r:id="rId20"/>
              </p:custDataLst>
            </p:nvPr>
          </p:nvCxnSpPr>
          <p:spPr bwMode="auto">
            <a:xfrm>
              <a:off x="5691188" y="1619250"/>
              <a:ext cx="5905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5623" name="AutoShape 29"/>
            <p:cNvCxnSpPr>
              <a:cxnSpLocks noChangeShapeType="1"/>
              <a:stCxn id="25613" idx="1"/>
              <a:endCxn id="13" idx="4"/>
            </p:cNvCxnSpPr>
            <p:nvPr>
              <p:custDataLst>
                <p:tags r:id="rId21"/>
              </p:custDataLst>
            </p:nvPr>
          </p:nvCxnSpPr>
          <p:spPr bwMode="auto">
            <a:xfrm flipH="1" flipV="1">
              <a:off x="5491163" y="1819275"/>
              <a:ext cx="246062" cy="4175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5624" name="AutoShape 30"/>
            <p:cNvCxnSpPr>
              <a:cxnSpLocks noChangeShapeType="1"/>
              <a:stCxn id="25611" idx="4"/>
              <a:endCxn id="25613" idx="7"/>
            </p:cNvCxnSpPr>
            <p:nvPr>
              <p:custDataLst>
                <p:tags r:id="rId22"/>
              </p:custDataLst>
            </p:nvPr>
          </p:nvCxnSpPr>
          <p:spPr bwMode="auto">
            <a:xfrm flipH="1">
              <a:off x="6007100" y="1819275"/>
              <a:ext cx="474663" cy="4175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5625" name="AutoShape 31"/>
            <p:cNvCxnSpPr>
              <a:cxnSpLocks noChangeShapeType="1"/>
              <a:stCxn id="25607" idx="5"/>
              <a:endCxn id="15" idx="1"/>
            </p:cNvCxnSpPr>
            <p:nvPr>
              <p:custDataLst>
                <p:tags r:id="rId23"/>
              </p:custDataLst>
            </p:nvPr>
          </p:nvCxnSpPr>
          <p:spPr bwMode="auto">
            <a:xfrm rot="16200000" flipH="1">
              <a:off x="3949700" y="2058988"/>
              <a:ext cx="1177925" cy="4159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5626" name="AutoShape 32"/>
            <p:cNvCxnSpPr>
              <a:cxnSpLocks noChangeShapeType="1"/>
              <a:stCxn id="25607" idx="4"/>
              <a:endCxn id="25609" idx="0"/>
            </p:cNvCxnSpPr>
            <p:nvPr>
              <p:custDataLst>
                <p:tags r:id="rId24"/>
              </p:custDataLst>
            </p:nvPr>
          </p:nvCxnSpPr>
          <p:spPr bwMode="auto">
            <a:xfrm flipH="1">
              <a:off x="3967163" y="1743075"/>
              <a:ext cx="228600" cy="666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5627" name="AutoShape 33"/>
            <p:cNvCxnSpPr>
              <a:cxnSpLocks noChangeShapeType="1"/>
              <a:stCxn id="25609" idx="5"/>
              <a:endCxn id="15" idx="2"/>
            </p:cNvCxnSpPr>
            <p:nvPr>
              <p:custDataLst>
                <p:tags r:id="rId25"/>
              </p:custDataLst>
            </p:nvPr>
          </p:nvCxnSpPr>
          <p:spPr bwMode="auto">
            <a:xfrm rot="16200000" flipH="1">
              <a:off x="4273551" y="2573337"/>
              <a:ext cx="246062" cy="5889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5628" name="AutoShape 34"/>
            <p:cNvCxnSpPr>
              <a:cxnSpLocks noChangeShapeType="1"/>
              <a:stCxn id="15" idx="3"/>
              <a:endCxn id="25608" idx="5"/>
            </p:cNvCxnSpPr>
            <p:nvPr>
              <p:custDataLst>
                <p:tags r:id="rId26"/>
              </p:custDataLst>
            </p:nvPr>
          </p:nvCxnSpPr>
          <p:spPr bwMode="auto">
            <a:xfrm rot="5400000" flipH="1">
              <a:off x="3548063" y="1927225"/>
              <a:ext cx="152400" cy="22447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5629" name="Text Box 44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389188" y="1108075"/>
              <a:ext cx="3127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25630" name="Text Box 45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065588" y="982663"/>
              <a:ext cx="184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/>
            </a:p>
          </p:txBody>
        </p:sp>
        <p:sp>
          <p:nvSpPr>
            <p:cNvPr id="25631" name="Text Box 46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081463" y="1039813"/>
              <a:ext cx="3127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2</a:t>
              </a:r>
            </a:p>
          </p:txBody>
        </p:sp>
        <p:sp>
          <p:nvSpPr>
            <p:cNvPr id="25632" name="Text Box 47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5376863" y="1076325"/>
              <a:ext cx="3127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4</a:t>
              </a:r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25633" name="Text Box 48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367463" y="1076325"/>
              <a:ext cx="4143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</a:t>
              </a:r>
            </a:p>
          </p:txBody>
        </p:sp>
        <p:sp>
          <p:nvSpPr>
            <p:cNvPr id="25634" name="Text Box 49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871663" y="2752725"/>
              <a:ext cx="3127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4</a:t>
              </a:r>
            </a:p>
          </p:txBody>
        </p:sp>
        <p:sp>
          <p:nvSpPr>
            <p:cNvPr id="25635" name="Text Box 50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089400" y="2295525"/>
              <a:ext cx="3127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1</a:t>
              </a:r>
            </a:p>
          </p:txBody>
        </p:sp>
        <p:sp>
          <p:nvSpPr>
            <p:cNvPr id="25636" name="Text Box 51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919663" y="2981325"/>
              <a:ext cx="4413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12</a:t>
              </a:r>
            </a:p>
          </p:txBody>
        </p:sp>
        <p:sp>
          <p:nvSpPr>
            <p:cNvPr id="25637" name="Text Box 52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5986463" y="2143125"/>
              <a:ext cx="4143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</a:t>
              </a:r>
            </a:p>
          </p:txBody>
        </p:sp>
        <p:sp>
          <p:nvSpPr>
            <p:cNvPr id="25638" name="Text Box 53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167063" y="1201738"/>
              <a:ext cx="3127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25639" name="Text Box 54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614863" y="1276350"/>
              <a:ext cx="3127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25640" name="Text Box 55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834063" y="1352550"/>
              <a:ext cx="3127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3</a:t>
              </a:r>
            </a:p>
          </p:txBody>
        </p:sp>
        <p:sp>
          <p:nvSpPr>
            <p:cNvPr id="25641" name="Text Box 56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6215063" y="1885950"/>
              <a:ext cx="3127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25642" name="Text Box 57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538663" y="1962150"/>
              <a:ext cx="4413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10</a:t>
              </a:r>
            </a:p>
          </p:txBody>
        </p:sp>
        <p:sp>
          <p:nvSpPr>
            <p:cNvPr id="25643" name="Text Box 58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376863" y="1885950"/>
              <a:ext cx="3127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25644" name="Text Box 59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167313" y="2125663"/>
              <a:ext cx="3127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3</a:t>
              </a:r>
            </a:p>
          </p:txBody>
        </p:sp>
        <p:sp>
          <p:nvSpPr>
            <p:cNvPr id="25645" name="Text Box 60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5376863" y="2563813"/>
              <a:ext cx="3127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25646" name="Text Box 61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233863" y="2571750"/>
              <a:ext cx="4270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11</a:t>
              </a:r>
            </a:p>
          </p:txBody>
        </p:sp>
        <p:sp>
          <p:nvSpPr>
            <p:cNvPr id="25647" name="Text Box 62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700463" y="3028950"/>
              <a:ext cx="3127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7</a:t>
              </a:r>
            </a:p>
          </p:txBody>
        </p:sp>
        <p:sp>
          <p:nvSpPr>
            <p:cNvPr id="25648" name="Text Box 63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548063" y="1733550"/>
              <a:ext cx="3127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25649" name="Text Box 64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938463" y="2114550"/>
              <a:ext cx="3127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9</a:t>
              </a:r>
            </a:p>
          </p:txBody>
        </p:sp>
        <p:sp>
          <p:nvSpPr>
            <p:cNvPr id="25650" name="Text Box 65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786063" y="2495550"/>
              <a:ext cx="3127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25651" name="Text Box 66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100263" y="2038350"/>
              <a:ext cx="3127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4</a:t>
              </a:r>
            </a:p>
          </p:txBody>
        </p:sp>
        <p:sp>
          <p:nvSpPr>
            <p:cNvPr id="25652" name="Text Box 63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005263" y="1954213"/>
              <a:ext cx="3127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5</a:t>
              </a: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63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The Algorithm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38138" indent="-338138">
              <a:spcBef>
                <a:spcPts val="900"/>
              </a:spcBef>
              <a:buFontTx/>
              <a:buAutoNum type="arabicPeriod"/>
            </a:pPr>
            <a:r>
              <a:rPr lang="en-US" sz="2000" dirty="0" smtClean="0">
                <a:latin typeface="+mj-lt"/>
              </a:rPr>
              <a:t>For each node </a:t>
            </a:r>
            <a:r>
              <a:rPr lang="en-US" sz="2000" b="1" dirty="0" err="1" smtClean="0">
                <a:latin typeface="+mj-lt"/>
                <a:cs typeface="Courier New" pitchFamily="49" charset="0"/>
              </a:rPr>
              <a:t>v</a:t>
            </a:r>
            <a:r>
              <a:rPr lang="en-US" sz="2000" dirty="0" err="1" smtClean="0">
                <a:latin typeface="+mj-lt"/>
                <a:ea typeface="Cambria Math"/>
                <a:cs typeface="Courier New" pitchFamily="49" charset="0"/>
              </a:rPr>
              <a:t>≠</a:t>
            </a:r>
            <a:r>
              <a:rPr lang="en-US" sz="2000" b="1" dirty="0" err="1" smtClean="0">
                <a:latin typeface="+mj-lt"/>
                <a:ea typeface="Cambria Math"/>
                <a:cs typeface="Courier New" pitchFamily="49" charset="0"/>
              </a:rPr>
              <a:t>source</a:t>
            </a:r>
            <a:r>
              <a:rPr lang="en-US" sz="2000" dirty="0" smtClean="0">
                <a:latin typeface="+mj-lt"/>
              </a:rPr>
              <a:t>, 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Set  </a:t>
            </a:r>
            <a:r>
              <a:rPr lang="en-US" sz="2000" b="1" dirty="0" err="1" smtClean="0">
                <a:latin typeface="+mj-lt"/>
                <a:cs typeface="Courier New" pitchFamily="49" charset="0"/>
              </a:rPr>
              <a:t>v</a:t>
            </a:r>
            <a:r>
              <a:rPr lang="en-US" sz="2000" dirty="0" err="1" smtClean="0">
                <a:latin typeface="+mj-lt"/>
                <a:cs typeface="Courier New" pitchFamily="49" charset="0"/>
              </a:rPr>
              <a:t>.</a:t>
            </a:r>
            <a:r>
              <a:rPr lang="en-US" sz="2000" i="1" dirty="0" err="1" smtClean="0">
                <a:latin typeface="+mj-lt"/>
                <a:cs typeface="Courier New" pitchFamily="49" charset="0"/>
              </a:rPr>
              <a:t>cost</a:t>
            </a:r>
            <a:r>
              <a:rPr lang="en-US" sz="2000" dirty="0" smtClean="0">
                <a:latin typeface="+mj-lt"/>
                <a:cs typeface="Courier New" pitchFamily="49" charset="0"/>
              </a:rPr>
              <a:t> = </a:t>
            </a:r>
            <a:r>
              <a:rPr lang="en-US" sz="2000" dirty="0" smtClean="0">
                <a:latin typeface="Verdana"/>
                <a:ea typeface="Verdana"/>
                <a:cs typeface="Verdana"/>
              </a:rPr>
              <a:t>∞ </a:t>
            </a:r>
            <a:r>
              <a:rPr lang="en-US" sz="2000" dirty="0" smtClean="0">
                <a:latin typeface="+mj-lt"/>
                <a:cs typeface="Courier New" pitchFamily="49" charset="0"/>
                <a:sym typeface="Symbol" pitchFamily="18" charset="2"/>
              </a:rPr>
              <a:t>and </a:t>
            </a:r>
            <a:r>
              <a:rPr lang="en-US" sz="2000" b="1" dirty="0" err="1" smtClean="0">
                <a:latin typeface="+mj-lt"/>
                <a:cs typeface="Courier New" pitchFamily="49" charset="0"/>
                <a:sym typeface="Symbol" pitchFamily="18" charset="2"/>
              </a:rPr>
              <a:t>v</a:t>
            </a:r>
            <a:r>
              <a:rPr lang="en-US" sz="2000" dirty="0" err="1" smtClean="0">
                <a:latin typeface="+mj-lt"/>
                <a:cs typeface="Courier New" pitchFamily="49" charset="0"/>
                <a:sym typeface="Symbol" pitchFamily="18" charset="2"/>
              </a:rPr>
              <a:t>.</a:t>
            </a:r>
            <a:r>
              <a:rPr lang="en-US" sz="2000" i="1" dirty="0" err="1" smtClean="0">
                <a:latin typeface="+mj-lt"/>
                <a:cs typeface="Courier New" pitchFamily="49" charset="0"/>
                <a:sym typeface="Symbol" pitchFamily="18" charset="2"/>
              </a:rPr>
              <a:t>known</a:t>
            </a:r>
            <a:r>
              <a:rPr lang="en-US" sz="2000" dirty="0" smtClean="0">
                <a:latin typeface="+mj-lt"/>
                <a:cs typeface="Courier New" pitchFamily="49" charset="0"/>
                <a:sym typeface="Symbol" pitchFamily="18" charset="2"/>
              </a:rPr>
              <a:t> = false</a:t>
            </a:r>
            <a:endParaRPr lang="en-US" sz="2000" dirty="0" smtClean="0">
              <a:latin typeface="+mj-lt"/>
              <a:cs typeface="Courier New" pitchFamily="49" charset="0"/>
            </a:endParaRPr>
          </a:p>
          <a:p>
            <a:pPr marL="338138" indent="-338138">
              <a:spcBef>
                <a:spcPts val="900"/>
              </a:spcBef>
              <a:buFontTx/>
              <a:buAutoNum type="arabicPeriod"/>
            </a:pPr>
            <a:r>
              <a:rPr lang="en-US" sz="2000" dirty="0" smtClean="0">
                <a:latin typeface="+mj-lt"/>
              </a:rPr>
              <a:t>Set </a:t>
            </a:r>
            <a:r>
              <a:rPr lang="en-US" sz="2000" b="1" dirty="0" err="1">
                <a:latin typeface="+mj-lt"/>
                <a:cs typeface="Courier New" pitchFamily="49" charset="0"/>
              </a:rPr>
              <a:t>source</a:t>
            </a:r>
            <a:r>
              <a:rPr lang="en-US" sz="2000" dirty="0" err="1">
                <a:latin typeface="+mj-lt"/>
                <a:cs typeface="Courier New" pitchFamily="49" charset="0"/>
              </a:rPr>
              <a:t>.</a:t>
            </a:r>
            <a:r>
              <a:rPr lang="en-US" sz="2000" i="1" dirty="0" err="1">
                <a:latin typeface="+mj-lt"/>
                <a:cs typeface="Courier New" pitchFamily="49" charset="0"/>
              </a:rPr>
              <a:t>cost</a:t>
            </a:r>
            <a:r>
              <a:rPr lang="en-US" sz="2000" dirty="0">
                <a:latin typeface="+mj-lt"/>
                <a:cs typeface="Courier New" pitchFamily="49" charset="0"/>
              </a:rPr>
              <a:t> = </a:t>
            </a:r>
            <a:r>
              <a:rPr lang="en-US" sz="2000" dirty="0" smtClean="0">
                <a:latin typeface="+mj-lt"/>
                <a:cs typeface="Courier New" pitchFamily="49" charset="0"/>
              </a:rPr>
              <a:t>0 and </a:t>
            </a:r>
            <a:r>
              <a:rPr lang="en-US" sz="2000" b="1" dirty="0" err="1" smtClean="0">
                <a:latin typeface="+mj-lt"/>
                <a:cs typeface="Courier New" pitchFamily="49" charset="0"/>
              </a:rPr>
              <a:t>source</a:t>
            </a:r>
            <a:r>
              <a:rPr lang="en-US" sz="2000" dirty="0" err="1" smtClean="0">
                <a:latin typeface="+mj-lt"/>
                <a:cs typeface="Courier New" pitchFamily="49" charset="0"/>
              </a:rPr>
              <a:t>.</a:t>
            </a:r>
            <a:r>
              <a:rPr lang="en-US" sz="2000" i="1" dirty="0" err="1" smtClean="0">
                <a:latin typeface="+mj-lt"/>
                <a:cs typeface="Courier New" pitchFamily="49" charset="0"/>
              </a:rPr>
              <a:t>known</a:t>
            </a:r>
            <a:r>
              <a:rPr lang="en-US" sz="2000" dirty="0" smtClean="0">
                <a:latin typeface="+mj-lt"/>
                <a:cs typeface="Courier New" pitchFamily="49" charset="0"/>
              </a:rPr>
              <a:t> = true</a:t>
            </a:r>
            <a:endParaRPr lang="en-US" sz="2000" dirty="0">
              <a:latin typeface="+mj-lt"/>
              <a:cs typeface="Courier New" pitchFamily="49" charset="0"/>
            </a:endParaRPr>
          </a:p>
          <a:p>
            <a:pPr marL="338138" indent="-338138">
              <a:spcBef>
                <a:spcPts val="900"/>
              </a:spcBef>
              <a:buFontTx/>
              <a:buAutoNum type="arabicPeriod"/>
            </a:pPr>
            <a:r>
              <a:rPr lang="en-US" sz="2000" dirty="0">
                <a:latin typeface="+mj-lt"/>
              </a:rPr>
              <a:t>While there are unknown nodes in the graph</a:t>
            </a:r>
          </a:p>
          <a:p>
            <a:pPr marL="744538" lvl="1" indent="-406400">
              <a:spcBef>
                <a:spcPts val="900"/>
              </a:spcBef>
              <a:buFontTx/>
              <a:buAutoNum type="alphaLcParenR"/>
            </a:pPr>
            <a:r>
              <a:rPr lang="en-US" sz="2000" dirty="0">
                <a:latin typeface="+mj-lt"/>
              </a:rPr>
              <a:t>Select the unknown node </a:t>
            </a:r>
            <a:r>
              <a:rPr lang="en-US" sz="2000" b="1" dirty="0">
                <a:latin typeface="+mj-lt"/>
                <a:cs typeface="Courier New" pitchFamily="49" charset="0"/>
              </a:rPr>
              <a:t>v</a:t>
            </a:r>
            <a:r>
              <a:rPr lang="en-US" sz="2000" dirty="0">
                <a:latin typeface="+mj-lt"/>
              </a:rPr>
              <a:t> with lowest cost</a:t>
            </a:r>
          </a:p>
          <a:p>
            <a:pPr marL="744538" lvl="1" indent="-406400">
              <a:spcBef>
                <a:spcPts val="900"/>
              </a:spcBef>
              <a:buFontTx/>
              <a:buAutoNum type="alphaLcParenR"/>
            </a:pPr>
            <a:r>
              <a:rPr lang="en-US" sz="2000" dirty="0" smtClean="0">
                <a:latin typeface="+mj-lt"/>
              </a:rPr>
              <a:t>Mark </a:t>
            </a:r>
            <a:r>
              <a:rPr lang="en-US" sz="2000" b="1" dirty="0" smtClean="0">
                <a:latin typeface="+mj-lt"/>
                <a:cs typeface="Courier New" pitchFamily="49" charset="0"/>
              </a:rPr>
              <a:t>v</a:t>
            </a:r>
            <a:r>
              <a:rPr lang="en-US" sz="2000" dirty="0" smtClean="0">
                <a:latin typeface="+mj-lt"/>
              </a:rPr>
              <a:t> as known</a:t>
            </a:r>
          </a:p>
          <a:p>
            <a:pPr marL="744538" lvl="1" indent="-406400">
              <a:spcBef>
                <a:spcPts val="900"/>
              </a:spcBef>
              <a:buFontTx/>
              <a:buAutoNum type="alphaLcParenR"/>
            </a:pPr>
            <a:r>
              <a:rPr lang="en-US" sz="2000" dirty="0" smtClean="0">
                <a:latin typeface="+mj-lt"/>
              </a:rPr>
              <a:t>For each edge </a:t>
            </a:r>
            <a:r>
              <a:rPr lang="en-US" sz="2000" dirty="0" smtClean="0">
                <a:latin typeface="+mj-lt"/>
                <a:cs typeface="Courier New" pitchFamily="49" charset="0"/>
              </a:rPr>
              <a:t>(</a:t>
            </a:r>
            <a:r>
              <a:rPr lang="en-US" sz="2000" b="1" dirty="0" smtClean="0">
                <a:latin typeface="+mj-lt"/>
                <a:cs typeface="Courier New" pitchFamily="49" charset="0"/>
              </a:rPr>
              <a:t>v</a:t>
            </a:r>
            <a:r>
              <a:rPr lang="en-US" sz="2000" dirty="0" smtClean="0">
                <a:latin typeface="+mj-lt"/>
                <a:cs typeface="Courier New" pitchFamily="49" charset="0"/>
              </a:rPr>
              <a:t>, </a:t>
            </a:r>
            <a:r>
              <a:rPr lang="en-US" sz="2000" b="1" dirty="0" smtClean="0">
                <a:latin typeface="+mj-lt"/>
                <a:cs typeface="Courier New" pitchFamily="49" charset="0"/>
              </a:rPr>
              <a:t>u</a:t>
            </a:r>
            <a:r>
              <a:rPr lang="en-US" sz="2000" dirty="0" smtClean="0">
                <a:latin typeface="+mj-lt"/>
                <a:cs typeface="Courier New" pitchFamily="49" charset="0"/>
              </a:rPr>
              <a:t>)</a:t>
            </a:r>
            <a:r>
              <a:rPr lang="en-US" sz="2000" dirty="0" smtClean="0">
                <a:latin typeface="+mj-lt"/>
              </a:rPr>
              <a:t> with weight </a:t>
            </a:r>
            <a:r>
              <a:rPr lang="en-US" sz="2000" b="1" dirty="0" smtClean="0">
                <a:latin typeface="+mj-lt"/>
                <a:cs typeface="Courier New" pitchFamily="49" charset="0"/>
              </a:rPr>
              <a:t>w</a:t>
            </a:r>
            <a:r>
              <a:rPr lang="en-US" sz="2000" dirty="0" smtClean="0">
                <a:latin typeface="+mj-lt"/>
              </a:rPr>
              <a:t>,</a:t>
            </a:r>
          </a:p>
          <a:p>
            <a:pPr marL="1144588" lvl="2" indent="-406400">
              <a:spcBef>
                <a:spcPts val="900"/>
              </a:spcBef>
              <a:buNone/>
            </a:pPr>
            <a:r>
              <a:rPr lang="en-US" sz="2000" dirty="0">
                <a:latin typeface="+mj-lt"/>
              </a:rPr>
              <a:t>	</a:t>
            </a:r>
            <a:r>
              <a:rPr lang="en-US" sz="2000" b="1" dirty="0" smtClean="0">
                <a:latin typeface="+mj-lt"/>
                <a:cs typeface="Courier New" pitchFamily="49" charset="0"/>
              </a:rPr>
              <a:t>c</a:t>
            </a:r>
            <a:r>
              <a:rPr lang="en-US" sz="2000" b="1" baseline="-25000" dirty="0" smtClean="0">
                <a:latin typeface="+mj-lt"/>
                <a:cs typeface="Courier New" pitchFamily="49" charset="0"/>
              </a:rPr>
              <a:t>1</a:t>
            </a:r>
            <a:r>
              <a:rPr lang="en-US" sz="2000" dirty="0" smtClean="0">
                <a:latin typeface="+mj-lt"/>
                <a:cs typeface="Courier New" pitchFamily="49" charset="0"/>
              </a:rPr>
              <a:t> </a:t>
            </a:r>
            <a:r>
              <a:rPr lang="en-US" sz="2000" dirty="0">
                <a:latin typeface="+mj-lt"/>
                <a:cs typeface="Courier New" pitchFamily="49" charset="0"/>
              </a:rPr>
              <a:t>= </a:t>
            </a:r>
            <a:r>
              <a:rPr lang="en-US" sz="2000" b="1" dirty="0" err="1">
                <a:latin typeface="+mj-lt"/>
                <a:cs typeface="Courier New" pitchFamily="49" charset="0"/>
              </a:rPr>
              <a:t>v</a:t>
            </a:r>
            <a:r>
              <a:rPr lang="en-US" sz="2000" dirty="0" err="1">
                <a:latin typeface="+mj-lt"/>
                <a:cs typeface="Courier New" pitchFamily="49" charset="0"/>
              </a:rPr>
              <a:t>.</a:t>
            </a:r>
            <a:r>
              <a:rPr lang="en-US" sz="2000" i="1" dirty="0" err="1">
                <a:latin typeface="+mj-lt"/>
                <a:cs typeface="Courier New" pitchFamily="49" charset="0"/>
              </a:rPr>
              <a:t>cost</a:t>
            </a:r>
            <a:r>
              <a:rPr lang="en-US" sz="2000" i="1" dirty="0">
                <a:latin typeface="+mj-lt"/>
                <a:cs typeface="Courier New" pitchFamily="49" charset="0"/>
              </a:rPr>
              <a:t> </a:t>
            </a:r>
            <a:r>
              <a:rPr lang="en-US" sz="2000" dirty="0">
                <a:latin typeface="+mj-lt"/>
                <a:cs typeface="Courier New" pitchFamily="49" charset="0"/>
              </a:rPr>
              <a:t>+ </a:t>
            </a:r>
            <a:r>
              <a:rPr lang="en-US" sz="2000" b="1" dirty="0">
                <a:latin typeface="+mj-lt"/>
                <a:cs typeface="Courier New" pitchFamily="49" charset="0"/>
              </a:rPr>
              <a:t>w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      </a:t>
            </a:r>
            <a:r>
              <a:rPr lang="en-US" sz="2000" i="1" dirty="0" smtClean="0">
                <a:latin typeface="+mj-lt"/>
              </a:rPr>
              <a:t>// </a:t>
            </a:r>
            <a:r>
              <a:rPr lang="en-US" sz="2000" i="1" dirty="0">
                <a:latin typeface="+mj-lt"/>
              </a:rPr>
              <a:t>cost of best path through </a:t>
            </a:r>
            <a:r>
              <a:rPr lang="en-US" sz="2000" i="1" dirty="0">
                <a:latin typeface="+mj-lt"/>
                <a:cs typeface="Courier New" pitchFamily="49" charset="0"/>
              </a:rPr>
              <a:t>v </a:t>
            </a:r>
            <a:r>
              <a:rPr lang="en-US" sz="2000" i="1" dirty="0">
                <a:latin typeface="+mj-lt"/>
              </a:rPr>
              <a:t>to </a:t>
            </a:r>
            <a:r>
              <a:rPr lang="en-US" sz="2000" i="1" dirty="0" smtClean="0">
                <a:latin typeface="+mj-lt"/>
                <a:cs typeface="Courier New" pitchFamily="49" charset="0"/>
              </a:rPr>
              <a:t>u</a:t>
            </a:r>
          </a:p>
          <a:p>
            <a:pPr marL="1144588" lvl="2" indent="-406400">
              <a:spcBef>
                <a:spcPts val="900"/>
              </a:spcBef>
              <a:buNone/>
            </a:pPr>
            <a:r>
              <a:rPr lang="en-US" sz="2000" i="1" dirty="0">
                <a:latin typeface="+mj-lt"/>
                <a:cs typeface="Courier New" pitchFamily="49" charset="0"/>
              </a:rPr>
              <a:t>	</a:t>
            </a:r>
            <a:r>
              <a:rPr lang="en-US" sz="2000" b="1" dirty="0" smtClean="0">
                <a:latin typeface="+mj-lt"/>
                <a:cs typeface="Courier New" pitchFamily="49" charset="0"/>
              </a:rPr>
              <a:t>c</a:t>
            </a:r>
            <a:r>
              <a:rPr lang="en-US" sz="2000" b="1" baseline="-25000" dirty="0" smtClean="0">
                <a:latin typeface="+mj-lt"/>
                <a:cs typeface="Courier New" pitchFamily="49" charset="0"/>
              </a:rPr>
              <a:t>2</a:t>
            </a:r>
            <a:r>
              <a:rPr lang="en-US" sz="2000" dirty="0" smtClean="0">
                <a:latin typeface="+mj-lt"/>
                <a:cs typeface="Courier New" pitchFamily="49" charset="0"/>
              </a:rPr>
              <a:t> </a:t>
            </a:r>
            <a:r>
              <a:rPr lang="en-US" sz="2000" dirty="0">
                <a:latin typeface="+mj-lt"/>
                <a:cs typeface="Courier New" pitchFamily="49" charset="0"/>
              </a:rPr>
              <a:t>= </a:t>
            </a:r>
            <a:r>
              <a:rPr lang="en-US" sz="2000" b="1" dirty="0" err="1">
                <a:latin typeface="+mj-lt"/>
                <a:cs typeface="Courier New" pitchFamily="49" charset="0"/>
              </a:rPr>
              <a:t>u</a:t>
            </a:r>
            <a:r>
              <a:rPr lang="en-US" sz="2000" dirty="0" err="1">
                <a:latin typeface="+mj-lt"/>
                <a:cs typeface="Courier New" pitchFamily="49" charset="0"/>
              </a:rPr>
              <a:t>.</a:t>
            </a:r>
            <a:r>
              <a:rPr lang="en-US" sz="2000" i="1" dirty="0" err="1">
                <a:latin typeface="+mj-lt"/>
                <a:cs typeface="Courier New" pitchFamily="49" charset="0"/>
              </a:rPr>
              <a:t>cost</a:t>
            </a:r>
            <a:r>
              <a:rPr lang="en-US" sz="2000" i="1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  </a:t>
            </a:r>
            <a:r>
              <a:rPr lang="en-US" sz="2000" i="1" dirty="0">
                <a:latin typeface="+mj-lt"/>
              </a:rPr>
              <a:t>// cost of best path to </a:t>
            </a:r>
            <a:r>
              <a:rPr lang="en-US" sz="2000" i="1" dirty="0">
                <a:latin typeface="+mj-lt"/>
                <a:cs typeface="Courier New" pitchFamily="49" charset="0"/>
              </a:rPr>
              <a:t>u</a:t>
            </a:r>
            <a:r>
              <a:rPr lang="en-US" sz="2000" i="1" dirty="0">
                <a:latin typeface="+mj-lt"/>
              </a:rPr>
              <a:t> previously </a:t>
            </a:r>
            <a:r>
              <a:rPr lang="en-US" sz="2000" i="1" dirty="0" smtClean="0">
                <a:latin typeface="+mj-lt"/>
              </a:rPr>
              <a:t>known</a:t>
            </a:r>
          </a:p>
          <a:p>
            <a:pPr marL="1144588" lvl="2" indent="-406400">
              <a:spcBef>
                <a:spcPts val="900"/>
              </a:spcBef>
              <a:buNone/>
            </a:pPr>
            <a:r>
              <a:rPr lang="en-US" sz="2000" i="1" dirty="0">
                <a:latin typeface="+mj-lt"/>
                <a:cs typeface="Courier New" pitchFamily="49" charset="0"/>
              </a:rPr>
              <a:t>	</a:t>
            </a:r>
            <a:r>
              <a:rPr lang="en-US" sz="2000" dirty="0" smtClean="0">
                <a:latin typeface="+mj-lt"/>
                <a:cs typeface="Courier New" pitchFamily="49" charset="0"/>
              </a:rPr>
              <a:t>if(</a:t>
            </a:r>
            <a:r>
              <a:rPr lang="en-US" sz="2000" b="1" dirty="0" smtClean="0">
                <a:latin typeface="+mj-lt"/>
                <a:cs typeface="Courier New" pitchFamily="49" charset="0"/>
              </a:rPr>
              <a:t>c</a:t>
            </a:r>
            <a:r>
              <a:rPr lang="en-US" sz="2000" b="1" baseline="-25000" dirty="0" smtClean="0">
                <a:latin typeface="+mj-lt"/>
                <a:cs typeface="Courier New" pitchFamily="49" charset="0"/>
              </a:rPr>
              <a:t>1</a:t>
            </a:r>
            <a:r>
              <a:rPr lang="en-US" sz="2000" dirty="0" smtClean="0">
                <a:latin typeface="+mj-lt"/>
                <a:cs typeface="Courier New" pitchFamily="49" charset="0"/>
              </a:rPr>
              <a:t> </a:t>
            </a:r>
            <a:r>
              <a:rPr lang="en-US" sz="2000" dirty="0">
                <a:latin typeface="+mj-lt"/>
                <a:cs typeface="Courier New" pitchFamily="49" charset="0"/>
              </a:rPr>
              <a:t>&lt; </a:t>
            </a:r>
            <a:r>
              <a:rPr lang="en-US" sz="2000" b="1" dirty="0">
                <a:latin typeface="+mj-lt"/>
                <a:cs typeface="Courier New" pitchFamily="49" charset="0"/>
              </a:rPr>
              <a:t>c</a:t>
            </a:r>
            <a:r>
              <a:rPr lang="en-US" sz="2000" b="1" baseline="-25000" dirty="0">
                <a:latin typeface="+mj-lt"/>
                <a:cs typeface="Courier New" pitchFamily="49" charset="0"/>
              </a:rPr>
              <a:t>2</a:t>
            </a:r>
            <a:r>
              <a:rPr lang="en-US" sz="2000" dirty="0" smtClean="0">
                <a:latin typeface="+mj-lt"/>
                <a:cs typeface="Courier New" pitchFamily="49" charset="0"/>
              </a:rPr>
              <a:t>)  </a:t>
            </a:r>
            <a:r>
              <a:rPr lang="en-US" sz="2000" dirty="0" smtClean="0">
                <a:latin typeface="+mj-lt"/>
              </a:rPr>
              <a:t>                 </a:t>
            </a:r>
            <a:r>
              <a:rPr lang="en-US" sz="2000" i="1" dirty="0" smtClean="0">
                <a:latin typeface="+mj-lt"/>
              </a:rPr>
              <a:t>// </a:t>
            </a:r>
            <a:r>
              <a:rPr lang="en-US" sz="2000" i="1" dirty="0">
                <a:latin typeface="+mj-lt"/>
              </a:rPr>
              <a:t>if the path through </a:t>
            </a:r>
            <a:r>
              <a:rPr lang="en-US" sz="2000" i="1" dirty="0">
                <a:latin typeface="+mj-lt"/>
                <a:cs typeface="Courier New" pitchFamily="49" charset="0"/>
              </a:rPr>
              <a:t>v</a:t>
            </a:r>
            <a:r>
              <a:rPr lang="en-US" sz="2000" i="1" dirty="0">
                <a:latin typeface="+mj-lt"/>
              </a:rPr>
              <a:t> is </a:t>
            </a:r>
            <a:r>
              <a:rPr lang="en-US" sz="2000" i="1" dirty="0" smtClean="0">
                <a:latin typeface="+mj-lt"/>
              </a:rPr>
              <a:t>better</a:t>
            </a:r>
          </a:p>
          <a:p>
            <a:pPr marL="1144588" lvl="2" indent="-406400">
              <a:spcBef>
                <a:spcPts val="900"/>
              </a:spcBef>
              <a:buNone/>
            </a:pPr>
            <a:r>
              <a:rPr lang="en-US" sz="2000" b="1" i="1" dirty="0">
                <a:latin typeface="+mj-lt"/>
                <a:cs typeface="Courier New" pitchFamily="49" charset="0"/>
              </a:rPr>
              <a:t>	 </a:t>
            </a:r>
            <a:r>
              <a:rPr lang="en-US" sz="2000" b="1" i="1" dirty="0" smtClean="0">
                <a:latin typeface="+mj-lt"/>
                <a:cs typeface="Courier New" pitchFamily="49" charset="0"/>
              </a:rPr>
              <a:t>    </a:t>
            </a:r>
            <a:r>
              <a:rPr lang="en-US" sz="2000" b="1" dirty="0" err="1" smtClean="0">
                <a:latin typeface="+mj-lt"/>
                <a:cs typeface="Courier New" pitchFamily="49" charset="0"/>
              </a:rPr>
              <a:t>u</a:t>
            </a:r>
            <a:r>
              <a:rPr lang="en-US" sz="2000" dirty="0" err="1" smtClean="0">
                <a:latin typeface="+mj-lt"/>
                <a:cs typeface="Courier New" pitchFamily="49" charset="0"/>
              </a:rPr>
              <a:t>.</a:t>
            </a:r>
            <a:r>
              <a:rPr lang="en-US" sz="2000" i="1" dirty="0" err="1" smtClean="0">
                <a:latin typeface="+mj-lt"/>
                <a:cs typeface="Courier New" pitchFamily="49" charset="0"/>
              </a:rPr>
              <a:t>cost</a:t>
            </a:r>
            <a:r>
              <a:rPr lang="en-US" sz="2000" dirty="0" smtClean="0">
                <a:latin typeface="+mj-lt"/>
                <a:cs typeface="Courier New" pitchFamily="49" charset="0"/>
              </a:rPr>
              <a:t> </a:t>
            </a:r>
            <a:r>
              <a:rPr lang="en-US" sz="2000" dirty="0">
                <a:latin typeface="+mj-lt"/>
                <a:cs typeface="Courier New" pitchFamily="49" charset="0"/>
              </a:rPr>
              <a:t>= </a:t>
            </a:r>
            <a:r>
              <a:rPr lang="en-US" sz="2000" b="1" dirty="0">
                <a:latin typeface="+mj-lt"/>
                <a:cs typeface="Courier New" pitchFamily="49" charset="0"/>
              </a:rPr>
              <a:t>c</a:t>
            </a:r>
            <a:r>
              <a:rPr lang="en-US" sz="2000" b="1" baseline="-25000" dirty="0">
                <a:latin typeface="+mj-lt"/>
                <a:cs typeface="Courier New" pitchFamily="49" charset="0"/>
              </a:rPr>
              <a:t>1</a:t>
            </a:r>
          </a:p>
          <a:p>
            <a:pPr marL="744538" lvl="1" indent="-406400">
              <a:spcBef>
                <a:spcPts val="900"/>
              </a:spcBef>
              <a:buNone/>
            </a:pPr>
            <a:r>
              <a:rPr lang="en-US" sz="2000" dirty="0">
                <a:latin typeface="+mj-lt"/>
              </a:rPr>
              <a:t>         </a:t>
            </a:r>
            <a:r>
              <a:rPr lang="en-US" sz="2000" dirty="0" smtClean="0">
                <a:latin typeface="+mj-lt"/>
              </a:rPr>
              <a:t>     </a:t>
            </a:r>
            <a:r>
              <a:rPr lang="en-US" sz="2000" b="1" dirty="0" err="1" smtClean="0">
                <a:latin typeface="+mj-lt"/>
                <a:cs typeface="Courier New" pitchFamily="49" charset="0"/>
              </a:rPr>
              <a:t>u</a:t>
            </a:r>
            <a:r>
              <a:rPr lang="en-US" sz="2000" dirty="0" err="1" smtClean="0">
                <a:latin typeface="+mj-lt"/>
                <a:cs typeface="Courier New" pitchFamily="49" charset="0"/>
              </a:rPr>
              <a:t>.</a:t>
            </a:r>
            <a:r>
              <a:rPr lang="en-US" sz="2000" i="1" dirty="0" err="1" smtClean="0">
                <a:latin typeface="+mj-lt"/>
                <a:cs typeface="Courier New" pitchFamily="49" charset="0"/>
              </a:rPr>
              <a:t>path</a:t>
            </a:r>
            <a:r>
              <a:rPr lang="en-US" sz="2000" dirty="0" smtClean="0">
                <a:latin typeface="+mj-lt"/>
                <a:cs typeface="Courier New" pitchFamily="49" charset="0"/>
              </a:rPr>
              <a:t> </a:t>
            </a:r>
            <a:r>
              <a:rPr lang="en-US" sz="2000" dirty="0">
                <a:latin typeface="+mj-lt"/>
                <a:cs typeface="Courier New" pitchFamily="49" charset="0"/>
              </a:rPr>
              <a:t>= </a:t>
            </a:r>
            <a:r>
              <a:rPr lang="en-US" sz="2000" b="1" dirty="0">
                <a:latin typeface="+mj-lt"/>
                <a:cs typeface="Courier New" pitchFamily="49" charset="0"/>
              </a:rPr>
              <a:t>v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                </a:t>
            </a:r>
            <a:r>
              <a:rPr lang="en-US" sz="2000" i="1" dirty="0" smtClean="0">
                <a:latin typeface="+mj-lt"/>
              </a:rPr>
              <a:t>// </a:t>
            </a:r>
            <a:r>
              <a:rPr lang="en-US" sz="2000" i="1" dirty="0">
                <a:latin typeface="+mj-lt"/>
              </a:rPr>
              <a:t>for computing actual paths</a:t>
            </a:r>
          </a:p>
          <a:p>
            <a:pPr marL="744538" lvl="1" indent="-406400">
              <a:spcBef>
                <a:spcPts val="900"/>
              </a:spcBef>
              <a:buNone/>
            </a:pPr>
            <a:r>
              <a:rPr lang="en-US" sz="2000" dirty="0">
                <a:latin typeface="+mj-lt"/>
              </a:rPr>
              <a:t>		   </a:t>
            </a:r>
            <a:endParaRPr lang="en-US" sz="2000" dirty="0">
              <a:latin typeface="+mj-lt"/>
              <a:cs typeface="Courier New" pitchFamily="49" charset="0"/>
            </a:endParaRPr>
          </a:p>
          <a:p>
            <a:pPr marL="857250" lvl="1" indent="-457200">
              <a:spcBef>
                <a:spcPts val="900"/>
              </a:spcBef>
              <a:buNone/>
            </a:pPr>
            <a:r>
              <a:rPr lang="en-US" sz="2000" dirty="0">
                <a:latin typeface="+mj-lt"/>
              </a:rPr>
              <a:t>	</a:t>
            </a:r>
          </a:p>
          <a:p>
            <a:pPr marL="0" indent="0">
              <a:spcBef>
                <a:spcPts val="900"/>
              </a:spcBef>
              <a:buNone/>
            </a:pPr>
            <a:endParaRPr lang="en-US" sz="2000" dirty="0">
              <a:latin typeface="+mj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75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#1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65</a:t>
            </a:fld>
            <a:endParaRPr lang="en-US"/>
          </a:p>
        </p:txBody>
      </p:sp>
      <p:sp>
        <p:nvSpPr>
          <p:cNvPr id="33796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360488"/>
            <a:ext cx="381000" cy="3810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33797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400" y="12842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33798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25796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D</a:t>
            </a:r>
          </a:p>
        </p:txBody>
      </p:sp>
      <p:sp>
        <p:nvSpPr>
          <p:cNvPr id="33799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09800" y="23510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33800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33800" y="13604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33801" name="Oval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24400" y="13604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H</a:t>
            </a:r>
          </a:p>
        </p:txBody>
      </p:sp>
      <p:sp>
        <p:nvSpPr>
          <p:cNvPr id="33802" name="Oval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24200" y="27320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33803" name="Oval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14800" y="21224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33804" name="AutoShape 14"/>
          <p:cNvCxnSpPr>
            <a:cxnSpLocks noChangeShapeType="1"/>
            <a:stCxn id="33796" idx="6"/>
            <a:endCxn id="33799" idx="1"/>
          </p:cNvCxnSpPr>
          <p:nvPr>
            <p:custDataLst>
              <p:tags r:id="rId10"/>
            </p:custDataLst>
          </p:nvPr>
        </p:nvCxnSpPr>
        <p:spPr bwMode="auto">
          <a:xfrm>
            <a:off x="1152525" y="1550988"/>
            <a:ext cx="1112838" cy="8461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05" name="AutoShape 15"/>
          <p:cNvCxnSpPr>
            <a:cxnSpLocks noChangeShapeType="1"/>
            <a:stCxn id="33799" idx="2"/>
            <a:endCxn id="33796" idx="4"/>
          </p:cNvCxnSpPr>
          <p:nvPr>
            <p:custDataLst>
              <p:tags r:id="rId11"/>
            </p:custDataLst>
          </p:nvPr>
        </p:nvCxnSpPr>
        <p:spPr bwMode="auto">
          <a:xfrm rot="10800000">
            <a:off x="952500" y="1751013"/>
            <a:ext cx="1247775" cy="790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06" name="AutoShape 20"/>
          <p:cNvCxnSpPr>
            <a:cxnSpLocks noChangeShapeType="1"/>
            <a:stCxn id="33803" idx="2"/>
            <a:endCxn id="33802" idx="0"/>
          </p:cNvCxnSpPr>
          <p:nvPr>
            <p:custDataLst>
              <p:tags r:id="rId12"/>
            </p:custDataLst>
          </p:nvPr>
        </p:nvCxnSpPr>
        <p:spPr bwMode="auto">
          <a:xfrm rot="10800000" flipV="1">
            <a:off x="3314700" y="2312988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07" name="AutoShape 21"/>
          <p:cNvCxnSpPr>
            <a:cxnSpLocks noChangeShapeType="1"/>
            <a:stCxn id="33802" idx="6"/>
            <a:endCxn id="33803" idx="4"/>
          </p:cNvCxnSpPr>
          <p:nvPr>
            <p:custDataLst>
              <p:tags r:id="rId13"/>
            </p:custDataLst>
          </p:nvPr>
        </p:nvCxnSpPr>
        <p:spPr bwMode="auto">
          <a:xfrm flipV="1">
            <a:off x="3505200" y="2503488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08" name="AutoShape 24"/>
          <p:cNvCxnSpPr>
            <a:cxnSpLocks noChangeShapeType="1"/>
            <a:stCxn id="33796" idx="3"/>
            <a:endCxn id="33798" idx="0"/>
          </p:cNvCxnSpPr>
          <p:nvPr>
            <p:custDataLst>
              <p:tags r:id="rId14"/>
            </p:custDataLst>
          </p:nvPr>
        </p:nvCxnSpPr>
        <p:spPr bwMode="auto">
          <a:xfrm flipH="1">
            <a:off x="800100" y="1695450"/>
            <a:ext cx="17463" cy="874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09" name="AutoShape 25"/>
          <p:cNvCxnSpPr>
            <a:cxnSpLocks noChangeShapeType="1"/>
            <a:stCxn id="33798" idx="6"/>
            <a:endCxn id="33799" idx="3"/>
          </p:cNvCxnSpPr>
          <p:nvPr>
            <p:custDataLst>
              <p:tags r:id="rId15"/>
            </p:custDataLst>
          </p:nvPr>
        </p:nvCxnSpPr>
        <p:spPr bwMode="auto">
          <a:xfrm flipV="1">
            <a:off x="1000125" y="2686050"/>
            <a:ext cx="1265238" cy="84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10" name="AutoShape 26"/>
          <p:cNvCxnSpPr>
            <a:cxnSpLocks noChangeShapeType="1"/>
            <a:stCxn id="33796" idx="7"/>
            <a:endCxn id="33797" idx="2"/>
          </p:cNvCxnSpPr>
          <p:nvPr>
            <p:custDataLst>
              <p:tags r:id="rId16"/>
            </p:custDataLst>
          </p:nvPr>
        </p:nvCxnSpPr>
        <p:spPr bwMode="auto">
          <a:xfrm>
            <a:off x="1087438" y="1406525"/>
            <a:ext cx="1341437" cy="68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11" name="AutoShape 27"/>
          <p:cNvCxnSpPr>
            <a:cxnSpLocks noChangeShapeType="1"/>
            <a:stCxn id="33797" idx="6"/>
            <a:endCxn id="33800" idx="2"/>
          </p:cNvCxnSpPr>
          <p:nvPr>
            <p:custDataLst>
              <p:tags r:id="rId17"/>
            </p:custDataLst>
          </p:nvPr>
        </p:nvCxnSpPr>
        <p:spPr bwMode="auto">
          <a:xfrm>
            <a:off x="2828925" y="1474788"/>
            <a:ext cx="8953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12" name="AutoShape 28"/>
          <p:cNvCxnSpPr>
            <a:cxnSpLocks noChangeShapeType="1"/>
            <a:stCxn id="33800" idx="6"/>
            <a:endCxn id="33801" idx="2"/>
          </p:cNvCxnSpPr>
          <p:nvPr>
            <p:custDataLst>
              <p:tags r:id="rId18"/>
            </p:custDataLst>
          </p:nvPr>
        </p:nvCxnSpPr>
        <p:spPr bwMode="auto">
          <a:xfrm>
            <a:off x="4124325" y="1550988"/>
            <a:ext cx="590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13" name="AutoShape 29"/>
          <p:cNvCxnSpPr>
            <a:cxnSpLocks noChangeShapeType="1"/>
            <a:stCxn id="33803" idx="1"/>
            <a:endCxn id="33800" idx="4"/>
          </p:cNvCxnSpPr>
          <p:nvPr>
            <p:custDataLst>
              <p:tags r:id="rId19"/>
            </p:custDataLst>
          </p:nvPr>
        </p:nvCxnSpPr>
        <p:spPr bwMode="auto">
          <a:xfrm flipH="1" flipV="1">
            <a:off x="3924300" y="1751013"/>
            <a:ext cx="246063" cy="417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14" name="AutoShape 30"/>
          <p:cNvCxnSpPr>
            <a:cxnSpLocks noChangeShapeType="1"/>
            <a:stCxn id="33801" idx="4"/>
            <a:endCxn id="33803" idx="7"/>
          </p:cNvCxnSpPr>
          <p:nvPr>
            <p:custDataLst>
              <p:tags r:id="rId20"/>
            </p:custDataLst>
          </p:nvPr>
        </p:nvCxnSpPr>
        <p:spPr bwMode="auto">
          <a:xfrm flipH="1">
            <a:off x="4440238" y="1751013"/>
            <a:ext cx="474662" cy="417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15" name="AutoShape 31"/>
          <p:cNvCxnSpPr>
            <a:cxnSpLocks noChangeShapeType="1"/>
            <a:stCxn id="33797" idx="5"/>
            <a:endCxn id="33802" idx="1"/>
          </p:cNvCxnSpPr>
          <p:nvPr>
            <p:custDataLst>
              <p:tags r:id="rId21"/>
            </p:custDataLst>
          </p:nvPr>
        </p:nvCxnSpPr>
        <p:spPr bwMode="auto">
          <a:xfrm rot="16200000" flipH="1">
            <a:off x="2382838" y="1990725"/>
            <a:ext cx="11779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16" name="AutoShape 32"/>
          <p:cNvCxnSpPr>
            <a:cxnSpLocks noChangeShapeType="1"/>
            <a:stCxn id="33797" idx="4"/>
            <a:endCxn id="33799" idx="0"/>
          </p:cNvCxnSpPr>
          <p:nvPr>
            <p:custDataLst>
              <p:tags r:id="rId22"/>
            </p:custDataLst>
          </p:nvPr>
        </p:nvCxnSpPr>
        <p:spPr bwMode="auto">
          <a:xfrm flipH="1">
            <a:off x="2400300" y="1674813"/>
            <a:ext cx="22860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17" name="AutoShape 33"/>
          <p:cNvCxnSpPr>
            <a:cxnSpLocks noChangeShapeType="1"/>
            <a:stCxn id="33799" idx="5"/>
            <a:endCxn id="33802" idx="2"/>
          </p:cNvCxnSpPr>
          <p:nvPr>
            <p:custDataLst>
              <p:tags r:id="rId23"/>
            </p:custDataLst>
          </p:nvPr>
        </p:nvCxnSpPr>
        <p:spPr bwMode="auto">
          <a:xfrm rot="16200000" flipH="1">
            <a:off x="2706687" y="2505076"/>
            <a:ext cx="246063" cy="588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18" name="AutoShape 34"/>
          <p:cNvCxnSpPr>
            <a:cxnSpLocks noChangeShapeType="1"/>
            <a:stCxn id="33802" idx="3"/>
            <a:endCxn id="33798" idx="5"/>
          </p:cNvCxnSpPr>
          <p:nvPr>
            <p:custDataLst>
              <p:tags r:id="rId24"/>
            </p:custDataLst>
          </p:nvPr>
        </p:nvCxnSpPr>
        <p:spPr bwMode="auto">
          <a:xfrm rot="5400000" flipH="1">
            <a:off x="1981201" y="1858962"/>
            <a:ext cx="152400" cy="2244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19" name="Text Box 4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22325" y="103981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3820" name="Text Box 4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3821" name="Text Box 4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514600" y="971550"/>
            <a:ext cx="41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</a:t>
            </a:r>
          </a:p>
        </p:txBody>
      </p:sp>
      <p:sp>
        <p:nvSpPr>
          <p:cNvPr id="33822" name="Text Box 47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810000" y="1008063"/>
            <a:ext cx="41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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33823" name="Text Box 4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800600" y="1008063"/>
            <a:ext cx="41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</a:t>
            </a:r>
          </a:p>
        </p:txBody>
      </p:sp>
      <p:sp>
        <p:nvSpPr>
          <p:cNvPr id="33824" name="Text Box 4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04800" y="2684463"/>
            <a:ext cx="41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</a:t>
            </a:r>
          </a:p>
        </p:txBody>
      </p:sp>
      <p:sp>
        <p:nvSpPr>
          <p:cNvPr id="33825" name="Text Box 50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522538" y="2227263"/>
            <a:ext cx="414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</a:t>
            </a:r>
          </a:p>
        </p:txBody>
      </p:sp>
      <p:sp>
        <p:nvSpPr>
          <p:cNvPr id="33826" name="Text Box 5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352800" y="2913063"/>
            <a:ext cx="41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</a:t>
            </a:r>
          </a:p>
        </p:txBody>
      </p:sp>
      <p:sp>
        <p:nvSpPr>
          <p:cNvPr id="33827" name="Text Box 52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419600" y="2074863"/>
            <a:ext cx="41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</a:t>
            </a:r>
          </a:p>
        </p:txBody>
      </p:sp>
      <p:sp>
        <p:nvSpPr>
          <p:cNvPr id="33828" name="Text Box 53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600200" y="1133475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33829" name="Text Box 54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048000" y="12080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33830" name="Text Box 5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267200" y="12842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33831" name="Text Box 5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648200" y="18176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33832" name="Text Box 5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971800" y="1893888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sp>
        <p:nvSpPr>
          <p:cNvPr id="33833" name="Text Box 5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810000" y="18176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33834" name="Text Box 5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600450" y="20574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33835" name="Text Box 6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810000" y="24955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33836" name="Text Box 6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667000" y="2503488"/>
            <a:ext cx="427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11</a:t>
            </a:r>
          </a:p>
        </p:txBody>
      </p:sp>
      <p:sp>
        <p:nvSpPr>
          <p:cNvPr id="33837" name="Text Box 6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133600" y="29606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33838" name="Text Box 6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981200" y="16652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33839" name="Text Box 6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371600" y="20462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9</a:t>
            </a:r>
          </a:p>
        </p:txBody>
      </p:sp>
      <p:sp>
        <p:nvSpPr>
          <p:cNvPr id="33840" name="Text Box 6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219200" y="24272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33841" name="Text Box 6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33400" y="19700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4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48"/>
            </p:custDataLst>
            <p:extLst>
              <p:ext uri="{D42A27DB-BD31-4B8C-83A1-F6EECF244321}">
                <p14:modId xmlns:p14="http://schemas.microsoft.com/office/powerpoint/2010/main" val="2492530743"/>
              </p:ext>
            </p:extLst>
          </p:nvPr>
        </p:nvGraphicFramePr>
        <p:xfrm>
          <a:off x="44196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94" name="Text Box 63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2438400" y="18859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52" name="TextBox 51"/>
          <p:cNvSpPr txBox="1"/>
          <p:nvPr>
            <p:custDataLst>
              <p:tags r:id="rId50"/>
            </p:custDataLst>
          </p:nvPr>
        </p:nvSpPr>
        <p:spPr>
          <a:xfrm>
            <a:off x="381000" y="4648200"/>
            <a:ext cx="330276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2963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#1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66</a:t>
            </a:fld>
            <a:endParaRPr lang="en-US"/>
          </a:p>
        </p:txBody>
      </p:sp>
      <p:sp>
        <p:nvSpPr>
          <p:cNvPr id="33796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360488"/>
            <a:ext cx="381000" cy="3810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33797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400" y="12842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33798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25796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D</a:t>
            </a:r>
          </a:p>
        </p:txBody>
      </p:sp>
      <p:sp>
        <p:nvSpPr>
          <p:cNvPr id="33799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09800" y="23510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33800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33800" y="13604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33801" name="Oval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24400" y="13604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H</a:t>
            </a:r>
          </a:p>
        </p:txBody>
      </p:sp>
      <p:sp>
        <p:nvSpPr>
          <p:cNvPr id="33802" name="Oval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24200" y="27320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33803" name="Oval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14800" y="21224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33804" name="AutoShape 14"/>
          <p:cNvCxnSpPr>
            <a:cxnSpLocks noChangeShapeType="1"/>
            <a:stCxn id="33796" idx="6"/>
            <a:endCxn id="33799" idx="1"/>
          </p:cNvCxnSpPr>
          <p:nvPr>
            <p:custDataLst>
              <p:tags r:id="rId10"/>
            </p:custDataLst>
          </p:nvPr>
        </p:nvCxnSpPr>
        <p:spPr bwMode="auto">
          <a:xfrm>
            <a:off x="1152525" y="1550988"/>
            <a:ext cx="1112838" cy="8461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05" name="AutoShape 15"/>
          <p:cNvCxnSpPr>
            <a:cxnSpLocks noChangeShapeType="1"/>
            <a:stCxn id="33799" idx="2"/>
            <a:endCxn id="33796" idx="4"/>
          </p:cNvCxnSpPr>
          <p:nvPr>
            <p:custDataLst>
              <p:tags r:id="rId11"/>
            </p:custDataLst>
          </p:nvPr>
        </p:nvCxnSpPr>
        <p:spPr bwMode="auto">
          <a:xfrm rot="10800000">
            <a:off x="952500" y="1751013"/>
            <a:ext cx="1247775" cy="790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06" name="AutoShape 20"/>
          <p:cNvCxnSpPr>
            <a:cxnSpLocks noChangeShapeType="1"/>
            <a:stCxn id="33803" idx="2"/>
            <a:endCxn id="33802" idx="0"/>
          </p:cNvCxnSpPr>
          <p:nvPr>
            <p:custDataLst>
              <p:tags r:id="rId12"/>
            </p:custDataLst>
          </p:nvPr>
        </p:nvCxnSpPr>
        <p:spPr bwMode="auto">
          <a:xfrm rot="10800000" flipV="1">
            <a:off x="3314700" y="2312988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07" name="AutoShape 21"/>
          <p:cNvCxnSpPr>
            <a:cxnSpLocks noChangeShapeType="1"/>
            <a:stCxn id="33802" idx="6"/>
            <a:endCxn id="33803" idx="4"/>
          </p:cNvCxnSpPr>
          <p:nvPr>
            <p:custDataLst>
              <p:tags r:id="rId13"/>
            </p:custDataLst>
          </p:nvPr>
        </p:nvCxnSpPr>
        <p:spPr bwMode="auto">
          <a:xfrm flipV="1">
            <a:off x="3505200" y="2503488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08" name="AutoShape 24"/>
          <p:cNvCxnSpPr>
            <a:cxnSpLocks noChangeShapeType="1"/>
            <a:stCxn id="33796" idx="3"/>
            <a:endCxn id="33798" idx="0"/>
          </p:cNvCxnSpPr>
          <p:nvPr>
            <p:custDataLst>
              <p:tags r:id="rId14"/>
            </p:custDataLst>
          </p:nvPr>
        </p:nvCxnSpPr>
        <p:spPr bwMode="auto">
          <a:xfrm flipH="1">
            <a:off x="800100" y="1695450"/>
            <a:ext cx="17463" cy="874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09" name="AutoShape 25"/>
          <p:cNvCxnSpPr>
            <a:cxnSpLocks noChangeShapeType="1"/>
            <a:stCxn id="33798" idx="6"/>
            <a:endCxn id="33799" idx="3"/>
          </p:cNvCxnSpPr>
          <p:nvPr>
            <p:custDataLst>
              <p:tags r:id="rId15"/>
            </p:custDataLst>
          </p:nvPr>
        </p:nvCxnSpPr>
        <p:spPr bwMode="auto">
          <a:xfrm flipV="1">
            <a:off x="1000125" y="2686050"/>
            <a:ext cx="1265238" cy="84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10" name="AutoShape 26"/>
          <p:cNvCxnSpPr>
            <a:cxnSpLocks noChangeShapeType="1"/>
            <a:stCxn id="33796" idx="7"/>
            <a:endCxn id="33797" idx="2"/>
          </p:cNvCxnSpPr>
          <p:nvPr>
            <p:custDataLst>
              <p:tags r:id="rId16"/>
            </p:custDataLst>
          </p:nvPr>
        </p:nvCxnSpPr>
        <p:spPr bwMode="auto">
          <a:xfrm>
            <a:off x="1087438" y="1406525"/>
            <a:ext cx="1341437" cy="68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11" name="AutoShape 27"/>
          <p:cNvCxnSpPr>
            <a:cxnSpLocks noChangeShapeType="1"/>
            <a:stCxn id="33797" idx="6"/>
            <a:endCxn id="33800" idx="2"/>
          </p:cNvCxnSpPr>
          <p:nvPr>
            <p:custDataLst>
              <p:tags r:id="rId17"/>
            </p:custDataLst>
          </p:nvPr>
        </p:nvCxnSpPr>
        <p:spPr bwMode="auto">
          <a:xfrm>
            <a:off x="2828925" y="1474788"/>
            <a:ext cx="8953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12" name="AutoShape 28"/>
          <p:cNvCxnSpPr>
            <a:cxnSpLocks noChangeShapeType="1"/>
            <a:stCxn id="33800" idx="6"/>
            <a:endCxn id="33801" idx="2"/>
          </p:cNvCxnSpPr>
          <p:nvPr>
            <p:custDataLst>
              <p:tags r:id="rId18"/>
            </p:custDataLst>
          </p:nvPr>
        </p:nvCxnSpPr>
        <p:spPr bwMode="auto">
          <a:xfrm>
            <a:off x="4124325" y="1550988"/>
            <a:ext cx="590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13" name="AutoShape 29"/>
          <p:cNvCxnSpPr>
            <a:cxnSpLocks noChangeShapeType="1"/>
            <a:stCxn id="33803" idx="1"/>
            <a:endCxn id="33800" idx="4"/>
          </p:cNvCxnSpPr>
          <p:nvPr>
            <p:custDataLst>
              <p:tags r:id="rId19"/>
            </p:custDataLst>
          </p:nvPr>
        </p:nvCxnSpPr>
        <p:spPr bwMode="auto">
          <a:xfrm flipH="1" flipV="1">
            <a:off x="3924300" y="1751013"/>
            <a:ext cx="246063" cy="417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14" name="AutoShape 30"/>
          <p:cNvCxnSpPr>
            <a:cxnSpLocks noChangeShapeType="1"/>
            <a:stCxn id="33801" idx="4"/>
            <a:endCxn id="33803" idx="7"/>
          </p:cNvCxnSpPr>
          <p:nvPr>
            <p:custDataLst>
              <p:tags r:id="rId20"/>
            </p:custDataLst>
          </p:nvPr>
        </p:nvCxnSpPr>
        <p:spPr bwMode="auto">
          <a:xfrm flipH="1">
            <a:off x="4440238" y="1751013"/>
            <a:ext cx="474662" cy="417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15" name="AutoShape 31"/>
          <p:cNvCxnSpPr>
            <a:cxnSpLocks noChangeShapeType="1"/>
            <a:stCxn id="33797" idx="5"/>
            <a:endCxn id="33802" idx="1"/>
          </p:cNvCxnSpPr>
          <p:nvPr>
            <p:custDataLst>
              <p:tags r:id="rId21"/>
            </p:custDataLst>
          </p:nvPr>
        </p:nvCxnSpPr>
        <p:spPr bwMode="auto">
          <a:xfrm rot="16200000" flipH="1">
            <a:off x="2382838" y="1990725"/>
            <a:ext cx="11779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16" name="AutoShape 32"/>
          <p:cNvCxnSpPr>
            <a:cxnSpLocks noChangeShapeType="1"/>
            <a:stCxn id="33797" idx="4"/>
            <a:endCxn id="33799" idx="0"/>
          </p:cNvCxnSpPr>
          <p:nvPr>
            <p:custDataLst>
              <p:tags r:id="rId22"/>
            </p:custDataLst>
          </p:nvPr>
        </p:nvCxnSpPr>
        <p:spPr bwMode="auto">
          <a:xfrm flipH="1">
            <a:off x="2400300" y="1674813"/>
            <a:ext cx="22860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17" name="AutoShape 33"/>
          <p:cNvCxnSpPr>
            <a:cxnSpLocks noChangeShapeType="1"/>
            <a:stCxn id="33799" idx="5"/>
            <a:endCxn id="33802" idx="2"/>
          </p:cNvCxnSpPr>
          <p:nvPr>
            <p:custDataLst>
              <p:tags r:id="rId23"/>
            </p:custDataLst>
          </p:nvPr>
        </p:nvCxnSpPr>
        <p:spPr bwMode="auto">
          <a:xfrm rot="16200000" flipH="1">
            <a:off x="2706687" y="2505076"/>
            <a:ext cx="246063" cy="588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18" name="AutoShape 34"/>
          <p:cNvCxnSpPr>
            <a:cxnSpLocks noChangeShapeType="1"/>
            <a:stCxn id="33802" idx="3"/>
            <a:endCxn id="33798" idx="5"/>
          </p:cNvCxnSpPr>
          <p:nvPr>
            <p:custDataLst>
              <p:tags r:id="rId24"/>
            </p:custDataLst>
          </p:nvPr>
        </p:nvCxnSpPr>
        <p:spPr bwMode="auto">
          <a:xfrm rot="5400000" flipH="1">
            <a:off x="1981201" y="1858962"/>
            <a:ext cx="152400" cy="2244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19" name="Text Box 4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22325" y="103981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3820" name="Text Box 4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3821" name="Text Box 4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514600" y="971550"/>
            <a:ext cx="41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</a:t>
            </a:r>
          </a:p>
        </p:txBody>
      </p:sp>
      <p:sp>
        <p:nvSpPr>
          <p:cNvPr id="33822" name="Text Box 47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810000" y="1008063"/>
            <a:ext cx="41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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33823" name="Text Box 4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800600" y="1008063"/>
            <a:ext cx="41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</a:t>
            </a:r>
          </a:p>
        </p:txBody>
      </p:sp>
      <p:sp>
        <p:nvSpPr>
          <p:cNvPr id="33824" name="Text Box 4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04800" y="2684463"/>
            <a:ext cx="41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</a:t>
            </a:r>
          </a:p>
        </p:txBody>
      </p:sp>
      <p:sp>
        <p:nvSpPr>
          <p:cNvPr id="33825" name="Text Box 50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522538" y="2227263"/>
            <a:ext cx="414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</a:t>
            </a:r>
          </a:p>
        </p:txBody>
      </p:sp>
      <p:sp>
        <p:nvSpPr>
          <p:cNvPr id="33826" name="Text Box 5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352800" y="2913063"/>
            <a:ext cx="41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</a:t>
            </a:r>
          </a:p>
        </p:txBody>
      </p:sp>
      <p:sp>
        <p:nvSpPr>
          <p:cNvPr id="33827" name="Text Box 52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419600" y="2074863"/>
            <a:ext cx="41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</a:t>
            </a:r>
          </a:p>
        </p:txBody>
      </p:sp>
      <p:sp>
        <p:nvSpPr>
          <p:cNvPr id="33828" name="Text Box 53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600200" y="1133475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33829" name="Text Box 54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048000" y="12080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33830" name="Text Box 5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267200" y="12842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33831" name="Text Box 5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648200" y="18176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33832" name="Text Box 5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971800" y="1893888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sp>
        <p:nvSpPr>
          <p:cNvPr id="33833" name="Text Box 5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810000" y="18176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33834" name="Text Box 5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600450" y="20574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33835" name="Text Box 6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810000" y="24955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33836" name="Text Box 6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667000" y="2503488"/>
            <a:ext cx="427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11</a:t>
            </a:r>
          </a:p>
        </p:txBody>
      </p:sp>
      <p:sp>
        <p:nvSpPr>
          <p:cNvPr id="33837" name="Text Box 6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133600" y="29606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33838" name="Text Box 6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981200" y="16652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33839" name="Text Box 6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371600" y="20462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9</a:t>
            </a:r>
          </a:p>
        </p:txBody>
      </p:sp>
      <p:sp>
        <p:nvSpPr>
          <p:cNvPr id="33840" name="Text Box 6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219200" y="24272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33841" name="Text Box 6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33400" y="19700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4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48"/>
            </p:custDataLst>
          </p:nvPr>
        </p:nvGraphicFramePr>
        <p:xfrm>
          <a:off x="44196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94" name="Text Box 63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2438400" y="18859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54" name="TextBox 53"/>
          <p:cNvSpPr txBox="1"/>
          <p:nvPr>
            <p:custDataLst>
              <p:tags r:id="rId50"/>
            </p:custDataLst>
          </p:nvPr>
        </p:nvSpPr>
        <p:spPr>
          <a:xfrm>
            <a:off x="381000" y="4648200"/>
            <a:ext cx="330276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8656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#1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67</a:t>
            </a:fld>
            <a:endParaRPr lang="en-US"/>
          </a:p>
        </p:txBody>
      </p:sp>
      <p:sp>
        <p:nvSpPr>
          <p:cNvPr id="35844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3604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400" y="1284288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2579688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/>
              <a:t>D</a:t>
            </a:r>
          </a:p>
        </p:txBody>
      </p:sp>
      <p:sp>
        <p:nvSpPr>
          <p:cNvPr id="10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09800" y="2351088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/>
              <a:t>C</a:t>
            </a:r>
          </a:p>
        </p:txBody>
      </p:sp>
      <p:sp>
        <p:nvSpPr>
          <p:cNvPr id="35848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33800" y="13604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35849" name="Oval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24400" y="13604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H</a:t>
            </a:r>
          </a:p>
        </p:txBody>
      </p:sp>
      <p:sp>
        <p:nvSpPr>
          <p:cNvPr id="35850" name="Oval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24200" y="27320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35851" name="Oval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14800" y="21224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35852" name="AutoShape 14"/>
          <p:cNvCxnSpPr>
            <a:cxnSpLocks noChangeShapeType="1"/>
            <a:stCxn id="35844" idx="6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1152525" y="1550988"/>
            <a:ext cx="1112838" cy="8461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5853" name="AutoShape 15"/>
          <p:cNvCxnSpPr>
            <a:cxnSpLocks noChangeShapeType="1"/>
            <a:stCxn id="10" idx="2"/>
            <a:endCxn id="35844" idx="4"/>
          </p:cNvCxnSpPr>
          <p:nvPr>
            <p:custDataLst>
              <p:tags r:id="rId11"/>
            </p:custDataLst>
          </p:nvPr>
        </p:nvCxnSpPr>
        <p:spPr bwMode="auto">
          <a:xfrm rot="10800000">
            <a:off x="952500" y="1751013"/>
            <a:ext cx="1247775" cy="790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5854" name="AutoShape 20"/>
          <p:cNvCxnSpPr>
            <a:cxnSpLocks noChangeShapeType="1"/>
            <a:stCxn id="35851" idx="2"/>
            <a:endCxn id="35850" idx="0"/>
          </p:cNvCxnSpPr>
          <p:nvPr>
            <p:custDataLst>
              <p:tags r:id="rId12"/>
            </p:custDataLst>
          </p:nvPr>
        </p:nvCxnSpPr>
        <p:spPr bwMode="auto">
          <a:xfrm rot="10800000" flipV="1">
            <a:off x="3314700" y="2312988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5855" name="AutoShape 21"/>
          <p:cNvCxnSpPr>
            <a:cxnSpLocks noChangeShapeType="1"/>
            <a:stCxn id="35850" idx="6"/>
            <a:endCxn id="35851" idx="4"/>
          </p:cNvCxnSpPr>
          <p:nvPr>
            <p:custDataLst>
              <p:tags r:id="rId13"/>
            </p:custDataLst>
          </p:nvPr>
        </p:nvCxnSpPr>
        <p:spPr bwMode="auto">
          <a:xfrm flipV="1">
            <a:off x="3505200" y="2503488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5856" name="AutoShape 24"/>
          <p:cNvCxnSpPr>
            <a:cxnSpLocks noChangeShapeType="1"/>
            <a:stCxn id="35844" idx="3"/>
            <a:endCxn id="9" idx="0"/>
          </p:cNvCxnSpPr>
          <p:nvPr>
            <p:custDataLst>
              <p:tags r:id="rId14"/>
            </p:custDataLst>
          </p:nvPr>
        </p:nvCxnSpPr>
        <p:spPr bwMode="auto">
          <a:xfrm flipH="1">
            <a:off x="800100" y="1695450"/>
            <a:ext cx="17463" cy="874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5857" name="AutoShape 25"/>
          <p:cNvCxnSpPr>
            <a:cxnSpLocks noChangeShapeType="1"/>
            <a:stCxn id="9" idx="6"/>
            <a:endCxn id="10" idx="3"/>
          </p:cNvCxnSpPr>
          <p:nvPr>
            <p:custDataLst>
              <p:tags r:id="rId15"/>
            </p:custDataLst>
          </p:nvPr>
        </p:nvCxnSpPr>
        <p:spPr bwMode="auto">
          <a:xfrm flipV="1">
            <a:off x="1000125" y="2686050"/>
            <a:ext cx="1265238" cy="84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5858" name="AutoShape 26"/>
          <p:cNvCxnSpPr>
            <a:cxnSpLocks noChangeShapeType="1"/>
            <a:stCxn id="35844" idx="7"/>
            <a:endCxn id="8" idx="2"/>
          </p:cNvCxnSpPr>
          <p:nvPr>
            <p:custDataLst>
              <p:tags r:id="rId16"/>
            </p:custDataLst>
          </p:nvPr>
        </p:nvCxnSpPr>
        <p:spPr bwMode="auto">
          <a:xfrm>
            <a:off x="1087438" y="1406525"/>
            <a:ext cx="1341437" cy="68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5859" name="AutoShape 27"/>
          <p:cNvCxnSpPr>
            <a:cxnSpLocks noChangeShapeType="1"/>
            <a:stCxn id="8" idx="6"/>
            <a:endCxn id="35848" idx="2"/>
          </p:cNvCxnSpPr>
          <p:nvPr>
            <p:custDataLst>
              <p:tags r:id="rId17"/>
            </p:custDataLst>
          </p:nvPr>
        </p:nvCxnSpPr>
        <p:spPr bwMode="auto">
          <a:xfrm>
            <a:off x="2828925" y="1474788"/>
            <a:ext cx="8953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5860" name="AutoShape 28"/>
          <p:cNvCxnSpPr>
            <a:cxnSpLocks noChangeShapeType="1"/>
            <a:stCxn id="35848" idx="6"/>
            <a:endCxn id="35849" idx="2"/>
          </p:cNvCxnSpPr>
          <p:nvPr>
            <p:custDataLst>
              <p:tags r:id="rId18"/>
            </p:custDataLst>
          </p:nvPr>
        </p:nvCxnSpPr>
        <p:spPr bwMode="auto">
          <a:xfrm>
            <a:off x="4124325" y="1550988"/>
            <a:ext cx="590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5861" name="AutoShape 29"/>
          <p:cNvCxnSpPr>
            <a:cxnSpLocks noChangeShapeType="1"/>
            <a:stCxn id="35851" idx="1"/>
            <a:endCxn id="35848" idx="4"/>
          </p:cNvCxnSpPr>
          <p:nvPr>
            <p:custDataLst>
              <p:tags r:id="rId19"/>
            </p:custDataLst>
          </p:nvPr>
        </p:nvCxnSpPr>
        <p:spPr bwMode="auto">
          <a:xfrm flipH="1" flipV="1">
            <a:off x="3924300" y="1751013"/>
            <a:ext cx="246063" cy="417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5862" name="AutoShape 30"/>
          <p:cNvCxnSpPr>
            <a:cxnSpLocks noChangeShapeType="1"/>
            <a:stCxn id="35849" idx="4"/>
            <a:endCxn id="35851" idx="7"/>
          </p:cNvCxnSpPr>
          <p:nvPr>
            <p:custDataLst>
              <p:tags r:id="rId20"/>
            </p:custDataLst>
          </p:nvPr>
        </p:nvCxnSpPr>
        <p:spPr bwMode="auto">
          <a:xfrm flipH="1">
            <a:off x="4440238" y="1751013"/>
            <a:ext cx="474662" cy="417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5863" name="AutoShape 31"/>
          <p:cNvCxnSpPr>
            <a:cxnSpLocks noChangeShapeType="1"/>
            <a:stCxn id="8" idx="5"/>
            <a:endCxn id="35850" idx="1"/>
          </p:cNvCxnSpPr>
          <p:nvPr>
            <p:custDataLst>
              <p:tags r:id="rId21"/>
            </p:custDataLst>
          </p:nvPr>
        </p:nvCxnSpPr>
        <p:spPr bwMode="auto">
          <a:xfrm rot="16200000" flipH="1">
            <a:off x="2382838" y="1990725"/>
            <a:ext cx="11779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5864" name="AutoShape 32"/>
          <p:cNvCxnSpPr>
            <a:cxnSpLocks noChangeShapeType="1"/>
            <a:stCxn id="8" idx="4"/>
            <a:endCxn id="10" idx="0"/>
          </p:cNvCxnSpPr>
          <p:nvPr>
            <p:custDataLst>
              <p:tags r:id="rId22"/>
            </p:custDataLst>
          </p:nvPr>
        </p:nvCxnSpPr>
        <p:spPr bwMode="auto">
          <a:xfrm flipH="1">
            <a:off x="2400300" y="1674813"/>
            <a:ext cx="22860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5865" name="AutoShape 33"/>
          <p:cNvCxnSpPr>
            <a:cxnSpLocks noChangeShapeType="1"/>
            <a:stCxn id="10" idx="5"/>
            <a:endCxn id="35850" idx="2"/>
          </p:cNvCxnSpPr>
          <p:nvPr>
            <p:custDataLst>
              <p:tags r:id="rId23"/>
            </p:custDataLst>
          </p:nvPr>
        </p:nvCxnSpPr>
        <p:spPr bwMode="auto">
          <a:xfrm rot="16200000" flipH="1">
            <a:off x="2706687" y="2505076"/>
            <a:ext cx="246063" cy="588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5866" name="AutoShape 34"/>
          <p:cNvCxnSpPr>
            <a:cxnSpLocks noChangeShapeType="1"/>
            <a:stCxn id="35850" idx="3"/>
            <a:endCxn id="9" idx="5"/>
          </p:cNvCxnSpPr>
          <p:nvPr>
            <p:custDataLst>
              <p:tags r:id="rId24"/>
            </p:custDataLst>
          </p:nvPr>
        </p:nvCxnSpPr>
        <p:spPr bwMode="auto">
          <a:xfrm rot="5400000" flipH="1">
            <a:off x="1981201" y="1858962"/>
            <a:ext cx="152400" cy="2244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5867" name="Text Box 4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22325" y="103981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5868" name="Text Box 4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5869" name="Text Box 4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514600" y="9715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2</a:t>
            </a:r>
          </a:p>
        </p:txBody>
      </p:sp>
      <p:sp>
        <p:nvSpPr>
          <p:cNvPr id="35870" name="Text Box 47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810000" y="1008063"/>
            <a:ext cx="41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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35871" name="Text Box 4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800600" y="1008063"/>
            <a:ext cx="41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</a:t>
            </a:r>
          </a:p>
        </p:txBody>
      </p:sp>
      <p:sp>
        <p:nvSpPr>
          <p:cNvPr id="35872" name="Text Box 4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04800" y="268446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4</a:t>
            </a:r>
          </a:p>
        </p:txBody>
      </p:sp>
      <p:sp>
        <p:nvSpPr>
          <p:cNvPr id="35873" name="Text Box 50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522538" y="2227263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1</a:t>
            </a:r>
          </a:p>
        </p:txBody>
      </p:sp>
      <p:sp>
        <p:nvSpPr>
          <p:cNvPr id="35874" name="Text Box 5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352800" y="2913063"/>
            <a:ext cx="41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</a:t>
            </a:r>
          </a:p>
        </p:txBody>
      </p:sp>
      <p:sp>
        <p:nvSpPr>
          <p:cNvPr id="35875" name="Text Box 52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419600" y="2074863"/>
            <a:ext cx="41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</a:t>
            </a:r>
          </a:p>
        </p:txBody>
      </p:sp>
      <p:sp>
        <p:nvSpPr>
          <p:cNvPr id="35876" name="Text Box 53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600200" y="1133475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35877" name="Text Box 54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048000" y="12080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35878" name="Text Box 5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267200" y="12842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35879" name="Text Box 5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648200" y="18176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35880" name="Text Box 5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971800" y="1893888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sp>
        <p:nvSpPr>
          <p:cNvPr id="35881" name="Text Box 5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810000" y="18176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35882" name="Text Box 5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600450" y="20574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35883" name="Text Box 6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810000" y="24955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35884" name="Text Box 6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667000" y="2503488"/>
            <a:ext cx="427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11</a:t>
            </a:r>
          </a:p>
        </p:txBody>
      </p:sp>
      <p:sp>
        <p:nvSpPr>
          <p:cNvPr id="35885" name="Text Box 6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133600" y="29606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35886" name="Text Box 6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981200" y="16652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35887" name="Text Box 6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371600" y="20462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9</a:t>
            </a:r>
          </a:p>
        </p:txBody>
      </p:sp>
      <p:sp>
        <p:nvSpPr>
          <p:cNvPr id="35888" name="Text Box 6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219200" y="24272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35889" name="Text Box 6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33400" y="19700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4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48"/>
            </p:custDataLst>
          </p:nvPr>
        </p:nvGraphicFramePr>
        <p:xfrm>
          <a:off x="44196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942" name="Text Box 63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2438400" y="18859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54" name="TextBox 53"/>
          <p:cNvSpPr txBox="1"/>
          <p:nvPr>
            <p:custDataLst>
              <p:tags r:id="rId50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</a:t>
            </a:r>
            <a:endParaRPr lang="en-US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8316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#1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68</a:t>
            </a:fld>
            <a:endParaRPr lang="en-US"/>
          </a:p>
        </p:txBody>
      </p:sp>
      <p:sp>
        <p:nvSpPr>
          <p:cNvPr id="37892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3604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400" y="1284288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2579688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/>
              <a:t>D</a:t>
            </a:r>
          </a:p>
        </p:txBody>
      </p:sp>
      <p:sp>
        <p:nvSpPr>
          <p:cNvPr id="37895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09800" y="23510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37896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33800" y="13604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37897" name="Oval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24400" y="13604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H</a:t>
            </a:r>
          </a:p>
        </p:txBody>
      </p:sp>
      <p:sp>
        <p:nvSpPr>
          <p:cNvPr id="13" name="Oval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24200" y="2732088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/>
              <a:t>E</a:t>
            </a:r>
          </a:p>
        </p:txBody>
      </p:sp>
      <p:sp>
        <p:nvSpPr>
          <p:cNvPr id="37899" name="Oval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14800" y="21224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37900" name="AutoShape 14"/>
          <p:cNvCxnSpPr>
            <a:cxnSpLocks noChangeShapeType="1"/>
            <a:stCxn id="37892" idx="6"/>
            <a:endCxn id="37895" idx="1"/>
          </p:cNvCxnSpPr>
          <p:nvPr>
            <p:custDataLst>
              <p:tags r:id="rId10"/>
            </p:custDataLst>
          </p:nvPr>
        </p:nvCxnSpPr>
        <p:spPr bwMode="auto">
          <a:xfrm>
            <a:off x="1152525" y="1550988"/>
            <a:ext cx="1112838" cy="8461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01" name="AutoShape 15"/>
          <p:cNvCxnSpPr>
            <a:cxnSpLocks noChangeShapeType="1"/>
            <a:stCxn id="37895" idx="2"/>
            <a:endCxn id="37892" idx="4"/>
          </p:cNvCxnSpPr>
          <p:nvPr>
            <p:custDataLst>
              <p:tags r:id="rId11"/>
            </p:custDataLst>
          </p:nvPr>
        </p:nvCxnSpPr>
        <p:spPr bwMode="auto">
          <a:xfrm rot="10800000">
            <a:off x="952500" y="1751013"/>
            <a:ext cx="1247775" cy="790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02" name="AutoShape 20"/>
          <p:cNvCxnSpPr>
            <a:cxnSpLocks noChangeShapeType="1"/>
            <a:stCxn id="37899" idx="2"/>
            <a:endCxn id="13" idx="0"/>
          </p:cNvCxnSpPr>
          <p:nvPr>
            <p:custDataLst>
              <p:tags r:id="rId12"/>
            </p:custDataLst>
          </p:nvPr>
        </p:nvCxnSpPr>
        <p:spPr bwMode="auto">
          <a:xfrm rot="10800000" flipV="1">
            <a:off x="3314700" y="2312988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03" name="AutoShape 21"/>
          <p:cNvCxnSpPr>
            <a:cxnSpLocks noChangeShapeType="1"/>
            <a:stCxn id="13" idx="6"/>
            <a:endCxn id="37899" idx="4"/>
          </p:cNvCxnSpPr>
          <p:nvPr>
            <p:custDataLst>
              <p:tags r:id="rId13"/>
            </p:custDataLst>
          </p:nvPr>
        </p:nvCxnSpPr>
        <p:spPr bwMode="auto">
          <a:xfrm flipV="1">
            <a:off x="3505200" y="2503488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04" name="AutoShape 24"/>
          <p:cNvCxnSpPr>
            <a:cxnSpLocks noChangeShapeType="1"/>
            <a:stCxn id="37892" idx="3"/>
            <a:endCxn id="9" idx="0"/>
          </p:cNvCxnSpPr>
          <p:nvPr>
            <p:custDataLst>
              <p:tags r:id="rId14"/>
            </p:custDataLst>
          </p:nvPr>
        </p:nvCxnSpPr>
        <p:spPr bwMode="auto">
          <a:xfrm flipH="1">
            <a:off x="800100" y="1695450"/>
            <a:ext cx="17463" cy="874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05" name="AutoShape 25"/>
          <p:cNvCxnSpPr>
            <a:cxnSpLocks noChangeShapeType="1"/>
            <a:stCxn id="9" idx="6"/>
            <a:endCxn id="37895" idx="3"/>
          </p:cNvCxnSpPr>
          <p:nvPr>
            <p:custDataLst>
              <p:tags r:id="rId15"/>
            </p:custDataLst>
          </p:nvPr>
        </p:nvCxnSpPr>
        <p:spPr bwMode="auto">
          <a:xfrm flipV="1">
            <a:off x="1000125" y="2686050"/>
            <a:ext cx="1265238" cy="84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06" name="AutoShape 26"/>
          <p:cNvCxnSpPr>
            <a:cxnSpLocks noChangeShapeType="1"/>
            <a:stCxn id="37892" idx="7"/>
            <a:endCxn id="8" idx="2"/>
          </p:cNvCxnSpPr>
          <p:nvPr>
            <p:custDataLst>
              <p:tags r:id="rId16"/>
            </p:custDataLst>
          </p:nvPr>
        </p:nvCxnSpPr>
        <p:spPr bwMode="auto">
          <a:xfrm>
            <a:off x="1087438" y="1406525"/>
            <a:ext cx="1341437" cy="68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07" name="AutoShape 27"/>
          <p:cNvCxnSpPr>
            <a:cxnSpLocks noChangeShapeType="1"/>
            <a:stCxn id="8" idx="6"/>
            <a:endCxn id="37896" idx="2"/>
          </p:cNvCxnSpPr>
          <p:nvPr>
            <p:custDataLst>
              <p:tags r:id="rId17"/>
            </p:custDataLst>
          </p:nvPr>
        </p:nvCxnSpPr>
        <p:spPr bwMode="auto">
          <a:xfrm>
            <a:off x="2828925" y="1474788"/>
            <a:ext cx="8953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08" name="AutoShape 28"/>
          <p:cNvCxnSpPr>
            <a:cxnSpLocks noChangeShapeType="1"/>
            <a:stCxn id="37896" idx="6"/>
            <a:endCxn id="37897" idx="2"/>
          </p:cNvCxnSpPr>
          <p:nvPr>
            <p:custDataLst>
              <p:tags r:id="rId18"/>
            </p:custDataLst>
          </p:nvPr>
        </p:nvCxnSpPr>
        <p:spPr bwMode="auto">
          <a:xfrm>
            <a:off x="4124325" y="1550988"/>
            <a:ext cx="590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09" name="AutoShape 29"/>
          <p:cNvCxnSpPr>
            <a:cxnSpLocks noChangeShapeType="1"/>
            <a:stCxn id="37899" idx="1"/>
            <a:endCxn id="37896" idx="4"/>
          </p:cNvCxnSpPr>
          <p:nvPr>
            <p:custDataLst>
              <p:tags r:id="rId19"/>
            </p:custDataLst>
          </p:nvPr>
        </p:nvCxnSpPr>
        <p:spPr bwMode="auto">
          <a:xfrm flipH="1" flipV="1">
            <a:off x="3924300" y="1751013"/>
            <a:ext cx="246063" cy="417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10" name="AutoShape 30"/>
          <p:cNvCxnSpPr>
            <a:cxnSpLocks noChangeShapeType="1"/>
            <a:stCxn id="37897" idx="4"/>
            <a:endCxn id="37899" idx="7"/>
          </p:cNvCxnSpPr>
          <p:nvPr>
            <p:custDataLst>
              <p:tags r:id="rId20"/>
            </p:custDataLst>
          </p:nvPr>
        </p:nvCxnSpPr>
        <p:spPr bwMode="auto">
          <a:xfrm flipH="1">
            <a:off x="4440238" y="1751013"/>
            <a:ext cx="474662" cy="417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11" name="AutoShape 31"/>
          <p:cNvCxnSpPr>
            <a:cxnSpLocks noChangeShapeType="1"/>
            <a:stCxn id="8" idx="5"/>
            <a:endCxn id="13" idx="1"/>
          </p:cNvCxnSpPr>
          <p:nvPr>
            <p:custDataLst>
              <p:tags r:id="rId21"/>
            </p:custDataLst>
          </p:nvPr>
        </p:nvCxnSpPr>
        <p:spPr bwMode="auto">
          <a:xfrm rot="16200000" flipH="1">
            <a:off x="2382838" y="1990725"/>
            <a:ext cx="11779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12" name="AutoShape 32"/>
          <p:cNvCxnSpPr>
            <a:cxnSpLocks noChangeShapeType="1"/>
            <a:stCxn id="8" idx="4"/>
            <a:endCxn id="37895" idx="0"/>
          </p:cNvCxnSpPr>
          <p:nvPr>
            <p:custDataLst>
              <p:tags r:id="rId22"/>
            </p:custDataLst>
          </p:nvPr>
        </p:nvCxnSpPr>
        <p:spPr bwMode="auto">
          <a:xfrm flipH="1">
            <a:off x="2400300" y="1674813"/>
            <a:ext cx="22860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13" name="AutoShape 33"/>
          <p:cNvCxnSpPr>
            <a:cxnSpLocks noChangeShapeType="1"/>
            <a:stCxn id="37895" idx="5"/>
            <a:endCxn id="13" idx="2"/>
          </p:cNvCxnSpPr>
          <p:nvPr>
            <p:custDataLst>
              <p:tags r:id="rId23"/>
            </p:custDataLst>
          </p:nvPr>
        </p:nvCxnSpPr>
        <p:spPr bwMode="auto">
          <a:xfrm rot="16200000" flipH="1">
            <a:off x="2706687" y="2505076"/>
            <a:ext cx="246063" cy="588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14" name="AutoShape 34"/>
          <p:cNvCxnSpPr>
            <a:cxnSpLocks noChangeShapeType="1"/>
            <a:stCxn id="13" idx="3"/>
            <a:endCxn id="9" idx="5"/>
          </p:cNvCxnSpPr>
          <p:nvPr>
            <p:custDataLst>
              <p:tags r:id="rId24"/>
            </p:custDataLst>
          </p:nvPr>
        </p:nvCxnSpPr>
        <p:spPr bwMode="auto">
          <a:xfrm rot="5400000" flipH="1">
            <a:off x="1981201" y="1858962"/>
            <a:ext cx="152400" cy="2244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7915" name="Text Box 4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22325" y="103981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7916" name="Text Box 4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7917" name="Text Box 4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514600" y="9715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2</a:t>
            </a:r>
          </a:p>
        </p:txBody>
      </p:sp>
      <p:sp>
        <p:nvSpPr>
          <p:cNvPr id="37918" name="Text Box 47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810000" y="1008063"/>
            <a:ext cx="41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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37919" name="Text Box 4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800600" y="1008063"/>
            <a:ext cx="41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</a:t>
            </a:r>
          </a:p>
        </p:txBody>
      </p:sp>
      <p:sp>
        <p:nvSpPr>
          <p:cNvPr id="37920" name="Text Box 4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04800" y="268446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4</a:t>
            </a:r>
          </a:p>
        </p:txBody>
      </p:sp>
      <p:sp>
        <p:nvSpPr>
          <p:cNvPr id="37921" name="Text Box 50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522538" y="2227263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1</a:t>
            </a:r>
          </a:p>
        </p:txBody>
      </p:sp>
      <p:sp>
        <p:nvSpPr>
          <p:cNvPr id="37922" name="Text Box 5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352800" y="2913063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12</a:t>
            </a:r>
          </a:p>
        </p:txBody>
      </p:sp>
      <p:sp>
        <p:nvSpPr>
          <p:cNvPr id="37923" name="Text Box 52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419600" y="2074863"/>
            <a:ext cx="41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</a:t>
            </a:r>
          </a:p>
        </p:txBody>
      </p:sp>
      <p:sp>
        <p:nvSpPr>
          <p:cNvPr id="37924" name="Text Box 53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600200" y="1133475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37925" name="Text Box 54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048000" y="12080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37926" name="Text Box 5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267200" y="12842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37927" name="Text Box 5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648200" y="18176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37928" name="Text Box 5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971800" y="1893888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sp>
        <p:nvSpPr>
          <p:cNvPr id="37929" name="Text Box 5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810000" y="18176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37930" name="Text Box 5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600450" y="20574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37931" name="Text Box 6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810000" y="24955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37932" name="Text Box 6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667000" y="2503488"/>
            <a:ext cx="427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11</a:t>
            </a:r>
          </a:p>
        </p:txBody>
      </p:sp>
      <p:sp>
        <p:nvSpPr>
          <p:cNvPr id="37933" name="Text Box 6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133600" y="29606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37934" name="Text Box 6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981200" y="16652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37935" name="Text Box 6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371600" y="20462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9</a:t>
            </a:r>
          </a:p>
        </p:txBody>
      </p:sp>
      <p:sp>
        <p:nvSpPr>
          <p:cNvPr id="37936" name="Text Box 6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219200" y="24272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37937" name="Text Box 6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33400" y="19700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4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48"/>
            </p:custDataLst>
          </p:nvPr>
        </p:nvGraphicFramePr>
        <p:xfrm>
          <a:off x="44196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90" name="Text Box 63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2438400" y="18859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54" name="TextBox 53"/>
          <p:cNvSpPr txBox="1"/>
          <p:nvPr>
            <p:custDataLst>
              <p:tags r:id="rId50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C</a:t>
            </a:r>
            <a:endParaRPr lang="en-US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6071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#1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69</a:t>
            </a:fld>
            <a:endParaRPr lang="en-US"/>
          </a:p>
        </p:txBody>
      </p:sp>
      <p:sp>
        <p:nvSpPr>
          <p:cNvPr id="3994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3604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39941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400" y="12842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2579688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/>
              <a:t>D</a:t>
            </a:r>
          </a:p>
        </p:txBody>
      </p:sp>
      <p:sp>
        <p:nvSpPr>
          <p:cNvPr id="39943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09800" y="23510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11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33800" y="1360488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/>
              <a:t>F</a:t>
            </a:r>
          </a:p>
        </p:txBody>
      </p:sp>
      <p:sp>
        <p:nvSpPr>
          <p:cNvPr id="39945" name="Oval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24400" y="13604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H</a:t>
            </a:r>
          </a:p>
        </p:txBody>
      </p:sp>
      <p:sp>
        <p:nvSpPr>
          <p:cNvPr id="13" name="Oval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24200" y="2732088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/>
              <a:t>E</a:t>
            </a:r>
          </a:p>
        </p:txBody>
      </p:sp>
      <p:sp>
        <p:nvSpPr>
          <p:cNvPr id="39947" name="Oval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14800" y="21224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39948" name="AutoShape 14"/>
          <p:cNvCxnSpPr>
            <a:cxnSpLocks noChangeShapeType="1"/>
            <a:stCxn id="39940" idx="6"/>
            <a:endCxn id="39943" idx="1"/>
          </p:cNvCxnSpPr>
          <p:nvPr>
            <p:custDataLst>
              <p:tags r:id="rId10"/>
            </p:custDataLst>
          </p:nvPr>
        </p:nvCxnSpPr>
        <p:spPr bwMode="auto">
          <a:xfrm>
            <a:off x="1152525" y="1550988"/>
            <a:ext cx="1112838" cy="8461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9949" name="AutoShape 15"/>
          <p:cNvCxnSpPr>
            <a:cxnSpLocks noChangeShapeType="1"/>
            <a:stCxn id="39943" idx="2"/>
            <a:endCxn id="39940" idx="4"/>
          </p:cNvCxnSpPr>
          <p:nvPr>
            <p:custDataLst>
              <p:tags r:id="rId11"/>
            </p:custDataLst>
          </p:nvPr>
        </p:nvCxnSpPr>
        <p:spPr bwMode="auto">
          <a:xfrm rot="10800000">
            <a:off x="952500" y="1751013"/>
            <a:ext cx="1247775" cy="790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9950" name="AutoShape 20"/>
          <p:cNvCxnSpPr>
            <a:cxnSpLocks noChangeShapeType="1"/>
            <a:stCxn id="39947" idx="2"/>
            <a:endCxn id="13" idx="0"/>
          </p:cNvCxnSpPr>
          <p:nvPr>
            <p:custDataLst>
              <p:tags r:id="rId12"/>
            </p:custDataLst>
          </p:nvPr>
        </p:nvCxnSpPr>
        <p:spPr bwMode="auto">
          <a:xfrm rot="10800000" flipV="1">
            <a:off x="3314700" y="2312988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9951" name="AutoShape 21"/>
          <p:cNvCxnSpPr>
            <a:cxnSpLocks noChangeShapeType="1"/>
            <a:stCxn id="13" idx="6"/>
            <a:endCxn id="39947" idx="4"/>
          </p:cNvCxnSpPr>
          <p:nvPr>
            <p:custDataLst>
              <p:tags r:id="rId13"/>
            </p:custDataLst>
          </p:nvPr>
        </p:nvCxnSpPr>
        <p:spPr bwMode="auto">
          <a:xfrm flipV="1">
            <a:off x="3505200" y="2503488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9952" name="AutoShape 24"/>
          <p:cNvCxnSpPr>
            <a:cxnSpLocks noChangeShapeType="1"/>
            <a:stCxn id="39940" idx="3"/>
            <a:endCxn id="9" idx="0"/>
          </p:cNvCxnSpPr>
          <p:nvPr>
            <p:custDataLst>
              <p:tags r:id="rId14"/>
            </p:custDataLst>
          </p:nvPr>
        </p:nvCxnSpPr>
        <p:spPr bwMode="auto">
          <a:xfrm flipH="1">
            <a:off x="800100" y="1695450"/>
            <a:ext cx="17463" cy="874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9953" name="AutoShape 25"/>
          <p:cNvCxnSpPr>
            <a:cxnSpLocks noChangeShapeType="1"/>
            <a:stCxn id="9" idx="6"/>
            <a:endCxn id="39943" idx="3"/>
          </p:cNvCxnSpPr>
          <p:nvPr>
            <p:custDataLst>
              <p:tags r:id="rId15"/>
            </p:custDataLst>
          </p:nvPr>
        </p:nvCxnSpPr>
        <p:spPr bwMode="auto">
          <a:xfrm flipV="1">
            <a:off x="1000125" y="2686050"/>
            <a:ext cx="1265238" cy="84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9954" name="AutoShape 26"/>
          <p:cNvCxnSpPr>
            <a:cxnSpLocks noChangeShapeType="1"/>
            <a:stCxn id="39940" idx="7"/>
            <a:endCxn id="39941" idx="2"/>
          </p:cNvCxnSpPr>
          <p:nvPr>
            <p:custDataLst>
              <p:tags r:id="rId16"/>
            </p:custDataLst>
          </p:nvPr>
        </p:nvCxnSpPr>
        <p:spPr bwMode="auto">
          <a:xfrm>
            <a:off x="1087438" y="1406525"/>
            <a:ext cx="1341437" cy="68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9955" name="AutoShape 27"/>
          <p:cNvCxnSpPr>
            <a:cxnSpLocks noChangeShapeType="1"/>
            <a:stCxn id="39941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2828925" y="1474788"/>
            <a:ext cx="8953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9956" name="AutoShape 28"/>
          <p:cNvCxnSpPr>
            <a:cxnSpLocks noChangeShapeType="1"/>
            <a:stCxn id="11" idx="6"/>
            <a:endCxn id="39945" idx="2"/>
          </p:cNvCxnSpPr>
          <p:nvPr>
            <p:custDataLst>
              <p:tags r:id="rId18"/>
            </p:custDataLst>
          </p:nvPr>
        </p:nvCxnSpPr>
        <p:spPr bwMode="auto">
          <a:xfrm>
            <a:off x="4124325" y="1550988"/>
            <a:ext cx="590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9957" name="AutoShape 29"/>
          <p:cNvCxnSpPr>
            <a:cxnSpLocks noChangeShapeType="1"/>
            <a:stCxn id="39947" idx="1"/>
            <a:endCxn id="11" idx="4"/>
          </p:cNvCxnSpPr>
          <p:nvPr>
            <p:custDataLst>
              <p:tags r:id="rId19"/>
            </p:custDataLst>
          </p:nvPr>
        </p:nvCxnSpPr>
        <p:spPr bwMode="auto">
          <a:xfrm flipH="1" flipV="1">
            <a:off x="3924300" y="1751013"/>
            <a:ext cx="246063" cy="417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9958" name="AutoShape 30"/>
          <p:cNvCxnSpPr>
            <a:cxnSpLocks noChangeShapeType="1"/>
            <a:stCxn id="39945" idx="4"/>
            <a:endCxn id="39947" idx="7"/>
          </p:cNvCxnSpPr>
          <p:nvPr>
            <p:custDataLst>
              <p:tags r:id="rId20"/>
            </p:custDataLst>
          </p:nvPr>
        </p:nvCxnSpPr>
        <p:spPr bwMode="auto">
          <a:xfrm flipH="1">
            <a:off x="4440238" y="1751013"/>
            <a:ext cx="474662" cy="417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9959" name="AutoShape 31"/>
          <p:cNvCxnSpPr>
            <a:cxnSpLocks noChangeShapeType="1"/>
            <a:stCxn id="39941" idx="5"/>
            <a:endCxn id="13" idx="1"/>
          </p:cNvCxnSpPr>
          <p:nvPr>
            <p:custDataLst>
              <p:tags r:id="rId21"/>
            </p:custDataLst>
          </p:nvPr>
        </p:nvCxnSpPr>
        <p:spPr bwMode="auto">
          <a:xfrm rot="16200000" flipH="1">
            <a:off x="2382838" y="1990725"/>
            <a:ext cx="11779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9960" name="AutoShape 32"/>
          <p:cNvCxnSpPr>
            <a:cxnSpLocks noChangeShapeType="1"/>
            <a:stCxn id="39941" idx="4"/>
            <a:endCxn id="39943" idx="0"/>
          </p:cNvCxnSpPr>
          <p:nvPr>
            <p:custDataLst>
              <p:tags r:id="rId22"/>
            </p:custDataLst>
          </p:nvPr>
        </p:nvCxnSpPr>
        <p:spPr bwMode="auto">
          <a:xfrm flipH="1">
            <a:off x="2400300" y="1674813"/>
            <a:ext cx="22860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9961" name="AutoShape 33"/>
          <p:cNvCxnSpPr>
            <a:cxnSpLocks noChangeShapeType="1"/>
            <a:stCxn id="39943" idx="5"/>
            <a:endCxn id="13" idx="2"/>
          </p:cNvCxnSpPr>
          <p:nvPr>
            <p:custDataLst>
              <p:tags r:id="rId23"/>
            </p:custDataLst>
          </p:nvPr>
        </p:nvCxnSpPr>
        <p:spPr bwMode="auto">
          <a:xfrm rot="16200000" flipH="1">
            <a:off x="2706687" y="2505076"/>
            <a:ext cx="246063" cy="588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9962" name="AutoShape 34"/>
          <p:cNvCxnSpPr>
            <a:cxnSpLocks noChangeShapeType="1"/>
            <a:stCxn id="13" idx="3"/>
            <a:endCxn id="9" idx="5"/>
          </p:cNvCxnSpPr>
          <p:nvPr>
            <p:custDataLst>
              <p:tags r:id="rId24"/>
            </p:custDataLst>
          </p:nvPr>
        </p:nvCxnSpPr>
        <p:spPr bwMode="auto">
          <a:xfrm rot="5400000" flipH="1">
            <a:off x="1981201" y="1858962"/>
            <a:ext cx="152400" cy="2244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9963" name="Text Box 4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22325" y="103981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9964" name="Text Box 4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9965" name="Text Box 4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514600" y="9715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2</a:t>
            </a:r>
          </a:p>
        </p:txBody>
      </p:sp>
      <p:sp>
        <p:nvSpPr>
          <p:cNvPr id="39966" name="Text Box 47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810000" y="100806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4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39967" name="Text Box 4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800600" y="1008063"/>
            <a:ext cx="41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</a:t>
            </a:r>
          </a:p>
        </p:txBody>
      </p:sp>
      <p:sp>
        <p:nvSpPr>
          <p:cNvPr id="39968" name="Text Box 4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04800" y="268446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4</a:t>
            </a:r>
          </a:p>
        </p:txBody>
      </p:sp>
      <p:sp>
        <p:nvSpPr>
          <p:cNvPr id="39969" name="Text Box 50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522538" y="2227263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1</a:t>
            </a:r>
          </a:p>
        </p:txBody>
      </p:sp>
      <p:sp>
        <p:nvSpPr>
          <p:cNvPr id="39970" name="Text Box 5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352800" y="2913063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12</a:t>
            </a:r>
          </a:p>
        </p:txBody>
      </p:sp>
      <p:sp>
        <p:nvSpPr>
          <p:cNvPr id="39971" name="Text Box 52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419600" y="2074863"/>
            <a:ext cx="41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</a:t>
            </a:r>
          </a:p>
        </p:txBody>
      </p:sp>
      <p:sp>
        <p:nvSpPr>
          <p:cNvPr id="39972" name="Text Box 53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600200" y="1133475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39973" name="Text Box 54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048000" y="12080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39974" name="Text Box 5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267200" y="12842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39975" name="Text Box 5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648200" y="18176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39976" name="Text Box 5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971800" y="1893888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sp>
        <p:nvSpPr>
          <p:cNvPr id="39977" name="Text Box 5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810000" y="18176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39978" name="Text Box 5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600450" y="20574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39979" name="Text Box 6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810000" y="24955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39980" name="Text Box 6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667000" y="2503488"/>
            <a:ext cx="427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11</a:t>
            </a:r>
          </a:p>
        </p:txBody>
      </p:sp>
      <p:sp>
        <p:nvSpPr>
          <p:cNvPr id="39981" name="Text Box 6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133600" y="29606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39982" name="Text Box 6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981200" y="16652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39983" name="Text Box 6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371600" y="20462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9</a:t>
            </a:r>
          </a:p>
        </p:txBody>
      </p:sp>
      <p:sp>
        <p:nvSpPr>
          <p:cNvPr id="39984" name="Text Box 6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219200" y="24272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39985" name="Text Box 6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33400" y="19700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4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48"/>
            </p:custDataLst>
          </p:nvPr>
        </p:nvGraphicFramePr>
        <p:xfrm>
          <a:off x="44196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038" name="Text Box 63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2438400" y="18859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54" name="TextBox 53"/>
          <p:cNvSpPr txBox="1"/>
          <p:nvPr>
            <p:custDataLst>
              <p:tags r:id="rId50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C, B</a:t>
            </a:r>
            <a:endParaRPr lang="en-US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2512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Adjacency </a:t>
            </a:r>
            <a:r>
              <a:rPr lang="en-US" dirty="0" smtClean="0"/>
              <a:t>Matrix: Weighted Graphs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457199" y="762000"/>
            <a:ext cx="8596489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How will the adjacency matrix work for </a:t>
            </a:r>
            <a:r>
              <a:rPr lang="en-US" sz="2800" dirty="0" smtClean="0"/>
              <a:t>a </a:t>
            </a:r>
            <a:r>
              <a:rPr lang="en-US" sz="28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weighted graph</a:t>
            </a:r>
            <a:r>
              <a:rPr lang="en-US" sz="2800" dirty="0" smtClean="0"/>
              <a:t>?</a:t>
            </a:r>
            <a:endParaRPr lang="en-US" sz="2800" dirty="0" smtClean="0"/>
          </a:p>
          <a:p>
            <a:r>
              <a:rPr lang="en-US" sz="2400" dirty="0" smtClean="0"/>
              <a:t>Instead of </a:t>
            </a:r>
            <a:r>
              <a:rPr lang="en-US" sz="2400" dirty="0"/>
              <a:t>B</a:t>
            </a:r>
            <a:r>
              <a:rPr lang="en-US" sz="2400" dirty="0" smtClean="0"/>
              <a:t>oolean, store a number in each cell</a:t>
            </a:r>
          </a:p>
          <a:p>
            <a:r>
              <a:rPr lang="en-US" sz="2400" dirty="0" smtClean="0"/>
              <a:t>Need some value to represent ‘not an edge’</a:t>
            </a:r>
          </a:p>
          <a:p>
            <a:pPr lvl="1"/>
            <a:r>
              <a:rPr lang="en-US" sz="2400" dirty="0" smtClean="0"/>
              <a:t>0, -1, or some other value based on how you are using the graph</a:t>
            </a:r>
          </a:p>
          <a:p>
            <a:pPr lvl="1"/>
            <a:r>
              <a:rPr lang="en-US" sz="2400" dirty="0" smtClean="0"/>
              <a:t>Might need to be a separate field if no restrictions on weights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122207"/>
              </p:ext>
            </p:extLst>
          </p:nvPr>
        </p:nvGraphicFramePr>
        <p:xfrm>
          <a:off x="5565421" y="3797039"/>
          <a:ext cx="2751495" cy="2438400"/>
        </p:xfrm>
        <a:graphic>
          <a:graphicData uri="http://schemas.openxmlformats.org/drawingml/2006/table">
            <a:tbl>
              <a:tblPr firstRow="1" firstCol="1">
                <a:tableStyleId>{2D5ABB26-0587-4C30-8999-92F81FD0307C}</a:tableStyleId>
              </a:tblPr>
              <a:tblGrid>
                <a:gridCol w="550299"/>
                <a:gridCol w="550299"/>
                <a:gridCol w="550299"/>
                <a:gridCol w="550299"/>
                <a:gridCol w="550299"/>
              </a:tblGrid>
              <a:tr h="344011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T="91440" marB="9144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marT="91440" marB="9144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 marT="91440" marB="9144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66"/>
                          </a:solidFill>
                        </a:rPr>
                        <a:t>D</a:t>
                      </a:r>
                      <a:endParaRPr lang="en-US" sz="2000" dirty="0">
                        <a:solidFill>
                          <a:srgbClr val="FF0066"/>
                        </a:solidFill>
                      </a:endParaRPr>
                    </a:p>
                  </a:txBody>
                  <a:tcPr marT="91440" marB="9144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T="91440" marB="9144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marT="91440" marB="9144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 marT="91440" marB="9144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i="1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i="1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i="1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66"/>
                          </a:solidFill>
                        </a:rPr>
                        <a:t>D</a:t>
                      </a:r>
                      <a:endParaRPr lang="en-US" sz="2000" dirty="0">
                        <a:solidFill>
                          <a:srgbClr val="FF0066"/>
                        </a:solidFill>
                      </a:endParaRPr>
                    </a:p>
                  </a:txBody>
                  <a:tcPr marT="91440" marB="9144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i="1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i="1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i="1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i="1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78848" name="Group 78847"/>
          <p:cNvGrpSpPr/>
          <p:nvPr/>
        </p:nvGrpSpPr>
        <p:grpSpPr>
          <a:xfrm>
            <a:off x="2259365" y="4297985"/>
            <a:ext cx="2932113" cy="1814512"/>
            <a:chOff x="2259365" y="4297985"/>
            <a:chExt cx="2932113" cy="1814512"/>
          </a:xfrm>
        </p:grpSpPr>
        <p:sp>
          <p:nvSpPr>
            <p:cNvPr id="22" name="Oval 30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605440" y="5152060"/>
              <a:ext cx="285750" cy="2857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3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259365" y="4847260"/>
              <a:ext cx="3683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A</a:t>
              </a:r>
              <a:endParaRPr lang="en-US"/>
            </a:p>
          </p:txBody>
        </p:sp>
        <p:sp>
          <p:nvSpPr>
            <p:cNvPr id="24" name="Oval 32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742090" y="5607672"/>
              <a:ext cx="285750" cy="2857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33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999265" y="5715622"/>
              <a:ext cx="3540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</a:rPr>
                <a:t>B</a:t>
              </a:r>
              <a:endParaRPr lang="en-US"/>
            </a:p>
          </p:txBody>
        </p:sp>
        <p:sp>
          <p:nvSpPr>
            <p:cNvPr id="26" name="Oval 34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599340" y="4923460"/>
              <a:ext cx="285750" cy="2857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" name="Text Box 35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837465" y="4999660"/>
              <a:ext cx="3540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C</a:t>
              </a:r>
              <a:endParaRPr lang="en-US"/>
            </a:p>
          </p:txBody>
        </p:sp>
        <p:cxnSp>
          <p:nvCxnSpPr>
            <p:cNvPr id="28" name="AutoShape 36"/>
            <p:cNvCxnSpPr>
              <a:cxnSpLocks noChangeShapeType="1"/>
              <a:stCxn id="26" idx="4"/>
              <a:endCxn id="24" idx="6"/>
            </p:cNvCxnSpPr>
            <p:nvPr>
              <p:custDataLst>
                <p:tags r:id="rId9"/>
              </p:custDataLst>
            </p:nvPr>
          </p:nvCxnSpPr>
          <p:spPr bwMode="auto">
            <a:xfrm rot="5400000">
              <a:off x="4126265" y="5133010"/>
              <a:ext cx="530225" cy="70326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9" name="AutoShape 37"/>
            <p:cNvCxnSpPr>
              <a:cxnSpLocks noChangeShapeType="1"/>
              <a:stCxn id="24" idx="2"/>
              <a:endCxn id="22" idx="4"/>
            </p:cNvCxnSpPr>
            <p:nvPr>
              <p:custDataLst>
                <p:tags r:id="rId10"/>
              </p:custDataLst>
            </p:nvPr>
          </p:nvCxnSpPr>
          <p:spPr bwMode="auto">
            <a:xfrm rot="10800000">
              <a:off x="2748315" y="5447335"/>
              <a:ext cx="984250" cy="30321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0" name="AutoShape 38"/>
            <p:cNvCxnSpPr>
              <a:cxnSpLocks noChangeShapeType="1"/>
              <a:stCxn id="22" idx="6"/>
              <a:endCxn id="24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2900715" y="5294935"/>
              <a:ext cx="984250" cy="30321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1" name="Oval 39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542065" y="4618660"/>
              <a:ext cx="285750" cy="2857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cxnSp>
          <p:nvCxnSpPr>
            <p:cNvPr id="32" name="AutoShape 40"/>
            <p:cNvCxnSpPr>
              <a:cxnSpLocks noChangeShapeType="1"/>
              <a:stCxn id="26" idx="1"/>
            </p:cNvCxnSpPr>
            <p:nvPr>
              <p:custDataLst>
                <p:tags r:id="rId13"/>
              </p:custDataLst>
            </p:nvPr>
          </p:nvCxnSpPr>
          <p:spPr bwMode="auto">
            <a:xfrm rot="5400000" flipH="1">
              <a:off x="4151665" y="4463085"/>
              <a:ext cx="182562" cy="79375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3" name="Text Box 4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694465" y="4297985"/>
              <a:ext cx="3683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FF"/>
                  </a:solidFill>
                </a:rPr>
                <a:t>D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40439" y="5023574"/>
              <a:ext cx="4445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48339" y="5750547"/>
              <a:ext cx="4445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5</a:t>
              </a:r>
              <a:endParaRPr lang="en-US" sz="1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542543" y="5474436"/>
              <a:ext cx="3651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6</a:t>
              </a:r>
              <a:endParaRPr lang="en-US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167629" y="4476336"/>
              <a:ext cx="3651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7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5906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#1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70</a:t>
            </a:fld>
            <a:endParaRPr lang="en-US"/>
          </a:p>
        </p:txBody>
      </p:sp>
      <p:sp>
        <p:nvSpPr>
          <p:cNvPr id="41988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3604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41989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400" y="12842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41990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25796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D</a:t>
            </a:r>
          </a:p>
        </p:txBody>
      </p:sp>
      <p:sp>
        <p:nvSpPr>
          <p:cNvPr id="41991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09800" y="23510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11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33800" y="1360488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/>
              <a:t>F</a:t>
            </a:r>
          </a:p>
        </p:txBody>
      </p:sp>
      <p:sp>
        <p:nvSpPr>
          <p:cNvPr id="41993" name="Oval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24400" y="13604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H</a:t>
            </a:r>
          </a:p>
        </p:txBody>
      </p:sp>
      <p:sp>
        <p:nvSpPr>
          <p:cNvPr id="13" name="Oval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24200" y="2732088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/>
              <a:t>E</a:t>
            </a:r>
          </a:p>
        </p:txBody>
      </p:sp>
      <p:sp>
        <p:nvSpPr>
          <p:cNvPr id="41995" name="Oval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14800" y="21224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41996" name="AutoShape 14"/>
          <p:cNvCxnSpPr>
            <a:cxnSpLocks noChangeShapeType="1"/>
            <a:stCxn id="41988" idx="6"/>
            <a:endCxn id="41991" idx="1"/>
          </p:cNvCxnSpPr>
          <p:nvPr>
            <p:custDataLst>
              <p:tags r:id="rId10"/>
            </p:custDataLst>
          </p:nvPr>
        </p:nvCxnSpPr>
        <p:spPr bwMode="auto">
          <a:xfrm>
            <a:off x="1152525" y="1550988"/>
            <a:ext cx="1112838" cy="8461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997" name="AutoShape 15"/>
          <p:cNvCxnSpPr>
            <a:cxnSpLocks noChangeShapeType="1"/>
            <a:stCxn id="41991" idx="2"/>
            <a:endCxn id="41988" idx="4"/>
          </p:cNvCxnSpPr>
          <p:nvPr>
            <p:custDataLst>
              <p:tags r:id="rId11"/>
            </p:custDataLst>
          </p:nvPr>
        </p:nvCxnSpPr>
        <p:spPr bwMode="auto">
          <a:xfrm rot="10800000">
            <a:off x="952500" y="1751013"/>
            <a:ext cx="1247775" cy="790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998" name="AutoShape 20"/>
          <p:cNvCxnSpPr>
            <a:cxnSpLocks noChangeShapeType="1"/>
            <a:stCxn id="41995" idx="2"/>
            <a:endCxn id="13" idx="0"/>
          </p:cNvCxnSpPr>
          <p:nvPr>
            <p:custDataLst>
              <p:tags r:id="rId12"/>
            </p:custDataLst>
          </p:nvPr>
        </p:nvCxnSpPr>
        <p:spPr bwMode="auto">
          <a:xfrm rot="10800000" flipV="1">
            <a:off x="3314700" y="2312988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999" name="AutoShape 21"/>
          <p:cNvCxnSpPr>
            <a:cxnSpLocks noChangeShapeType="1"/>
            <a:stCxn id="13" idx="6"/>
            <a:endCxn id="41995" idx="4"/>
          </p:cNvCxnSpPr>
          <p:nvPr>
            <p:custDataLst>
              <p:tags r:id="rId13"/>
            </p:custDataLst>
          </p:nvPr>
        </p:nvCxnSpPr>
        <p:spPr bwMode="auto">
          <a:xfrm flipV="1">
            <a:off x="3505200" y="2503488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2000" name="AutoShape 24"/>
          <p:cNvCxnSpPr>
            <a:cxnSpLocks noChangeShapeType="1"/>
            <a:stCxn id="41988" idx="3"/>
            <a:endCxn id="41990" idx="0"/>
          </p:cNvCxnSpPr>
          <p:nvPr>
            <p:custDataLst>
              <p:tags r:id="rId14"/>
            </p:custDataLst>
          </p:nvPr>
        </p:nvCxnSpPr>
        <p:spPr bwMode="auto">
          <a:xfrm flipH="1">
            <a:off x="800100" y="1695450"/>
            <a:ext cx="17463" cy="874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2001" name="AutoShape 25"/>
          <p:cNvCxnSpPr>
            <a:cxnSpLocks noChangeShapeType="1"/>
            <a:stCxn id="41990" idx="6"/>
            <a:endCxn id="41991" idx="3"/>
          </p:cNvCxnSpPr>
          <p:nvPr>
            <p:custDataLst>
              <p:tags r:id="rId15"/>
            </p:custDataLst>
          </p:nvPr>
        </p:nvCxnSpPr>
        <p:spPr bwMode="auto">
          <a:xfrm flipV="1">
            <a:off x="1000125" y="2686050"/>
            <a:ext cx="1265238" cy="84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2002" name="AutoShape 26"/>
          <p:cNvCxnSpPr>
            <a:cxnSpLocks noChangeShapeType="1"/>
            <a:stCxn id="41988" idx="7"/>
            <a:endCxn id="41989" idx="2"/>
          </p:cNvCxnSpPr>
          <p:nvPr>
            <p:custDataLst>
              <p:tags r:id="rId16"/>
            </p:custDataLst>
          </p:nvPr>
        </p:nvCxnSpPr>
        <p:spPr bwMode="auto">
          <a:xfrm>
            <a:off x="1087438" y="1406525"/>
            <a:ext cx="1341437" cy="68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2003" name="AutoShape 27"/>
          <p:cNvCxnSpPr>
            <a:cxnSpLocks noChangeShapeType="1"/>
            <a:stCxn id="41989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2828925" y="1474788"/>
            <a:ext cx="8953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2004" name="AutoShape 28"/>
          <p:cNvCxnSpPr>
            <a:cxnSpLocks noChangeShapeType="1"/>
            <a:stCxn id="11" idx="6"/>
            <a:endCxn id="41993" idx="2"/>
          </p:cNvCxnSpPr>
          <p:nvPr>
            <p:custDataLst>
              <p:tags r:id="rId18"/>
            </p:custDataLst>
          </p:nvPr>
        </p:nvCxnSpPr>
        <p:spPr bwMode="auto">
          <a:xfrm>
            <a:off x="4124325" y="1550988"/>
            <a:ext cx="590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2005" name="AutoShape 29"/>
          <p:cNvCxnSpPr>
            <a:cxnSpLocks noChangeShapeType="1"/>
            <a:stCxn id="41995" idx="1"/>
            <a:endCxn id="11" idx="4"/>
          </p:cNvCxnSpPr>
          <p:nvPr>
            <p:custDataLst>
              <p:tags r:id="rId19"/>
            </p:custDataLst>
          </p:nvPr>
        </p:nvCxnSpPr>
        <p:spPr bwMode="auto">
          <a:xfrm flipH="1" flipV="1">
            <a:off x="3924300" y="1751013"/>
            <a:ext cx="246063" cy="417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2006" name="AutoShape 30"/>
          <p:cNvCxnSpPr>
            <a:cxnSpLocks noChangeShapeType="1"/>
            <a:stCxn id="41993" idx="4"/>
            <a:endCxn id="41995" idx="7"/>
          </p:cNvCxnSpPr>
          <p:nvPr>
            <p:custDataLst>
              <p:tags r:id="rId20"/>
            </p:custDataLst>
          </p:nvPr>
        </p:nvCxnSpPr>
        <p:spPr bwMode="auto">
          <a:xfrm flipH="1">
            <a:off x="4440238" y="1751013"/>
            <a:ext cx="474662" cy="417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2007" name="AutoShape 31"/>
          <p:cNvCxnSpPr>
            <a:cxnSpLocks noChangeShapeType="1"/>
            <a:stCxn id="41989" idx="5"/>
            <a:endCxn id="13" idx="1"/>
          </p:cNvCxnSpPr>
          <p:nvPr>
            <p:custDataLst>
              <p:tags r:id="rId21"/>
            </p:custDataLst>
          </p:nvPr>
        </p:nvCxnSpPr>
        <p:spPr bwMode="auto">
          <a:xfrm rot="16200000" flipH="1">
            <a:off x="2382838" y="1990725"/>
            <a:ext cx="11779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2008" name="AutoShape 32"/>
          <p:cNvCxnSpPr>
            <a:cxnSpLocks noChangeShapeType="1"/>
            <a:stCxn id="41989" idx="4"/>
            <a:endCxn id="41991" idx="0"/>
          </p:cNvCxnSpPr>
          <p:nvPr>
            <p:custDataLst>
              <p:tags r:id="rId22"/>
            </p:custDataLst>
          </p:nvPr>
        </p:nvCxnSpPr>
        <p:spPr bwMode="auto">
          <a:xfrm flipH="1">
            <a:off x="2400300" y="1674813"/>
            <a:ext cx="22860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2009" name="AutoShape 33"/>
          <p:cNvCxnSpPr>
            <a:cxnSpLocks noChangeShapeType="1"/>
            <a:stCxn id="41991" idx="5"/>
            <a:endCxn id="13" idx="2"/>
          </p:cNvCxnSpPr>
          <p:nvPr>
            <p:custDataLst>
              <p:tags r:id="rId23"/>
            </p:custDataLst>
          </p:nvPr>
        </p:nvCxnSpPr>
        <p:spPr bwMode="auto">
          <a:xfrm rot="16200000" flipH="1">
            <a:off x="2706687" y="2505076"/>
            <a:ext cx="246063" cy="588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2010" name="AutoShape 34"/>
          <p:cNvCxnSpPr>
            <a:cxnSpLocks noChangeShapeType="1"/>
            <a:stCxn id="13" idx="3"/>
            <a:endCxn id="41990" idx="5"/>
          </p:cNvCxnSpPr>
          <p:nvPr>
            <p:custDataLst>
              <p:tags r:id="rId24"/>
            </p:custDataLst>
          </p:nvPr>
        </p:nvCxnSpPr>
        <p:spPr bwMode="auto">
          <a:xfrm rot="5400000" flipH="1">
            <a:off x="1981201" y="1858962"/>
            <a:ext cx="152400" cy="2244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2011" name="Text Box 4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22325" y="103981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2012" name="Text Box 4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42013" name="Text Box 4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514600" y="9715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2</a:t>
            </a:r>
          </a:p>
        </p:txBody>
      </p:sp>
      <p:sp>
        <p:nvSpPr>
          <p:cNvPr id="42014" name="Text Box 47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810000" y="100806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4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42015" name="Text Box 4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800600" y="1008063"/>
            <a:ext cx="41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</a:t>
            </a:r>
          </a:p>
        </p:txBody>
      </p:sp>
      <p:sp>
        <p:nvSpPr>
          <p:cNvPr id="42016" name="Text Box 4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04800" y="268446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4</a:t>
            </a:r>
          </a:p>
        </p:txBody>
      </p:sp>
      <p:sp>
        <p:nvSpPr>
          <p:cNvPr id="42017" name="Text Box 50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522538" y="2227263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1</a:t>
            </a:r>
          </a:p>
        </p:txBody>
      </p:sp>
      <p:sp>
        <p:nvSpPr>
          <p:cNvPr id="42018" name="Text Box 5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352800" y="2913063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12</a:t>
            </a:r>
          </a:p>
        </p:txBody>
      </p:sp>
      <p:sp>
        <p:nvSpPr>
          <p:cNvPr id="42019" name="Text Box 52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419600" y="2074863"/>
            <a:ext cx="41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</a:t>
            </a:r>
          </a:p>
        </p:txBody>
      </p:sp>
      <p:sp>
        <p:nvSpPr>
          <p:cNvPr id="42020" name="Text Box 53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600200" y="1133475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42021" name="Text Box 54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048000" y="12080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42022" name="Text Box 5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267200" y="12842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42023" name="Text Box 5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648200" y="18176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42024" name="Text Box 5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971800" y="1893888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sp>
        <p:nvSpPr>
          <p:cNvPr id="42025" name="Text Box 5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810000" y="18176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42026" name="Text Box 5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600450" y="20574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42027" name="Text Box 6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810000" y="24955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42028" name="Text Box 6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667000" y="2503488"/>
            <a:ext cx="427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11</a:t>
            </a:r>
          </a:p>
        </p:txBody>
      </p:sp>
      <p:sp>
        <p:nvSpPr>
          <p:cNvPr id="42029" name="Text Box 6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133600" y="29606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42030" name="Text Box 6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981200" y="16652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42031" name="Text Box 6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371600" y="20462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9</a:t>
            </a:r>
          </a:p>
        </p:txBody>
      </p:sp>
      <p:sp>
        <p:nvSpPr>
          <p:cNvPr id="42032" name="Text Box 6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219200" y="24272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42033" name="Text Box 6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33400" y="19700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4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48"/>
            </p:custDataLst>
          </p:nvPr>
        </p:nvGraphicFramePr>
        <p:xfrm>
          <a:off x="44196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86" name="Text Box 63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2438400" y="18859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54" name="TextBox 53"/>
          <p:cNvSpPr txBox="1"/>
          <p:nvPr>
            <p:custDataLst>
              <p:tags r:id="rId50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C, B, D</a:t>
            </a:r>
            <a:endParaRPr lang="en-US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472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#1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71</a:t>
            </a:fld>
            <a:endParaRPr lang="en-US"/>
          </a:p>
        </p:txBody>
      </p:sp>
      <p:sp>
        <p:nvSpPr>
          <p:cNvPr id="44036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3604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44037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400" y="12842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44038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25796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D</a:t>
            </a:r>
          </a:p>
        </p:txBody>
      </p:sp>
      <p:sp>
        <p:nvSpPr>
          <p:cNvPr id="44039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09800" y="23510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44040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33800" y="13604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24400" y="1360488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/>
              <a:t>H</a:t>
            </a:r>
          </a:p>
        </p:txBody>
      </p:sp>
      <p:sp>
        <p:nvSpPr>
          <p:cNvPr id="13" name="Oval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24200" y="2732088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/>
              <a:t>E</a:t>
            </a:r>
          </a:p>
        </p:txBody>
      </p:sp>
      <p:sp>
        <p:nvSpPr>
          <p:cNvPr id="44043" name="Oval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14800" y="21224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44044" name="AutoShape 14"/>
          <p:cNvCxnSpPr>
            <a:cxnSpLocks noChangeShapeType="1"/>
            <a:stCxn id="44036" idx="6"/>
            <a:endCxn id="44039" idx="1"/>
          </p:cNvCxnSpPr>
          <p:nvPr>
            <p:custDataLst>
              <p:tags r:id="rId10"/>
            </p:custDataLst>
          </p:nvPr>
        </p:nvCxnSpPr>
        <p:spPr bwMode="auto">
          <a:xfrm>
            <a:off x="1152525" y="1550988"/>
            <a:ext cx="1112838" cy="8461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4045" name="AutoShape 15"/>
          <p:cNvCxnSpPr>
            <a:cxnSpLocks noChangeShapeType="1"/>
            <a:stCxn id="44039" idx="2"/>
            <a:endCxn id="44036" idx="4"/>
          </p:cNvCxnSpPr>
          <p:nvPr>
            <p:custDataLst>
              <p:tags r:id="rId11"/>
            </p:custDataLst>
          </p:nvPr>
        </p:nvCxnSpPr>
        <p:spPr bwMode="auto">
          <a:xfrm rot="10800000">
            <a:off x="952500" y="1751013"/>
            <a:ext cx="1247775" cy="790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4046" name="AutoShape 20"/>
          <p:cNvCxnSpPr>
            <a:cxnSpLocks noChangeShapeType="1"/>
            <a:stCxn id="44043" idx="2"/>
            <a:endCxn id="13" idx="0"/>
          </p:cNvCxnSpPr>
          <p:nvPr>
            <p:custDataLst>
              <p:tags r:id="rId12"/>
            </p:custDataLst>
          </p:nvPr>
        </p:nvCxnSpPr>
        <p:spPr bwMode="auto">
          <a:xfrm rot="10800000" flipV="1">
            <a:off x="3314700" y="2312988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4047" name="AutoShape 21"/>
          <p:cNvCxnSpPr>
            <a:cxnSpLocks noChangeShapeType="1"/>
            <a:stCxn id="13" idx="6"/>
            <a:endCxn id="44043" idx="4"/>
          </p:cNvCxnSpPr>
          <p:nvPr>
            <p:custDataLst>
              <p:tags r:id="rId13"/>
            </p:custDataLst>
          </p:nvPr>
        </p:nvCxnSpPr>
        <p:spPr bwMode="auto">
          <a:xfrm flipV="1">
            <a:off x="3505200" y="2503488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4048" name="AutoShape 24"/>
          <p:cNvCxnSpPr>
            <a:cxnSpLocks noChangeShapeType="1"/>
            <a:stCxn id="44036" idx="3"/>
            <a:endCxn id="44038" idx="0"/>
          </p:cNvCxnSpPr>
          <p:nvPr>
            <p:custDataLst>
              <p:tags r:id="rId14"/>
            </p:custDataLst>
          </p:nvPr>
        </p:nvCxnSpPr>
        <p:spPr bwMode="auto">
          <a:xfrm flipH="1">
            <a:off x="800100" y="1695450"/>
            <a:ext cx="17463" cy="874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4049" name="AutoShape 25"/>
          <p:cNvCxnSpPr>
            <a:cxnSpLocks noChangeShapeType="1"/>
            <a:stCxn id="44038" idx="6"/>
            <a:endCxn id="44039" idx="3"/>
          </p:cNvCxnSpPr>
          <p:nvPr>
            <p:custDataLst>
              <p:tags r:id="rId15"/>
            </p:custDataLst>
          </p:nvPr>
        </p:nvCxnSpPr>
        <p:spPr bwMode="auto">
          <a:xfrm flipV="1">
            <a:off x="1000125" y="2686050"/>
            <a:ext cx="1265238" cy="84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4050" name="AutoShape 26"/>
          <p:cNvCxnSpPr>
            <a:cxnSpLocks noChangeShapeType="1"/>
            <a:stCxn id="44036" idx="7"/>
            <a:endCxn id="44037" idx="2"/>
          </p:cNvCxnSpPr>
          <p:nvPr>
            <p:custDataLst>
              <p:tags r:id="rId16"/>
            </p:custDataLst>
          </p:nvPr>
        </p:nvCxnSpPr>
        <p:spPr bwMode="auto">
          <a:xfrm>
            <a:off x="1087438" y="1406525"/>
            <a:ext cx="1341437" cy="68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4051" name="AutoShape 27"/>
          <p:cNvCxnSpPr>
            <a:cxnSpLocks noChangeShapeType="1"/>
            <a:stCxn id="44037" idx="6"/>
            <a:endCxn id="44040" idx="2"/>
          </p:cNvCxnSpPr>
          <p:nvPr>
            <p:custDataLst>
              <p:tags r:id="rId17"/>
            </p:custDataLst>
          </p:nvPr>
        </p:nvCxnSpPr>
        <p:spPr bwMode="auto">
          <a:xfrm>
            <a:off x="2828925" y="1474788"/>
            <a:ext cx="8953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4052" name="AutoShape 28"/>
          <p:cNvCxnSpPr>
            <a:cxnSpLocks noChangeShapeType="1"/>
            <a:stCxn id="44040" idx="6"/>
            <a:endCxn id="12" idx="2"/>
          </p:cNvCxnSpPr>
          <p:nvPr>
            <p:custDataLst>
              <p:tags r:id="rId18"/>
            </p:custDataLst>
          </p:nvPr>
        </p:nvCxnSpPr>
        <p:spPr bwMode="auto">
          <a:xfrm>
            <a:off x="4124325" y="1550988"/>
            <a:ext cx="590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4053" name="AutoShape 29"/>
          <p:cNvCxnSpPr>
            <a:cxnSpLocks noChangeShapeType="1"/>
            <a:stCxn id="44043" idx="1"/>
            <a:endCxn id="44040" idx="4"/>
          </p:cNvCxnSpPr>
          <p:nvPr>
            <p:custDataLst>
              <p:tags r:id="rId19"/>
            </p:custDataLst>
          </p:nvPr>
        </p:nvCxnSpPr>
        <p:spPr bwMode="auto">
          <a:xfrm flipH="1" flipV="1">
            <a:off x="3924300" y="1751013"/>
            <a:ext cx="246063" cy="417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4054" name="AutoShape 30"/>
          <p:cNvCxnSpPr>
            <a:cxnSpLocks noChangeShapeType="1"/>
            <a:stCxn id="12" idx="4"/>
            <a:endCxn id="44043" idx="7"/>
          </p:cNvCxnSpPr>
          <p:nvPr>
            <p:custDataLst>
              <p:tags r:id="rId20"/>
            </p:custDataLst>
          </p:nvPr>
        </p:nvCxnSpPr>
        <p:spPr bwMode="auto">
          <a:xfrm flipH="1">
            <a:off x="4440238" y="1751013"/>
            <a:ext cx="474662" cy="417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4055" name="AutoShape 31"/>
          <p:cNvCxnSpPr>
            <a:cxnSpLocks noChangeShapeType="1"/>
            <a:stCxn id="44037" idx="5"/>
            <a:endCxn id="13" idx="1"/>
          </p:cNvCxnSpPr>
          <p:nvPr>
            <p:custDataLst>
              <p:tags r:id="rId21"/>
            </p:custDataLst>
          </p:nvPr>
        </p:nvCxnSpPr>
        <p:spPr bwMode="auto">
          <a:xfrm rot="16200000" flipH="1">
            <a:off x="2382838" y="1990725"/>
            <a:ext cx="11779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4056" name="AutoShape 32"/>
          <p:cNvCxnSpPr>
            <a:cxnSpLocks noChangeShapeType="1"/>
            <a:stCxn id="44037" idx="4"/>
            <a:endCxn id="44039" idx="0"/>
          </p:cNvCxnSpPr>
          <p:nvPr>
            <p:custDataLst>
              <p:tags r:id="rId22"/>
            </p:custDataLst>
          </p:nvPr>
        </p:nvCxnSpPr>
        <p:spPr bwMode="auto">
          <a:xfrm flipH="1">
            <a:off x="2400300" y="1674813"/>
            <a:ext cx="22860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4057" name="AutoShape 33"/>
          <p:cNvCxnSpPr>
            <a:cxnSpLocks noChangeShapeType="1"/>
            <a:stCxn id="44039" idx="5"/>
            <a:endCxn id="13" idx="2"/>
          </p:cNvCxnSpPr>
          <p:nvPr>
            <p:custDataLst>
              <p:tags r:id="rId23"/>
            </p:custDataLst>
          </p:nvPr>
        </p:nvCxnSpPr>
        <p:spPr bwMode="auto">
          <a:xfrm rot="16200000" flipH="1">
            <a:off x="2706687" y="2505076"/>
            <a:ext cx="246063" cy="588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4058" name="AutoShape 34"/>
          <p:cNvCxnSpPr>
            <a:cxnSpLocks noChangeShapeType="1"/>
            <a:stCxn id="13" idx="3"/>
            <a:endCxn id="44038" idx="5"/>
          </p:cNvCxnSpPr>
          <p:nvPr>
            <p:custDataLst>
              <p:tags r:id="rId24"/>
            </p:custDataLst>
          </p:nvPr>
        </p:nvCxnSpPr>
        <p:spPr bwMode="auto">
          <a:xfrm rot="5400000" flipH="1">
            <a:off x="1981201" y="1858962"/>
            <a:ext cx="152400" cy="2244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4059" name="Text Box 4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22325" y="103981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4060" name="Text Box 4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44061" name="Text Box 4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514600" y="9715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2</a:t>
            </a:r>
          </a:p>
        </p:txBody>
      </p:sp>
      <p:sp>
        <p:nvSpPr>
          <p:cNvPr id="44062" name="Text Box 47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810000" y="100806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4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44063" name="Text Box 4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800600" y="100806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7</a:t>
            </a:r>
          </a:p>
        </p:txBody>
      </p:sp>
      <p:sp>
        <p:nvSpPr>
          <p:cNvPr id="44064" name="Text Box 4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04800" y="268446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4</a:t>
            </a:r>
          </a:p>
        </p:txBody>
      </p:sp>
      <p:sp>
        <p:nvSpPr>
          <p:cNvPr id="44065" name="Text Box 50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522538" y="2227263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1</a:t>
            </a:r>
          </a:p>
        </p:txBody>
      </p:sp>
      <p:sp>
        <p:nvSpPr>
          <p:cNvPr id="44066" name="Text Box 5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352800" y="2913063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12</a:t>
            </a:r>
          </a:p>
        </p:txBody>
      </p:sp>
      <p:sp>
        <p:nvSpPr>
          <p:cNvPr id="44067" name="Text Box 52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419600" y="2074863"/>
            <a:ext cx="41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</a:t>
            </a:r>
          </a:p>
        </p:txBody>
      </p:sp>
      <p:sp>
        <p:nvSpPr>
          <p:cNvPr id="44068" name="Text Box 53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600200" y="1133475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44069" name="Text Box 54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048000" y="12080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44070" name="Text Box 5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267200" y="12842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44071" name="Text Box 5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648200" y="18176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44072" name="Text Box 5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971800" y="1893888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sp>
        <p:nvSpPr>
          <p:cNvPr id="44073" name="Text Box 5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810000" y="18176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44074" name="Text Box 5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600450" y="20574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44075" name="Text Box 6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810000" y="24955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44076" name="Text Box 6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667000" y="2503488"/>
            <a:ext cx="427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11</a:t>
            </a:r>
          </a:p>
        </p:txBody>
      </p:sp>
      <p:sp>
        <p:nvSpPr>
          <p:cNvPr id="44077" name="Text Box 6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133600" y="29606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44078" name="Text Box 6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981200" y="16652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44079" name="Text Box 6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371600" y="20462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9</a:t>
            </a:r>
          </a:p>
        </p:txBody>
      </p:sp>
      <p:sp>
        <p:nvSpPr>
          <p:cNvPr id="44080" name="Text Box 6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219200" y="24272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44081" name="Text Box 6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33400" y="19700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4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48"/>
            </p:custDataLst>
          </p:nvPr>
        </p:nvGraphicFramePr>
        <p:xfrm>
          <a:off x="44196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134" name="Text Box 63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2438400" y="18859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54" name="TextBox 53"/>
          <p:cNvSpPr txBox="1"/>
          <p:nvPr>
            <p:custDataLst>
              <p:tags r:id="rId50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C, B, D, F</a:t>
            </a:r>
            <a:endParaRPr lang="en-US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767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#1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72</a:t>
            </a:fld>
            <a:endParaRPr lang="en-US"/>
          </a:p>
        </p:txBody>
      </p:sp>
      <p:sp>
        <p:nvSpPr>
          <p:cNvPr id="46084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3604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46085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400" y="12842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46086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25796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D</a:t>
            </a:r>
          </a:p>
        </p:txBody>
      </p:sp>
      <p:sp>
        <p:nvSpPr>
          <p:cNvPr id="46087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09800" y="23510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46088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33800" y="13604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46089" name="Oval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24400" y="13604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H</a:t>
            </a:r>
          </a:p>
        </p:txBody>
      </p:sp>
      <p:sp>
        <p:nvSpPr>
          <p:cNvPr id="13" name="Oval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24200" y="2732088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14800" y="2122488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/>
              <a:t>G</a:t>
            </a:r>
          </a:p>
        </p:txBody>
      </p:sp>
      <p:cxnSp>
        <p:nvCxnSpPr>
          <p:cNvPr id="46092" name="AutoShape 14"/>
          <p:cNvCxnSpPr>
            <a:cxnSpLocks noChangeShapeType="1"/>
            <a:stCxn id="46084" idx="6"/>
            <a:endCxn id="46087" idx="1"/>
          </p:cNvCxnSpPr>
          <p:nvPr>
            <p:custDataLst>
              <p:tags r:id="rId10"/>
            </p:custDataLst>
          </p:nvPr>
        </p:nvCxnSpPr>
        <p:spPr bwMode="auto">
          <a:xfrm>
            <a:off x="1152525" y="1550988"/>
            <a:ext cx="1112838" cy="8461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6093" name="AutoShape 15"/>
          <p:cNvCxnSpPr>
            <a:cxnSpLocks noChangeShapeType="1"/>
            <a:stCxn id="46087" idx="2"/>
            <a:endCxn id="46084" idx="4"/>
          </p:cNvCxnSpPr>
          <p:nvPr>
            <p:custDataLst>
              <p:tags r:id="rId11"/>
            </p:custDataLst>
          </p:nvPr>
        </p:nvCxnSpPr>
        <p:spPr bwMode="auto">
          <a:xfrm rot="10800000">
            <a:off x="952500" y="1751013"/>
            <a:ext cx="1247775" cy="790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6094" name="AutoShape 20"/>
          <p:cNvCxnSpPr>
            <a:cxnSpLocks noChangeShapeType="1"/>
            <a:stCxn id="14" idx="2"/>
            <a:endCxn id="13" idx="0"/>
          </p:cNvCxnSpPr>
          <p:nvPr>
            <p:custDataLst>
              <p:tags r:id="rId12"/>
            </p:custDataLst>
          </p:nvPr>
        </p:nvCxnSpPr>
        <p:spPr bwMode="auto">
          <a:xfrm rot="10800000" flipV="1">
            <a:off x="3314700" y="2312988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6095" name="AutoShape 21"/>
          <p:cNvCxnSpPr>
            <a:cxnSpLocks noChangeShapeType="1"/>
            <a:stCxn id="13" idx="6"/>
            <a:endCxn id="14" idx="4"/>
          </p:cNvCxnSpPr>
          <p:nvPr>
            <p:custDataLst>
              <p:tags r:id="rId13"/>
            </p:custDataLst>
          </p:nvPr>
        </p:nvCxnSpPr>
        <p:spPr bwMode="auto">
          <a:xfrm flipV="1">
            <a:off x="3505200" y="2503488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6096" name="AutoShape 24"/>
          <p:cNvCxnSpPr>
            <a:cxnSpLocks noChangeShapeType="1"/>
            <a:stCxn id="46084" idx="3"/>
            <a:endCxn id="46086" idx="0"/>
          </p:cNvCxnSpPr>
          <p:nvPr>
            <p:custDataLst>
              <p:tags r:id="rId14"/>
            </p:custDataLst>
          </p:nvPr>
        </p:nvCxnSpPr>
        <p:spPr bwMode="auto">
          <a:xfrm flipH="1">
            <a:off x="800100" y="1695450"/>
            <a:ext cx="17463" cy="874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6097" name="AutoShape 25"/>
          <p:cNvCxnSpPr>
            <a:cxnSpLocks noChangeShapeType="1"/>
            <a:stCxn id="46086" idx="6"/>
            <a:endCxn id="46087" idx="3"/>
          </p:cNvCxnSpPr>
          <p:nvPr>
            <p:custDataLst>
              <p:tags r:id="rId15"/>
            </p:custDataLst>
          </p:nvPr>
        </p:nvCxnSpPr>
        <p:spPr bwMode="auto">
          <a:xfrm flipV="1">
            <a:off x="1000125" y="2686050"/>
            <a:ext cx="1265238" cy="84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6098" name="AutoShape 26"/>
          <p:cNvCxnSpPr>
            <a:cxnSpLocks noChangeShapeType="1"/>
            <a:stCxn id="46084" idx="7"/>
            <a:endCxn id="46085" idx="2"/>
          </p:cNvCxnSpPr>
          <p:nvPr>
            <p:custDataLst>
              <p:tags r:id="rId16"/>
            </p:custDataLst>
          </p:nvPr>
        </p:nvCxnSpPr>
        <p:spPr bwMode="auto">
          <a:xfrm>
            <a:off x="1087438" y="1406525"/>
            <a:ext cx="1341437" cy="68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6099" name="AutoShape 27"/>
          <p:cNvCxnSpPr>
            <a:cxnSpLocks noChangeShapeType="1"/>
            <a:stCxn id="46085" idx="6"/>
            <a:endCxn id="46088" idx="2"/>
          </p:cNvCxnSpPr>
          <p:nvPr>
            <p:custDataLst>
              <p:tags r:id="rId17"/>
            </p:custDataLst>
          </p:nvPr>
        </p:nvCxnSpPr>
        <p:spPr bwMode="auto">
          <a:xfrm>
            <a:off x="2828925" y="1474788"/>
            <a:ext cx="8953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6100" name="AutoShape 28"/>
          <p:cNvCxnSpPr>
            <a:cxnSpLocks noChangeShapeType="1"/>
            <a:stCxn id="46088" idx="6"/>
            <a:endCxn id="46089" idx="2"/>
          </p:cNvCxnSpPr>
          <p:nvPr>
            <p:custDataLst>
              <p:tags r:id="rId18"/>
            </p:custDataLst>
          </p:nvPr>
        </p:nvCxnSpPr>
        <p:spPr bwMode="auto">
          <a:xfrm>
            <a:off x="4124325" y="1550988"/>
            <a:ext cx="590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6101" name="AutoShape 29"/>
          <p:cNvCxnSpPr>
            <a:cxnSpLocks noChangeShapeType="1"/>
            <a:stCxn id="14" idx="1"/>
            <a:endCxn id="46088" idx="4"/>
          </p:cNvCxnSpPr>
          <p:nvPr>
            <p:custDataLst>
              <p:tags r:id="rId19"/>
            </p:custDataLst>
          </p:nvPr>
        </p:nvCxnSpPr>
        <p:spPr bwMode="auto">
          <a:xfrm flipH="1" flipV="1">
            <a:off x="3924300" y="1751013"/>
            <a:ext cx="246063" cy="417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6102" name="AutoShape 30"/>
          <p:cNvCxnSpPr>
            <a:cxnSpLocks noChangeShapeType="1"/>
            <a:stCxn id="46089" idx="4"/>
            <a:endCxn id="14" idx="7"/>
          </p:cNvCxnSpPr>
          <p:nvPr>
            <p:custDataLst>
              <p:tags r:id="rId20"/>
            </p:custDataLst>
          </p:nvPr>
        </p:nvCxnSpPr>
        <p:spPr bwMode="auto">
          <a:xfrm flipH="1">
            <a:off x="4440238" y="1751013"/>
            <a:ext cx="474662" cy="417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6103" name="AutoShape 31"/>
          <p:cNvCxnSpPr>
            <a:cxnSpLocks noChangeShapeType="1"/>
            <a:stCxn id="46085" idx="5"/>
            <a:endCxn id="13" idx="1"/>
          </p:cNvCxnSpPr>
          <p:nvPr>
            <p:custDataLst>
              <p:tags r:id="rId21"/>
            </p:custDataLst>
          </p:nvPr>
        </p:nvCxnSpPr>
        <p:spPr bwMode="auto">
          <a:xfrm rot="16200000" flipH="1">
            <a:off x="2382838" y="1990725"/>
            <a:ext cx="11779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6104" name="AutoShape 32"/>
          <p:cNvCxnSpPr>
            <a:cxnSpLocks noChangeShapeType="1"/>
            <a:stCxn id="46085" idx="4"/>
            <a:endCxn id="46087" idx="0"/>
          </p:cNvCxnSpPr>
          <p:nvPr>
            <p:custDataLst>
              <p:tags r:id="rId22"/>
            </p:custDataLst>
          </p:nvPr>
        </p:nvCxnSpPr>
        <p:spPr bwMode="auto">
          <a:xfrm flipH="1">
            <a:off x="2400300" y="1674813"/>
            <a:ext cx="22860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6105" name="AutoShape 33"/>
          <p:cNvCxnSpPr>
            <a:cxnSpLocks noChangeShapeType="1"/>
            <a:stCxn id="46087" idx="5"/>
            <a:endCxn id="13" idx="2"/>
          </p:cNvCxnSpPr>
          <p:nvPr>
            <p:custDataLst>
              <p:tags r:id="rId23"/>
            </p:custDataLst>
          </p:nvPr>
        </p:nvCxnSpPr>
        <p:spPr bwMode="auto">
          <a:xfrm rot="16200000" flipH="1">
            <a:off x="2706687" y="2505076"/>
            <a:ext cx="246063" cy="588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6106" name="AutoShape 34"/>
          <p:cNvCxnSpPr>
            <a:cxnSpLocks noChangeShapeType="1"/>
            <a:stCxn id="13" idx="3"/>
            <a:endCxn id="46086" idx="5"/>
          </p:cNvCxnSpPr>
          <p:nvPr>
            <p:custDataLst>
              <p:tags r:id="rId24"/>
            </p:custDataLst>
          </p:nvPr>
        </p:nvCxnSpPr>
        <p:spPr bwMode="auto">
          <a:xfrm rot="5400000" flipH="1">
            <a:off x="1981201" y="1858962"/>
            <a:ext cx="152400" cy="2244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6107" name="Text Box 4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22325" y="103981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6108" name="Text Box 4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46109" name="Text Box 4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514600" y="9715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2</a:t>
            </a:r>
          </a:p>
        </p:txBody>
      </p:sp>
      <p:sp>
        <p:nvSpPr>
          <p:cNvPr id="46110" name="Text Box 47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810000" y="100806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4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46111" name="Text Box 4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800600" y="100806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7</a:t>
            </a:r>
          </a:p>
        </p:txBody>
      </p:sp>
      <p:sp>
        <p:nvSpPr>
          <p:cNvPr id="46112" name="Text Box 4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04800" y="268446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4</a:t>
            </a:r>
          </a:p>
        </p:txBody>
      </p:sp>
      <p:sp>
        <p:nvSpPr>
          <p:cNvPr id="46113" name="Text Box 50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522538" y="2227263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1</a:t>
            </a:r>
          </a:p>
        </p:txBody>
      </p:sp>
      <p:sp>
        <p:nvSpPr>
          <p:cNvPr id="46114" name="Text Box 5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352800" y="2913063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12</a:t>
            </a:r>
          </a:p>
        </p:txBody>
      </p:sp>
      <p:sp>
        <p:nvSpPr>
          <p:cNvPr id="46115" name="Text Box 52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419600" y="207486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8</a:t>
            </a:r>
          </a:p>
        </p:txBody>
      </p:sp>
      <p:sp>
        <p:nvSpPr>
          <p:cNvPr id="46116" name="Text Box 53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600200" y="1133475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46117" name="Text Box 54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048000" y="12080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46118" name="Text Box 5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267200" y="12842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46119" name="Text Box 5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648200" y="18176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46120" name="Text Box 5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971800" y="1893888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sp>
        <p:nvSpPr>
          <p:cNvPr id="46121" name="Text Box 5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810000" y="18176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46122" name="Text Box 5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600450" y="20574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46123" name="Text Box 6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810000" y="24955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46124" name="Text Box 6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667000" y="2503488"/>
            <a:ext cx="427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11</a:t>
            </a:r>
          </a:p>
        </p:txBody>
      </p:sp>
      <p:sp>
        <p:nvSpPr>
          <p:cNvPr id="46125" name="Text Box 6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133600" y="29606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46126" name="Text Box 6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981200" y="16652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46127" name="Text Box 6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371600" y="20462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9</a:t>
            </a:r>
          </a:p>
        </p:txBody>
      </p:sp>
      <p:sp>
        <p:nvSpPr>
          <p:cNvPr id="46128" name="Text Box 6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219200" y="24272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46129" name="Text Box 6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33400" y="19700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4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48"/>
            </p:custDataLst>
          </p:nvPr>
        </p:nvGraphicFramePr>
        <p:xfrm>
          <a:off x="44196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82" name="Text Box 63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2438400" y="18859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54" name="TextBox 53"/>
          <p:cNvSpPr txBox="1"/>
          <p:nvPr>
            <p:custDataLst>
              <p:tags r:id="rId50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C, B, D, F, H</a:t>
            </a:r>
            <a:endParaRPr lang="en-US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9917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#1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73</a:t>
            </a:fld>
            <a:endParaRPr lang="en-US"/>
          </a:p>
        </p:txBody>
      </p:sp>
      <p:sp>
        <p:nvSpPr>
          <p:cNvPr id="48132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3604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48133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400" y="12842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48134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25796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D</a:t>
            </a:r>
          </a:p>
        </p:txBody>
      </p:sp>
      <p:sp>
        <p:nvSpPr>
          <p:cNvPr id="48135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09800" y="23510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48136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33800" y="13604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48137" name="Oval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24400" y="13604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H</a:t>
            </a:r>
          </a:p>
        </p:txBody>
      </p:sp>
      <p:sp>
        <p:nvSpPr>
          <p:cNvPr id="13" name="Oval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24200" y="2732088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/>
              <a:t>E</a:t>
            </a:r>
          </a:p>
        </p:txBody>
      </p:sp>
      <p:sp>
        <p:nvSpPr>
          <p:cNvPr id="48139" name="Oval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14800" y="21224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48140" name="AutoShape 14"/>
          <p:cNvCxnSpPr>
            <a:cxnSpLocks noChangeShapeType="1"/>
            <a:stCxn id="48132" idx="6"/>
            <a:endCxn id="48135" idx="1"/>
          </p:cNvCxnSpPr>
          <p:nvPr>
            <p:custDataLst>
              <p:tags r:id="rId10"/>
            </p:custDataLst>
          </p:nvPr>
        </p:nvCxnSpPr>
        <p:spPr bwMode="auto">
          <a:xfrm>
            <a:off x="1152525" y="1550988"/>
            <a:ext cx="1112838" cy="8461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8141" name="AutoShape 15"/>
          <p:cNvCxnSpPr>
            <a:cxnSpLocks noChangeShapeType="1"/>
            <a:stCxn id="48135" idx="2"/>
            <a:endCxn id="48132" idx="4"/>
          </p:cNvCxnSpPr>
          <p:nvPr>
            <p:custDataLst>
              <p:tags r:id="rId11"/>
            </p:custDataLst>
          </p:nvPr>
        </p:nvCxnSpPr>
        <p:spPr bwMode="auto">
          <a:xfrm rot="10800000">
            <a:off x="952500" y="1751013"/>
            <a:ext cx="1247775" cy="790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8142" name="AutoShape 20"/>
          <p:cNvCxnSpPr>
            <a:cxnSpLocks noChangeShapeType="1"/>
            <a:stCxn id="48139" idx="2"/>
            <a:endCxn id="13" idx="0"/>
          </p:cNvCxnSpPr>
          <p:nvPr>
            <p:custDataLst>
              <p:tags r:id="rId12"/>
            </p:custDataLst>
          </p:nvPr>
        </p:nvCxnSpPr>
        <p:spPr bwMode="auto">
          <a:xfrm rot="10800000" flipV="1">
            <a:off x="3314700" y="2312988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8143" name="AutoShape 21"/>
          <p:cNvCxnSpPr>
            <a:cxnSpLocks noChangeShapeType="1"/>
            <a:stCxn id="13" idx="6"/>
            <a:endCxn id="48139" idx="4"/>
          </p:cNvCxnSpPr>
          <p:nvPr>
            <p:custDataLst>
              <p:tags r:id="rId13"/>
            </p:custDataLst>
          </p:nvPr>
        </p:nvCxnSpPr>
        <p:spPr bwMode="auto">
          <a:xfrm flipV="1">
            <a:off x="3505200" y="2503488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8144" name="AutoShape 24"/>
          <p:cNvCxnSpPr>
            <a:cxnSpLocks noChangeShapeType="1"/>
            <a:stCxn id="48132" idx="3"/>
            <a:endCxn id="48134" idx="0"/>
          </p:cNvCxnSpPr>
          <p:nvPr>
            <p:custDataLst>
              <p:tags r:id="rId14"/>
            </p:custDataLst>
          </p:nvPr>
        </p:nvCxnSpPr>
        <p:spPr bwMode="auto">
          <a:xfrm flipH="1">
            <a:off x="800100" y="1695450"/>
            <a:ext cx="17463" cy="874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8145" name="AutoShape 25"/>
          <p:cNvCxnSpPr>
            <a:cxnSpLocks noChangeShapeType="1"/>
            <a:stCxn id="48134" idx="6"/>
            <a:endCxn id="48135" idx="3"/>
          </p:cNvCxnSpPr>
          <p:nvPr>
            <p:custDataLst>
              <p:tags r:id="rId15"/>
            </p:custDataLst>
          </p:nvPr>
        </p:nvCxnSpPr>
        <p:spPr bwMode="auto">
          <a:xfrm flipV="1">
            <a:off x="1000125" y="2686050"/>
            <a:ext cx="1265238" cy="84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8146" name="AutoShape 26"/>
          <p:cNvCxnSpPr>
            <a:cxnSpLocks noChangeShapeType="1"/>
            <a:stCxn id="48132" idx="7"/>
            <a:endCxn id="48133" idx="2"/>
          </p:cNvCxnSpPr>
          <p:nvPr>
            <p:custDataLst>
              <p:tags r:id="rId16"/>
            </p:custDataLst>
          </p:nvPr>
        </p:nvCxnSpPr>
        <p:spPr bwMode="auto">
          <a:xfrm>
            <a:off x="1087438" y="1406525"/>
            <a:ext cx="1341437" cy="68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8147" name="AutoShape 27"/>
          <p:cNvCxnSpPr>
            <a:cxnSpLocks noChangeShapeType="1"/>
            <a:stCxn id="48133" idx="6"/>
            <a:endCxn id="48136" idx="2"/>
          </p:cNvCxnSpPr>
          <p:nvPr>
            <p:custDataLst>
              <p:tags r:id="rId17"/>
            </p:custDataLst>
          </p:nvPr>
        </p:nvCxnSpPr>
        <p:spPr bwMode="auto">
          <a:xfrm>
            <a:off x="2828925" y="1474788"/>
            <a:ext cx="8953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8148" name="AutoShape 28"/>
          <p:cNvCxnSpPr>
            <a:cxnSpLocks noChangeShapeType="1"/>
            <a:stCxn id="48136" idx="6"/>
            <a:endCxn id="48137" idx="2"/>
          </p:cNvCxnSpPr>
          <p:nvPr>
            <p:custDataLst>
              <p:tags r:id="rId18"/>
            </p:custDataLst>
          </p:nvPr>
        </p:nvCxnSpPr>
        <p:spPr bwMode="auto">
          <a:xfrm>
            <a:off x="4124325" y="1550988"/>
            <a:ext cx="590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8149" name="AutoShape 29"/>
          <p:cNvCxnSpPr>
            <a:cxnSpLocks noChangeShapeType="1"/>
            <a:stCxn id="48139" idx="1"/>
            <a:endCxn id="48136" idx="4"/>
          </p:cNvCxnSpPr>
          <p:nvPr>
            <p:custDataLst>
              <p:tags r:id="rId19"/>
            </p:custDataLst>
          </p:nvPr>
        </p:nvCxnSpPr>
        <p:spPr bwMode="auto">
          <a:xfrm flipH="1" flipV="1">
            <a:off x="3924300" y="1751013"/>
            <a:ext cx="246063" cy="417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8150" name="AutoShape 30"/>
          <p:cNvCxnSpPr>
            <a:cxnSpLocks noChangeShapeType="1"/>
            <a:stCxn id="48137" idx="4"/>
            <a:endCxn id="48139" idx="7"/>
          </p:cNvCxnSpPr>
          <p:nvPr>
            <p:custDataLst>
              <p:tags r:id="rId20"/>
            </p:custDataLst>
          </p:nvPr>
        </p:nvCxnSpPr>
        <p:spPr bwMode="auto">
          <a:xfrm flipH="1">
            <a:off x="4440238" y="1751013"/>
            <a:ext cx="474662" cy="417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8151" name="AutoShape 31"/>
          <p:cNvCxnSpPr>
            <a:cxnSpLocks noChangeShapeType="1"/>
            <a:stCxn id="48133" idx="5"/>
            <a:endCxn id="13" idx="1"/>
          </p:cNvCxnSpPr>
          <p:nvPr>
            <p:custDataLst>
              <p:tags r:id="rId21"/>
            </p:custDataLst>
          </p:nvPr>
        </p:nvCxnSpPr>
        <p:spPr bwMode="auto">
          <a:xfrm rot="16200000" flipH="1">
            <a:off x="2382838" y="1990725"/>
            <a:ext cx="11779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8152" name="AutoShape 32"/>
          <p:cNvCxnSpPr>
            <a:cxnSpLocks noChangeShapeType="1"/>
            <a:stCxn id="48133" idx="4"/>
            <a:endCxn id="48135" idx="0"/>
          </p:cNvCxnSpPr>
          <p:nvPr>
            <p:custDataLst>
              <p:tags r:id="rId22"/>
            </p:custDataLst>
          </p:nvPr>
        </p:nvCxnSpPr>
        <p:spPr bwMode="auto">
          <a:xfrm flipH="1">
            <a:off x="2400300" y="1674813"/>
            <a:ext cx="22860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8153" name="AutoShape 33"/>
          <p:cNvCxnSpPr>
            <a:cxnSpLocks noChangeShapeType="1"/>
            <a:stCxn id="48135" idx="5"/>
            <a:endCxn id="13" idx="2"/>
          </p:cNvCxnSpPr>
          <p:nvPr>
            <p:custDataLst>
              <p:tags r:id="rId23"/>
            </p:custDataLst>
          </p:nvPr>
        </p:nvCxnSpPr>
        <p:spPr bwMode="auto">
          <a:xfrm rot="16200000" flipH="1">
            <a:off x="2706687" y="2505076"/>
            <a:ext cx="246063" cy="588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8154" name="AutoShape 34"/>
          <p:cNvCxnSpPr>
            <a:cxnSpLocks noChangeShapeType="1"/>
            <a:stCxn id="13" idx="3"/>
            <a:endCxn id="48134" idx="5"/>
          </p:cNvCxnSpPr>
          <p:nvPr>
            <p:custDataLst>
              <p:tags r:id="rId24"/>
            </p:custDataLst>
          </p:nvPr>
        </p:nvCxnSpPr>
        <p:spPr bwMode="auto">
          <a:xfrm rot="5400000" flipH="1">
            <a:off x="1981201" y="1858962"/>
            <a:ext cx="152400" cy="2244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155" name="Text Box 4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22325" y="103981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8156" name="Text Box 4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48157" name="Text Box 4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514600" y="9715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2</a:t>
            </a:r>
          </a:p>
        </p:txBody>
      </p:sp>
      <p:sp>
        <p:nvSpPr>
          <p:cNvPr id="48158" name="Text Box 47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810000" y="100806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4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48159" name="Text Box 4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800600" y="100806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7</a:t>
            </a:r>
          </a:p>
        </p:txBody>
      </p:sp>
      <p:sp>
        <p:nvSpPr>
          <p:cNvPr id="48160" name="Text Box 4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04800" y="268446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4</a:t>
            </a:r>
          </a:p>
        </p:txBody>
      </p:sp>
      <p:sp>
        <p:nvSpPr>
          <p:cNvPr id="48161" name="Text Box 50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522538" y="2227263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1</a:t>
            </a:r>
          </a:p>
        </p:txBody>
      </p:sp>
      <p:sp>
        <p:nvSpPr>
          <p:cNvPr id="48162" name="Text Box 5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352800" y="2913063"/>
            <a:ext cx="427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11</a:t>
            </a:r>
          </a:p>
        </p:txBody>
      </p:sp>
      <p:sp>
        <p:nvSpPr>
          <p:cNvPr id="48163" name="Text Box 52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419600" y="207486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8</a:t>
            </a:r>
          </a:p>
        </p:txBody>
      </p:sp>
      <p:sp>
        <p:nvSpPr>
          <p:cNvPr id="48164" name="Text Box 53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600200" y="1133475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48165" name="Text Box 54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048000" y="12080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48166" name="Text Box 5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267200" y="12842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48167" name="Text Box 5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648200" y="18176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48168" name="Text Box 5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971800" y="1893888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sp>
        <p:nvSpPr>
          <p:cNvPr id="48169" name="Text Box 5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810000" y="18176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48170" name="Text Box 5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600450" y="20574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48171" name="Text Box 6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810000" y="24955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48172" name="Text Box 6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667000" y="2503488"/>
            <a:ext cx="427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11</a:t>
            </a:r>
          </a:p>
        </p:txBody>
      </p:sp>
      <p:sp>
        <p:nvSpPr>
          <p:cNvPr id="48173" name="Text Box 6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133600" y="29606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48174" name="Text Box 6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981200" y="16652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48175" name="Text Box 6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371600" y="20462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9</a:t>
            </a:r>
          </a:p>
        </p:txBody>
      </p:sp>
      <p:sp>
        <p:nvSpPr>
          <p:cNvPr id="48176" name="Text Box 6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219200" y="24272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48177" name="Text Box 6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33400" y="19700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4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48"/>
            </p:custDataLst>
          </p:nvPr>
        </p:nvGraphicFramePr>
        <p:xfrm>
          <a:off x="44196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Symbol"/>
                        </a:rPr>
                        <a:t> 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230" name="Text Box 63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2438400" y="18859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54" name="TextBox 53"/>
          <p:cNvSpPr txBox="1"/>
          <p:nvPr>
            <p:custDataLst>
              <p:tags r:id="rId50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C, B, D, F, H, G</a:t>
            </a:r>
            <a:endParaRPr lang="en-US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9164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#1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74</a:t>
            </a:fld>
            <a:endParaRPr lang="en-US"/>
          </a:p>
        </p:txBody>
      </p:sp>
      <p:sp>
        <p:nvSpPr>
          <p:cNvPr id="5018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3604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50181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400" y="12842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50182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25796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D</a:t>
            </a:r>
          </a:p>
        </p:txBody>
      </p:sp>
      <p:sp>
        <p:nvSpPr>
          <p:cNvPr id="50183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09800" y="23510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50184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33800" y="13604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50185" name="Oval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24400" y="13604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H</a:t>
            </a:r>
          </a:p>
        </p:txBody>
      </p:sp>
      <p:sp>
        <p:nvSpPr>
          <p:cNvPr id="50186" name="Oval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24200" y="27320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50187" name="Oval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14800" y="21224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50188" name="AutoShape 14"/>
          <p:cNvCxnSpPr>
            <a:cxnSpLocks noChangeShapeType="1"/>
            <a:stCxn id="50180" idx="6"/>
            <a:endCxn id="50183" idx="1"/>
          </p:cNvCxnSpPr>
          <p:nvPr>
            <p:custDataLst>
              <p:tags r:id="rId10"/>
            </p:custDataLst>
          </p:nvPr>
        </p:nvCxnSpPr>
        <p:spPr bwMode="auto">
          <a:xfrm>
            <a:off x="1152525" y="1550988"/>
            <a:ext cx="1112838" cy="8461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0189" name="AutoShape 15"/>
          <p:cNvCxnSpPr>
            <a:cxnSpLocks noChangeShapeType="1"/>
            <a:stCxn id="50183" idx="2"/>
            <a:endCxn id="50180" idx="4"/>
          </p:cNvCxnSpPr>
          <p:nvPr>
            <p:custDataLst>
              <p:tags r:id="rId11"/>
            </p:custDataLst>
          </p:nvPr>
        </p:nvCxnSpPr>
        <p:spPr bwMode="auto">
          <a:xfrm rot="10800000">
            <a:off x="952500" y="1751013"/>
            <a:ext cx="1247775" cy="790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0190" name="AutoShape 20"/>
          <p:cNvCxnSpPr>
            <a:cxnSpLocks noChangeShapeType="1"/>
            <a:stCxn id="50187" idx="2"/>
            <a:endCxn id="50186" idx="0"/>
          </p:cNvCxnSpPr>
          <p:nvPr>
            <p:custDataLst>
              <p:tags r:id="rId12"/>
            </p:custDataLst>
          </p:nvPr>
        </p:nvCxnSpPr>
        <p:spPr bwMode="auto">
          <a:xfrm rot="10800000" flipV="1">
            <a:off x="3314700" y="2312988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0191" name="AutoShape 21"/>
          <p:cNvCxnSpPr>
            <a:cxnSpLocks noChangeShapeType="1"/>
            <a:stCxn id="50186" idx="6"/>
            <a:endCxn id="50187" idx="4"/>
          </p:cNvCxnSpPr>
          <p:nvPr>
            <p:custDataLst>
              <p:tags r:id="rId13"/>
            </p:custDataLst>
          </p:nvPr>
        </p:nvCxnSpPr>
        <p:spPr bwMode="auto">
          <a:xfrm flipV="1">
            <a:off x="3505200" y="2503488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0192" name="AutoShape 24"/>
          <p:cNvCxnSpPr>
            <a:cxnSpLocks noChangeShapeType="1"/>
            <a:stCxn id="50180" idx="3"/>
            <a:endCxn id="50182" idx="0"/>
          </p:cNvCxnSpPr>
          <p:nvPr>
            <p:custDataLst>
              <p:tags r:id="rId14"/>
            </p:custDataLst>
          </p:nvPr>
        </p:nvCxnSpPr>
        <p:spPr bwMode="auto">
          <a:xfrm flipH="1">
            <a:off x="800100" y="1695450"/>
            <a:ext cx="17463" cy="874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0193" name="AutoShape 25"/>
          <p:cNvCxnSpPr>
            <a:cxnSpLocks noChangeShapeType="1"/>
            <a:stCxn id="50182" idx="6"/>
            <a:endCxn id="50183" idx="3"/>
          </p:cNvCxnSpPr>
          <p:nvPr>
            <p:custDataLst>
              <p:tags r:id="rId15"/>
            </p:custDataLst>
          </p:nvPr>
        </p:nvCxnSpPr>
        <p:spPr bwMode="auto">
          <a:xfrm flipV="1">
            <a:off x="1000125" y="2686050"/>
            <a:ext cx="1265238" cy="84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0194" name="AutoShape 26"/>
          <p:cNvCxnSpPr>
            <a:cxnSpLocks noChangeShapeType="1"/>
            <a:stCxn id="50180" idx="7"/>
            <a:endCxn id="50181" idx="2"/>
          </p:cNvCxnSpPr>
          <p:nvPr>
            <p:custDataLst>
              <p:tags r:id="rId16"/>
            </p:custDataLst>
          </p:nvPr>
        </p:nvCxnSpPr>
        <p:spPr bwMode="auto">
          <a:xfrm>
            <a:off x="1087438" y="1406525"/>
            <a:ext cx="1341437" cy="68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0195" name="AutoShape 27"/>
          <p:cNvCxnSpPr>
            <a:cxnSpLocks noChangeShapeType="1"/>
            <a:stCxn id="50181" idx="6"/>
            <a:endCxn id="50184" idx="2"/>
          </p:cNvCxnSpPr>
          <p:nvPr>
            <p:custDataLst>
              <p:tags r:id="rId17"/>
            </p:custDataLst>
          </p:nvPr>
        </p:nvCxnSpPr>
        <p:spPr bwMode="auto">
          <a:xfrm>
            <a:off x="2828925" y="1474788"/>
            <a:ext cx="8953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0196" name="AutoShape 28"/>
          <p:cNvCxnSpPr>
            <a:cxnSpLocks noChangeShapeType="1"/>
            <a:stCxn id="50184" idx="6"/>
            <a:endCxn id="50185" idx="2"/>
          </p:cNvCxnSpPr>
          <p:nvPr>
            <p:custDataLst>
              <p:tags r:id="rId18"/>
            </p:custDataLst>
          </p:nvPr>
        </p:nvCxnSpPr>
        <p:spPr bwMode="auto">
          <a:xfrm>
            <a:off x="4124325" y="1550988"/>
            <a:ext cx="590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0197" name="AutoShape 29"/>
          <p:cNvCxnSpPr>
            <a:cxnSpLocks noChangeShapeType="1"/>
            <a:stCxn id="50187" idx="1"/>
            <a:endCxn id="50184" idx="4"/>
          </p:cNvCxnSpPr>
          <p:nvPr>
            <p:custDataLst>
              <p:tags r:id="rId19"/>
            </p:custDataLst>
          </p:nvPr>
        </p:nvCxnSpPr>
        <p:spPr bwMode="auto">
          <a:xfrm flipH="1" flipV="1">
            <a:off x="3924300" y="1751013"/>
            <a:ext cx="246063" cy="417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0198" name="AutoShape 30"/>
          <p:cNvCxnSpPr>
            <a:cxnSpLocks noChangeShapeType="1"/>
            <a:stCxn id="50185" idx="4"/>
            <a:endCxn id="50187" idx="7"/>
          </p:cNvCxnSpPr>
          <p:nvPr>
            <p:custDataLst>
              <p:tags r:id="rId20"/>
            </p:custDataLst>
          </p:nvPr>
        </p:nvCxnSpPr>
        <p:spPr bwMode="auto">
          <a:xfrm flipH="1">
            <a:off x="4440238" y="1751013"/>
            <a:ext cx="474662" cy="417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0199" name="AutoShape 31"/>
          <p:cNvCxnSpPr>
            <a:cxnSpLocks noChangeShapeType="1"/>
            <a:stCxn id="50181" idx="5"/>
            <a:endCxn id="50186" idx="1"/>
          </p:cNvCxnSpPr>
          <p:nvPr>
            <p:custDataLst>
              <p:tags r:id="rId21"/>
            </p:custDataLst>
          </p:nvPr>
        </p:nvCxnSpPr>
        <p:spPr bwMode="auto">
          <a:xfrm rot="16200000" flipH="1">
            <a:off x="2382838" y="1990725"/>
            <a:ext cx="11779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0200" name="AutoShape 32"/>
          <p:cNvCxnSpPr>
            <a:cxnSpLocks noChangeShapeType="1"/>
            <a:stCxn id="50181" idx="4"/>
            <a:endCxn id="50183" idx="0"/>
          </p:cNvCxnSpPr>
          <p:nvPr>
            <p:custDataLst>
              <p:tags r:id="rId22"/>
            </p:custDataLst>
          </p:nvPr>
        </p:nvCxnSpPr>
        <p:spPr bwMode="auto">
          <a:xfrm flipH="1">
            <a:off x="2400300" y="1674813"/>
            <a:ext cx="22860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0201" name="AutoShape 33"/>
          <p:cNvCxnSpPr>
            <a:cxnSpLocks noChangeShapeType="1"/>
            <a:stCxn id="50183" idx="5"/>
            <a:endCxn id="50186" idx="2"/>
          </p:cNvCxnSpPr>
          <p:nvPr>
            <p:custDataLst>
              <p:tags r:id="rId23"/>
            </p:custDataLst>
          </p:nvPr>
        </p:nvCxnSpPr>
        <p:spPr bwMode="auto">
          <a:xfrm rot="16200000" flipH="1">
            <a:off x="2706687" y="2505076"/>
            <a:ext cx="246063" cy="588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0202" name="AutoShape 34"/>
          <p:cNvCxnSpPr>
            <a:cxnSpLocks noChangeShapeType="1"/>
            <a:stCxn id="50186" idx="3"/>
            <a:endCxn id="50182" idx="5"/>
          </p:cNvCxnSpPr>
          <p:nvPr>
            <p:custDataLst>
              <p:tags r:id="rId24"/>
            </p:custDataLst>
          </p:nvPr>
        </p:nvCxnSpPr>
        <p:spPr bwMode="auto">
          <a:xfrm rot="5400000" flipH="1">
            <a:off x="1981201" y="1858962"/>
            <a:ext cx="152400" cy="2244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0203" name="Text Box 4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22325" y="103981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0204" name="Text Box 4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50205" name="Text Box 4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514600" y="9715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2</a:t>
            </a:r>
          </a:p>
        </p:txBody>
      </p:sp>
      <p:sp>
        <p:nvSpPr>
          <p:cNvPr id="50206" name="Text Box 47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810000" y="100806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4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50207" name="Text Box 4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800600" y="100806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7</a:t>
            </a:r>
          </a:p>
        </p:txBody>
      </p:sp>
      <p:sp>
        <p:nvSpPr>
          <p:cNvPr id="50208" name="Text Box 4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04800" y="268446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4</a:t>
            </a:r>
          </a:p>
        </p:txBody>
      </p:sp>
      <p:sp>
        <p:nvSpPr>
          <p:cNvPr id="50209" name="Text Box 50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522538" y="2227263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1</a:t>
            </a:r>
          </a:p>
        </p:txBody>
      </p:sp>
      <p:sp>
        <p:nvSpPr>
          <p:cNvPr id="50210" name="Text Box 5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352800" y="2913063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11</a:t>
            </a:r>
          </a:p>
        </p:txBody>
      </p:sp>
      <p:sp>
        <p:nvSpPr>
          <p:cNvPr id="50211" name="Text Box 52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419600" y="207486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8</a:t>
            </a:r>
          </a:p>
        </p:txBody>
      </p:sp>
      <p:sp>
        <p:nvSpPr>
          <p:cNvPr id="50212" name="Text Box 53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600200" y="1133475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50213" name="Text Box 54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048000" y="12080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50214" name="Text Box 5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267200" y="12842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50215" name="Text Box 5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648200" y="18176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50216" name="Text Box 5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971800" y="1893888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sp>
        <p:nvSpPr>
          <p:cNvPr id="50217" name="Text Box 5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810000" y="18176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50218" name="Text Box 5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600450" y="20574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50219" name="Text Box 6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810000" y="24955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50220" name="Text Box 6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667000" y="2503488"/>
            <a:ext cx="427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11</a:t>
            </a:r>
          </a:p>
        </p:txBody>
      </p:sp>
      <p:sp>
        <p:nvSpPr>
          <p:cNvPr id="50221" name="Text Box 6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133600" y="29606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50222" name="Text Box 6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981200" y="16652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50223" name="Text Box 6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371600" y="20462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9</a:t>
            </a:r>
          </a:p>
        </p:txBody>
      </p:sp>
      <p:sp>
        <p:nvSpPr>
          <p:cNvPr id="50224" name="Text Box 6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219200" y="24272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50225" name="Text Box 6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33400" y="19700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4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48"/>
            </p:custDataLst>
          </p:nvPr>
        </p:nvGraphicFramePr>
        <p:xfrm>
          <a:off x="44196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278" name="Text Box 63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2438400" y="18859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54" name="TextBox 53"/>
          <p:cNvSpPr txBox="1"/>
          <p:nvPr>
            <p:custDataLst>
              <p:tags r:id="rId50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C, B, D, F, H, G, E</a:t>
            </a:r>
            <a:endParaRPr lang="en-US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7102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Important Features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 smtClean="0"/>
              <a:t>When </a:t>
            </a:r>
            <a:r>
              <a:rPr lang="en-US" sz="2800" dirty="0" smtClean="0"/>
              <a:t>a vertex is marked known, </a:t>
            </a:r>
            <a:r>
              <a:rPr lang="en-US" sz="2800" dirty="0" smtClean="0"/>
              <a:t>the </a:t>
            </a:r>
            <a:r>
              <a:rPr lang="en-US" sz="2800" dirty="0" smtClean="0"/>
              <a:t>cost of the shortest path to that node is known</a:t>
            </a:r>
          </a:p>
          <a:p>
            <a:r>
              <a:rPr lang="en-US" sz="2400" dirty="0" smtClean="0"/>
              <a:t>The path is also known by following back-pointers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marL="0" indent="0" eaLnBrk="1" hangingPunct="1">
              <a:buNone/>
            </a:pPr>
            <a:r>
              <a:rPr lang="en-US" sz="2800" dirty="0" smtClean="0"/>
              <a:t>While a vertex is still not known, </a:t>
            </a:r>
            <a:r>
              <a:rPr lang="en-US" sz="2800" dirty="0" smtClean="0"/>
              <a:t>another </a:t>
            </a:r>
            <a:r>
              <a:rPr lang="en-US" sz="2800" dirty="0" smtClean="0"/>
              <a:t>shorter path to it </a:t>
            </a:r>
            <a:r>
              <a:rPr lang="en-US" sz="2800" dirty="0" smtClean="0">
                <a:solidFill>
                  <a:schemeClr val="accent2"/>
                </a:solidFill>
              </a:rPr>
              <a:t>might </a:t>
            </a:r>
            <a:r>
              <a:rPr lang="en-US" sz="2800" dirty="0" smtClean="0"/>
              <a:t>still be found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58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Interpreting the Results</a:t>
            </a:r>
            <a:endParaRPr lang="en-US" dirty="0" smtClean="0"/>
          </a:p>
        </p:txBody>
      </p:sp>
      <p:sp>
        <p:nvSpPr>
          <p:cNvPr id="54274" name="Content Placeholder 3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457200" y="762000"/>
            <a:ext cx="8458200" cy="1270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Now that we’re done, how do we get the path from, say, A to E?</a:t>
            </a:r>
            <a:endParaRPr lang="en-US" dirty="0" smtClean="0"/>
          </a:p>
        </p:txBody>
      </p:sp>
      <p:grpSp>
        <p:nvGrpSpPr>
          <p:cNvPr id="5427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2286000"/>
            <a:ext cx="4648200" cy="2370138"/>
            <a:chOff x="304800" y="914400"/>
            <a:chExt cx="4808706" cy="2446397"/>
          </a:xfrm>
        </p:grpSpPr>
        <p:sp>
          <p:nvSpPr>
            <p:cNvPr id="54330" name="Oval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62000" y="13604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A</a:t>
              </a:r>
            </a:p>
          </p:txBody>
        </p:sp>
        <p:sp>
          <p:nvSpPr>
            <p:cNvPr id="54331" name="Oval 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438400" y="12842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B</a:t>
              </a:r>
            </a:p>
          </p:txBody>
        </p:sp>
        <p:sp>
          <p:nvSpPr>
            <p:cNvPr id="54332" name="Oval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09600" y="25796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D</a:t>
              </a:r>
            </a:p>
          </p:txBody>
        </p:sp>
        <p:sp>
          <p:nvSpPr>
            <p:cNvPr id="54333" name="Oval 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209800" y="23510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C</a:t>
              </a:r>
            </a:p>
          </p:txBody>
        </p:sp>
        <p:sp>
          <p:nvSpPr>
            <p:cNvPr id="54334" name="Oval 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733800" y="13604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sp>
          <p:nvSpPr>
            <p:cNvPr id="54335" name="Oval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724400" y="13604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sp>
          <p:nvSpPr>
            <p:cNvPr id="54336" name="Oval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24200" y="27320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sp>
          <p:nvSpPr>
            <p:cNvPr id="54337" name="Oval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114800" y="21224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  <p:cxnSp>
          <p:nvCxnSpPr>
            <p:cNvPr id="54338" name="AutoShape 14"/>
            <p:cNvCxnSpPr>
              <a:cxnSpLocks noChangeShapeType="1"/>
              <a:stCxn id="54330" idx="6"/>
              <a:endCxn id="54333" idx="1"/>
            </p:cNvCxnSpPr>
            <p:nvPr>
              <p:custDataLst>
                <p:tags r:id="rId14"/>
              </p:custDataLst>
            </p:nvPr>
          </p:nvCxnSpPr>
          <p:spPr bwMode="auto">
            <a:xfrm>
              <a:off x="1152525" y="1550987"/>
              <a:ext cx="1112838" cy="84613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39" name="AutoShape 15"/>
            <p:cNvCxnSpPr>
              <a:cxnSpLocks noChangeShapeType="1"/>
              <a:stCxn id="54333" idx="2"/>
              <a:endCxn id="54330" idx="4"/>
            </p:cNvCxnSpPr>
            <p:nvPr>
              <p:custDataLst>
                <p:tags r:id="rId15"/>
              </p:custDataLst>
            </p:nvPr>
          </p:nvCxnSpPr>
          <p:spPr bwMode="auto">
            <a:xfrm rot="10800000">
              <a:off x="952500" y="1751012"/>
              <a:ext cx="1247775" cy="79057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40" name="AutoShape 20"/>
            <p:cNvCxnSpPr>
              <a:cxnSpLocks noChangeShapeType="1"/>
              <a:stCxn id="54337" idx="2"/>
              <a:endCxn id="54336" idx="0"/>
            </p:cNvCxnSpPr>
            <p:nvPr>
              <p:custDataLst>
                <p:tags r:id="rId16"/>
              </p:custDataLst>
            </p:nvPr>
          </p:nvCxnSpPr>
          <p:spPr bwMode="auto">
            <a:xfrm rot="10800000" flipV="1">
              <a:off x="3314700" y="2312987"/>
              <a:ext cx="800100" cy="4191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41" name="AutoShape 21"/>
            <p:cNvCxnSpPr>
              <a:cxnSpLocks noChangeShapeType="1"/>
              <a:stCxn id="54336" idx="6"/>
              <a:endCxn id="54337" idx="4"/>
            </p:cNvCxnSpPr>
            <p:nvPr>
              <p:custDataLst>
                <p:tags r:id="rId17"/>
              </p:custDataLst>
            </p:nvPr>
          </p:nvCxnSpPr>
          <p:spPr bwMode="auto">
            <a:xfrm flipV="1">
              <a:off x="3505200" y="2503487"/>
              <a:ext cx="800100" cy="4191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42" name="AutoShape 24"/>
            <p:cNvCxnSpPr>
              <a:cxnSpLocks noChangeShapeType="1"/>
              <a:stCxn id="54330" idx="3"/>
              <a:endCxn id="54332" idx="0"/>
            </p:cNvCxnSpPr>
            <p:nvPr>
              <p:custDataLst>
                <p:tags r:id="rId18"/>
              </p:custDataLst>
            </p:nvPr>
          </p:nvCxnSpPr>
          <p:spPr bwMode="auto">
            <a:xfrm flipH="1">
              <a:off x="800100" y="1695450"/>
              <a:ext cx="17463" cy="8747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43" name="AutoShape 25"/>
            <p:cNvCxnSpPr>
              <a:cxnSpLocks noChangeShapeType="1"/>
              <a:stCxn id="54332" idx="6"/>
              <a:endCxn id="54333" idx="3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1000125" y="2686050"/>
              <a:ext cx="1265238" cy="841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44" name="AutoShape 26"/>
            <p:cNvCxnSpPr>
              <a:cxnSpLocks noChangeShapeType="1"/>
              <a:stCxn id="54330" idx="7"/>
              <a:endCxn id="54331" idx="2"/>
            </p:cNvCxnSpPr>
            <p:nvPr>
              <p:custDataLst>
                <p:tags r:id="rId20"/>
              </p:custDataLst>
            </p:nvPr>
          </p:nvCxnSpPr>
          <p:spPr bwMode="auto">
            <a:xfrm>
              <a:off x="1087438" y="1406525"/>
              <a:ext cx="1341437" cy="68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45" name="AutoShape 27"/>
            <p:cNvCxnSpPr>
              <a:cxnSpLocks noChangeShapeType="1"/>
              <a:stCxn id="54331" idx="6"/>
              <a:endCxn id="54334" idx="2"/>
            </p:cNvCxnSpPr>
            <p:nvPr>
              <p:custDataLst>
                <p:tags r:id="rId21"/>
              </p:custDataLst>
            </p:nvPr>
          </p:nvCxnSpPr>
          <p:spPr bwMode="auto">
            <a:xfrm>
              <a:off x="2828925" y="1474787"/>
              <a:ext cx="895350" cy="76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46" name="AutoShape 28"/>
            <p:cNvCxnSpPr>
              <a:cxnSpLocks noChangeShapeType="1"/>
              <a:stCxn id="54334" idx="6"/>
              <a:endCxn id="54335" idx="2"/>
            </p:cNvCxnSpPr>
            <p:nvPr>
              <p:custDataLst>
                <p:tags r:id="rId22"/>
              </p:custDataLst>
            </p:nvPr>
          </p:nvCxnSpPr>
          <p:spPr bwMode="auto">
            <a:xfrm>
              <a:off x="4124325" y="1550987"/>
              <a:ext cx="5905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47" name="AutoShape 29"/>
            <p:cNvCxnSpPr>
              <a:cxnSpLocks noChangeShapeType="1"/>
              <a:stCxn id="54337" idx="1"/>
              <a:endCxn id="54334" idx="4"/>
            </p:cNvCxnSpPr>
            <p:nvPr>
              <p:custDataLst>
                <p:tags r:id="rId23"/>
              </p:custDataLst>
            </p:nvPr>
          </p:nvCxnSpPr>
          <p:spPr bwMode="auto">
            <a:xfrm flipH="1" flipV="1">
              <a:off x="3924300" y="1751012"/>
              <a:ext cx="246063" cy="4175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48" name="AutoShape 30"/>
            <p:cNvCxnSpPr>
              <a:cxnSpLocks noChangeShapeType="1"/>
              <a:stCxn id="54335" idx="4"/>
              <a:endCxn id="54337" idx="7"/>
            </p:cNvCxnSpPr>
            <p:nvPr>
              <p:custDataLst>
                <p:tags r:id="rId24"/>
              </p:custDataLst>
            </p:nvPr>
          </p:nvCxnSpPr>
          <p:spPr bwMode="auto">
            <a:xfrm flipH="1">
              <a:off x="4440238" y="1751012"/>
              <a:ext cx="474662" cy="4175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49" name="AutoShape 31"/>
            <p:cNvCxnSpPr>
              <a:cxnSpLocks noChangeShapeType="1"/>
              <a:stCxn id="54331" idx="5"/>
              <a:endCxn id="54336" idx="1"/>
            </p:cNvCxnSpPr>
            <p:nvPr>
              <p:custDataLst>
                <p:tags r:id="rId25"/>
              </p:custDataLst>
            </p:nvPr>
          </p:nvCxnSpPr>
          <p:spPr bwMode="auto">
            <a:xfrm rot="16200000" flipH="1">
              <a:off x="2382604" y="1990491"/>
              <a:ext cx="1178392" cy="416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50" name="AutoShape 32"/>
            <p:cNvCxnSpPr>
              <a:cxnSpLocks noChangeShapeType="1"/>
              <a:stCxn id="54331" idx="4"/>
              <a:endCxn id="54333" idx="0"/>
            </p:cNvCxnSpPr>
            <p:nvPr>
              <p:custDataLst>
                <p:tags r:id="rId26"/>
              </p:custDataLst>
            </p:nvPr>
          </p:nvCxnSpPr>
          <p:spPr bwMode="auto">
            <a:xfrm flipH="1">
              <a:off x="2400300" y="1674812"/>
              <a:ext cx="228600" cy="666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51" name="AutoShape 33"/>
            <p:cNvCxnSpPr>
              <a:cxnSpLocks noChangeShapeType="1"/>
              <a:stCxn id="54333" idx="5"/>
              <a:endCxn id="54336" idx="2"/>
            </p:cNvCxnSpPr>
            <p:nvPr>
              <p:custDataLst>
                <p:tags r:id="rId27"/>
              </p:custDataLst>
            </p:nvPr>
          </p:nvCxnSpPr>
          <p:spPr bwMode="auto">
            <a:xfrm rot="16200000" flipH="1">
              <a:off x="2706454" y="2504841"/>
              <a:ext cx="246296" cy="5891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52" name="AutoShape 34"/>
            <p:cNvCxnSpPr>
              <a:cxnSpLocks noChangeShapeType="1"/>
              <a:stCxn id="54336" idx="3"/>
              <a:endCxn id="54332" idx="5"/>
            </p:cNvCxnSpPr>
            <p:nvPr>
              <p:custDataLst>
                <p:tags r:id="rId28"/>
              </p:custDataLst>
            </p:nvPr>
          </p:nvCxnSpPr>
          <p:spPr bwMode="auto">
            <a:xfrm rot="5400000" flipH="1">
              <a:off x="1981200" y="1858495"/>
              <a:ext cx="152400" cy="2245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4353" name="Text Box 4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22325" y="1039812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4354" name="Text Box 45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498725" y="914400"/>
              <a:ext cx="184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/>
            </a:p>
          </p:txBody>
        </p:sp>
        <p:sp>
          <p:nvSpPr>
            <p:cNvPr id="54355" name="Text Box 46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514600" y="97149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2</a:t>
              </a:r>
            </a:p>
          </p:txBody>
        </p:sp>
        <p:sp>
          <p:nvSpPr>
            <p:cNvPr id="54356" name="Text Box 47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810000" y="1008062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4</a:t>
              </a:r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54357" name="Text Box 4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800600" y="1008062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7</a:t>
              </a:r>
            </a:p>
          </p:txBody>
        </p:sp>
        <p:sp>
          <p:nvSpPr>
            <p:cNvPr id="54358" name="Text Box 49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4800" y="2684462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4</a:t>
              </a:r>
            </a:p>
          </p:txBody>
        </p:sp>
        <p:sp>
          <p:nvSpPr>
            <p:cNvPr id="54359" name="Text Box 50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522538" y="2227262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1</a:t>
              </a:r>
            </a:p>
          </p:txBody>
        </p:sp>
        <p:sp>
          <p:nvSpPr>
            <p:cNvPr id="54360" name="Text Box 51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352800" y="2913062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11</a:t>
              </a:r>
            </a:p>
          </p:txBody>
        </p:sp>
        <p:sp>
          <p:nvSpPr>
            <p:cNvPr id="54361" name="Text Box 52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419600" y="2074862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8</a:t>
              </a:r>
            </a:p>
          </p:txBody>
        </p:sp>
        <p:sp>
          <p:nvSpPr>
            <p:cNvPr id="54362" name="Text Box 53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600200" y="1133475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54363" name="Text Box 54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048000" y="12080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54364" name="Text Box 55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267200" y="12842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3</a:t>
              </a:r>
            </a:p>
          </p:txBody>
        </p:sp>
        <p:sp>
          <p:nvSpPr>
            <p:cNvPr id="54365" name="Text Box 56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648200" y="18176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54366" name="Text Box 57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971800" y="1893887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10</a:t>
              </a:r>
            </a:p>
          </p:txBody>
        </p:sp>
        <p:sp>
          <p:nvSpPr>
            <p:cNvPr id="54367" name="Text Box 58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810000" y="18176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54368" name="Text Box 59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600450" y="205740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3</a:t>
              </a:r>
            </a:p>
          </p:txBody>
        </p:sp>
        <p:sp>
          <p:nvSpPr>
            <p:cNvPr id="54369" name="Text Box 60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810000" y="249549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54370" name="Text Box 61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667000" y="2503487"/>
              <a:ext cx="42697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11</a:t>
              </a:r>
            </a:p>
          </p:txBody>
        </p:sp>
        <p:sp>
          <p:nvSpPr>
            <p:cNvPr id="54371" name="Text Box 62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133600" y="29606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7</a:t>
              </a:r>
            </a:p>
          </p:txBody>
        </p:sp>
        <p:sp>
          <p:nvSpPr>
            <p:cNvPr id="54372" name="Text Box 63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981200" y="16652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54373" name="Text Box 64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371600" y="20462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9</a:t>
              </a:r>
            </a:p>
          </p:txBody>
        </p:sp>
        <p:sp>
          <p:nvSpPr>
            <p:cNvPr id="54374" name="Text Box 65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219200" y="24272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54375" name="Text Box 66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33400" y="19700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4</a:t>
              </a:r>
            </a:p>
          </p:txBody>
        </p:sp>
        <p:sp>
          <p:nvSpPr>
            <p:cNvPr id="54376" name="Text Box 63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2438400" y="188589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5</a:t>
              </a:r>
            </a:p>
          </p:txBody>
        </p:sp>
      </p:grp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47244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" name="TextBox 54"/>
          <p:cNvSpPr txBox="1"/>
          <p:nvPr>
            <p:custDataLst>
              <p:tags r:id="rId5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C, B, D, F, H, G, E</a:t>
            </a:r>
            <a:endParaRPr lang="en-US" sz="2000" b="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2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Stopping Short</a:t>
            </a:r>
            <a:endParaRPr lang="en-US" smtClean="0"/>
          </a:p>
        </p:txBody>
      </p:sp>
      <p:sp>
        <p:nvSpPr>
          <p:cNvPr id="55298" name="Content Placeholder 3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How would this have worked differently if we were only interested in:</a:t>
            </a:r>
          </a:p>
          <a:p>
            <a:r>
              <a:rPr lang="en-US" sz="2400" dirty="0" smtClean="0"/>
              <a:t>the path from A to G?</a:t>
            </a:r>
          </a:p>
          <a:p>
            <a:r>
              <a:rPr lang="en-US" sz="2400" dirty="0" smtClean="0"/>
              <a:t>the path from A to E?</a:t>
            </a:r>
            <a:endParaRPr lang="en-US" sz="2400" dirty="0" smtClean="0"/>
          </a:p>
        </p:txBody>
      </p:sp>
      <p:grpSp>
        <p:nvGrpSpPr>
          <p:cNvPr id="55299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2353734"/>
            <a:ext cx="4648200" cy="2370138"/>
            <a:chOff x="304800" y="914400"/>
            <a:chExt cx="4808706" cy="2446397"/>
          </a:xfrm>
        </p:grpSpPr>
        <p:sp>
          <p:nvSpPr>
            <p:cNvPr id="55354" name="Oval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62000" y="13604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A</a:t>
              </a:r>
            </a:p>
          </p:txBody>
        </p:sp>
        <p:sp>
          <p:nvSpPr>
            <p:cNvPr id="55355" name="Oval 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438400" y="12842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B</a:t>
              </a:r>
            </a:p>
          </p:txBody>
        </p:sp>
        <p:sp>
          <p:nvSpPr>
            <p:cNvPr id="55356" name="Oval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09600" y="25796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D</a:t>
              </a:r>
            </a:p>
          </p:txBody>
        </p:sp>
        <p:sp>
          <p:nvSpPr>
            <p:cNvPr id="55357" name="Oval 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209800" y="23510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C</a:t>
              </a:r>
            </a:p>
          </p:txBody>
        </p:sp>
        <p:sp>
          <p:nvSpPr>
            <p:cNvPr id="55358" name="Oval 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733800" y="13604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sp>
          <p:nvSpPr>
            <p:cNvPr id="55359" name="Oval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724400" y="13604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sp>
          <p:nvSpPr>
            <p:cNvPr id="55360" name="Oval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24200" y="27320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sp>
          <p:nvSpPr>
            <p:cNvPr id="55361" name="Oval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114800" y="21224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  <p:cxnSp>
          <p:nvCxnSpPr>
            <p:cNvPr id="55362" name="AutoShape 14"/>
            <p:cNvCxnSpPr>
              <a:cxnSpLocks noChangeShapeType="1"/>
              <a:stCxn id="55354" idx="6"/>
              <a:endCxn id="55357" idx="1"/>
            </p:cNvCxnSpPr>
            <p:nvPr>
              <p:custDataLst>
                <p:tags r:id="rId14"/>
              </p:custDataLst>
            </p:nvPr>
          </p:nvCxnSpPr>
          <p:spPr bwMode="auto">
            <a:xfrm>
              <a:off x="1152525" y="1550987"/>
              <a:ext cx="1112838" cy="84613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63" name="AutoShape 15"/>
            <p:cNvCxnSpPr>
              <a:cxnSpLocks noChangeShapeType="1"/>
              <a:stCxn id="55357" idx="2"/>
              <a:endCxn id="55354" idx="4"/>
            </p:cNvCxnSpPr>
            <p:nvPr>
              <p:custDataLst>
                <p:tags r:id="rId15"/>
              </p:custDataLst>
            </p:nvPr>
          </p:nvCxnSpPr>
          <p:spPr bwMode="auto">
            <a:xfrm rot="10800000">
              <a:off x="952500" y="1751012"/>
              <a:ext cx="1247775" cy="79057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64" name="AutoShape 20"/>
            <p:cNvCxnSpPr>
              <a:cxnSpLocks noChangeShapeType="1"/>
              <a:stCxn id="55361" idx="2"/>
              <a:endCxn id="55360" idx="0"/>
            </p:cNvCxnSpPr>
            <p:nvPr>
              <p:custDataLst>
                <p:tags r:id="rId16"/>
              </p:custDataLst>
            </p:nvPr>
          </p:nvCxnSpPr>
          <p:spPr bwMode="auto">
            <a:xfrm rot="10800000" flipV="1">
              <a:off x="3314700" y="2312987"/>
              <a:ext cx="800100" cy="4191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65" name="AutoShape 21"/>
            <p:cNvCxnSpPr>
              <a:cxnSpLocks noChangeShapeType="1"/>
              <a:stCxn id="55360" idx="6"/>
              <a:endCxn id="55361" idx="4"/>
            </p:cNvCxnSpPr>
            <p:nvPr>
              <p:custDataLst>
                <p:tags r:id="rId17"/>
              </p:custDataLst>
            </p:nvPr>
          </p:nvCxnSpPr>
          <p:spPr bwMode="auto">
            <a:xfrm flipV="1">
              <a:off x="3505200" y="2503487"/>
              <a:ext cx="800100" cy="4191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66" name="AutoShape 24"/>
            <p:cNvCxnSpPr>
              <a:cxnSpLocks noChangeShapeType="1"/>
              <a:stCxn id="55354" idx="3"/>
              <a:endCxn id="55356" idx="0"/>
            </p:cNvCxnSpPr>
            <p:nvPr>
              <p:custDataLst>
                <p:tags r:id="rId18"/>
              </p:custDataLst>
            </p:nvPr>
          </p:nvCxnSpPr>
          <p:spPr bwMode="auto">
            <a:xfrm flipH="1">
              <a:off x="800100" y="1695450"/>
              <a:ext cx="17463" cy="8747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67" name="AutoShape 25"/>
            <p:cNvCxnSpPr>
              <a:cxnSpLocks noChangeShapeType="1"/>
              <a:stCxn id="55356" idx="6"/>
              <a:endCxn id="55357" idx="3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1000125" y="2686050"/>
              <a:ext cx="1265238" cy="841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68" name="AutoShape 26"/>
            <p:cNvCxnSpPr>
              <a:cxnSpLocks noChangeShapeType="1"/>
              <a:stCxn id="55354" idx="7"/>
              <a:endCxn id="55355" idx="2"/>
            </p:cNvCxnSpPr>
            <p:nvPr>
              <p:custDataLst>
                <p:tags r:id="rId20"/>
              </p:custDataLst>
            </p:nvPr>
          </p:nvCxnSpPr>
          <p:spPr bwMode="auto">
            <a:xfrm>
              <a:off x="1087438" y="1406525"/>
              <a:ext cx="1341437" cy="68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69" name="AutoShape 27"/>
            <p:cNvCxnSpPr>
              <a:cxnSpLocks noChangeShapeType="1"/>
              <a:stCxn id="55355" idx="6"/>
              <a:endCxn id="55358" idx="2"/>
            </p:cNvCxnSpPr>
            <p:nvPr>
              <p:custDataLst>
                <p:tags r:id="rId21"/>
              </p:custDataLst>
            </p:nvPr>
          </p:nvCxnSpPr>
          <p:spPr bwMode="auto">
            <a:xfrm>
              <a:off x="2828925" y="1474787"/>
              <a:ext cx="895350" cy="76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70" name="AutoShape 28"/>
            <p:cNvCxnSpPr>
              <a:cxnSpLocks noChangeShapeType="1"/>
              <a:stCxn id="55358" idx="6"/>
              <a:endCxn id="55359" idx="2"/>
            </p:cNvCxnSpPr>
            <p:nvPr>
              <p:custDataLst>
                <p:tags r:id="rId22"/>
              </p:custDataLst>
            </p:nvPr>
          </p:nvCxnSpPr>
          <p:spPr bwMode="auto">
            <a:xfrm>
              <a:off x="4124325" y="1550987"/>
              <a:ext cx="5905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71" name="AutoShape 29"/>
            <p:cNvCxnSpPr>
              <a:cxnSpLocks noChangeShapeType="1"/>
              <a:stCxn id="55361" idx="1"/>
              <a:endCxn id="55358" idx="4"/>
            </p:cNvCxnSpPr>
            <p:nvPr>
              <p:custDataLst>
                <p:tags r:id="rId23"/>
              </p:custDataLst>
            </p:nvPr>
          </p:nvCxnSpPr>
          <p:spPr bwMode="auto">
            <a:xfrm flipH="1" flipV="1">
              <a:off x="3924300" y="1751012"/>
              <a:ext cx="246063" cy="4175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72" name="AutoShape 30"/>
            <p:cNvCxnSpPr>
              <a:cxnSpLocks noChangeShapeType="1"/>
              <a:stCxn id="55359" idx="4"/>
              <a:endCxn id="55361" idx="7"/>
            </p:cNvCxnSpPr>
            <p:nvPr>
              <p:custDataLst>
                <p:tags r:id="rId24"/>
              </p:custDataLst>
            </p:nvPr>
          </p:nvCxnSpPr>
          <p:spPr bwMode="auto">
            <a:xfrm flipH="1">
              <a:off x="4440238" y="1751012"/>
              <a:ext cx="474662" cy="4175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73" name="AutoShape 31"/>
            <p:cNvCxnSpPr>
              <a:cxnSpLocks noChangeShapeType="1"/>
              <a:stCxn id="55355" idx="5"/>
              <a:endCxn id="55360" idx="1"/>
            </p:cNvCxnSpPr>
            <p:nvPr>
              <p:custDataLst>
                <p:tags r:id="rId25"/>
              </p:custDataLst>
            </p:nvPr>
          </p:nvCxnSpPr>
          <p:spPr bwMode="auto">
            <a:xfrm rot="16200000" flipH="1">
              <a:off x="2382604" y="1990491"/>
              <a:ext cx="1178392" cy="416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74" name="AutoShape 32"/>
            <p:cNvCxnSpPr>
              <a:cxnSpLocks noChangeShapeType="1"/>
              <a:stCxn id="55355" idx="4"/>
              <a:endCxn id="55357" idx="0"/>
            </p:cNvCxnSpPr>
            <p:nvPr>
              <p:custDataLst>
                <p:tags r:id="rId26"/>
              </p:custDataLst>
            </p:nvPr>
          </p:nvCxnSpPr>
          <p:spPr bwMode="auto">
            <a:xfrm flipH="1">
              <a:off x="2400300" y="1674812"/>
              <a:ext cx="228600" cy="666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75" name="AutoShape 33"/>
            <p:cNvCxnSpPr>
              <a:cxnSpLocks noChangeShapeType="1"/>
              <a:stCxn id="55357" idx="5"/>
              <a:endCxn id="55360" idx="2"/>
            </p:cNvCxnSpPr>
            <p:nvPr>
              <p:custDataLst>
                <p:tags r:id="rId27"/>
              </p:custDataLst>
            </p:nvPr>
          </p:nvCxnSpPr>
          <p:spPr bwMode="auto">
            <a:xfrm rot="16200000" flipH="1">
              <a:off x="2706454" y="2504841"/>
              <a:ext cx="246296" cy="5891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76" name="AutoShape 34"/>
            <p:cNvCxnSpPr>
              <a:cxnSpLocks noChangeShapeType="1"/>
              <a:stCxn id="55360" idx="3"/>
              <a:endCxn id="55356" idx="5"/>
            </p:cNvCxnSpPr>
            <p:nvPr>
              <p:custDataLst>
                <p:tags r:id="rId28"/>
              </p:custDataLst>
            </p:nvPr>
          </p:nvCxnSpPr>
          <p:spPr bwMode="auto">
            <a:xfrm rot="5400000" flipH="1">
              <a:off x="1981200" y="1858495"/>
              <a:ext cx="152400" cy="2245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5377" name="Text Box 4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22325" y="1039812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5378" name="Text Box 45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498725" y="914400"/>
              <a:ext cx="184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/>
            </a:p>
          </p:txBody>
        </p:sp>
        <p:sp>
          <p:nvSpPr>
            <p:cNvPr id="55379" name="Text Box 46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514600" y="97149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2</a:t>
              </a:r>
            </a:p>
          </p:txBody>
        </p:sp>
        <p:sp>
          <p:nvSpPr>
            <p:cNvPr id="55380" name="Text Box 47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810000" y="1008062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4</a:t>
              </a:r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55381" name="Text Box 4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800600" y="1008062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7</a:t>
              </a:r>
            </a:p>
          </p:txBody>
        </p:sp>
        <p:sp>
          <p:nvSpPr>
            <p:cNvPr id="55382" name="Text Box 49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4800" y="2684462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4</a:t>
              </a:r>
            </a:p>
          </p:txBody>
        </p:sp>
        <p:sp>
          <p:nvSpPr>
            <p:cNvPr id="55383" name="Text Box 50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522538" y="2227262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1</a:t>
              </a:r>
            </a:p>
          </p:txBody>
        </p:sp>
        <p:sp>
          <p:nvSpPr>
            <p:cNvPr id="55384" name="Text Box 51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352800" y="2913062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11</a:t>
              </a:r>
            </a:p>
          </p:txBody>
        </p:sp>
        <p:sp>
          <p:nvSpPr>
            <p:cNvPr id="55385" name="Text Box 52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419600" y="2074862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8</a:t>
              </a:r>
            </a:p>
          </p:txBody>
        </p:sp>
        <p:sp>
          <p:nvSpPr>
            <p:cNvPr id="55386" name="Text Box 53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600200" y="1133475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55387" name="Text Box 54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048000" y="12080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55388" name="Text Box 55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267200" y="12842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3</a:t>
              </a:r>
            </a:p>
          </p:txBody>
        </p:sp>
        <p:sp>
          <p:nvSpPr>
            <p:cNvPr id="55389" name="Text Box 56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648200" y="18176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55390" name="Text Box 57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971800" y="1893887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10</a:t>
              </a:r>
            </a:p>
          </p:txBody>
        </p:sp>
        <p:sp>
          <p:nvSpPr>
            <p:cNvPr id="55391" name="Text Box 58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810000" y="18176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55392" name="Text Box 59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600450" y="205740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3</a:t>
              </a:r>
            </a:p>
          </p:txBody>
        </p:sp>
        <p:sp>
          <p:nvSpPr>
            <p:cNvPr id="55393" name="Text Box 60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810000" y="249549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55394" name="Text Box 61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667000" y="2503487"/>
              <a:ext cx="42697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11</a:t>
              </a:r>
            </a:p>
          </p:txBody>
        </p:sp>
        <p:sp>
          <p:nvSpPr>
            <p:cNvPr id="55395" name="Text Box 62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133600" y="29606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7</a:t>
              </a:r>
            </a:p>
          </p:txBody>
        </p:sp>
        <p:sp>
          <p:nvSpPr>
            <p:cNvPr id="55396" name="Text Box 63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981200" y="16652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55397" name="Text Box 64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371600" y="20462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9</a:t>
              </a:r>
            </a:p>
          </p:txBody>
        </p:sp>
        <p:sp>
          <p:nvSpPr>
            <p:cNvPr id="55398" name="Text Box 65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219200" y="24272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55399" name="Text Box 66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33400" y="19700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4</a:t>
              </a:r>
            </a:p>
          </p:txBody>
        </p:sp>
        <p:sp>
          <p:nvSpPr>
            <p:cNvPr id="55400" name="Text Box 63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2438400" y="188589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5</a:t>
              </a:r>
            </a:p>
          </p:txBody>
        </p:sp>
      </p:grp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47244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" name="TextBox 54"/>
          <p:cNvSpPr txBox="1"/>
          <p:nvPr>
            <p:custDataLst>
              <p:tags r:id="rId5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C, B, D, F, H, G, E</a:t>
            </a:r>
            <a:endParaRPr lang="en-US" sz="2000" b="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0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#2</a:t>
            </a:r>
          </a:p>
        </p:txBody>
      </p:sp>
      <p:sp>
        <p:nvSpPr>
          <p:cNvPr id="56324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360488"/>
            <a:ext cx="381000" cy="3810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56325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400" y="12842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56326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25796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56327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09800" y="23510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D</a:t>
            </a:r>
          </a:p>
        </p:txBody>
      </p:sp>
      <p:sp>
        <p:nvSpPr>
          <p:cNvPr id="56328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0" y="34290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56329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05200" y="19812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56330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52800" y="2971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56331" name="AutoShape 24"/>
          <p:cNvCxnSpPr>
            <a:cxnSpLocks noChangeShapeType="1"/>
            <a:stCxn id="56324" idx="3"/>
            <a:endCxn id="56326" idx="0"/>
          </p:cNvCxnSpPr>
          <p:nvPr>
            <p:custDataLst>
              <p:tags r:id="rId9"/>
            </p:custDataLst>
          </p:nvPr>
        </p:nvCxnSpPr>
        <p:spPr bwMode="auto">
          <a:xfrm flipH="1">
            <a:off x="800100" y="1695450"/>
            <a:ext cx="17463" cy="874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6332" name="AutoShape 26"/>
          <p:cNvCxnSpPr>
            <a:cxnSpLocks noChangeShapeType="1"/>
            <a:stCxn id="56325" idx="2"/>
            <a:endCxn id="56324" idx="6"/>
          </p:cNvCxnSpPr>
          <p:nvPr>
            <p:custDataLst>
              <p:tags r:id="rId10"/>
            </p:custDataLst>
          </p:nvPr>
        </p:nvCxnSpPr>
        <p:spPr bwMode="auto">
          <a:xfrm rot="10800000" flipV="1">
            <a:off x="1143000" y="1474788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6333" name="AutoShape 32"/>
          <p:cNvCxnSpPr>
            <a:cxnSpLocks noChangeShapeType="1"/>
            <a:stCxn id="56327" idx="0"/>
            <a:endCxn id="56325" idx="4"/>
          </p:cNvCxnSpPr>
          <p:nvPr>
            <p:custDataLst>
              <p:tags r:id="rId11"/>
            </p:custDataLst>
          </p:nvPr>
        </p:nvCxnSpPr>
        <p:spPr bwMode="auto">
          <a:xfrm rot="5400000" flipH="1" flipV="1">
            <a:off x="2171700" y="1893888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334" name="Text Box 4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22325" y="103981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6335" name="Text Box 4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56336" name="Text Box 4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14600" y="971550"/>
            <a:ext cx="41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</a:t>
            </a:r>
          </a:p>
        </p:txBody>
      </p:sp>
      <p:sp>
        <p:nvSpPr>
          <p:cNvPr id="56337" name="Text Box 4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447800" y="3124200"/>
            <a:ext cx="41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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56338" name="Text Box 4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04800" y="2684463"/>
            <a:ext cx="41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</a:t>
            </a:r>
          </a:p>
        </p:txBody>
      </p:sp>
      <p:sp>
        <p:nvSpPr>
          <p:cNvPr id="56339" name="Text Box 5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00263" y="2057400"/>
            <a:ext cx="414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</a:t>
            </a:r>
          </a:p>
        </p:txBody>
      </p:sp>
      <p:sp>
        <p:nvSpPr>
          <p:cNvPr id="56340" name="Text Box 5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657600" y="1676400"/>
            <a:ext cx="41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</a:t>
            </a:r>
          </a:p>
        </p:txBody>
      </p:sp>
      <p:sp>
        <p:nvSpPr>
          <p:cNvPr id="56341" name="Text Box 5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657600" y="2819400"/>
            <a:ext cx="41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</a:t>
            </a:r>
          </a:p>
        </p:txBody>
      </p:sp>
      <p:sp>
        <p:nvSpPr>
          <p:cNvPr id="56342" name="Text Box 5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600200" y="1133475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56343" name="Text Box 6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676400" y="17526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56344" name="Text Box 6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33400" y="19700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23"/>
            </p:custDataLst>
          </p:nvPr>
        </p:nvGraphicFramePr>
        <p:xfrm>
          <a:off x="4419600" y="29718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392" name="Text Box 6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38400" y="18859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cxnSp>
        <p:nvCxnSpPr>
          <p:cNvPr id="56393" name="AutoShape 26"/>
          <p:cNvCxnSpPr>
            <a:cxnSpLocks noChangeShapeType="1"/>
            <a:stCxn id="56324" idx="5"/>
            <a:endCxn id="56327" idx="1"/>
          </p:cNvCxnSpPr>
          <p:nvPr>
            <p:custDataLst>
              <p:tags r:id="rId25"/>
            </p:custDataLst>
          </p:nvPr>
        </p:nvCxnSpPr>
        <p:spPr bwMode="auto">
          <a:xfrm rot="16200000" flipH="1">
            <a:off x="1316038" y="1457325"/>
            <a:ext cx="720725" cy="1177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6394" name="AutoShape 26"/>
          <p:cNvCxnSpPr>
            <a:cxnSpLocks noChangeShapeType="1"/>
            <a:stCxn id="56326" idx="6"/>
            <a:endCxn id="56327" idx="3"/>
          </p:cNvCxnSpPr>
          <p:nvPr>
            <p:custDataLst>
              <p:tags r:id="rId26"/>
            </p:custDataLst>
          </p:nvPr>
        </p:nvCxnSpPr>
        <p:spPr bwMode="auto">
          <a:xfrm flipV="1">
            <a:off x="990600" y="2676525"/>
            <a:ext cx="1274763" cy="93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395" name="Text Box 6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287463" y="241935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56396" name="AutoShape 26"/>
          <p:cNvCxnSpPr>
            <a:cxnSpLocks noChangeShapeType="1"/>
            <a:stCxn id="56327" idx="6"/>
            <a:endCxn id="56329" idx="3"/>
          </p:cNvCxnSpPr>
          <p:nvPr>
            <p:custDataLst>
              <p:tags r:id="rId28"/>
            </p:custDataLst>
          </p:nvPr>
        </p:nvCxnSpPr>
        <p:spPr bwMode="auto">
          <a:xfrm flipV="1">
            <a:off x="2590800" y="2306638"/>
            <a:ext cx="969963" cy="234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397" name="Text Box 6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887663" y="211455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56398" name="AutoShape 32"/>
          <p:cNvCxnSpPr>
            <a:cxnSpLocks noChangeShapeType="1"/>
            <a:stCxn id="56329" idx="1"/>
            <a:endCxn id="56325" idx="6"/>
          </p:cNvCxnSpPr>
          <p:nvPr>
            <p:custDataLst>
              <p:tags r:id="rId30"/>
            </p:custDataLst>
          </p:nvPr>
        </p:nvCxnSpPr>
        <p:spPr bwMode="auto">
          <a:xfrm rot="16200000" flipV="1">
            <a:off x="2909094" y="1385094"/>
            <a:ext cx="561975" cy="741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399" name="Text Box 6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116263" y="137160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56400" name="AutoShape 26"/>
          <p:cNvCxnSpPr>
            <a:cxnSpLocks noChangeShapeType="1"/>
            <a:stCxn id="56326" idx="5"/>
            <a:endCxn id="56328" idx="1"/>
          </p:cNvCxnSpPr>
          <p:nvPr>
            <p:custDataLst>
              <p:tags r:id="rId32"/>
            </p:custDataLst>
          </p:nvPr>
        </p:nvCxnSpPr>
        <p:spPr bwMode="auto">
          <a:xfrm rot="16200000" flipH="1">
            <a:off x="967582" y="2872581"/>
            <a:ext cx="579438" cy="644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401" name="Text Box 6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982663" y="302895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cxnSp>
        <p:nvCxnSpPr>
          <p:cNvPr id="56402" name="AutoShape 32"/>
          <p:cNvCxnSpPr>
            <a:cxnSpLocks noChangeShapeType="1"/>
            <a:stCxn id="56327" idx="4"/>
            <a:endCxn id="56328" idx="7"/>
          </p:cNvCxnSpPr>
          <p:nvPr>
            <p:custDataLst>
              <p:tags r:id="rId34"/>
            </p:custDataLst>
          </p:nvPr>
        </p:nvCxnSpPr>
        <p:spPr bwMode="auto">
          <a:xfrm rot="5400000">
            <a:off x="1748631" y="2832895"/>
            <a:ext cx="752475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403" name="Text Box 6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828800" y="28956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56404" name="Text Box 63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963863" y="251460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cxnSp>
        <p:nvCxnSpPr>
          <p:cNvPr id="56405" name="AutoShape 26"/>
          <p:cNvCxnSpPr>
            <a:cxnSpLocks noChangeShapeType="1"/>
            <a:stCxn id="56327" idx="5"/>
            <a:endCxn id="56330" idx="1"/>
          </p:cNvCxnSpPr>
          <p:nvPr>
            <p:custDataLst>
              <p:tags r:id="rId37"/>
            </p:custDataLst>
          </p:nvPr>
        </p:nvCxnSpPr>
        <p:spPr bwMode="auto">
          <a:xfrm rot="16200000" flipH="1">
            <a:off x="2796382" y="2415381"/>
            <a:ext cx="350838" cy="873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6406" name="AutoShape 26"/>
          <p:cNvCxnSpPr>
            <a:cxnSpLocks noChangeShapeType="1"/>
            <a:stCxn id="56330" idx="0"/>
            <a:endCxn id="56329" idx="4"/>
          </p:cNvCxnSpPr>
          <p:nvPr>
            <p:custDataLst>
              <p:tags r:id="rId38"/>
            </p:custDataLst>
          </p:nvPr>
        </p:nvCxnSpPr>
        <p:spPr bwMode="auto">
          <a:xfrm rot="5400000" flipH="1" flipV="1">
            <a:off x="3314700" y="25908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407" name="Text Box 63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81400" y="24384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cxnSp>
        <p:nvCxnSpPr>
          <p:cNvPr id="56408" name="AutoShape 26"/>
          <p:cNvCxnSpPr>
            <a:cxnSpLocks noChangeShapeType="1"/>
            <a:stCxn id="56328" idx="6"/>
            <a:endCxn id="56330" idx="3"/>
          </p:cNvCxnSpPr>
          <p:nvPr>
            <p:custDataLst>
              <p:tags r:id="rId40"/>
            </p:custDataLst>
          </p:nvPr>
        </p:nvCxnSpPr>
        <p:spPr bwMode="auto">
          <a:xfrm flipV="1">
            <a:off x="1905000" y="3297238"/>
            <a:ext cx="1503363" cy="32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409" name="Text Box 63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430463" y="312420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sp>
        <p:nvSpPr>
          <p:cNvPr id="46" name="TextBox 45"/>
          <p:cNvSpPr txBox="1"/>
          <p:nvPr>
            <p:custDataLst>
              <p:tags r:id="rId42"/>
            </p:custDataLst>
          </p:nvPr>
        </p:nvSpPr>
        <p:spPr>
          <a:xfrm>
            <a:off x="381000" y="4648200"/>
            <a:ext cx="330276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24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#2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79</a:t>
            </a:fld>
            <a:endParaRPr lang="en-US"/>
          </a:p>
        </p:txBody>
      </p:sp>
      <p:sp>
        <p:nvSpPr>
          <p:cNvPr id="58372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3604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58373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400" y="12842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2579688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/>
              <a:t>C</a:t>
            </a:r>
          </a:p>
        </p:txBody>
      </p:sp>
      <p:sp>
        <p:nvSpPr>
          <p:cNvPr id="10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09800" y="2351088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/>
              <a:t>D</a:t>
            </a:r>
          </a:p>
        </p:txBody>
      </p:sp>
      <p:sp>
        <p:nvSpPr>
          <p:cNvPr id="58376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0" y="34290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58377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05200" y="19812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58378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52800" y="2971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58379" name="AutoShape 24"/>
          <p:cNvCxnSpPr>
            <a:cxnSpLocks noChangeShapeType="1"/>
            <a:stCxn id="58372" idx="3"/>
            <a:endCxn id="9" idx="0"/>
          </p:cNvCxnSpPr>
          <p:nvPr>
            <p:custDataLst>
              <p:tags r:id="rId9"/>
            </p:custDataLst>
          </p:nvPr>
        </p:nvCxnSpPr>
        <p:spPr bwMode="auto">
          <a:xfrm flipH="1">
            <a:off x="800100" y="1695450"/>
            <a:ext cx="17463" cy="874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8380" name="AutoShape 26"/>
          <p:cNvCxnSpPr>
            <a:cxnSpLocks noChangeShapeType="1"/>
            <a:stCxn id="58373" idx="2"/>
            <a:endCxn id="58372" idx="6"/>
          </p:cNvCxnSpPr>
          <p:nvPr>
            <p:custDataLst>
              <p:tags r:id="rId10"/>
            </p:custDataLst>
          </p:nvPr>
        </p:nvCxnSpPr>
        <p:spPr bwMode="auto">
          <a:xfrm rot="10800000" flipV="1">
            <a:off x="1143000" y="1474788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8381" name="AutoShape 32"/>
          <p:cNvCxnSpPr>
            <a:cxnSpLocks noChangeShapeType="1"/>
            <a:stCxn id="10" idx="0"/>
            <a:endCxn id="58373" idx="4"/>
          </p:cNvCxnSpPr>
          <p:nvPr>
            <p:custDataLst>
              <p:tags r:id="rId11"/>
            </p:custDataLst>
          </p:nvPr>
        </p:nvCxnSpPr>
        <p:spPr bwMode="auto">
          <a:xfrm rot="5400000" flipH="1" flipV="1">
            <a:off x="2171700" y="1893888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8382" name="Text Box 4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22325" y="103981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8383" name="Text Box 4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58384" name="Text Box 4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14600" y="971550"/>
            <a:ext cx="41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</a:t>
            </a:r>
          </a:p>
        </p:txBody>
      </p:sp>
      <p:sp>
        <p:nvSpPr>
          <p:cNvPr id="58385" name="Text Box 4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447800" y="3124200"/>
            <a:ext cx="41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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58386" name="Text Box 4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04800" y="268446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2</a:t>
            </a:r>
          </a:p>
        </p:txBody>
      </p:sp>
      <p:sp>
        <p:nvSpPr>
          <p:cNvPr id="58387" name="Text Box 5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00263" y="205740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1</a:t>
            </a:r>
          </a:p>
        </p:txBody>
      </p:sp>
      <p:sp>
        <p:nvSpPr>
          <p:cNvPr id="58388" name="Text Box 5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657600" y="1676400"/>
            <a:ext cx="41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</a:t>
            </a:r>
          </a:p>
        </p:txBody>
      </p:sp>
      <p:sp>
        <p:nvSpPr>
          <p:cNvPr id="58389" name="Text Box 5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657600" y="2819400"/>
            <a:ext cx="41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</a:t>
            </a:r>
          </a:p>
        </p:txBody>
      </p:sp>
      <p:sp>
        <p:nvSpPr>
          <p:cNvPr id="58390" name="Text Box 5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600200" y="1133475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58391" name="Text Box 6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676400" y="17526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58392" name="Text Box 6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33400" y="19700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23"/>
            </p:custDataLst>
          </p:nvPr>
        </p:nvGraphicFramePr>
        <p:xfrm>
          <a:off x="4419600" y="29718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??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£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 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440" name="Text Box 6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38400" y="18859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cxnSp>
        <p:nvCxnSpPr>
          <p:cNvPr id="58441" name="AutoShape 26"/>
          <p:cNvCxnSpPr>
            <a:cxnSpLocks noChangeShapeType="1"/>
            <a:stCxn id="58372" idx="5"/>
            <a:endCxn id="10" idx="1"/>
          </p:cNvCxnSpPr>
          <p:nvPr>
            <p:custDataLst>
              <p:tags r:id="rId25"/>
            </p:custDataLst>
          </p:nvPr>
        </p:nvCxnSpPr>
        <p:spPr bwMode="auto">
          <a:xfrm rot="16200000" flipH="1">
            <a:off x="1316038" y="1457325"/>
            <a:ext cx="720725" cy="1177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8442" name="AutoShape 26"/>
          <p:cNvCxnSpPr>
            <a:cxnSpLocks noChangeShapeType="1"/>
            <a:stCxn id="9" idx="6"/>
            <a:endCxn id="10" idx="3"/>
          </p:cNvCxnSpPr>
          <p:nvPr>
            <p:custDataLst>
              <p:tags r:id="rId26"/>
            </p:custDataLst>
          </p:nvPr>
        </p:nvCxnSpPr>
        <p:spPr bwMode="auto">
          <a:xfrm flipV="1">
            <a:off x="990600" y="2676525"/>
            <a:ext cx="1274763" cy="93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8443" name="Text Box 6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287463" y="241935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58444" name="AutoShape 26"/>
          <p:cNvCxnSpPr>
            <a:cxnSpLocks noChangeShapeType="1"/>
            <a:stCxn id="10" idx="6"/>
            <a:endCxn id="58377" idx="3"/>
          </p:cNvCxnSpPr>
          <p:nvPr>
            <p:custDataLst>
              <p:tags r:id="rId28"/>
            </p:custDataLst>
          </p:nvPr>
        </p:nvCxnSpPr>
        <p:spPr bwMode="auto">
          <a:xfrm flipV="1">
            <a:off x="2590800" y="2306638"/>
            <a:ext cx="969963" cy="234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8445" name="Text Box 6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887663" y="211455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58446" name="AutoShape 32"/>
          <p:cNvCxnSpPr>
            <a:cxnSpLocks noChangeShapeType="1"/>
            <a:stCxn id="58377" idx="1"/>
            <a:endCxn id="58373" idx="6"/>
          </p:cNvCxnSpPr>
          <p:nvPr>
            <p:custDataLst>
              <p:tags r:id="rId30"/>
            </p:custDataLst>
          </p:nvPr>
        </p:nvCxnSpPr>
        <p:spPr bwMode="auto">
          <a:xfrm rot="16200000" flipV="1">
            <a:off x="2909094" y="1385094"/>
            <a:ext cx="561975" cy="741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8447" name="Text Box 6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116263" y="137160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58448" name="AutoShape 26"/>
          <p:cNvCxnSpPr>
            <a:cxnSpLocks noChangeShapeType="1"/>
            <a:stCxn id="9" idx="5"/>
            <a:endCxn id="58376" idx="1"/>
          </p:cNvCxnSpPr>
          <p:nvPr>
            <p:custDataLst>
              <p:tags r:id="rId32"/>
            </p:custDataLst>
          </p:nvPr>
        </p:nvCxnSpPr>
        <p:spPr bwMode="auto">
          <a:xfrm rot="16200000" flipH="1">
            <a:off x="967582" y="2872581"/>
            <a:ext cx="579438" cy="644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8449" name="Text Box 6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982663" y="302895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cxnSp>
        <p:nvCxnSpPr>
          <p:cNvPr id="58450" name="AutoShape 32"/>
          <p:cNvCxnSpPr>
            <a:cxnSpLocks noChangeShapeType="1"/>
            <a:stCxn id="10" idx="4"/>
            <a:endCxn id="58376" idx="7"/>
          </p:cNvCxnSpPr>
          <p:nvPr>
            <p:custDataLst>
              <p:tags r:id="rId34"/>
            </p:custDataLst>
          </p:nvPr>
        </p:nvCxnSpPr>
        <p:spPr bwMode="auto">
          <a:xfrm rot="5400000">
            <a:off x="1748631" y="2832895"/>
            <a:ext cx="752475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8451" name="Text Box 6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828800" y="28956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58452" name="Text Box 63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963863" y="251460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cxnSp>
        <p:nvCxnSpPr>
          <p:cNvPr id="58453" name="AutoShape 26"/>
          <p:cNvCxnSpPr>
            <a:cxnSpLocks noChangeShapeType="1"/>
            <a:stCxn id="10" idx="5"/>
            <a:endCxn id="58378" idx="1"/>
          </p:cNvCxnSpPr>
          <p:nvPr>
            <p:custDataLst>
              <p:tags r:id="rId37"/>
            </p:custDataLst>
          </p:nvPr>
        </p:nvCxnSpPr>
        <p:spPr bwMode="auto">
          <a:xfrm rot="16200000" flipH="1">
            <a:off x="2796382" y="2415381"/>
            <a:ext cx="350838" cy="873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8454" name="AutoShape 26"/>
          <p:cNvCxnSpPr>
            <a:cxnSpLocks noChangeShapeType="1"/>
            <a:stCxn id="58378" idx="0"/>
            <a:endCxn id="58377" idx="4"/>
          </p:cNvCxnSpPr>
          <p:nvPr>
            <p:custDataLst>
              <p:tags r:id="rId38"/>
            </p:custDataLst>
          </p:nvPr>
        </p:nvCxnSpPr>
        <p:spPr bwMode="auto">
          <a:xfrm rot="5400000" flipH="1" flipV="1">
            <a:off x="3314700" y="25908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8455" name="Text Box 63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81400" y="24384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cxnSp>
        <p:nvCxnSpPr>
          <p:cNvPr id="58456" name="AutoShape 26"/>
          <p:cNvCxnSpPr>
            <a:cxnSpLocks noChangeShapeType="1"/>
            <a:stCxn id="58376" idx="6"/>
            <a:endCxn id="58378" idx="3"/>
          </p:cNvCxnSpPr>
          <p:nvPr>
            <p:custDataLst>
              <p:tags r:id="rId40"/>
            </p:custDataLst>
          </p:nvPr>
        </p:nvCxnSpPr>
        <p:spPr bwMode="auto">
          <a:xfrm flipV="1">
            <a:off x="1905000" y="3297238"/>
            <a:ext cx="1503363" cy="32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8457" name="Text Box 63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430463" y="312420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sp>
        <p:nvSpPr>
          <p:cNvPr id="45" name="TextBox 44"/>
          <p:cNvSpPr txBox="1"/>
          <p:nvPr>
            <p:custDataLst>
              <p:tags r:id="rId42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</a:t>
            </a:r>
            <a:endParaRPr lang="en-US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9375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List</a:t>
            </a:r>
            <a:endParaRPr lang="en-US" dirty="0"/>
          </a:p>
        </p:txBody>
      </p:sp>
      <p:sp>
        <p:nvSpPr>
          <p:cNvPr id="50" name="Content Placeholder 4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Assign each node a number from </a:t>
            </a:r>
            <a:r>
              <a:rPr lang="en-US" sz="2800" dirty="0">
                <a:latin typeface="Cambria Math" pitchFamily="18" charset="0"/>
                <a:cs typeface="Courier New" pitchFamily="49" charset="0"/>
              </a:rPr>
              <a:t>0</a:t>
            </a:r>
            <a:r>
              <a:rPr lang="en-US" sz="2800" dirty="0"/>
              <a:t> to </a:t>
            </a:r>
            <a:r>
              <a:rPr lang="en-US" sz="2800" dirty="0">
                <a:latin typeface="Cambria Math" pitchFamily="18" charset="0"/>
                <a:cs typeface="Courier New" pitchFamily="49" charset="0"/>
              </a:rPr>
              <a:t>|V|-1</a:t>
            </a:r>
          </a:p>
          <a:p>
            <a:r>
              <a:rPr lang="en-US" sz="2400" dirty="0">
                <a:cs typeface="Courier New" pitchFamily="49" charset="0"/>
              </a:rPr>
              <a:t>An array of length </a:t>
            </a:r>
            <a:r>
              <a:rPr lang="en-US" sz="2400" dirty="0">
                <a:latin typeface="Cambria Math" pitchFamily="18" charset="0"/>
                <a:cs typeface="Courier New" pitchFamily="49" charset="0"/>
              </a:rPr>
              <a:t>|V|</a:t>
            </a:r>
            <a:r>
              <a:rPr lang="en-US" sz="2400" dirty="0">
                <a:cs typeface="Courier New" pitchFamily="49" charset="0"/>
              </a:rPr>
              <a:t> in which each entry stores </a:t>
            </a:r>
            <a:r>
              <a:rPr lang="en-US" sz="2400" dirty="0" smtClean="0">
                <a:cs typeface="Courier New" pitchFamily="49" charset="0"/>
              </a:rPr>
              <a:t>a </a:t>
            </a:r>
            <a:r>
              <a:rPr lang="en-US" sz="2400" dirty="0">
                <a:cs typeface="Courier New" pitchFamily="49" charset="0"/>
              </a:rPr>
              <a:t>list of all adjacent vertices (e.g., linked list) </a:t>
            </a:r>
            <a:endParaRPr lang="en-US" sz="2400" dirty="0" smtClean="0">
              <a:cs typeface="Courier New" pitchFamily="49" charset="0"/>
            </a:endParaRPr>
          </a:p>
          <a:p>
            <a:r>
              <a:rPr lang="en-US" sz="2400" dirty="0" smtClean="0">
                <a:cs typeface="Courier New" pitchFamily="49" charset="0"/>
              </a:rPr>
              <a:t>This example is again for a directed graph</a:t>
            </a:r>
            <a:endParaRPr lang="en-US" sz="2400" dirty="0">
              <a:cs typeface="Courier New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7" name="Group 3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182687" y="3138487"/>
            <a:ext cx="2941638" cy="1817688"/>
            <a:chOff x="536" y="1747"/>
            <a:chExt cx="1853" cy="1145"/>
          </a:xfrm>
        </p:grpSpPr>
        <p:sp>
          <p:nvSpPr>
            <p:cNvPr id="8" name="Oval 34"/>
            <p:cNvSpPr>
              <a:spLocks noChangeAspect="1"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54" y="2285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" name="Text Box 35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36" y="2093"/>
              <a:ext cx="22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A</a:t>
              </a:r>
              <a:endParaRPr lang="en-US" sz="2000" dirty="0"/>
            </a:p>
          </p:txBody>
        </p:sp>
        <p:sp>
          <p:nvSpPr>
            <p:cNvPr id="10" name="Oval 36"/>
            <p:cNvSpPr>
              <a:spLocks noChangeAspect="1"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470" y="2572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1" name="Text Box 37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632" y="2640"/>
              <a:ext cx="22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8000"/>
                  </a:solidFill>
                </a:rPr>
                <a:t>B</a:t>
              </a:r>
              <a:endParaRPr lang="en-US" sz="2000" dirty="0"/>
            </a:p>
          </p:txBody>
        </p:sp>
        <p:sp>
          <p:nvSpPr>
            <p:cNvPr id="12" name="Oval 38"/>
            <p:cNvSpPr>
              <a:spLocks noChangeAspect="1"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010" y="2141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13" name="Text Box 39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160" y="2189"/>
              <a:ext cx="22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C</a:t>
              </a:r>
              <a:endParaRPr lang="en-US" sz="2000" dirty="0"/>
            </a:p>
          </p:txBody>
        </p:sp>
        <p:cxnSp>
          <p:nvCxnSpPr>
            <p:cNvPr id="14" name="AutoShape 40"/>
            <p:cNvCxnSpPr>
              <a:cxnSpLocks noChangeShapeType="1"/>
              <a:stCxn id="12" idx="4"/>
              <a:endCxn id="10" idx="6"/>
            </p:cNvCxnSpPr>
            <p:nvPr>
              <p:custDataLst>
                <p:tags r:id="rId32"/>
              </p:custDataLst>
            </p:nvPr>
          </p:nvCxnSpPr>
          <p:spPr bwMode="auto">
            <a:xfrm rot="5400000">
              <a:off x="1712" y="2273"/>
              <a:ext cx="334" cy="44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" name="AutoShape 41"/>
            <p:cNvCxnSpPr>
              <a:cxnSpLocks noChangeShapeType="1"/>
              <a:stCxn id="10" idx="2"/>
              <a:endCxn id="8" idx="4"/>
            </p:cNvCxnSpPr>
            <p:nvPr>
              <p:custDataLst>
                <p:tags r:id="rId33"/>
              </p:custDataLst>
            </p:nvPr>
          </p:nvCxnSpPr>
          <p:spPr bwMode="auto">
            <a:xfrm rot="10800000">
              <a:off x="844" y="2471"/>
              <a:ext cx="620" cy="19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6" name="AutoShape 42"/>
            <p:cNvCxnSpPr>
              <a:cxnSpLocks noChangeShapeType="1"/>
              <a:stCxn id="8" idx="6"/>
              <a:endCxn id="10" idx="0"/>
            </p:cNvCxnSpPr>
            <p:nvPr>
              <p:custDataLst>
                <p:tags r:id="rId34"/>
              </p:custDataLst>
            </p:nvPr>
          </p:nvCxnSpPr>
          <p:spPr bwMode="auto">
            <a:xfrm>
              <a:off x="940" y="2375"/>
              <a:ext cx="620" cy="19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7" name="Oval 43"/>
            <p:cNvSpPr>
              <a:spLocks noChangeAspect="1"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344" y="1949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18" name="AutoShape 44"/>
            <p:cNvCxnSpPr>
              <a:cxnSpLocks noChangeShapeType="1"/>
              <a:stCxn id="12" idx="1"/>
            </p:cNvCxnSpPr>
            <p:nvPr>
              <p:custDataLst>
                <p:tags r:id="rId36"/>
              </p:custDataLst>
            </p:nvPr>
          </p:nvCxnSpPr>
          <p:spPr bwMode="auto">
            <a:xfrm rot="5400000" flipH="1">
              <a:off x="1728" y="1851"/>
              <a:ext cx="115" cy="5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9" name="Text Box 45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440" y="1747"/>
              <a:ext cx="24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00FF"/>
                  </a:solidFill>
                </a:rPr>
                <a:t>D</a:t>
              </a:r>
            </a:p>
          </p:txBody>
        </p:sp>
      </p:grpSp>
      <p:sp>
        <p:nvSpPr>
          <p:cNvPr id="64" name="Rectangle 1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15025" y="4593814"/>
            <a:ext cx="804862" cy="658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5" name="Rectangle 1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15025" y="3276600"/>
            <a:ext cx="804862" cy="658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6" name="Text Box 4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44066" y="3405951"/>
            <a:ext cx="3946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7" name="Text Box 4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44066" y="4065146"/>
            <a:ext cx="396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9900"/>
                </a:solidFill>
              </a:rPr>
              <a:t>B</a:t>
            </a:r>
          </a:p>
        </p:txBody>
      </p:sp>
      <p:sp>
        <p:nvSpPr>
          <p:cNvPr id="68" name="Text Box 4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44066" y="4723165"/>
            <a:ext cx="3994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69" name="Text Box 4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4066" y="5381978"/>
            <a:ext cx="421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FF"/>
                </a:solidFill>
              </a:rPr>
              <a:t>D</a:t>
            </a:r>
          </a:p>
        </p:txBody>
      </p:sp>
      <p:cxnSp>
        <p:nvCxnSpPr>
          <p:cNvPr id="70" name="AutoShape 9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6400800" y="3606006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71" name="Group 70"/>
          <p:cNvGrpSpPr/>
          <p:nvPr/>
        </p:nvGrpSpPr>
        <p:grpSpPr>
          <a:xfrm>
            <a:off x="6934200" y="3453606"/>
            <a:ext cx="609600" cy="304800"/>
            <a:chOff x="6934200" y="3453606"/>
            <a:chExt cx="609600" cy="304800"/>
          </a:xfrm>
        </p:grpSpPr>
        <p:sp>
          <p:nvSpPr>
            <p:cNvPr id="90" name="Rectangle 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934200" y="34536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rgbClr val="009900"/>
                  </a:solidFill>
                </a:rPr>
                <a:t>B</a:t>
              </a:r>
              <a:r>
                <a:rPr lang="en-US" sz="2000" dirty="0" smtClean="0">
                  <a:solidFill>
                    <a:schemeClr val="tx1"/>
                  </a:solidFill>
                </a:rPr>
                <a:t>	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 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086600" y="3453606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2" name="Rectangle 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239000" y="34536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smtClean="0"/>
                <a:t>/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934200" y="4112801"/>
            <a:ext cx="609600" cy="304800"/>
            <a:chOff x="7010400" y="4112801"/>
            <a:chExt cx="609600" cy="304800"/>
          </a:xfrm>
        </p:grpSpPr>
        <p:sp>
          <p:nvSpPr>
            <p:cNvPr id="87" name="Rectangle 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010400" y="411280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A</a:t>
              </a:r>
              <a:r>
                <a:rPr lang="en-US" sz="2000" dirty="0" smtClean="0">
                  <a:solidFill>
                    <a:schemeClr val="tx1"/>
                  </a:solidFill>
                </a:rPr>
                <a:t>	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8" name="Rectangle 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162800" y="4112801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89" name="Rectangle 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315200" y="411280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smtClean="0"/>
                <a:t>/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84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921978" y="477082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009900"/>
                </a:solidFill>
              </a:rPr>
              <a:t>B</a:t>
            </a:r>
            <a:r>
              <a:rPr lang="en-US" sz="2000" dirty="0" smtClean="0">
                <a:solidFill>
                  <a:schemeClr val="tx1"/>
                </a:solidFill>
              </a:rPr>
              <a:t>	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5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074378" y="477082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6" name="Rectangle 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226778" y="477082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000" dirty="0" smtClean="0"/>
              <a:t>/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4" name="Rectangle 1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15025" y="3935795"/>
            <a:ext cx="804862" cy="658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5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915025" y="5252627"/>
            <a:ext cx="804862" cy="658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/>
              <a:t>/</a:t>
            </a:r>
            <a:endParaRPr lang="en-US" sz="2400" dirty="0"/>
          </a:p>
        </p:txBody>
      </p:sp>
      <p:cxnSp>
        <p:nvCxnSpPr>
          <p:cNvPr id="76" name="AutoShape 9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>
            <a:off x="6400800" y="4922426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7" name="AutoShape 9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>
            <a:off x="6400800" y="4265201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79" name="Group 78"/>
          <p:cNvGrpSpPr/>
          <p:nvPr/>
        </p:nvGrpSpPr>
        <p:grpSpPr>
          <a:xfrm>
            <a:off x="6934200" y="4770820"/>
            <a:ext cx="609600" cy="304800"/>
            <a:chOff x="7086600" y="4770820"/>
            <a:chExt cx="609600" cy="304800"/>
          </a:xfrm>
        </p:grpSpPr>
        <p:sp>
          <p:nvSpPr>
            <p:cNvPr id="81" name="Rectangle 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86600" y="477082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rgbClr val="FF00FF"/>
                  </a:solidFill>
                </a:rPr>
                <a:t>D</a:t>
              </a:r>
              <a:r>
                <a:rPr lang="en-US" sz="2000" dirty="0" smtClean="0">
                  <a:solidFill>
                    <a:schemeClr val="tx1"/>
                  </a:solidFill>
                </a:rPr>
                <a:t>	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239000" y="477082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83" name="Rectangle 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391400" y="477082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80" name="AutoShape 9"/>
          <p:cNvCxnSpPr>
            <a:cxnSpLocks noChangeShapeType="1"/>
          </p:cNvCxnSpPr>
          <p:nvPr>
            <p:custDataLst>
              <p:tags r:id="rId16"/>
            </p:custDataLst>
          </p:nvPr>
        </p:nvCxnSpPr>
        <p:spPr bwMode="auto">
          <a:xfrm>
            <a:off x="7391400" y="493986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17333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#2</a:t>
            </a:r>
          </a:p>
        </p:txBody>
      </p:sp>
      <p:sp>
        <p:nvSpPr>
          <p:cNvPr id="6042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3604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400" y="1284288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2579688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/>
              <a:t>C</a:t>
            </a:r>
          </a:p>
        </p:txBody>
      </p:sp>
      <p:sp>
        <p:nvSpPr>
          <p:cNvPr id="60423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09800" y="23510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D</a:t>
            </a:r>
          </a:p>
        </p:txBody>
      </p:sp>
      <p:sp>
        <p:nvSpPr>
          <p:cNvPr id="11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0" y="34290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/>
              <a:t>F</a:t>
            </a:r>
          </a:p>
        </p:txBody>
      </p:sp>
      <p:sp>
        <p:nvSpPr>
          <p:cNvPr id="13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05200" y="19812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52800" y="29718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/>
              <a:t>G</a:t>
            </a:r>
          </a:p>
        </p:txBody>
      </p:sp>
      <p:cxnSp>
        <p:nvCxnSpPr>
          <p:cNvPr id="60427" name="AutoShape 24"/>
          <p:cNvCxnSpPr>
            <a:cxnSpLocks noChangeShapeType="1"/>
            <a:stCxn id="60420" idx="3"/>
            <a:endCxn id="9" idx="0"/>
          </p:cNvCxnSpPr>
          <p:nvPr>
            <p:custDataLst>
              <p:tags r:id="rId9"/>
            </p:custDataLst>
          </p:nvPr>
        </p:nvCxnSpPr>
        <p:spPr bwMode="auto">
          <a:xfrm flipH="1">
            <a:off x="800100" y="1695450"/>
            <a:ext cx="17463" cy="874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0428" name="AutoShape 26"/>
          <p:cNvCxnSpPr>
            <a:cxnSpLocks noChangeShapeType="1"/>
            <a:stCxn id="8" idx="2"/>
            <a:endCxn id="60420" idx="6"/>
          </p:cNvCxnSpPr>
          <p:nvPr>
            <p:custDataLst>
              <p:tags r:id="rId10"/>
            </p:custDataLst>
          </p:nvPr>
        </p:nvCxnSpPr>
        <p:spPr bwMode="auto">
          <a:xfrm rot="10800000" flipV="1">
            <a:off x="1143000" y="1474788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0429" name="AutoShape 32"/>
          <p:cNvCxnSpPr>
            <a:cxnSpLocks noChangeShapeType="1"/>
            <a:stCxn id="60423" idx="0"/>
            <a:endCxn id="8" idx="4"/>
          </p:cNvCxnSpPr>
          <p:nvPr>
            <p:custDataLst>
              <p:tags r:id="rId11"/>
            </p:custDataLst>
          </p:nvPr>
        </p:nvCxnSpPr>
        <p:spPr bwMode="auto">
          <a:xfrm rot="5400000" flipH="1" flipV="1">
            <a:off x="2171700" y="1893888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0430" name="Text Box 4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22325" y="103981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0431" name="Text Box 4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60432" name="Text Box 4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14600" y="9715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6</a:t>
            </a:r>
          </a:p>
        </p:txBody>
      </p:sp>
      <p:sp>
        <p:nvSpPr>
          <p:cNvPr id="60433" name="Text Box 4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447800" y="31242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7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60434" name="Text Box 4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04800" y="268446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2</a:t>
            </a:r>
          </a:p>
        </p:txBody>
      </p:sp>
      <p:sp>
        <p:nvSpPr>
          <p:cNvPr id="60435" name="Text Box 5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00263" y="205740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1</a:t>
            </a:r>
          </a:p>
        </p:txBody>
      </p:sp>
      <p:sp>
        <p:nvSpPr>
          <p:cNvPr id="60436" name="Text Box 5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657600" y="16764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2</a:t>
            </a:r>
          </a:p>
        </p:txBody>
      </p:sp>
      <p:sp>
        <p:nvSpPr>
          <p:cNvPr id="60437" name="Text Box 5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657600" y="28194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6</a:t>
            </a:r>
          </a:p>
        </p:txBody>
      </p:sp>
      <p:sp>
        <p:nvSpPr>
          <p:cNvPr id="60438" name="Text Box 5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600200" y="1133475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60439" name="Text Box 6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676400" y="17526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60440" name="Text Box 6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33400" y="19700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23"/>
            </p:custDataLst>
          </p:nvPr>
        </p:nvGraphicFramePr>
        <p:xfrm>
          <a:off x="4419600" y="29718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£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 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488" name="Text Box 6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38400" y="18859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cxnSp>
        <p:nvCxnSpPr>
          <p:cNvPr id="60489" name="AutoShape 26"/>
          <p:cNvCxnSpPr>
            <a:cxnSpLocks noChangeShapeType="1"/>
            <a:stCxn id="60420" idx="5"/>
            <a:endCxn id="60423" idx="1"/>
          </p:cNvCxnSpPr>
          <p:nvPr>
            <p:custDataLst>
              <p:tags r:id="rId25"/>
            </p:custDataLst>
          </p:nvPr>
        </p:nvCxnSpPr>
        <p:spPr bwMode="auto">
          <a:xfrm rot="16200000" flipH="1">
            <a:off x="1316038" y="1457325"/>
            <a:ext cx="720725" cy="1177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0490" name="AutoShape 26"/>
          <p:cNvCxnSpPr>
            <a:cxnSpLocks noChangeShapeType="1"/>
            <a:stCxn id="9" idx="6"/>
            <a:endCxn id="60423" idx="3"/>
          </p:cNvCxnSpPr>
          <p:nvPr>
            <p:custDataLst>
              <p:tags r:id="rId26"/>
            </p:custDataLst>
          </p:nvPr>
        </p:nvCxnSpPr>
        <p:spPr bwMode="auto">
          <a:xfrm flipV="1">
            <a:off x="990600" y="2676525"/>
            <a:ext cx="1274763" cy="93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0491" name="Text Box 6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287463" y="241935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60492" name="AutoShape 26"/>
          <p:cNvCxnSpPr>
            <a:cxnSpLocks noChangeShapeType="1"/>
            <a:stCxn id="60423" idx="6"/>
            <a:endCxn id="13" idx="3"/>
          </p:cNvCxnSpPr>
          <p:nvPr>
            <p:custDataLst>
              <p:tags r:id="rId28"/>
            </p:custDataLst>
          </p:nvPr>
        </p:nvCxnSpPr>
        <p:spPr bwMode="auto">
          <a:xfrm flipV="1">
            <a:off x="2590800" y="2306638"/>
            <a:ext cx="969963" cy="234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0493" name="Text Box 6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887663" y="211455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60494" name="AutoShape 32"/>
          <p:cNvCxnSpPr>
            <a:cxnSpLocks noChangeShapeType="1"/>
            <a:stCxn id="13" idx="1"/>
            <a:endCxn id="8" idx="6"/>
          </p:cNvCxnSpPr>
          <p:nvPr>
            <p:custDataLst>
              <p:tags r:id="rId30"/>
            </p:custDataLst>
          </p:nvPr>
        </p:nvCxnSpPr>
        <p:spPr bwMode="auto">
          <a:xfrm rot="16200000" flipV="1">
            <a:off x="2909094" y="1385094"/>
            <a:ext cx="561975" cy="741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0495" name="Text Box 6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116263" y="137160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60496" name="AutoShape 26"/>
          <p:cNvCxnSpPr>
            <a:cxnSpLocks noChangeShapeType="1"/>
            <a:stCxn id="9" idx="5"/>
            <a:endCxn id="11" idx="1"/>
          </p:cNvCxnSpPr>
          <p:nvPr>
            <p:custDataLst>
              <p:tags r:id="rId32"/>
            </p:custDataLst>
          </p:nvPr>
        </p:nvCxnSpPr>
        <p:spPr bwMode="auto">
          <a:xfrm rot="16200000" flipH="1">
            <a:off x="967582" y="2872581"/>
            <a:ext cx="579438" cy="644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0497" name="Text Box 6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982663" y="302895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cxnSp>
        <p:nvCxnSpPr>
          <p:cNvPr id="60498" name="AutoShape 32"/>
          <p:cNvCxnSpPr>
            <a:cxnSpLocks noChangeShapeType="1"/>
            <a:stCxn id="60423" idx="4"/>
            <a:endCxn id="11" idx="7"/>
          </p:cNvCxnSpPr>
          <p:nvPr>
            <p:custDataLst>
              <p:tags r:id="rId34"/>
            </p:custDataLst>
          </p:nvPr>
        </p:nvCxnSpPr>
        <p:spPr bwMode="auto">
          <a:xfrm rot="5400000">
            <a:off x="1748631" y="2832895"/>
            <a:ext cx="752475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0499" name="Text Box 6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828800" y="28956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60500" name="Text Box 63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963863" y="251460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cxnSp>
        <p:nvCxnSpPr>
          <p:cNvPr id="60501" name="AutoShape 26"/>
          <p:cNvCxnSpPr>
            <a:cxnSpLocks noChangeShapeType="1"/>
            <a:stCxn id="60423" idx="5"/>
            <a:endCxn id="14" idx="1"/>
          </p:cNvCxnSpPr>
          <p:nvPr>
            <p:custDataLst>
              <p:tags r:id="rId37"/>
            </p:custDataLst>
          </p:nvPr>
        </p:nvCxnSpPr>
        <p:spPr bwMode="auto">
          <a:xfrm rot="16200000" flipH="1">
            <a:off x="2796382" y="2415381"/>
            <a:ext cx="350838" cy="873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0502" name="AutoShape 26"/>
          <p:cNvCxnSpPr>
            <a:cxnSpLocks noChangeShapeType="1"/>
            <a:stCxn id="14" idx="0"/>
            <a:endCxn id="13" idx="4"/>
          </p:cNvCxnSpPr>
          <p:nvPr>
            <p:custDataLst>
              <p:tags r:id="rId38"/>
            </p:custDataLst>
          </p:nvPr>
        </p:nvCxnSpPr>
        <p:spPr bwMode="auto">
          <a:xfrm rot="5400000" flipH="1" flipV="1">
            <a:off x="3314700" y="25908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0503" name="Text Box 63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81400" y="24384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cxnSp>
        <p:nvCxnSpPr>
          <p:cNvPr id="60504" name="AutoShape 26"/>
          <p:cNvCxnSpPr>
            <a:cxnSpLocks noChangeShapeType="1"/>
            <a:stCxn id="11" idx="6"/>
            <a:endCxn id="14" idx="3"/>
          </p:cNvCxnSpPr>
          <p:nvPr>
            <p:custDataLst>
              <p:tags r:id="rId40"/>
            </p:custDataLst>
          </p:nvPr>
        </p:nvCxnSpPr>
        <p:spPr bwMode="auto">
          <a:xfrm flipV="1">
            <a:off x="1905000" y="3297238"/>
            <a:ext cx="1503363" cy="32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0505" name="Text Box 63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430463" y="312420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sp>
        <p:nvSpPr>
          <p:cNvPr id="45" name="TextBox 44"/>
          <p:cNvSpPr txBox="1"/>
          <p:nvPr>
            <p:custDataLst>
              <p:tags r:id="rId42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D</a:t>
            </a:r>
            <a:endParaRPr lang="en-US" sz="2000" b="0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83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#2</a:t>
            </a:r>
          </a:p>
        </p:txBody>
      </p:sp>
      <p:sp>
        <p:nvSpPr>
          <p:cNvPr id="62468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3604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400" y="1284288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/>
              <a:t>B</a:t>
            </a:r>
          </a:p>
        </p:txBody>
      </p:sp>
      <p:sp>
        <p:nvSpPr>
          <p:cNvPr id="62470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25796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62471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09800" y="23510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D</a:t>
            </a:r>
          </a:p>
        </p:txBody>
      </p:sp>
      <p:sp>
        <p:nvSpPr>
          <p:cNvPr id="11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0" y="34290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/>
              <a:t>F</a:t>
            </a:r>
          </a:p>
        </p:txBody>
      </p:sp>
      <p:sp>
        <p:nvSpPr>
          <p:cNvPr id="13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05200" y="19812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52800" y="29718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/>
              <a:t>G</a:t>
            </a:r>
          </a:p>
        </p:txBody>
      </p:sp>
      <p:cxnSp>
        <p:nvCxnSpPr>
          <p:cNvPr id="62475" name="AutoShape 24"/>
          <p:cNvCxnSpPr>
            <a:cxnSpLocks noChangeShapeType="1"/>
            <a:stCxn id="62468" idx="3"/>
            <a:endCxn id="62470" idx="0"/>
          </p:cNvCxnSpPr>
          <p:nvPr>
            <p:custDataLst>
              <p:tags r:id="rId9"/>
            </p:custDataLst>
          </p:nvPr>
        </p:nvCxnSpPr>
        <p:spPr bwMode="auto">
          <a:xfrm flipH="1">
            <a:off x="800100" y="1695450"/>
            <a:ext cx="17463" cy="874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2476" name="AutoShape 26"/>
          <p:cNvCxnSpPr>
            <a:cxnSpLocks noChangeShapeType="1"/>
            <a:stCxn id="8" idx="2"/>
            <a:endCxn id="62468" idx="6"/>
          </p:cNvCxnSpPr>
          <p:nvPr>
            <p:custDataLst>
              <p:tags r:id="rId10"/>
            </p:custDataLst>
          </p:nvPr>
        </p:nvCxnSpPr>
        <p:spPr bwMode="auto">
          <a:xfrm rot="10800000" flipV="1">
            <a:off x="1143000" y="1474788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2477" name="AutoShape 32"/>
          <p:cNvCxnSpPr>
            <a:cxnSpLocks noChangeShapeType="1"/>
            <a:stCxn id="62471" idx="0"/>
            <a:endCxn id="8" idx="4"/>
          </p:cNvCxnSpPr>
          <p:nvPr>
            <p:custDataLst>
              <p:tags r:id="rId11"/>
            </p:custDataLst>
          </p:nvPr>
        </p:nvCxnSpPr>
        <p:spPr bwMode="auto">
          <a:xfrm rot="5400000" flipH="1" flipV="1">
            <a:off x="2171700" y="1893888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2478" name="Text Box 4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22325" y="103981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2479" name="Text Box 4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62480" name="Text Box 4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14600" y="9715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6</a:t>
            </a:r>
          </a:p>
        </p:txBody>
      </p:sp>
      <p:sp>
        <p:nvSpPr>
          <p:cNvPr id="62481" name="Text Box 4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447800" y="31242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4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62482" name="Text Box 4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04800" y="268446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2</a:t>
            </a:r>
          </a:p>
        </p:txBody>
      </p:sp>
      <p:sp>
        <p:nvSpPr>
          <p:cNvPr id="62483" name="Text Box 5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00263" y="205740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1</a:t>
            </a:r>
          </a:p>
        </p:txBody>
      </p:sp>
      <p:sp>
        <p:nvSpPr>
          <p:cNvPr id="62484" name="Text Box 5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657600" y="16764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2</a:t>
            </a:r>
          </a:p>
        </p:txBody>
      </p:sp>
      <p:sp>
        <p:nvSpPr>
          <p:cNvPr id="62485" name="Text Box 5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657600" y="28194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6</a:t>
            </a:r>
          </a:p>
        </p:txBody>
      </p:sp>
      <p:sp>
        <p:nvSpPr>
          <p:cNvPr id="62486" name="Text Box 5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600200" y="1133475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62487" name="Text Box 6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676400" y="17526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62488" name="Text Box 6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33400" y="19700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23"/>
            </p:custDataLst>
          </p:nvPr>
        </p:nvGraphicFramePr>
        <p:xfrm>
          <a:off x="4419600" y="29718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Symbol"/>
                        </a:rPr>
                        <a:t> 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536" name="Text Box 6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38400" y="18859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cxnSp>
        <p:nvCxnSpPr>
          <p:cNvPr id="62537" name="AutoShape 26"/>
          <p:cNvCxnSpPr>
            <a:cxnSpLocks noChangeShapeType="1"/>
            <a:stCxn id="62468" idx="5"/>
            <a:endCxn id="62471" idx="1"/>
          </p:cNvCxnSpPr>
          <p:nvPr>
            <p:custDataLst>
              <p:tags r:id="rId25"/>
            </p:custDataLst>
          </p:nvPr>
        </p:nvCxnSpPr>
        <p:spPr bwMode="auto">
          <a:xfrm rot="16200000" flipH="1">
            <a:off x="1316038" y="1457325"/>
            <a:ext cx="720725" cy="1177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2538" name="AutoShape 26"/>
          <p:cNvCxnSpPr>
            <a:cxnSpLocks noChangeShapeType="1"/>
            <a:stCxn id="62470" idx="6"/>
            <a:endCxn id="62471" idx="3"/>
          </p:cNvCxnSpPr>
          <p:nvPr>
            <p:custDataLst>
              <p:tags r:id="rId26"/>
            </p:custDataLst>
          </p:nvPr>
        </p:nvCxnSpPr>
        <p:spPr bwMode="auto">
          <a:xfrm flipV="1">
            <a:off x="990600" y="2676525"/>
            <a:ext cx="1274763" cy="93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2539" name="Text Box 6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287463" y="241935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62540" name="AutoShape 26"/>
          <p:cNvCxnSpPr>
            <a:cxnSpLocks noChangeShapeType="1"/>
            <a:stCxn id="62471" idx="6"/>
            <a:endCxn id="13" idx="3"/>
          </p:cNvCxnSpPr>
          <p:nvPr>
            <p:custDataLst>
              <p:tags r:id="rId28"/>
            </p:custDataLst>
          </p:nvPr>
        </p:nvCxnSpPr>
        <p:spPr bwMode="auto">
          <a:xfrm flipV="1">
            <a:off x="2590800" y="2306638"/>
            <a:ext cx="969963" cy="234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2541" name="Text Box 6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887663" y="211455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62542" name="AutoShape 32"/>
          <p:cNvCxnSpPr>
            <a:cxnSpLocks noChangeShapeType="1"/>
            <a:stCxn id="13" idx="1"/>
            <a:endCxn id="8" idx="6"/>
          </p:cNvCxnSpPr>
          <p:nvPr>
            <p:custDataLst>
              <p:tags r:id="rId30"/>
            </p:custDataLst>
          </p:nvPr>
        </p:nvCxnSpPr>
        <p:spPr bwMode="auto">
          <a:xfrm rot="16200000" flipV="1">
            <a:off x="2909094" y="1385094"/>
            <a:ext cx="561975" cy="741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2543" name="Text Box 6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116263" y="137160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62544" name="AutoShape 26"/>
          <p:cNvCxnSpPr>
            <a:cxnSpLocks noChangeShapeType="1"/>
            <a:stCxn id="62470" idx="5"/>
            <a:endCxn id="11" idx="1"/>
          </p:cNvCxnSpPr>
          <p:nvPr>
            <p:custDataLst>
              <p:tags r:id="rId32"/>
            </p:custDataLst>
          </p:nvPr>
        </p:nvCxnSpPr>
        <p:spPr bwMode="auto">
          <a:xfrm rot="16200000" flipH="1">
            <a:off x="967582" y="2872581"/>
            <a:ext cx="579438" cy="644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2545" name="Text Box 6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982663" y="302895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cxnSp>
        <p:nvCxnSpPr>
          <p:cNvPr id="62546" name="AutoShape 32"/>
          <p:cNvCxnSpPr>
            <a:cxnSpLocks noChangeShapeType="1"/>
            <a:stCxn id="62471" idx="4"/>
            <a:endCxn id="11" idx="7"/>
          </p:cNvCxnSpPr>
          <p:nvPr>
            <p:custDataLst>
              <p:tags r:id="rId34"/>
            </p:custDataLst>
          </p:nvPr>
        </p:nvCxnSpPr>
        <p:spPr bwMode="auto">
          <a:xfrm rot="5400000">
            <a:off x="1748631" y="2832895"/>
            <a:ext cx="752475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2547" name="Text Box 6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828800" y="28956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62548" name="Text Box 63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963863" y="251460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cxnSp>
        <p:nvCxnSpPr>
          <p:cNvPr id="62549" name="AutoShape 26"/>
          <p:cNvCxnSpPr>
            <a:cxnSpLocks noChangeShapeType="1"/>
            <a:stCxn id="62471" idx="5"/>
            <a:endCxn id="14" idx="1"/>
          </p:cNvCxnSpPr>
          <p:nvPr>
            <p:custDataLst>
              <p:tags r:id="rId37"/>
            </p:custDataLst>
          </p:nvPr>
        </p:nvCxnSpPr>
        <p:spPr bwMode="auto">
          <a:xfrm rot="16200000" flipH="1">
            <a:off x="2796382" y="2415381"/>
            <a:ext cx="350838" cy="873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2550" name="AutoShape 26"/>
          <p:cNvCxnSpPr>
            <a:cxnSpLocks noChangeShapeType="1"/>
            <a:stCxn id="14" idx="0"/>
            <a:endCxn id="13" idx="4"/>
          </p:cNvCxnSpPr>
          <p:nvPr>
            <p:custDataLst>
              <p:tags r:id="rId38"/>
            </p:custDataLst>
          </p:nvPr>
        </p:nvCxnSpPr>
        <p:spPr bwMode="auto">
          <a:xfrm rot="5400000" flipH="1" flipV="1">
            <a:off x="3314700" y="25908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2551" name="Text Box 63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81400" y="24384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cxnSp>
        <p:nvCxnSpPr>
          <p:cNvPr id="62552" name="AutoShape 26"/>
          <p:cNvCxnSpPr>
            <a:cxnSpLocks noChangeShapeType="1"/>
            <a:stCxn id="11" idx="6"/>
            <a:endCxn id="14" idx="3"/>
          </p:cNvCxnSpPr>
          <p:nvPr>
            <p:custDataLst>
              <p:tags r:id="rId40"/>
            </p:custDataLst>
          </p:nvPr>
        </p:nvCxnSpPr>
        <p:spPr bwMode="auto">
          <a:xfrm flipV="1">
            <a:off x="1905000" y="3297238"/>
            <a:ext cx="1503363" cy="32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2553" name="Text Box 63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430463" y="312420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sp>
        <p:nvSpPr>
          <p:cNvPr id="45" name="TextBox 44"/>
          <p:cNvSpPr txBox="1"/>
          <p:nvPr>
            <p:custDataLst>
              <p:tags r:id="rId42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D, C</a:t>
            </a:r>
            <a:endParaRPr lang="en-US" sz="2000" b="0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46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#2</a:t>
            </a:r>
          </a:p>
        </p:txBody>
      </p:sp>
      <p:sp>
        <p:nvSpPr>
          <p:cNvPr id="64516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3604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400" y="1284288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/>
              <a:t>B</a:t>
            </a:r>
          </a:p>
        </p:txBody>
      </p:sp>
      <p:sp>
        <p:nvSpPr>
          <p:cNvPr id="64518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25796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64519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09800" y="23510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D</a:t>
            </a:r>
          </a:p>
        </p:txBody>
      </p:sp>
      <p:sp>
        <p:nvSpPr>
          <p:cNvPr id="11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0" y="34290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/>
              <a:t>F</a:t>
            </a:r>
          </a:p>
        </p:txBody>
      </p:sp>
      <p:sp>
        <p:nvSpPr>
          <p:cNvPr id="64521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05200" y="198120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52800" y="29718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/>
              <a:t>G</a:t>
            </a:r>
          </a:p>
        </p:txBody>
      </p:sp>
      <p:cxnSp>
        <p:nvCxnSpPr>
          <p:cNvPr id="64523" name="AutoShape 24"/>
          <p:cNvCxnSpPr>
            <a:cxnSpLocks noChangeShapeType="1"/>
            <a:stCxn id="64516" idx="3"/>
            <a:endCxn id="64518" idx="0"/>
          </p:cNvCxnSpPr>
          <p:nvPr>
            <p:custDataLst>
              <p:tags r:id="rId9"/>
            </p:custDataLst>
          </p:nvPr>
        </p:nvCxnSpPr>
        <p:spPr bwMode="auto">
          <a:xfrm flipH="1">
            <a:off x="800100" y="1695450"/>
            <a:ext cx="17463" cy="874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4524" name="AutoShape 26"/>
          <p:cNvCxnSpPr>
            <a:cxnSpLocks noChangeShapeType="1"/>
            <a:stCxn id="8" idx="2"/>
            <a:endCxn id="64516" idx="6"/>
          </p:cNvCxnSpPr>
          <p:nvPr>
            <p:custDataLst>
              <p:tags r:id="rId10"/>
            </p:custDataLst>
          </p:nvPr>
        </p:nvCxnSpPr>
        <p:spPr bwMode="auto">
          <a:xfrm rot="10800000" flipV="1">
            <a:off x="1143000" y="1474788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4525" name="AutoShape 32"/>
          <p:cNvCxnSpPr>
            <a:cxnSpLocks noChangeShapeType="1"/>
            <a:stCxn id="64519" idx="0"/>
            <a:endCxn id="8" idx="4"/>
          </p:cNvCxnSpPr>
          <p:nvPr>
            <p:custDataLst>
              <p:tags r:id="rId11"/>
            </p:custDataLst>
          </p:nvPr>
        </p:nvCxnSpPr>
        <p:spPr bwMode="auto">
          <a:xfrm rot="5400000" flipH="1" flipV="1">
            <a:off x="2171700" y="1893888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4526" name="Text Box 4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22325" y="103981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4527" name="Text Box 4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64528" name="Text Box 4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14600" y="9715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3</a:t>
            </a:r>
          </a:p>
        </p:txBody>
      </p:sp>
      <p:sp>
        <p:nvSpPr>
          <p:cNvPr id="64529" name="Text Box 4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447800" y="31242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4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64530" name="Text Box 4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04800" y="268446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2</a:t>
            </a:r>
          </a:p>
        </p:txBody>
      </p:sp>
      <p:sp>
        <p:nvSpPr>
          <p:cNvPr id="64531" name="Text Box 5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00263" y="205740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1</a:t>
            </a:r>
          </a:p>
        </p:txBody>
      </p:sp>
      <p:sp>
        <p:nvSpPr>
          <p:cNvPr id="64532" name="Text Box 5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657600" y="16764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2</a:t>
            </a:r>
          </a:p>
        </p:txBody>
      </p:sp>
      <p:sp>
        <p:nvSpPr>
          <p:cNvPr id="64533" name="Text Box 5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657600" y="28194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6</a:t>
            </a:r>
          </a:p>
        </p:txBody>
      </p:sp>
      <p:sp>
        <p:nvSpPr>
          <p:cNvPr id="64534" name="Text Box 5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600200" y="1133475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64535" name="Text Box 6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676400" y="17526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64536" name="Text Box 6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33400" y="19700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23"/>
            </p:custDataLst>
          </p:nvPr>
        </p:nvGraphicFramePr>
        <p:xfrm>
          <a:off x="4419600" y="29718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Symbol"/>
                        </a:rPr>
                        <a:t> 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584" name="Text Box 6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38400" y="18859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cxnSp>
        <p:nvCxnSpPr>
          <p:cNvPr id="64585" name="AutoShape 26"/>
          <p:cNvCxnSpPr>
            <a:cxnSpLocks noChangeShapeType="1"/>
            <a:stCxn id="64516" idx="5"/>
            <a:endCxn id="64519" idx="1"/>
          </p:cNvCxnSpPr>
          <p:nvPr>
            <p:custDataLst>
              <p:tags r:id="rId25"/>
            </p:custDataLst>
          </p:nvPr>
        </p:nvCxnSpPr>
        <p:spPr bwMode="auto">
          <a:xfrm rot="16200000" flipH="1">
            <a:off x="1316038" y="1457325"/>
            <a:ext cx="720725" cy="1177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4586" name="AutoShape 26"/>
          <p:cNvCxnSpPr>
            <a:cxnSpLocks noChangeShapeType="1"/>
            <a:stCxn id="64518" idx="6"/>
            <a:endCxn id="64519" idx="3"/>
          </p:cNvCxnSpPr>
          <p:nvPr>
            <p:custDataLst>
              <p:tags r:id="rId26"/>
            </p:custDataLst>
          </p:nvPr>
        </p:nvCxnSpPr>
        <p:spPr bwMode="auto">
          <a:xfrm flipV="1">
            <a:off x="990600" y="2676525"/>
            <a:ext cx="1274763" cy="93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4587" name="Text Box 6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287463" y="241935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64588" name="AutoShape 26"/>
          <p:cNvCxnSpPr>
            <a:cxnSpLocks noChangeShapeType="1"/>
            <a:stCxn id="64519" idx="6"/>
            <a:endCxn id="64521" idx="3"/>
          </p:cNvCxnSpPr>
          <p:nvPr>
            <p:custDataLst>
              <p:tags r:id="rId28"/>
            </p:custDataLst>
          </p:nvPr>
        </p:nvCxnSpPr>
        <p:spPr bwMode="auto">
          <a:xfrm flipV="1">
            <a:off x="2590800" y="2306638"/>
            <a:ext cx="969963" cy="234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4589" name="Text Box 6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887663" y="211455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64590" name="AutoShape 32"/>
          <p:cNvCxnSpPr>
            <a:cxnSpLocks noChangeShapeType="1"/>
            <a:stCxn id="64521" idx="1"/>
            <a:endCxn id="8" idx="6"/>
          </p:cNvCxnSpPr>
          <p:nvPr>
            <p:custDataLst>
              <p:tags r:id="rId30"/>
            </p:custDataLst>
          </p:nvPr>
        </p:nvCxnSpPr>
        <p:spPr bwMode="auto">
          <a:xfrm rot="16200000" flipV="1">
            <a:off x="2909094" y="1385094"/>
            <a:ext cx="561975" cy="741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4591" name="Text Box 6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116263" y="137160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64592" name="AutoShape 26"/>
          <p:cNvCxnSpPr>
            <a:cxnSpLocks noChangeShapeType="1"/>
            <a:stCxn id="64518" idx="5"/>
            <a:endCxn id="11" idx="1"/>
          </p:cNvCxnSpPr>
          <p:nvPr>
            <p:custDataLst>
              <p:tags r:id="rId32"/>
            </p:custDataLst>
          </p:nvPr>
        </p:nvCxnSpPr>
        <p:spPr bwMode="auto">
          <a:xfrm rot="16200000" flipH="1">
            <a:off x="967582" y="2872581"/>
            <a:ext cx="579438" cy="644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4593" name="Text Box 6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982663" y="302895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cxnSp>
        <p:nvCxnSpPr>
          <p:cNvPr id="64594" name="AutoShape 32"/>
          <p:cNvCxnSpPr>
            <a:cxnSpLocks noChangeShapeType="1"/>
            <a:stCxn id="64519" idx="4"/>
            <a:endCxn id="11" idx="7"/>
          </p:cNvCxnSpPr>
          <p:nvPr>
            <p:custDataLst>
              <p:tags r:id="rId34"/>
            </p:custDataLst>
          </p:nvPr>
        </p:nvCxnSpPr>
        <p:spPr bwMode="auto">
          <a:xfrm rot="5400000">
            <a:off x="1748631" y="2832895"/>
            <a:ext cx="752475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4595" name="Text Box 6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828800" y="28956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64596" name="Text Box 63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963863" y="251460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cxnSp>
        <p:nvCxnSpPr>
          <p:cNvPr id="64597" name="AutoShape 26"/>
          <p:cNvCxnSpPr>
            <a:cxnSpLocks noChangeShapeType="1"/>
            <a:stCxn id="64519" idx="5"/>
            <a:endCxn id="14" idx="1"/>
          </p:cNvCxnSpPr>
          <p:nvPr>
            <p:custDataLst>
              <p:tags r:id="rId37"/>
            </p:custDataLst>
          </p:nvPr>
        </p:nvCxnSpPr>
        <p:spPr bwMode="auto">
          <a:xfrm rot="16200000" flipH="1">
            <a:off x="2796382" y="2415381"/>
            <a:ext cx="350838" cy="873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4598" name="AutoShape 26"/>
          <p:cNvCxnSpPr>
            <a:cxnSpLocks noChangeShapeType="1"/>
            <a:stCxn id="14" idx="0"/>
            <a:endCxn id="64521" idx="4"/>
          </p:cNvCxnSpPr>
          <p:nvPr>
            <p:custDataLst>
              <p:tags r:id="rId38"/>
            </p:custDataLst>
          </p:nvPr>
        </p:nvCxnSpPr>
        <p:spPr bwMode="auto">
          <a:xfrm rot="5400000" flipH="1" flipV="1">
            <a:off x="3314700" y="25908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4599" name="Text Box 63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81400" y="24384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cxnSp>
        <p:nvCxnSpPr>
          <p:cNvPr id="64600" name="AutoShape 26"/>
          <p:cNvCxnSpPr>
            <a:cxnSpLocks noChangeShapeType="1"/>
            <a:stCxn id="11" idx="6"/>
            <a:endCxn id="14" idx="3"/>
          </p:cNvCxnSpPr>
          <p:nvPr>
            <p:custDataLst>
              <p:tags r:id="rId40"/>
            </p:custDataLst>
          </p:nvPr>
        </p:nvCxnSpPr>
        <p:spPr bwMode="auto">
          <a:xfrm flipV="1">
            <a:off x="1905000" y="3297238"/>
            <a:ext cx="1503363" cy="32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4601" name="Text Box 63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430463" y="312420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sp>
        <p:nvSpPr>
          <p:cNvPr id="45" name="TextBox 44"/>
          <p:cNvSpPr txBox="1"/>
          <p:nvPr>
            <p:custDataLst>
              <p:tags r:id="rId42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D, C, E</a:t>
            </a:r>
            <a:endParaRPr lang="en-US" sz="2000" b="0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1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#2</a:t>
            </a:r>
          </a:p>
        </p:txBody>
      </p:sp>
      <p:sp>
        <p:nvSpPr>
          <p:cNvPr id="66564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3604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66565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400" y="12842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66566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25796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66567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09800" y="23510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D</a:t>
            </a:r>
          </a:p>
        </p:txBody>
      </p:sp>
      <p:sp>
        <p:nvSpPr>
          <p:cNvPr id="11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0" y="34290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/>
              <a:t>F</a:t>
            </a:r>
          </a:p>
        </p:txBody>
      </p:sp>
      <p:sp>
        <p:nvSpPr>
          <p:cNvPr id="66569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05200" y="198120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52800" y="29718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/>
              <a:t>G</a:t>
            </a:r>
          </a:p>
        </p:txBody>
      </p:sp>
      <p:cxnSp>
        <p:nvCxnSpPr>
          <p:cNvPr id="66571" name="AutoShape 24"/>
          <p:cNvCxnSpPr>
            <a:cxnSpLocks noChangeShapeType="1"/>
            <a:stCxn id="66564" idx="3"/>
            <a:endCxn id="66566" idx="0"/>
          </p:cNvCxnSpPr>
          <p:nvPr>
            <p:custDataLst>
              <p:tags r:id="rId9"/>
            </p:custDataLst>
          </p:nvPr>
        </p:nvCxnSpPr>
        <p:spPr bwMode="auto">
          <a:xfrm flipH="1">
            <a:off x="800100" y="1695450"/>
            <a:ext cx="17463" cy="874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6572" name="AutoShape 26"/>
          <p:cNvCxnSpPr>
            <a:cxnSpLocks noChangeShapeType="1"/>
            <a:stCxn id="66565" idx="2"/>
            <a:endCxn id="66564" idx="6"/>
          </p:cNvCxnSpPr>
          <p:nvPr>
            <p:custDataLst>
              <p:tags r:id="rId10"/>
            </p:custDataLst>
          </p:nvPr>
        </p:nvCxnSpPr>
        <p:spPr bwMode="auto">
          <a:xfrm rot="10800000" flipV="1">
            <a:off x="1143000" y="1474788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6573" name="AutoShape 32"/>
          <p:cNvCxnSpPr>
            <a:cxnSpLocks noChangeShapeType="1"/>
            <a:stCxn id="66567" idx="0"/>
            <a:endCxn id="66565" idx="4"/>
          </p:cNvCxnSpPr>
          <p:nvPr>
            <p:custDataLst>
              <p:tags r:id="rId11"/>
            </p:custDataLst>
          </p:nvPr>
        </p:nvCxnSpPr>
        <p:spPr bwMode="auto">
          <a:xfrm rot="5400000" flipH="1" flipV="1">
            <a:off x="2171700" y="1893888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6574" name="Text Box 4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22325" y="103981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6575" name="Text Box 4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66576" name="Text Box 4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14600" y="9715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3</a:t>
            </a:r>
          </a:p>
        </p:txBody>
      </p:sp>
      <p:sp>
        <p:nvSpPr>
          <p:cNvPr id="66577" name="Text Box 4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447800" y="31242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4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66578" name="Text Box 4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04800" y="268446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2</a:t>
            </a:r>
          </a:p>
        </p:txBody>
      </p:sp>
      <p:sp>
        <p:nvSpPr>
          <p:cNvPr id="66579" name="Text Box 5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00263" y="205740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1</a:t>
            </a:r>
          </a:p>
        </p:txBody>
      </p:sp>
      <p:sp>
        <p:nvSpPr>
          <p:cNvPr id="66580" name="Text Box 5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657600" y="16764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2</a:t>
            </a:r>
          </a:p>
        </p:txBody>
      </p:sp>
      <p:sp>
        <p:nvSpPr>
          <p:cNvPr id="66581" name="Text Box 5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657600" y="28194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6</a:t>
            </a:r>
          </a:p>
        </p:txBody>
      </p:sp>
      <p:sp>
        <p:nvSpPr>
          <p:cNvPr id="66582" name="Text Box 5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600200" y="1133475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66583" name="Text Box 6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676400" y="17526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66584" name="Text Box 6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33400" y="19700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23"/>
            </p:custDataLst>
          </p:nvPr>
        </p:nvGraphicFramePr>
        <p:xfrm>
          <a:off x="4419600" y="29718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632" name="Text Box 6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38400" y="18859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cxnSp>
        <p:nvCxnSpPr>
          <p:cNvPr id="66633" name="AutoShape 26"/>
          <p:cNvCxnSpPr>
            <a:cxnSpLocks noChangeShapeType="1"/>
            <a:stCxn id="66564" idx="5"/>
            <a:endCxn id="66567" idx="1"/>
          </p:cNvCxnSpPr>
          <p:nvPr>
            <p:custDataLst>
              <p:tags r:id="rId25"/>
            </p:custDataLst>
          </p:nvPr>
        </p:nvCxnSpPr>
        <p:spPr bwMode="auto">
          <a:xfrm rot="16200000" flipH="1">
            <a:off x="1316038" y="1457325"/>
            <a:ext cx="720725" cy="1177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6634" name="AutoShape 26"/>
          <p:cNvCxnSpPr>
            <a:cxnSpLocks noChangeShapeType="1"/>
            <a:stCxn id="66566" idx="6"/>
            <a:endCxn id="66567" idx="3"/>
          </p:cNvCxnSpPr>
          <p:nvPr>
            <p:custDataLst>
              <p:tags r:id="rId26"/>
            </p:custDataLst>
          </p:nvPr>
        </p:nvCxnSpPr>
        <p:spPr bwMode="auto">
          <a:xfrm flipV="1">
            <a:off x="990600" y="2676525"/>
            <a:ext cx="1274763" cy="93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6635" name="Text Box 6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287463" y="241935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66636" name="AutoShape 26"/>
          <p:cNvCxnSpPr>
            <a:cxnSpLocks noChangeShapeType="1"/>
            <a:stCxn id="66567" idx="6"/>
            <a:endCxn id="66569" idx="3"/>
          </p:cNvCxnSpPr>
          <p:nvPr>
            <p:custDataLst>
              <p:tags r:id="rId28"/>
            </p:custDataLst>
          </p:nvPr>
        </p:nvCxnSpPr>
        <p:spPr bwMode="auto">
          <a:xfrm flipV="1">
            <a:off x="2590800" y="2306638"/>
            <a:ext cx="969963" cy="234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6637" name="Text Box 6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887663" y="211455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66638" name="AutoShape 32"/>
          <p:cNvCxnSpPr>
            <a:cxnSpLocks noChangeShapeType="1"/>
            <a:stCxn id="66569" idx="1"/>
            <a:endCxn id="66565" idx="6"/>
          </p:cNvCxnSpPr>
          <p:nvPr>
            <p:custDataLst>
              <p:tags r:id="rId30"/>
            </p:custDataLst>
          </p:nvPr>
        </p:nvCxnSpPr>
        <p:spPr bwMode="auto">
          <a:xfrm rot="16200000" flipV="1">
            <a:off x="2909094" y="1385094"/>
            <a:ext cx="561975" cy="741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6639" name="Text Box 6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116263" y="137160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66640" name="AutoShape 26"/>
          <p:cNvCxnSpPr>
            <a:cxnSpLocks noChangeShapeType="1"/>
            <a:stCxn id="66566" idx="5"/>
            <a:endCxn id="11" idx="1"/>
          </p:cNvCxnSpPr>
          <p:nvPr>
            <p:custDataLst>
              <p:tags r:id="rId32"/>
            </p:custDataLst>
          </p:nvPr>
        </p:nvCxnSpPr>
        <p:spPr bwMode="auto">
          <a:xfrm rot="16200000" flipH="1">
            <a:off x="967582" y="2872581"/>
            <a:ext cx="579438" cy="644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6641" name="Text Box 6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982663" y="302895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cxnSp>
        <p:nvCxnSpPr>
          <p:cNvPr id="66642" name="AutoShape 32"/>
          <p:cNvCxnSpPr>
            <a:cxnSpLocks noChangeShapeType="1"/>
            <a:stCxn id="66567" idx="4"/>
            <a:endCxn id="11" idx="7"/>
          </p:cNvCxnSpPr>
          <p:nvPr>
            <p:custDataLst>
              <p:tags r:id="rId34"/>
            </p:custDataLst>
          </p:nvPr>
        </p:nvCxnSpPr>
        <p:spPr bwMode="auto">
          <a:xfrm rot="5400000">
            <a:off x="1748631" y="2832895"/>
            <a:ext cx="752475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6643" name="Text Box 6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828800" y="28956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66644" name="Text Box 63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963863" y="251460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cxnSp>
        <p:nvCxnSpPr>
          <p:cNvPr id="66645" name="AutoShape 26"/>
          <p:cNvCxnSpPr>
            <a:cxnSpLocks noChangeShapeType="1"/>
            <a:stCxn id="66567" idx="5"/>
            <a:endCxn id="14" idx="1"/>
          </p:cNvCxnSpPr>
          <p:nvPr>
            <p:custDataLst>
              <p:tags r:id="rId37"/>
            </p:custDataLst>
          </p:nvPr>
        </p:nvCxnSpPr>
        <p:spPr bwMode="auto">
          <a:xfrm rot="16200000" flipH="1">
            <a:off x="2796382" y="2415381"/>
            <a:ext cx="350838" cy="873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6646" name="AutoShape 26"/>
          <p:cNvCxnSpPr>
            <a:cxnSpLocks noChangeShapeType="1"/>
            <a:stCxn id="14" idx="0"/>
            <a:endCxn id="66569" idx="4"/>
          </p:cNvCxnSpPr>
          <p:nvPr>
            <p:custDataLst>
              <p:tags r:id="rId38"/>
            </p:custDataLst>
          </p:nvPr>
        </p:nvCxnSpPr>
        <p:spPr bwMode="auto">
          <a:xfrm rot="5400000" flipH="1" flipV="1">
            <a:off x="3314700" y="25908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6647" name="Text Box 63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81400" y="24384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cxnSp>
        <p:nvCxnSpPr>
          <p:cNvPr id="66648" name="AutoShape 26"/>
          <p:cNvCxnSpPr>
            <a:cxnSpLocks noChangeShapeType="1"/>
            <a:stCxn id="11" idx="6"/>
            <a:endCxn id="14" idx="3"/>
          </p:cNvCxnSpPr>
          <p:nvPr>
            <p:custDataLst>
              <p:tags r:id="rId40"/>
            </p:custDataLst>
          </p:nvPr>
        </p:nvCxnSpPr>
        <p:spPr bwMode="auto">
          <a:xfrm flipV="1">
            <a:off x="1905000" y="3297238"/>
            <a:ext cx="1503363" cy="32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6649" name="Text Box 63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430463" y="312420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sp>
        <p:nvSpPr>
          <p:cNvPr id="45" name="TextBox 44"/>
          <p:cNvSpPr txBox="1"/>
          <p:nvPr>
            <p:custDataLst>
              <p:tags r:id="rId42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D, C, E, B</a:t>
            </a:r>
            <a:endParaRPr lang="en-US" sz="2000" b="0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17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#2</a:t>
            </a:r>
          </a:p>
        </p:txBody>
      </p:sp>
      <p:sp>
        <p:nvSpPr>
          <p:cNvPr id="68612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3604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68613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400" y="12842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68614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25796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68615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09800" y="23510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D</a:t>
            </a:r>
          </a:p>
        </p:txBody>
      </p:sp>
      <p:sp>
        <p:nvSpPr>
          <p:cNvPr id="68616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0" y="342900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68617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05200" y="198120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52800" y="29718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/>
              <a:t>G</a:t>
            </a:r>
          </a:p>
        </p:txBody>
      </p:sp>
      <p:cxnSp>
        <p:nvCxnSpPr>
          <p:cNvPr id="68619" name="AutoShape 24"/>
          <p:cNvCxnSpPr>
            <a:cxnSpLocks noChangeShapeType="1"/>
            <a:stCxn id="68612" idx="3"/>
            <a:endCxn id="68614" idx="0"/>
          </p:cNvCxnSpPr>
          <p:nvPr>
            <p:custDataLst>
              <p:tags r:id="rId9"/>
            </p:custDataLst>
          </p:nvPr>
        </p:nvCxnSpPr>
        <p:spPr bwMode="auto">
          <a:xfrm flipH="1">
            <a:off x="800100" y="1695450"/>
            <a:ext cx="17463" cy="874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8620" name="AutoShape 26"/>
          <p:cNvCxnSpPr>
            <a:cxnSpLocks noChangeShapeType="1"/>
            <a:stCxn id="68613" idx="2"/>
            <a:endCxn id="68612" idx="6"/>
          </p:cNvCxnSpPr>
          <p:nvPr>
            <p:custDataLst>
              <p:tags r:id="rId10"/>
            </p:custDataLst>
          </p:nvPr>
        </p:nvCxnSpPr>
        <p:spPr bwMode="auto">
          <a:xfrm rot="10800000" flipV="1">
            <a:off x="1143000" y="1474788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8621" name="AutoShape 32"/>
          <p:cNvCxnSpPr>
            <a:cxnSpLocks noChangeShapeType="1"/>
            <a:stCxn id="68615" idx="0"/>
            <a:endCxn id="68613" idx="4"/>
          </p:cNvCxnSpPr>
          <p:nvPr>
            <p:custDataLst>
              <p:tags r:id="rId11"/>
            </p:custDataLst>
          </p:nvPr>
        </p:nvCxnSpPr>
        <p:spPr bwMode="auto">
          <a:xfrm rot="5400000" flipH="1" flipV="1">
            <a:off x="2171700" y="1893888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8622" name="Text Box 4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22325" y="103981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8623" name="Text Box 4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68624" name="Text Box 4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14600" y="9715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3</a:t>
            </a:r>
          </a:p>
        </p:txBody>
      </p:sp>
      <p:sp>
        <p:nvSpPr>
          <p:cNvPr id="68625" name="Text Box 4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447800" y="31242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4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68626" name="Text Box 4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04800" y="268446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2</a:t>
            </a:r>
          </a:p>
        </p:txBody>
      </p:sp>
      <p:sp>
        <p:nvSpPr>
          <p:cNvPr id="68627" name="Text Box 5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00263" y="205740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1</a:t>
            </a:r>
          </a:p>
        </p:txBody>
      </p:sp>
      <p:sp>
        <p:nvSpPr>
          <p:cNvPr id="68628" name="Text Box 5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657600" y="16764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2</a:t>
            </a:r>
          </a:p>
        </p:txBody>
      </p:sp>
      <p:sp>
        <p:nvSpPr>
          <p:cNvPr id="68629" name="Text Box 5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657600" y="28194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6</a:t>
            </a:r>
          </a:p>
        </p:txBody>
      </p:sp>
      <p:sp>
        <p:nvSpPr>
          <p:cNvPr id="68630" name="Text Box 5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600200" y="1133475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68631" name="Text Box 6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676400" y="17526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68632" name="Text Box 6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33400" y="19700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23"/>
            </p:custDataLst>
          </p:nvPr>
        </p:nvGraphicFramePr>
        <p:xfrm>
          <a:off x="4419600" y="29718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680" name="Text Box 6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38400" y="18859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cxnSp>
        <p:nvCxnSpPr>
          <p:cNvPr id="68681" name="AutoShape 26"/>
          <p:cNvCxnSpPr>
            <a:cxnSpLocks noChangeShapeType="1"/>
            <a:stCxn id="68612" idx="5"/>
            <a:endCxn id="68615" idx="1"/>
          </p:cNvCxnSpPr>
          <p:nvPr>
            <p:custDataLst>
              <p:tags r:id="rId25"/>
            </p:custDataLst>
          </p:nvPr>
        </p:nvCxnSpPr>
        <p:spPr bwMode="auto">
          <a:xfrm rot="16200000" flipH="1">
            <a:off x="1316038" y="1457325"/>
            <a:ext cx="720725" cy="1177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8682" name="AutoShape 26"/>
          <p:cNvCxnSpPr>
            <a:cxnSpLocks noChangeShapeType="1"/>
            <a:stCxn id="68614" idx="6"/>
            <a:endCxn id="68615" idx="3"/>
          </p:cNvCxnSpPr>
          <p:nvPr>
            <p:custDataLst>
              <p:tags r:id="rId26"/>
            </p:custDataLst>
          </p:nvPr>
        </p:nvCxnSpPr>
        <p:spPr bwMode="auto">
          <a:xfrm flipV="1">
            <a:off x="990600" y="2676525"/>
            <a:ext cx="1274763" cy="93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8683" name="Text Box 6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287463" y="241935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68684" name="AutoShape 26"/>
          <p:cNvCxnSpPr>
            <a:cxnSpLocks noChangeShapeType="1"/>
            <a:stCxn id="68615" idx="6"/>
            <a:endCxn id="68617" idx="3"/>
          </p:cNvCxnSpPr>
          <p:nvPr>
            <p:custDataLst>
              <p:tags r:id="rId28"/>
            </p:custDataLst>
          </p:nvPr>
        </p:nvCxnSpPr>
        <p:spPr bwMode="auto">
          <a:xfrm flipV="1">
            <a:off x="2590800" y="2306638"/>
            <a:ext cx="969963" cy="234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8685" name="Text Box 6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887663" y="211455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68686" name="AutoShape 32"/>
          <p:cNvCxnSpPr>
            <a:cxnSpLocks noChangeShapeType="1"/>
            <a:stCxn id="68617" idx="1"/>
            <a:endCxn id="68613" idx="6"/>
          </p:cNvCxnSpPr>
          <p:nvPr>
            <p:custDataLst>
              <p:tags r:id="rId30"/>
            </p:custDataLst>
          </p:nvPr>
        </p:nvCxnSpPr>
        <p:spPr bwMode="auto">
          <a:xfrm rot="16200000" flipV="1">
            <a:off x="2909094" y="1385094"/>
            <a:ext cx="561975" cy="741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8687" name="Text Box 6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116263" y="137160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68688" name="AutoShape 26"/>
          <p:cNvCxnSpPr>
            <a:cxnSpLocks noChangeShapeType="1"/>
            <a:stCxn id="68614" idx="5"/>
            <a:endCxn id="68616" idx="1"/>
          </p:cNvCxnSpPr>
          <p:nvPr>
            <p:custDataLst>
              <p:tags r:id="rId32"/>
            </p:custDataLst>
          </p:nvPr>
        </p:nvCxnSpPr>
        <p:spPr bwMode="auto">
          <a:xfrm rot="16200000" flipH="1">
            <a:off x="967582" y="2872581"/>
            <a:ext cx="579438" cy="644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8689" name="Text Box 6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982663" y="302895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cxnSp>
        <p:nvCxnSpPr>
          <p:cNvPr id="68690" name="AutoShape 32"/>
          <p:cNvCxnSpPr>
            <a:cxnSpLocks noChangeShapeType="1"/>
            <a:stCxn id="68615" idx="4"/>
            <a:endCxn id="68616" idx="7"/>
          </p:cNvCxnSpPr>
          <p:nvPr>
            <p:custDataLst>
              <p:tags r:id="rId34"/>
            </p:custDataLst>
          </p:nvPr>
        </p:nvCxnSpPr>
        <p:spPr bwMode="auto">
          <a:xfrm rot="5400000">
            <a:off x="1748631" y="2832895"/>
            <a:ext cx="752475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8691" name="Text Box 6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828800" y="28956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68692" name="Text Box 63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963863" y="251460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cxnSp>
        <p:nvCxnSpPr>
          <p:cNvPr id="68693" name="AutoShape 26"/>
          <p:cNvCxnSpPr>
            <a:cxnSpLocks noChangeShapeType="1"/>
            <a:stCxn id="68615" idx="5"/>
            <a:endCxn id="14" idx="1"/>
          </p:cNvCxnSpPr>
          <p:nvPr>
            <p:custDataLst>
              <p:tags r:id="rId37"/>
            </p:custDataLst>
          </p:nvPr>
        </p:nvCxnSpPr>
        <p:spPr bwMode="auto">
          <a:xfrm rot="16200000" flipH="1">
            <a:off x="2796382" y="2415381"/>
            <a:ext cx="350838" cy="873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8694" name="AutoShape 26"/>
          <p:cNvCxnSpPr>
            <a:cxnSpLocks noChangeShapeType="1"/>
            <a:stCxn id="14" idx="0"/>
            <a:endCxn id="68617" idx="4"/>
          </p:cNvCxnSpPr>
          <p:nvPr>
            <p:custDataLst>
              <p:tags r:id="rId38"/>
            </p:custDataLst>
          </p:nvPr>
        </p:nvCxnSpPr>
        <p:spPr bwMode="auto">
          <a:xfrm rot="5400000" flipH="1" flipV="1">
            <a:off x="3314700" y="25908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8695" name="Text Box 63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81400" y="24384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cxnSp>
        <p:nvCxnSpPr>
          <p:cNvPr id="68696" name="AutoShape 26"/>
          <p:cNvCxnSpPr>
            <a:cxnSpLocks noChangeShapeType="1"/>
            <a:stCxn id="68616" idx="6"/>
            <a:endCxn id="14" idx="3"/>
          </p:cNvCxnSpPr>
          <p:nvPr>
            <p:custDataLst>
              <p:tags r:id="rId40"/>
            </p:custDataLst>
          </p:nvPr>
        </p:nvCxnSpPr>
        <p:spPr bwMode="auto">
          <a:xfrm flipV="1">
            <a:off x="1905000" y="3297238"/>
            <a:ext cx="1503363" cy="32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8697" name="Text Box 63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430463" y="312420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sp>
        <p:nvSpPr>
          <p:cNvPr id="45" name="TextBox 44"/>
          <p:cNvSpPr txBox="1"/>
          <p:nvPr>
            <p:custDataLst>
              <p:tags r:id="rId42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D, C, E, B, F</a:t>
            </a:r>
            <a:endParaRPr lang="en-US" sz="2000" b="0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34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#2</a:t>
            </a:r>
          </a:p>
        </p:txBody>
      </p:sp>
      <p:sp>
        <p:nvSpPr>
          <p:cNvPr id="70660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3604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70661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400" y="12842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70662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25796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70663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09800" y="2351088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D</a:t>
            </a:r>
          </a:p>
        </p:txBody>
      </p:sp>
      <p:sp>
        <p:nvSpPr>
          <p:cNvPr id="70664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0" y="342900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70665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05200" y="198120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70666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52800" y="297180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70667" name="AutoShape 24"/>
          <p:cNvCxnSpPr>
            <a:cxnSpLocks noChangeShapeType="1"/>
            <a:stCxn id="70660" idx="3"/>
            <a:endCxn id="70662" idx="0"/>
          </p:cNvCxnSpPr>
          <p:nvPr>
            <p:custDataLst>
              <p:tags r:id="rId9"/>
            </p:custDataLst>
          </p:nvPr>
        </p:nvCxnSpPr>
        <p:spPr bwMode="auto">
          <a:xfrm flipH="1">
            <a:off x="800100" y="1695450"/>
            <a:ext cx="17463" cy="874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0668" name="AutoShape 26"/>
          <p:cNvCxnSpPr>
            <a:cxnSpLocks noChangeShapeType="1"/>
            <a:stCxn id="70661" idx="2"/>
            <a:endCxn id="70660" idx="6"/>
          </p:cNvCxnSpPr>
          <p:nvPr>
            <p:custDataLst>
              <p:tags r:id="rId10"/>
            </p:custDataLst>
          </p:nvPr>
        </p:nvCxnSpPr>
        <p:spPr bwMode="auto">
          <a:xfrm rot="10800000" flipV="1">
            <a:off x="1143000" y="1474788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0669" name="AutoShape 32"/>
          <p:cNvCxnSpPr>
            <a:cxnSpLocks noChangeShapeType="1"/>
            <a:stCxn id="70663" idx="0"/>
            <a:endCxn id="70661" idx="4"/>
          </p:cNvCxnSpPr>
          <p:nvPr>
            <p:custDataLst>
              <p:tags r:id="rId11"/>
            </p:custDataLst>
          </p:nvPr>
        </p:nvCxnSpPr>
        <p:spPr bwMode="auto">
          <a:xfrm rot="5400000" flipH="1" flipV="1">
            <a:off x="2171700" y="1893888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0670" name="Text Box 4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22325" y="103981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0671" name="Text Box 4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70672" name="Text Box 4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14600" y="9715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3</a:t>
            </a:r>
          </a:p>
        </p:txBody>
      </p:sp>
      <p:sp>
        <p:nvSpPr>
          <p:cNvPr id="70673" name="Text Box 4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447800" y="31242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4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70674" name="Text Box 4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04800" y="268446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2</a:t>
            </a:r>
          </a:p>
        </p:txBody>
      </p:sp>
      <p:sp>
        <p:nvSpPr>
          <p:cNvPr id="70675" name="Text Box 5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00263" y="205740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1</a:t>
            </a:r>
          </a:p>
        </p:txBody>
      </p:sp>
      <p:sp>
        <p:nvSpPr>
          <p:cNvPr id="70676" name="Text Box 5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657600" y="16764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2</a:t>
            </a:r>
          </a:p>
        </p:txBody>
      </p:sp>
      <p:sp>
        <p:nvSpPr>
          <p:cNvPr id="70677" name="Text Box 5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657600" y="28194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6</a:t>
            </a:r>
          </a:p>
        </p:txBody>
      </p:sp>
      <p:sp>
        <p:nvSpPr>
          <p:cNvPr id="70678" name="Text Box 5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600200" y="1133475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70679" name="Text Box 6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676400" y="17526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70680" name="Text Box 6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33400" y="19700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23"/>
            </p:custDataLst>
          </p:nvPr>
        </p:nvGraphicFramePr>
        <p:xfrm>
          <a:off x="4419600" y="29718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728" name="Text Box 6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38400" y="188595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cxnSp>
        <p:nvCxnSpPr>
          <p:cNvPr id="70729" name="AutoShape 26"/>
          <p:cNvCxnSpPr>
            <a:cxnSpLocks noChangeShapeType="1"/>
            <a:stCxn id="70660" idx="5"/>
            <a:endCxn id="70663" idx="1"/>
          </p:cNvCxnSpPr>
          <p:nvPr>
            <p:custDataLst>
              <p:tags r:id="rId25"/>
            </p:custDataLst>
          </p:nvPr>
        </p:nvCxnSpPr>
        <p:spPr bwMode="auto">
          <a:xfrm rot="16200000" flipH="1">
            <a:off x="1316038" y="1457325"/>
            <a:ext cx="720725" cy="1177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0730" name="AutoShape 26"/>
          <p:cNvCxnSpPr>
            <a:cxnSpLocks noChangeShapeType="1"/>
            <a:stCxn id="70662" idx="6"/>
            <a:endCxn id="70663" idx="3"/>
          </p:cNvCxnSpPr>
          <p:nvPr>
            <p:custDataLst>
              <p:tags r:id="rId26"/>
            </p:custDataLst>
          </p:nvPr>
        </p:nvCxnSpPr>
        <p:spPr bwMode="auto">
          <a:xfrm flipV="1">
            <a:off x="990600" y="2676525"/>
            <a:ext cx="1274763" cy="93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0731" name="Text Box 6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287463" y="241935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70732" name="AutoShape 26"/>
          <p:cNvCxnSpPr>
            <a:cxnSpLocks noChangeShapeType="1"/>
            <a:stCxn id="70663" idx="6"/>
            <a:endCxn id="70665" idx="3"/>
          </p:cNvCxnSpPr>
          <p:nvPr>
            <p:custDataLst>
              <p:tags r:id="rId28"/>
            </p:custDataLst>
          </p:nvPr>
        </p:nvCxnSpPr>
        <p:spPr bwMode="auto">
          <a:xfrm flipV="1">
            <a:off x="2590800" y="2306638"/>
            <a:ext cx="969963" cy="234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0733" name="Text Box 6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887663" y="211455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70734" name="AutoShape 32"/>
          <p:cNvCxnSpPr>
            <a:cxnSpLocks noChangeShapeType="1"/>
            <a:stCxn id="70665" idx="1"/>
            <a:endCxn id="70661" idx="6"/>
          </p:cNvCxnSpPr>
          <p:nvPr>
            <p:custDataLst>
              <p:tags r:id="rId30"/>
            </p:custDataLst>
          </p:nvPr>
        </p:nvCxnSpPr>
        <p:spPr bwMode="auto">
          <a:xfrm rot="16200000" flipV="1">
            <a:off x="2909094" y="1385094"/>
            <a:ext cx="561975" cy="741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0735" name="Text Box 6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116263" y="137160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cxnSp>
        <p:nvCxnSpPr>
          <p:cNvPr id="70736" name="AutoShape 26"/>
          <p:cNvCxnSpPr>
            <a:cxnSpLocks noChangeShapeType="1"/>
            <a:stCxn id="70662" idx="5"/>
            <a:endCxn id="70664" idx="1"/>
          </p:cNvCxnSpPr>
          <p:nvPr>
            <p:custDataLst>
              <p:tags r:id="rId32"/>
            </p:custDataLst>
          </p:nvPr>
        </p:nvCxnSpPr>
        <p:spPr bwMode="auto">
          <a:xfrm rot="16200000" flipH="1">
            <a:off x="967582" y="2872581"/>
            <a:ext cx="579438" cy="644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0737" name="Text Box 6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982663" y="302895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cxnSp>
        <p:nvCxnSpPr>
          <p:cNvPr id="70738" name="AutoShape 32"/>
          <p:cNvCxnSpPr>
            <a:cxnSpLocks noChangeShapeType="1"/>
            <a:stCxn id="70663" idx="4"/>
            <a:endCxn id="70664" idx="7"/>
          </p:cNvCxnSpPr>
          <p:nvPr>
            <p:custDataLst>
              <p:tags r:id="rId34"/>
            </p:custDataLst>
          </p:nvPr>
        </p:nvCxnSpPr>
        <p:spPr bwMode="auto">
          <a:xfrm rot="5400000">
            <a:off x="1748631" y="2832895"/>
            <a:ext cx="752475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0739" name="Text Box 6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828800" y="28956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6</a:t>
            </a:r>
          </a:p>
        </p:txBody>
      </p:sp>
      <p:sp>
        <p:nvSpPr>
          <p:cNvPr id="70740" name="Text Box 63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963863" y="251460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cxnSp>
        <p:nvCxnSpPr>
          <p:cNvPr id="70741" name="AutoShape 26"/>
          <p:cNvCxnSpPr>
            <a:cxnSpLocks noChangeShapeType="1"/>
            <a:stCxn id="70663" idx="5"/>
            <a:endCxn id="70666" idx="1"/>
          </p:cNvCxnSpPr>
          <p:nvPr>
            <p:custDataLst>
              <p:tags r:id="rId37"/>
            </p:custDataLst>
          </p:nvPr>
        </p:nvCxnSpPr>
        <p:spPr bwMode="auto">
          <a:xfrm rot="16200000" flipH="1">
            <a:off x="2796382" y="2415381"/>
            <a:ext cx="350838" cy="873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0742" name="AutoShape 26"/>
          <p:cNvCxnSpPr>
            <a:cxnSpLocks noChangeShapeType="1"/>
            <a:stCxn id="70666" idx="0"/>
            <a:endCxn id="70665" idx="4"/>
          </p:cNvCxnSpPr>
          <p:nvPr>
            <p:custDataLst>
              <p:tags r:id="rId38"/>
            </p:custDataLst>
          </p:nvPr>
        </p:nvCxnSpPr>
        <p:spPr bwMode="auto">
          <a:xfrm rot="5400000" flipH="1" flipV="1">
            <a:off x="3314700" y="25908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0743" name="Text Box 63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81400" y="24384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cxnSp>
        <p:nvCxnSpPr>
          <p:cNvPr id="70744" name="AutoShape 26"/>
          <p:cNvCxnSpPr>
            <a:cxnSpLocks noChangeShapeType="1"/>
            <a:stCxn id="70664" idx="6"/>
            <a:endCxn id="70666" idx="3"/>
          </p:cNvCxnSpPr>
          <p:nvPr>
            <p:custDataLst>
              <p:tags r:id="rId40"/>
            </p:custDataLst>
          </p:nvPr>
        </p:nvCxnSpPr>
        <p:spPr bwMode="auto">
          <a:xfrm flipV="1">
            <a:off x="1905000" y="3297238"/>
            <a:ext cx="1503363" cy="32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0745" name="Text Box 63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430463" y="312420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sp>
        <p:nvSpPr>
          <p:cNvPr id="45" name="TextBox 44"/>
          <p:cNvSpPr txBox="1"/>
          <p:nvPr>
            <p:custDataLst>
              <p:tags r:id="rId42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D, C, E, B, F, G</a:t>
            </a:r>
            <a:endParaRPr lang="en-US" sz="2000" b="0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22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Example #3</a:t>
            </a:r>
            <a:endParaRPr lang="en-US" smtClean="0"/>
          </a:p>
        </p:txBody>
      </p:sp>
      <p:sp>
        <p:nvSpPr>
          <p:cNvPr id="72708" name="Oval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576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72709" name="Oval 1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48200" y="2895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Y</a:t>
            </a:r>
          </a:p>
        </p:txBody>
      </p:sp>
      <p:sp>
        <p:nvSpPr>
          <p:cNvPr id="72710" name="Text Box 4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799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cxnSp>
        <p:nvCxnSpPr>
          <p:cNvPr id="72711" name="AutoShape 26"/>
          <p:cNvCxnSpPr>
            <a:cxnSpLocks noChangeShapeType="1"/>
            <a:endCxn id="72708" idx="2"/>
          </p:cNvCxnSpPr>
          <p:nvPr>
            <p:custDataLst>
              <p:tags r:id="rId5"/>
            </p:custDataLst>
          </p:nvPr>
        </p:nvCxnSpPr>
        <p:spPr bwMode="auto">
          <a:xfrm>
            <a:off x="3352800" y="1562100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2712" name="AutoShape 26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rot="16200000" flipH="1">
            <a:off x="3314700" y="1638300"/>
            <a:ext cx="1330325" cy="1406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713" name="Oval 5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718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X</a:t>
            </a:r>
          </a:p>
        </p:txBody>
      </p:sp>
      <p:sp>
        <p:nvSpPr>
          <p:cNvPr id="72714" name="Oval 5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434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cxnSp>
        <p:nvCxnSpPr>
          <p:cNvPr id="72715" name="AutoShape 26"/>
          <p:cNvCxnSpPr>
            <a:cxnSpLocks noChangeShapeType="1"/>
            <a:endCxn id="72714" idx="2"/>
          </p:cNvCxnSpPr>
          <p:nvPr>
            <p:custDataLst>
              <p:tags r:id="rId9"/>
            </p:custDataLst>
          </p:nvPr>
        </p:nvCxnSpPr>
        <p:spPr bwMode="auto">
          <a:xfrm>
            <a:off x="4038600" y="1562100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716" name="Oval 5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292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cxnSp>
        <p:nvCxnSpPr>
          <p:cNvPr id="72717" name="AutoShape 26"/>
          <p:cNvCxnSpPr>
            <a:cxnSpLocks noChangeShapeType="1"/>
            <a:endCxn id="72716" idx="2"/>
          </p:cNvCxnSpPr>
          <p:nvPr>
            <p:custDataLst>
              <p:tags r:id="rId11"/>
            </p:custDataLst>
          </p:nvPr>
        </p:nvCxnSpPr>
        <p:spPr bwMode="auto">
          <a:xfrm>
            <a:off x="4724400" y="1562100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718" name="Oval 6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150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cxnSp>
        <p:nvCxnSpPr>
          <p:cNvPr id="72719" name="AutoShape 26"/>
          <p:cNvCxnSpPr>
            <a:cxnSpLocks noChangeShapeType="1"/>
            <a:endCxn id="72718" idx="2"/>
          </p:cNvCxnSpPr>
          <p:nvPr>
            <p:custDataLst>
              <p:tags r:id="rId13"/>
            </p:custDataLst>
          </p:nvPr>
        </p:nvCxnSpPr>
        <p:spPr bwMode="auto">
          <a:xfrm>
            <a:off x="5410200" y="1562100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720" name="Text Box 6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344863" y="120015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72721" name="Text Box 6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38600" y="12192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72722" name="Text Box 6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724400" y="12192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72723" name="Text Box 6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410200" y="12192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72724" name="Text Box 6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352800" y="21145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90</a:t>
            </a:r>
          </a:p>
        </p:txBody>
      </p:sp>
      <p:cxnSp>
        <p:nvCxnSpPr>
          <p:cNvPr id="72725" name="AutoShape 26"/>
          <p:cNvCxnSpPr>
            <a:cxnSpLocks noChangeShapeType="1"/>
            <a:stCxn id="72708" idx="4"/>
            <a:endCxn id="72709" idx="1"/>
          </p:cNvCxnSpPr>
          <p:nvPr>
            <p:custDataLst>
              <p:tags r:id="rId19"/>
            </p:custDataLst>
          </p:nvPr>
        </p:nvCxnSpPr>
        <p:spPr bwMode="auto">
          <a:xfrm rot="16200000" flipH="1">
            <a:off x="3676650" y="1924050"/>
            <a:ext cx="1198563" cy="855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2726" name="AutoShape 26"/>
          <p:cNvCxnSpPr>
            <a:cxnSpLocks noChangeShapeType="1"/>
            <a:endCxn id="72709" idx="0"/>
          </p:cNvCxnSpPr>
          <p:nvPr>
            <p:custDataLst>
              <p:tags r:id="rId20"/>
            </p:custDataLst>
          </p:nvPr>
        </p:nvCxnSpPr>
        <p:spPr bwMode="auto">
          <a:xfrm rot="16200000" flipH="1">
            <a:off x="4125119" y="2182019"/>
            <a:ext cx="1143000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2727" name="AutoShape 26"/>
          <p:cNvCxnSpPr>
            <a:cxnSpLocks noChangeShapeType="1"/>
            <a:stCxn id="72716" idx="4"/>
            <a:endCxn id="72709" idx="7"/>
          </p:cNvCxnSpPr>
          <p:nvPr>
            <p:custDataLst>
              <p:tags r:id="rId21"/>
            </p:custDataLst>
          </p:nvPr>
        </p:nvCxnSpPr>
        <p:spPr bwMode="auto">
          <a:xfrm rot="5400000">
            <a:off x="4497387" y="2228851"/>
            <a:ext cx="1198563" cy="246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2728" name="AutoShape 26"/>
          <p:cNvCxnSpPr>
            <a:cxnSpLocks noChangeShapeType="1"/>
            <a:stCxn id="72718" idx="4"/>
            <a:endCxn id="72709" idx="7"/>
          </p:cNvCxnSpPr>
          <p:nvPr>
            <p:custDataLst>
              <p:tags r:id="rId22"/>
            </p:custDataLst>
          </p:nvPr>
        </p:nvCxnSpPr>
        <p:spPr bwMode="auto">
          <a:xfrm rot="5400000">
            <a:off x="4840287" y="1885951"/>
            <a:ext cx="1198563" cy="931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729" name="Text Box 6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749675" y="190500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80</a:t>
            </a:r>
          </a:p>
        </p:txBody>
      </p:sp>
      <p:sp>
        <p:nvSpPr>
          <p:cNvPr id="72730" name="Text Box 6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267200" y="190500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70</a:t>
            </a:r>
          </a:p>
        </p:txBody>
      </p:sp>
      <p:sp>
        <p:nvSpPr>
          <p:cNvPr id="72731" name="Text Box 6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16475" y="182880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60</a:t>
            </a:r>
          </a:p>
        </p:txBody>
      </p:sp>
      <p:sp>
        <p:nvSpPr>
          <p:cNvPr id="72732" name="Text Box 63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334000" y="182880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50</a:t>
            </a:r>
          </a:p>
        </p:txBody>
      </p:sp>
      <p:sp>
        <p:nvSpPr>
          <p:cNvPr id="100" name="TextBox 99"/>
          <p:cNvSpPr txBox="1"/>
          <p:nvPr>
            <p:custDataLst>
              <p:tags r:id="rId27"/>
            </p:custDataLst>
          </p:nvPr>
        </p:nvSpPr>
        <p:spPr>
          <a:xfrm>
            <a:off x="838200" y="3733800"/>
            <a:ext cx="8001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 dirty="0">
                <a:latin typeface="+mn-lt"/>
              </a:rPr>
              <a:t>How will the best-cost-so-far for Y proceed</a:t>
            </a:r>
            <a:r>
              <a:rPr lang="en-US" sz="2400" b="0" dirty="0" smtClean="0">
                <a:latin typeface="+mn-lt"/>
              </a:rPr>
              <a:t>?</a:t>
            </a:r>
          </a:p>
          <a:p>
            <a:pPr>
              <a:defRPr/>
            </a:pPr>
            <a:endParaRPr lang="en-US" sz="2400" b="0" dirty="0">
              <a:latin typeface="+mn-lt"/>
            </a:endParaRPr>
          </a:p>
          <a:p>
            <a:pPr>
              <a:defRPr/>
            </a:pPr>
            <a:endParaRPr lang="en-US" sz="2400" b="0" dirty="0">
              <a:latin typeface="+mn-lt"/>
            </a:endParaRPr>
          </a:p>
          <a:p>
            <a:pPr>
              <a:defRPr/>
            </a:pPr>
            <a:r>
              <a:rPr lang="en-US" sz="2400" b="0" dirty="0">
                <a:latin typeface="+mn-lt"/>
              </a:rPr>
              <a:t>Is this expensive?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1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Example #3</a:t>
            </a:r>
            <a:endParaRPr lang="en-US" smtClean="0"/>
          </a:p>
        </p:txBody>
      </p:sp>
      <p:sp>
        <p:nvSpPr>
          <p:cNvPr id="74756" name="Oval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576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74757" name="Oval 1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48200" y="2895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Y</a:t>
            </a:r>
          </a:p>
        </p:txBody>
      </p:sp>
      <p:sp>
        <p:nvSpPr>
          <p:cNvPr id="74758" name="Text Box 4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799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cxnSp>
        <p:nvCxnSpPr>
          <p:cNvPr id="74759" name="AutoShape 26"/>
          <p:cNvCxnSpPr>
            <a:cxnSpLocks noChangeShapeType="1"/>
            <a:endCxn id="74756" idx="2"/>
          </p:cNvCxnSpPr>
          <p:nvPr>
            <p:custDataLst>
              <p:tags r:id="rId5"/>
            </p:custDataLst>
          </p:nvPr>
        </p:nvCxnSpPr>
        <p:spPr bwMode="auto">
          <a:xfrm>
            <a:off x="3352800" y="1562100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4760" name="AutoShape 26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rot="16200000" flipH="1">
            <a:off x="3314700" y="1638300"/>
            <a:ext cx="1330325" cy="1406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4761" name="Oval 5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718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X</a:t>
            </a:r>
          </a:p>
        </p:txBody>
      </p:sp>
      <p:sp>
        <p:nvSpPr>
          <p:cNvPr id="74762" name="Oval 5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434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cxnSp>
        <p:nvCxnSpPr>
          <p:cNvPr id="74763" name="AutoShape 26"/>
          <p:cNvCxnSpPr>
            <a:cxnSpLocks noChangeShapeType="1"/>
            <a:endCxn id="74762" idx="2"/>
          </p:cNvCxnSpPr>
          <p:nvPr>
            <p:custDataLst>
              <p:tags r:id="rId9"/>
            </p:custDataLst>
          </p:nvPr>
        </p:nvCxnSpPr>
        <p:spPr bwMode="auto">
          <a:xfrm>
            <a:off x="4038600" y="1562100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4764" name="Oval 5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292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cxnSp>
        <p:nvCxnSpPr>
          <p:cNvPr id="74765" name="AutoShape 26"/>
          <p:cNvCxnSpPr>
            <a:cxnSpLocks noChangeShapeType="1"/>
            <a:endCxn id="74764" idx="2"/>
          </p:cNvCxnSpPr>
          <p:nvPr>
            <p:custDataLst>
              <p:tags r:id="rId11"/>
            </p:custDataLst>
          </p:nvPr>
        </p:nvCxnSpPr>
        <p:spPr bwMode="auto">
          <a:xfrm>
            <a:off x="4724400" y="1562100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4766" name="Oval 6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150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cxnSp>
        <p:nvCxnSpPr>
          <p:cNvPr id="74767" name="AutoShape 26"/>
          <p:cNvCxnSpPr>
            <a:cxnSpLocks noChangeShapeType="1"/>
            <a:endCxn id="74766" idx="2"/>
          </p:cNvCxnSpPr>
          <p:nvPr>
            <p:custDataLst>
              <p:tags r:id="rId13"/>
            </p:custDataLst>
          </p:nvPr>
        </p:nvCxnSpPr>
        <p:spPr bwMode="auto">
          <a:xfrm>
            <a:off x="5410200" y="1562100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4768" name="Text Box 6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344863" y="120015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74769" name="Text Box 6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38600" y="12192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74770" name="Text Box 6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724400" y="12192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74771" name="Text Box 6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410200" y="12192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74772" name="Text Box 6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352800" y="21145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90</a:t>
            </a:r>
          </a:p>
        </p:txBody>
      </p:sp>
      <p:cxnSp>
        <p:nvCxnSpPr>
          <p:cNvPr id="74773" name="AutoShape 26"/>
          <p:cNvCxnSpPr>
            <a:cxnSpLocks noChangeShapeType="1"/>
            <a:stCxn id="74756" idx="4"/>
            <a:endCxn id="74757" idx="1"/>
          </p:cNvCxnSpPr>
          <p:nvPr>
            <p:custDataLst>
              <p:tags r:id="rId19"/>
            </p:custDataLst>
          </p:nvPr>
        </p:nvCxnSpPr>
        <p:spPr bwMode="auto">
          <a:xfrm rot="16200000" flipH="1">
            <a:off x="3676650" y="1924050"/>
            <a:ext cx="1198563" cy="855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4774" name="AutoShape 26"/>
          <p:cNvCxnSpPr>
            <a:cxnSpLocks noChangeShapeType="1"/>
            <a:endCxn id="74757" idx="0"/>
          </p:cNvCxnSpPr>
          <p:nvPr>
            <p:custDataLst>
              <p:tags r:id="rId20"/>
            </p:custDataLst>
          </p:nvPr>
        </p:nvCxnSpPr>
        <p:spPr bwMode="auto">
          <a:xfrm rot="16200000" flipH="1">
            <a:off x="4125119" y="2182019"/>
            <a:ext cx="1143000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4775" name="AutoShape 26"/>
          <p:cNvCxnSpPr>
            <a:cxnSpLocks noChangeShapeType="1"/>
            <a:stCxn id="74764" idx="4"/>
            <a:endCxn id="74757" idx="7"/>
          </p:cNvCxnSpPr>
          <p:nvPr>
            <p:custDataLst>
              <p:tags r:id="rId21"/>
            </p:custDataLst>
          </p:nvPr>
        </p:nvCxnSpPr>
        <p:spPr bwMode="auto">
          <a:xfrm rot="5400000">
            <a:off x="4497387" y="2228851"/>
            <a:ext cx="1198563" cy="246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4776" name="AutoShape 26"/>
          <p:cNvCxnSpPr>
            <a:cxnSpLocks noChangeShapeType="1"/>
            <a:stCxn id="74766" idx="4"/>
            <a:endCxn id="74757" idx="7"/>
          </p:cNvCxnSpPr>
          <p:nvPr>
            <p:custDataLst>
              <p:tags r:id="rId22"/>
            </p:custDataLst>
          </p:nvPr>
        </p:nvCxnSpPr>
        <p:spPr bwMode="auto">
          <a:xfrm rot="5400000">
            <a:off x="4840287" y="1885951"/>
            <a:ext cx="1198563" cy="931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4777" name="Text Box 6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749675" y="190500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80</a:t>
            </a:r>
          </a:p>
        </p:txBody>
      </p:sp>
      <p:sp>
        <p:nvSpPr>
          <p:cNvPr id="74778" name="Text Box 6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267200" y="190500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70</a:t>
            </a:r>
          </a:p>
        </p:txBody>
      </p:sp>
      <p:sp>
        <p:nvSpPr>
          <p:cNvPr id="74779" name="Text Box 6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16475" y="182880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60</a:t>
            </a:r>
          </a:p>
        </p:txBody>
      </p:sp>
      <p:sp>
        <p:nvSpPr>
          <p:cNvPr id="74780" name="Text Box 63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334000" y="182880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50</a:t>
            </a:r>
          </a:p>
        </p:txBody>
      </p:sp>
      <p:sp>
        <p:nvSpPr>
          <p:cNvPr id="100" name="TextBox 99"/>
          <p:cNvSpPr txBox="1"/>
          <p:nvPr>
            <p:custDataLst>
              <p:tags r:id="rId27"/>
            </p:custDataLst>
          </p:nvPr>
        </p:nvSpPr>
        <p:spPr>
          <a:xfrm>
            <a:off x="838200" y="3733800"/>
            <a:ext cx="76962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 dirty="0">
                <a:latin typeface="+mn-lt"/>
              </a:rPr>
              <a:t>How will the best-cost-so-far for Y proceed?  </a:t>
            </a:r>
            <a:r>
              <a:rPr lang="en-US" sz="2400" b="0" dirty="0" smtClean="0">
                <a:latin typeface="+mn-lt"/>
              </a:rPr>
              <a:t/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solidFill>
                  <a:schemeClr val="accent2"/>
                </a:solidFill>
                <a:latin typeface="+mn-lt"/>
              </a:rPr>
              <a:t>90</a:t>
            </a:r>
            <a:r>
              <a:rPr lang="en-US" sz="2400" b="0" dirty="0">
                <a:solidFill>
                  <a:schemeClr val="accent2"/>
                </a:solidFill>
                <a:latin typeface="+mn-lt"/>
              </a:rPr>
              <a:t>, 81, 72, 63, </a:t>
            </a:r>
            <a:r>
              <a:rPr lang="en-US" sz="2400" b="0" dirty="0" smtClean="0">
                <a:solidFill>
                  <a:schemeClr val="accent2"/>
                </a:solidFill>
                <a:latin typeface="+mn-lt"/>
              </a:rPr>
              <a:t>54</a:t>
            </a:r>
            <a:endParaRPr lang="en-US" sz="24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n-US" sz="2400" b="0" dirty="0">
              <a:latin typeface="+mn-lt"/>
            </a:endParaRPr>
          </a:p>
          <a:p>
            <a:pPr>
              <a:defRPr/>
            </a:pPr>
            <a:r>
              <a:rPr lang="en-US" sz="2400" b="0" dirty="0">
                <a:latin typeface="+mn-lt"/>
              </a:rPr>
              <a:t>Is this expensive?  </a:t>
            </a:r>
            <a:r>
              <a:rPr lang="en-US" sz="2400" b="0" dirty="0" smtClean="0">
                <a:latin typeface="+mn-lt"/>
              </a:rPr>
              <a:t/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solidFill>
                  <a:schemeClr val="accent2"/>
                </a:solidFill>
                <a:latin typeface="+mn-lt"/>
              </a:rPr>
              <a:t>No</a:t>
            </a:r>
            <a:r>
              <a:rPr lang="en-US" sz="2400" b="0" dirty="0">
                <a:solidFill>
                  <a:schemeClr val="accent2"/>
                </a:solidFill>
                <a:latin typeface="+mn-lt"/>
              </a:rPr>
              <a:t>, each </a:t>
            </a:r>
            <a:r>
              <a:rPr lang="en-US" sz="2400" b="0" i="1" dirty="0">
                <a:solidFill>
                  <a:schemeClr val="accent2"/>
                </a:solidFill>
                <a:latin typeface="+mn-lt"/>
              </a:rPr>
              <a:t>edge</a:t>
            </a:r>
            <a:r>
              <a:rPr lang="en-US" sz="2400" b="0" dirty="0">
                <a:solidFill>
                  <a:schemeClr val="accent2"/>
                </a:solidFill>
                <a:latin typeface="+mn-lt"/>
              </a:rPr>
              <a:t> is processed only once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7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 Greedy Algorithm</a:t>
            </a:r>
            <a:endParaRPr lang="en-US" smtClean="0"/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Dijkstra’s</a:t>
            </a:r>
            <a:r>
              <a:rPr lang="en-US" dirty="0" smtClean="0"/>
              <a:t> algorithm is an example of a greedy algorithm: </a:t>
            </a:r>
          </a:p>
          <a:p>
            <a:r>
              <a:rPr lang="en-US" dirty="0" smtClean="0"/>
              <a:t>At each step, irrevocably does what seems best at that step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nce a vertex is in the known set, does not go back and readjust its decision</a:t>
            </a:r>
          </a:p>
          <a:p>
            <a:r>
              <a:rPr lang="en-US" dirty="0" smtClean="0"/>
              <a:t>Locally optimal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oes not always mean globally optimal</a:t>
            </a:r>
          </a:p>
          <a:p>
            <a:pPr lvl="1"/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42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Where are We?</a:t>
            </a:r>
            <a:endParaRPr lang="en-US" dirty="0" smtClean="0"/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199" y="762000"/>
            <a:ext cx="8551333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Have described </a:t>
            </a:r>
            <a:r>
              <a:rPr lang="en-US" sz="2800" dirty="0" err="1" smtClean="0"/>
              <a:t>Dijkstra’s</a:t>
            </a:r>
            <a:r>
              <a:rPr lang="en-US" sz="2800" dirty="0" smtClean="0"/>
              <a:t> algorithm</a:t>
            </a:r>
          </a:p>
          <a:p>
            <a:r>
              <a:rPr lang="en-US" sz="2400" dirty="0" smtClean="0"/>
              <a:t>For single-source shortest paths in a weighted graph (directed or undirected) with no negative-weight edges</a:t>
            </a:r>
          </a:p>
          <a:p>
            <a:pPr lvl="1"/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/>
              <a:t>What should we do next?</a:t>
            </a:r>
          </a:p>
          <a:p>
            <a:r>
              <a:rPr lang="en-US" sz="2800" dirty="0" smtClean="0"/>
              <a:t>Prove the algorithm is correct</a:t>
            </a:r>
          </a:p>
          <a:p>
            <a:r>
              <a:rPr lang="en-US" sz="2800" dirty="0" smtClean="0"/>
              <a:t>Analyze its efficiency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45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Adjacency </a:t>
            </a:r>
            <a:r>
              <a:rPr lang="en-US" dirty="0" smtClean="0"/>
              <a:t>List </a:t>
            </a:r>
            <a:r>
              <a:rPr lang="en-US" dirty="0" smtClean="0"/>
              <a:t>Properties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762000"/>
            <a:ext cx="8526180" cy="548640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  <a:tabLst>
                <a:tab pos="463550" algn="l"/>
              </a:tabLst>
            </a:pPr>
            <a:r>
              <a:rPr lang="en-US" sz="1800" dirty="0" smtClean="0"/>
              <a:t>Run </a:t>
            </a:r>
            <a:r>
              <a:rPr lang="en-US" sz="1800" dirty="0" smtClean="0"/>
              <a:t>time </a:t>
            </a:r>
            <a:r>
              <a:rPr lang="en-US" sz="1800" dirty="0" smtClean="0"/>
              <a:t>to get </a:t>
            </a:r>
            <a:r>
              <a:rPr lang="en-US" sz="1800" dirty="0" smtClean="0"/>
              <a:t>a </a:t>
            </a:r>
            <a:r>
              <a:rPr lang="en-US" sz="1800" dirty="0" smtClean="0"/>
              <a:t>vertex v’s out-edges?</a:t>
            </a:r>
            <a:endParaRPr lang="en-US" sz="1800" dirty="0"/>
          </a:p>
          <a:p>
            <a:pPr marL="0" indent="0">
              <a:spcBef>
                <a:spcPts val="300"/>
              </a:spcBef>
              <a:buNone/>
              <a:tabLst>
                <a:tab pos="463550" algn="l"/>
              </a:tabLst>
            </a:pPr>
            <a:r>
              <a:rPr lang="en-US" sz="1800" dirty="0" smtClean="0">
                <a:solidFill>
                  <a:schemeClr val="accent2"/>
                </a:solidFill>
              </a:rPr>
              <a:t>	O(d)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>
                <a:sym typeface="Wingdings" pitchFamily="2" charset="2"/>
              </a:rPr>
              <a:t>where </a:t>
            </a:r>
            <a:r>
              <a:rPr lang="en-US" sz="1800" i="1" dirty="0" smtClean="0">
                <a:sym typeface="Wingdings" pitchFamily="2" charset="2"/>
              </a:rPr>
              <a:t>d</a:t>
            </a:r>
            <a:r>
              <a:rPr lang="en-US" sz="1800" dirty="0" smtClean="0">
                <a:sym typeface="Wingdings" pitchFamily="2" charset="2"/>
              </a:rPr>
              <a:t> is v's out-degree</a:t>
            </a:r>
            <a:endParaRPr lang="en-US" sz="1800" dirty="0" smtClean="0"/>
          </a:p>
          <a:p>
            <a:pPr marL="0" indent="0">
              <a:spcBef>
                <a:spcPts val="300"/>
              </a:spcBef>
              <a:buNone/>
              <a:tabLst>
                <a:tab pos="463550" algn="l"/>
              </a:tabLst>
            </a:pPr>
            <a:endParaRPr lang="en-US" sz="400" dirty="0" smtClean="0"/>
          </a:p>
          <a:p>
            <a:pPr marL="0" indent="0">
              <a:spcBef>
                <a:spcPts val="300"/>
              </a:spcBef>
              <a:buNone/>
              <a:tabLst>
                <a:tab pos="463550" algn="l"/>
              </a:tabLst>
            </a:pPr>
            <a:r>
              <a:rPr lang="en-US" sz="1800" dirty="0" smtClean="0"/>
              <a:t>Run time to get a vertex v's in-edges?</a:t>
            </a:r>
          </a:p>
          <a:p>
            <a:pPr marL="0" indent="0">
              <a:spcBef>
                <a:spcPts val="300"/>
              </a:spcBef>
              <a:buNone/>
              <a:tabLst>
                <a:tab pos="463550" algn="l"/>
              </a:tabLst>
            </a:pPr>
            <a:r>
              <a:rPr lang="en-US" sz="1800" dirty="0"/>
              <a:t>	</a:t>
            </a:r>
            <a:r>
              <a:rPr lang="en-US" sz="1800" dirty="0">
                <a:solidFill>
                  <a:schemeClr val="accent2"/>
                </a:solidFill>
              </a:rPr>
              <a:t>O</a:t>
            </a:r>
            <a:r>
              <a:rPr lang="en-US" sz="1800" dirty="0" smtClean="0">
                <a:solidFill>
                  <a:schemeClr val="accent2"/>
                </a:solidFill>
              </a:rPr>
              <a:t>(|E|) </a:t>
            </a:r>
            <a:r>
              <a:rPr lang="en-US" sz="1800" dirty="0" smtClean="0">
                <a:sym typeface="Wingdings" pitchFamily="2" charset="2"/>
              </a:rPr>
              <a:t> check every vertex list (or keep a second list for in-edges) </a:t>
            </a:r>
            <a:endParaRPr lang="en-US" sz="1800" dirty="0" smtClean="0"/>
          </a:p>
          <a:p>
            <a:pPr marL="0" indent="0">
              <a:spcBef>
                <a:spcPts val="300"/>
              </a:spcBef>
              <a:buNone/>
              <a:tabLst>
                <a:tab pos="463550" algn="l"/>
              </a:tabLst>
            </a:pPr>
            <a:endParaRPr lang="en-US" sz="400" dirty="0" smtClean="0"/>
          </a:p>
          <a:p>
            <a:pPr marL="0" indent="0">
              <a:spcBef>
                <a:spcPts val="300"/>
              </a:spcBef>
              <a:buNone/>
              <a:tabLst>
                <a:tab pos="463550" algn="l"/>
              </a:tabLst>
            </a:pPr>
            <a:r>
              <a:rPr lang="en-US" sz="1800" dirty="0" smtClean="0"/>
              <a:t>Run </a:t>
            </a:r>
            <a:r>
              <a:rPr lang="en-US" sz="1800" dirty="0" smtClean="0"/>
              <a:t>time to d</a:t>
            </a:r>
            <a:r>
              <a:rPr lang="en-US" sz="1800" dirty="0" smtClean="0"/>
              <a:t>ecide </a:t>
            </a:r>
            <a:r>
              <a:rPr lang="en-US" sz="1800" dirty="0" smtClean="0"/>
              <a:t>if </a:t>
            </a:r>
            <a:r>
              <a:rPr lang="en-US" sz="1800" dirty="0" smtClean="0"/>
              <a:t>an </a:t>
            </a:r>
            <a:r>
              <a:rPr lang="en-US" sz="1800" dirty="0" smtClean="0"/>
              <a:t>edge (</a:t>
            </a:r>
            <a:r>
              <a:rPr lang="en-US" sz="1800" dirty="0" err="1" smtClean="0"/>
              <a:t>u,v</a:t>
            </a:r>
            <a:r>
              <a:rPr lang="en-US" sz="1800" dirty="0" smtClean="0"/>
              <a:t>) exists?</a:t>
            </a:r>
          </a:p>
          <a:p>
            <a:pPr marL="0" indent="0">
              <a:spcBef>
                <a:spcPts val="300"/>
              </a:spcBef>
              <a:buNone/>
              <a:tabLst>
                <a:tab pos="463550" algn="l"/>
              </a:tabLst>
            </a:pPr>
            <a:r>
              <a:rPr lang="en-US" sz="1800" dirty="0"/>
              <a:t>	</a:t>
            </a:r>
            <a:r>
              <a:rPr lang="en-US" sz="1800" dirty="0">
                <a:solidFill>
                  <a:schemeClr val="accent2"/>
                </a:solidFill>
              </a:rPr>
              <a:t>O(d) </a:t>
            </a:r>
            <a:r>
              <a:rPr lang="en-US" sz="1800" dirty="0">
                <a:sym typeface="Wingdings" pitchFamily="2" charset="2"/>
              </a:rPr>
              <a:t> where </a:t>
            </a:r>
            <a:r>
              <a:rPr lang="en-US" sz="1800" i="1" dirty="0">
                <a:sym typeface="Wingdings" pitchFamily="2" charset="2"/>
              </a:rPr>
              <a:t>d</a:t>
            </a:r>
            <a:r>
              <a:rPr lang="en-US" sz="1800" dirty="0">
                <a:sym typeface="Wingdings" pitchFamily="2" charset="2"/>
              </a:rPr>
              <a:t> is </a:t>
            </a:r>
            <a:r>
              <a:rPr lang="en-US" sz="1800" dirty="0" smtClean="0">
                <a:sym typeface="Wingdings" pitchFamily="2" charset="2"/>
              </a:rPr>
              <a:t>u's out-degree</a:t>
            </a:r>
          </a:p>
          <a:p>
            <a:pPr marL="0" indent="0">
              <a:spcBef>
                <a:spcPts val="300"/>
              </a:spcBef>
              <a:buNone/>
              <a:tabLst>
                <a:tab pos="463550" algn="l"/>
              </a:tabLst>
            </a:pPr>
            <a:endParaRPr lang="en-US" sz="400" dirty="0" smtClean="0"/>
          </a:p>
          <a:p>
            <a:pPr marL="0" indent="0">
              <a:spcBef>
                <a:spcPts val="300"/>
              </a:spcBef>
              <a:buNone/>
              <a:tabLst>
                <a:tab pos="463550" algn="l"/>
              </a:tabLst>
            </a:pPr>
            <a:r>
              <a:rPr lang="en-US" sz="1800" dirty="0" smtClean="0"/>
              <a:t>Run time to insert </a:t>
            </a:r>
            <a:r>
              <a:rPr lang="en-US" sz="1800" dirty="0" smtClean="0"/>
              <a:t>an </a:t>
            </a:r>
            <a:r>
              <a:rPr lang="en-US" sz="1800" dirty="0" smtClean="0"/>
              <a:t>edge (</a:t>
            </a:r>
            <a:r>
              <a:rPr lang="en-US" sz="1800" dirty="0" err="1" smtClean="0"/>
              <a:t>u,v</a:t>
            </a:r>
            <a:r>
              <a:rPr lang="en-US" sz="1800" dirty="0" smtClean="0"/>
              <a:t>)</a:t>
            </a:r>
            <a:r>
              <a:rPr lang="en-US" sz="1800" dirty="0" smtClean="0"/>
              <a:t>?</a:t>
            </a:r>
          </a:p>
          <a:p>
            <a:pPr marL="0" indent="0">
              <a:spcBef>
                <a:spcPts val="300"/>
              </a:spcBef>
              <a:buNone/>
              <a:tabLst>
                <a:tab pos="463550" algn="l"/>
              </a:tabLst>
            </a:pPr>
            <a:r>
              <a:rPr lang="en-US" sz="1800" dirty="0" smtClean="0"/>
              <a:t>	</a:t>
            </a:r>
            <a:r>
              <a:rPr lang="en-US" sz="1800" dirty="0" smtClean="0">
                <a:solidFill>
                  <a:schemeClr val="accent2"/>
                </a:solidFill>
              </a:rPr>
              <a:t>O(1)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/>
              <a:t>unless </a:t>
            </a:r>
            <a:r>
              <a:rPr lang="en-US" sz="1800" dirty="0"/>
              <a:t>you need to check if it’s already </a:t>
            </a:r>
            <a:r>
              <a:rPr lang="en-US" sz="1800" dirty="0" smtClean="0"/>
              <a:t>there</a:t>
            </a:r>
            <a:endParaRPr lang="en-US" sz="1800" dirty="0"/>
          </a:p>
          <a:p>
            <a:pPr marL="0" indent="0">
              <a:spcBef>
                <a:spcPts val="300"/>
              </a:spcBef>
              <a:buNone/>
              <a:tabLst>
                <a:tab pos="463550" algn="l"/>
              </a:tabLst>
            </a:pPr>
            <a:endParaRPr lang="en-US" sz="400" dirty="0" smtClean="0"/>
          </a:p>
          <a:p>
            <a:pPr marL="0" indent="0">
              <a:spcBef>
                <a:spcPts val="300"/>
              </a:spcBef>
              <a:buNone/>
              <a:tabLst>
                <a:tab pos="463550" algn="l"/>
              </a:tabLst>
            </a:pPr>
            <a:r>
              <a:rPr lang="en-US" sz="1800" dirty="0" smtClean="0"/>
              <a:t>Run time to delete an edge (</a:t>
            </a:r>
            <a:r>
              <a:rPr lang="en-US" sz="1800" dirty="0" err="1" smtClean="0"/>
              <a:t>u,v</a:t>
            </a:r>
            <a:r>
              <a:rPr lang="en-US" sz="1800" dirty="0" smtClean="0"/>
              <a:t>)</a:t>
            </a:r>
            <a:r>
              <a:rPr lang="en-US" sz="1800" dirty="0" smtClean="0"/>
              <a:t>?</a:t>
            </a:r>
            <a:endParaRPr lang="en-US" sz="1800" dirty="0" smtClean="0"/>
          </a:p>
          <a:p>
            <a:pPr marL="0" lvl="1" indent="0">
              <a:spcBef>
                <a:spcPts val="300"/>
              </a:spcBef>
              <a:buNone/>
              <a:tabLst>
                <a:tab pos="463550" algn="l"/>
              </a:tabLst>
            </a:pPr>
            <a:r>
              <a:rPr lang="en-US" sz="1800" dirty="0"/>
              <a:t>	</a:t>
            </a:r>
            <a:r>
              <a:rPr lang="en-US" sz="1800" dirty="0">
                <a:solidFill>
                  <a:schemeClr val="accent2"/>
                </a:solidFill>
              </a:rPr>
              <a:t>O(d) </a:t>
            </a:r>
            <a:r>
              <a:rPr lang="en-US" sz="1800" dirty="0">
                <a:sym typeface="Wingdings" pitchFamily="2" charset="2"/>
              </a:rPr>
              <a:t> where </a:t>
            </a:r>
            <a:r>
              <a:rPr lang="en-US" sz="1800" i="1" dirty="0">
                <a:sym typeface="Wingdings" pitchFamily="2" charset="2"/>
              </a:rPr>
              <a:t>d</a:t>
            </a:r>
            <a:r>
              <a:rPr lang="en-US" sz="1800" dirty="0">
                <a:sym typeface="Wingdings" pitchFamily="2" charset="2"/>
              </a:rPr>
              <a:t> is u's out-degree</a:t>
            </a:r>
          </a:p>
          <a:p>
            <a:pPr marL="0" lvl="1" indent="0">
              <a:spcBef>
                <a:spcPts val="300"/>
              </a:spcBef>
              <a:buNone/>
              <a:tabLst>
                <a:tab pos="463550" algn="l"/>
              </a:tabLst>
            </a:pPr>
            <a:endParaRPr lang="en-US" sz="400" dirty="0" smtClean="0"/>
          </a:p>
          <a:p>
            <a:pPr marL="225425" indent="-225425" eaLnBrk="1" hangingPunct="1">
              <a:spcBef>
                <a:spcPts val="300"/>
              </a:spcBef>
              <a:buNone/>
              <a:tabLst>
                <a:tab pos="463550" algn="l"/>
              </a:tabLst>
            </a:pPr>
            <a:r>
              <a:rPr lang="en-US" sz="1800" dirty="0" smtClean="0"/>
              <a:t>Space </a:t>
            </a:r>
            <a:r>
              <a:rPr lang="en-US" sz="1800" dirty="0" smtClean="0"/>
              <a:t>requirements</a:t>
            </a:r>
            <a:r>
              <a:rPr lang="en-US" sz="1800" dirty="0" smtClean="0"/>
              <a:t>:</a:t>
            </a:r>
          </a:p>
          <a:p>
            <a:pPr marL="225425" indent="-225425" eaLnBrk="1" hangingPunct="1">
              <a:spcBef>
                <a:spcPts val="300"/>
              </a:spcBef>
              <a:buNone/>
              <a:tabLst>
                <a:tab pos="463550" algn="l"/>
              </a:tabLst>
            </a:pPr>
            <a:r>
              <a:rPr lang="en-US" sz="1800" dirty="0"/>
              <a:t>	</a:t>
            </a:r>
            <a:r>
              <a:rPr lang="en-US" sz="1800" dirty="0" smtClean="0"/>
              <a:t>	</a:t>
            </a:r>
            <a:r>
              <a:rPr lang="en-US" sz="1800" dirty="0" smtClean="0">
                <a:solidFill>
                  <a:schemeClr val="accent2"/>
                </a:solidFill>
              </a:rPr>
              <a:t>O(|V|+|E|) </a:t>
            </a:r>
            <a:r>
              <a:rPr lang="en-US" sz="1800" dirty="0" smtClean="0">
                <a:sym typeface="Wingdings" pitchFamily="2" charset="2"/>
              </a:rPr>
              <a:t> vertex array plus edge nodes</a:t>
            </a:r>
            <a:endParaRPr lang="en-US" sz="1800" dirty="0" smtClean="0"/>
          </a:p>
          <a:p>
            <a:pPr marL="225425" indent="-225425" eaLnBrk="1" hangingPunct="1">
              <a:spcBef>
                <a:spcPts val="300"/>
              </a:spcBef>
              <a:buNone/>
              <a:tabLst>
                <a:tab pos="463550" algn="l"/>
              </a:tabLst>
            </a:pPr>
            <a:endParaRPr lang="en-US" sz="400" dirty="0" smtClean="0"/>
          </a:p>
          <a:p>
            <a:pPr marL="225425" indent="-225425" eaLnBrk="1" hangingPunct="1">
              <a:spcBef>
                <a:spcPts val="300"/>
              </a:spcBef>
              <a:buNone/>
              <a:tabLst>
                <a:tab pos="463550" algn="l"/>
              </a:tabLst>
            </a:pPr>
            <a:r>
              <a:rPr lang="en-US" sz="1800" dirty="0" smtClean="0"/>
              <a:t>Best for sparse or dense graphs?</a:t>
            </a:r>
          </a:p>
          <a:p>
            <a:pPr marL="225425" indent="-225425" eaLnBrk="1" hangingPunct="1">
              <a:spcBef>
                <a:spcPts val="300"/>
              </a:spcBef>
              <a:buNone/>
              <a:tabLst>
                <a:tab pos="463550" algn="l"/>
              </a:tabLst>
            </a:pPr>
            <a:r>
              <a:rPr lang="en-US" sz="1800" dirty="0" smtClean="0"/>
              <a:t>		</a:t>
            </a:r>
            <a:r>
              <a:rPr lang="en-US" sz="1800" dirty="0" smtClean="0">
                <a:solidFill>
                  <a:schemeClr val="accent2"/>
                </a:solidFill>
              </a:rPr>
              <a:t>Spars</a:t>
            </a:r>
            <a:r>
              <a:rPr lang="en-US" sz="1800" dirty="0" smtClean="0">
                <a:solidFill>
                  <a:schemeClr val="accent2"/>
                </a:solidFill>
              </a:rPr>
              <a:t>e</a:t>
            </a:r>
            <a:r>
              <a:rPr lang="en-US" sz="1800" dirty="0" smtClean="0"/>
              <a:t> </a:t>
            </a:r>
            <a:r>
              <a:rPr lang="en-US" sz="1800" dirty="0" smtClean="0">
                <a:sym typeface="Wingdings" pitchFamily="2" charset="2"/>
              </a:rPr>
              <a:t> Only store the edges needed</a:t>
            </a:r>
            <a:endParaRPr lang="en-US" sz="1800" dirty="0" smtClean="0"/>
          </a:p>
          <a:p>
            <a:pPr marL="225425" lvl="1" indent="-225425" eaLnBrk="1" hangingPunct="1">
              <a:spcBef>
                <a:spcPts val="300"/>
              </a:spcBef>
              <a:tabLst>
                <a:tab pos="463550" algn="l"/>
              </a:tabLst>
            </a:pPr>
            <a:endParaRPr lang="en-US" sz="1800" dirty="0" smtClean="0"/>
          </a:p>
          <a:p>
            <a:pPr marL="225425" indent="-225425" eaLnBrk="1" hangingPunct="1">
              <a:spcBef>
                <a:spcPts val="300"/>
              </a:spcBef>
              <a:tabLst>
                <a:tab pos="463550" algn="l"/>
              </a:tabLst>
            </a:pPr>
            <a:endParaRPr lang="en-US" sz="1800" dirty="0" smtClean="0"/>
          </a:p>
          <a:p>
            <a:pPr marL="225425" lvl="1" indent="-225425" eaLnBrk="1" hangingPunct="1">
              <a:spcBef>
                <a:spcPts val="300"/>
              </a:spcBef>
              <a:tabLst>
                <a:tab pos="463550" algn="l"/>
              </a:tabLst>
            </a:pPr>
            <a:endParaRPr lang="en-US" sz="1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9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244592" y="4145280"/>
            <a:ext cx="2702911" cy="1463040"/>
            <a:chOff x="6173792" y="639762"/>
            <a:chExt cx="2702911" cy="1463040"/>
          </a:xfrm>
        </p:grpSpPr>
        <p:sp>
          <p:nvSpPr>
            <p:cNvPr id="11" name="Rectangle 1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517868" y="639762"/>
              <a:ext cx="402431" cy="3657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2" name="Text Box 4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173792" y="653365"/>
              <a:ext cx="3200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A</a:t>
              </a:r>
            </a:p>
          </p:txBody>
        </p:sp>
        <p:cxnSp>
          <p:nvCxnSpPr>
            <p:cNvPr id="13" name="AutoShape 9"/>
            <p:cNvCxnSpPr>
              <a:cxnSpLocks noChangeShapeType="1"/>
            </p:cNvCxnSpPr>
            <p:nvPr>
              <p:custDataLst>
                <p:tags r:id="rId5"/>
              </p:custDataLst>
            </p:nvPr>
          </p:nvCxnSpPr>
          <p:spPr bwMode="auto">
            <a:xfrm>
              <a:off x="6716101" y="822642"/>
              <a:ext cx="533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14" name="Group 13"/>
            <p:cNvGrpSpPr/>
            <p:nvPr/>
          </p:nvGrpSpPr>
          <p:grpSpPr>
            <a:xfrm>
              <a:off x="7249501" y="670242"/>
              <a:ext cx="609600" cy="304800"/>
              <a:chOff x="6934200" y="3453606"/>
              <a:chExt cx="609600" cy="304800"/>
            </a:xfrm>
          </p:grpSpPr>
          <p:sp>
            <p:nvSpPr>
              <p:cNvPr id="37" name="Rectangle 3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6934200" y="3453606"/>
                <a:ext cx="304800" cy="304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dirty="0" smtClean="0">
                    <a:solidFill>
                      <a:srgbClr val="009900"/>
                    </a:solidFill>
                  </a:rPr>
                  <a:t>B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	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5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7086600" y="3453606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39" name="Rectangle 3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7239000" y="3453606"/>
                <a:ext cx="304800" cy="304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 dirty="0" smtClean="0"/>
                  <a:t>/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Text Box 4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173792" y="1750645"/>
              <a:ext cx="3200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FF"/>
                  </a:solidFill>
                </a:rPr>
                <a:t>D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517868" y="1737042"/>
              <a:ext cx="402431" cy="3657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 smtClean="0"/>
                <a:t>/</a:t>
              </a:r>
              <a:endParaRPr lang="en-US" sz="1600" dirty="0"/>
            </a:p>
          </p:txBody>
        </p:sp>
        <p:sp>
          <p:nvSpPr>
            <p:cNvPr id="17" name="Rectangle 1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517868" y="1005522"/>
              <a:ext cx="402431" cy="3657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8" name="Text Box 47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173792" y="1019125"/>
              <a:ext cx="3200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9900"/>
                  </a:solidFill>
                </a:rPr>
                <a:t>B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251104" y="1036002"/>
              <a:ext cx="609600" cy="304800"/>
              <a:chOff x="7010400" y="4112801"/>
              <a:chExt cx="609600" cy="304800"/>
            </a:xfrm>
          </p:grpSpPr>
          <p:sp>
            <p:nvSpPr>
              <p:cNvPr id="34" name="Rectangle 3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7010400" y="4112801"/>
                <a:ext cx="304800" cy="304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	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5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7162800" y="4112801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36" name="Rectangle 3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7315200" y="4112801"/>
                <a:ext cx="304800" cy="304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400" dirty="0" smtClean="0"/>
                  <a:t>/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0" name="AutoShape 9"/>
            <p:cNvCxnSpPr>
              <a:cxnSpLocks noChangeShapeType="1"/>
            </p:cNvCxnSpPr>
            <p:nvPr>
              <p:custDataLst>
                <p:tags r:id="rId10"/>
              </p:custDataLst>
            </p:nvPr>
          </p:nvCxnSpPr>
          <p:spPr bwMode="auto">
            <a:xfrm>
              <a:off x="6716101" y="1188402"/>
              <a:ext cx="533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1" name="Rectangle 1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517868" y="1371282"/>
              <a:ext cx="402431" cy="3657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2" name="Text Box 48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173792" y="1384885"/>
              <a:ext cx="3200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FF"/>
                  </a:solidFill>
                </a:rPr>
                <a:t>C</a:t>
              </a:r>
            </a:p>
          </p:txBody>
        </p:sp>
        <p:cxnSp>
          <p:nvCxnSpPr>
            <p:cNvPr id="23" name="AutoShape 9"/>
            <p:cNvCxnSpPr>
              <a:cxnSpLocks noChangeShapeType="1"/>
            </p:cNvCxnSpPr>
            <p:nvPr>
              <p:custDataLst>
                <p:tags r:id="rId13"/>
              </p:custDataLst>
            </p:nvPr>
          </p:nvCxnSpPr>
          <p:spPr bwMode="auto">
            <a:xfrm>
              <a:off x="6716101" y="1554162"/>
              <a:ext cx="533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24" name="Group 23"/>
            <p:cNvGrpSpPr/>
            <p:nvPr/>
          </p:nvGrpSpPr>
          <p:grpSpPr>
            <a:xfrm>
              <a:off x="7251104" y="1401762"/>
              <a:ext cx="609600" cy="304800"/>
              <a:chOff x="7086600" y="4770820"/>
              <a:chExt cx="609600" cy="304800"/>
            </a:xfrm>
          </p:grpSpPr>
          <p:sp>
            <p:nvSpPr>
              <p:cNvPr id="31" name="Rectangle 3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086600" y="4770820"/>
                <a:ext cx="304800" cy="304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dirty="0" smtClean="0">
                    <a:solidFill>
                      <a:srgbClr val="FF00FF"/>
                    </a:solidFill>
                  </a:rPr>
                  <a:t>D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	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5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7239000" y="4770820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33" name="Rectangle 3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391400" y="4770820"/>
                <a:ext cx="304800" cy="304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7736525" y="1401762"/>
              <a:ext cx="1140178" cy="304800"/>
              <a:chOff x="7709487" y="2449743"/>
              <a:chExt cx="1140178" cy="30480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8240065" y="2449743"/>
                <a:ext cx="609600" cy="304800"/>
                <a:chOff x="8153400" y="4770820"/>
                <a:chExt cx="609600" cy="304800"/>
              </a:xfrm>
            </p:grpSpPr>
            <p:sp>
              <p:nvSpPr>
                <p:cNvPr id="28" name="Rectangle 3"/>
                <p:cNvSpPr>
                  <a:spLocks noChangeArrowheads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8153400" y="4770820"/>
                  <a:ext cx="304800" cy="3048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400" dirty="0" smtClean="0">
                      <a:solidFill>
                        <a:srgbClr val="009900"/>
                      </a:solidFill>
                    </a:rPr>
                    <a:t>B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	</a:t>
                  </a: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Rectangle 5"/>
                <p:cNvSpPr>
                  <a:spLocks noChangeArrowheads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8305800" y="4770820"/>
                  <a:ext cx="304800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30" name="Rectangle 3"/>
                <p:cNvSpPr>
                  <a:spLocks noChangeArrowheads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8458200" y="4770820"/>
                  <a:ext cx="304800" cy="3048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sz="1400" dirty="0" smtClean="0"/>
                    <a:t>/</a:t>
                  </a: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27" name="AutoShape 9"/>
              <p:cNvCxnSpPr>
                <a:cxnSpLocks noChangeShapeType="1"/>
              </p:cNvCxnSpPr>
              <p:nvPr>
                <p:custDataLst>
                  <p:tags r:id="rId14"/>
                </p:custDataLst>
              </p:nvPr>
            </p:nvCxnSpPr>
            <p:spPr bwMode="auto">
              <a:xfrm>
                <a:off x="7709487" y="2618783"/>
                <a:ext cx="53340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053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Correctness: Rough Intuition</a:t>
            </a:r>
            <a:endParaRPr lang="en-US" dirty="0" smtClean="0"/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All "known" vertices have the correct shortest path</a:t>
            </a:r>
          </a:p>
          <a:p>
            <a:r>
              <a:rPr lang="en-US" sz="2200" dirty="0" smtClean="0"/>
              <a:t>True initially: shortest path to start node has cost 0</a:t>
            </a:r>
          </a:p>
          <a:p>
            <a:r>
              <a:rPr lang="en-US" sz="2200" dirty="0" smtClean="0"/>
              <a:t>If it stays true every time we mark a node as "known", then by induction this holds and eventually every vertex will be "known"</a:t>
            </a:r>
          </a:p>
          <a:p>
            <a:pPr lvl="1"/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What we need to prove:</a:t>
            </a:r>
          </a:p>
          <a:p>
            <a:r>
              <a:rPr lang="en-US" sz="2200" dirty="0" smtClean="0"/>
              <a:t>When we mark a vertex as "known", </a:t>
            </a:r>
            <a:r>
              <a:rPr lang="en-US" sz="2200" dirty="0" smtClean="0"/>
              <a:t>we cannot</a:t>
            </a:r>
            <a:r>
              <a:rPr lang="en-US" sz="2200" dirty="0" smtClean="0"/>
              <a:t> ever discover a shorter path later in th</a:t>
            </a:r>
            <a:r>
              <a:rPr lang="en-US" sz="2200" dirty="0" smtClean="0"/>
              <a:t>e algorithm</a:t>
            </a:r>
          </a:p>
          <a:p>
            <a:r>
              <a:rPr lang="en-US" sz="2200" dirty="0" smtClean="0"/>
              <a:t>If we could, then the algorithm fails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200" dirty="0" smtClean="0"/>
              <a:t>How we prove it:</a:t>
            </a:r>
          </a:p>
          <a:p>
            <a:r>
              <a:rPr lang="en-US" sz="2000" dirty="0"/>
              <a:t>This holds only because </a:t>
            </a:r>
            <a:r>
              <a:rPr lang="en-US" sz="2000" dirty="0" err="1"/>
              <a:t>Dijkstra’s</a:t>
            </a:r>
            <a:r>
              <a:rPr lang="en-US" sz="2000" dirty="0"/>
              <a:t> algorithm picks the node with the next shortest path-so-far</a:t>
            </a:r>
          </a:p>
          <a:p>
            <a:r>
              <a:rPr lang="en-US" sz="2000" dirty="0"/>
              <a:t>The proof is by contradiction…</a:t>
            </a:r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23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3500" smtClean="0"/>
              <a:t>Proof of Correctness</a:t>
            </a:r>
            <a:r>
              <a:rPr lang="en-US" sz="3500" smtClean="0"/>
              <a:t> </a:t>
            </a:r>
            <a:r>
              <a:rPr lang="en-US" sz="3500" smtClean="0"/>
              <a:t>(Rough Sketch)</a:t>
            </a:r>
            <a:endParaRPr lang="en-US" sz="3500" dirty="0" smtClean="0"/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3251200"/>
            <a:ext cx="8585200" cy="2997200"/>
          </a:xfrm>
        </p:spPr>
        <p:txBody>
          <a:bodyPr>
            <a:noAutofit/>
          </a:bodyPr>
          <a:lstStyle/>
          <a:p>
            <a:pPr marL="225425" indent="-225425">
              <a:buNone/>
            </a:pPr>
            <a:r>
              <a:rPr lang="en-US" sz="1800" dirty="0"/>
              <a:t>Suppose v is the next node to be marked known ("added to the cloud")</a:t>
            </a:r>
          </a:p>
          <a:p>
            <a:pPr marL="225425" indent="-225425">
              <a:buNone/>
            </a:pPr>
            <a:r>
              <a:rPr lang="en-US" sz="1800" dirty="0"/>
              <a:t>The best-known path to v must have only nodes "in the cloud"</a:t>
            </a:r>
          </a:p>
          <a:p>
            <a:pPr marL="225425" indent="-225425"/>
            <a:r>
              <a:rPr lang="en-US" sz="1600" dirty="0"/>
              <a:t>We have selected it, and we only know about paths </a:t>
            </a:r>
            <a:r>
              <a:rPr lang="en-US" sz="1600" dirty="0" smtClean="0"/>
              <a:t>through </a:t>
            </a:r>
            <a:r>
              <a:rPr lang="en-US" sz="1600" dirty="0"/>
              <a:t>the cloud to a node at the edge of the cloud</a:t>
            </a:r>
          </a:p>
          <a:p>
            <a:pPr marL="225425" indent="-225425">
              <a:buNone/>
            </a:pPr>
            <a:r>
              <a:rPr lang="en-US" sz="1800" dirty="0"/>
              <a:t>Assume the actual shortest path to v is different</a:t>
            </a:r>
          </a:p>
          <a:p>
            <a:pPr marL="225425" indent="-225425"/>
            <a:r>
              <a:rPr lang="en-US" sz="1600" dirty="0"/>
              <a:t>It is not entirely within the cloud, or else we would know about it</a:t>
            </a:r>
          </a:p>
          <a:p>
            <a:pPr marL="225425" indent="-225425"/>
            <a:r>
              <a:rPr lang="en-US" sz="1600" dirty="0"/>
              <a:t>So it must use non-cloud </a:t>
            </a:r>
            <a:r>
              <a:rPr lang="en-US" sz="1600" dirty="0" smtClean="0"/>
              <a:t>nodes. Let </a:t>
            </a:r>
            <a:r>
              <a:rPr lang="en-US" sz="1600" dirty="0"/>
              <a:t>w be the first non-cloud node on this </a:t>
            </a:r>
            <a:r>
              <a:rPr lang="en-US" sz="1600" dirty="0" smtClean="0"/>
              <a:t>path  </a:t>
            </a:r>
            <a:endParaRPr lang="en-US" sz="1600" dirty="0"/>
          </a:p>
          <a:p>
            <a:pPr marL="225425" indent="-225425"/>
            <a:r>
              <a:rPr lang="en-US" sz="1600" dirty="0"/>
              <a:t>The part of the path up to w is already known and must be shorter than the best-known path to </a:t>
            </a:r>
            <a:r>
              <a:rPr lang="en-US" sz="1600" dirty="0" smtClean="0"/>
              <a:t>v: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d</a:t>
            </a:r>
            <a:r>
              <a:rPr lang="en-US" sz="1600" baseline="-25000" dirty="0" err="1" smtClean="0">
                <a:sym typeface="Wingdings" pitchFamily="2" charset="2"/>
              </a:rPr>
              <a:t>w</a:t>
            </a:r>
            <a:r>
              <a:rPr lang="en-US" sz="1600" dirty="0" smtClean="0">
                <a:sym typeface="Wingdings" pitchFamily="2" charset="2"/>
              </a:rPr>
              <a:t>+… &lt; d</a:t>
            </a:r>
            <a:r>
              <a:rPr lang="en-US" sz="1600" baseline="-25000" dirty="0" smtClean="0">
                <a:sym typeface="Wingdings" pitchFamily="2" charset="2"/>
              </a:rPr>
              <a:t>v</a:t>
            </a:r>
            <a:r>
              <a:rPr lang="en-US" sz="1600" dirty="0" smtClean="0">
                <a:sym typeface="Wingdings" pitchFamily="2" charset="2"/>
              </a:rPr>
              <a:t>  </a:t>
            </a:r>
            <a:r>
              <a:rPr lang="en-US" sz="1600" dirty="0" err="1" smtClean="0">
                <a:sym typeface="Wingdings" pitchFamily="2" charset="2"/>
              </a:rPr>
              <a:t>d</a:t>
            </a:r>
            <a:r>
              <a:rPr lang="en-US" sz="1600" baseline="-25000" dirty="0" err="1" smtClean="0">
                <a:sym typeface="Wingdings" pitchFamily="2" charset="2"/>
              </a:rPr>
              <a:t>w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>
                <a:sym typeface="Wingdings" pitchFamily="2" charset="2"/>
              </a:rPr>
              <a:t>&lt; d</a:t>
            </a:r>
            <a:r>
              <a:rPr lang="en-US" sz="1600" baseline="-25000" dirty="0">
                <a:sym typeface="Wingdings" pitchFamily="2" charset="2"/>
              </a:rPr>
              <a:t>v</a:t>
            </a:r>
            <a:r>
              <a:rPr lang="en-US" sz="1600" dirty="0">
                <a:sym typeface="Wingdings" pitchFamily="2" charset="2"/>
              </a:rPr>
              <a:t> </a:t>
            </a:r>
            <a:endParaRPr lang="en-US" sz="1600" dirty="0"/>
          </a:p>
          <a:p>
            <a:pPr marL="225425" indent="-225425"/>
            <a:r>
              <a:rPr lang="en-US" sz="1600" dirty="0" smtClean="0"/>
              <a:t>Ergo, w should have been picked before v.  </a:t>
            </a:r>
            <a:r>
              <a:rPr lang="en-US" sz="1600" dirty="0"/>
              <a:t>Contradiction.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03022" y="642760"/>
            <a:ext cx="6395676" cy="2362200"/>
            <a:chOff x="1603022" y="642760"/>
            <a:chExt cx="6395676" cy="2362200"/>
          </a:xfrm>
        </p:grpSpPr>
        <p:grpSp>
          <p:nvGrpSpPr>
            <p:cNvPr id="82949" name="Group 22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1603022" y="642760"/>
              <a:ext cx="6395676" cy="2362200"/>
              <a:chOff x="1347246" y="3103243"/>
              <a:chExt cx="7285561" cy="3011867"/>
            </a:xfrm>
          </p:grpSpPr>
          <p:sp>
            <p:nvSpPr>
              <p:cNvPr id="82951" name="AutoShape 2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648200" y="4038600"/>
                <a:ext cx="3254851" cy="1981200"/>
              </a:xfrm>
              <a:prstGeom prst="cloud">
                <a:avLst/>
              </a:prstGeom>
              <a:solidFill>
                <a:schemeClr val="accent2">
                  <a:alpha val="50195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2000" dirty="0">
                    <a:latin typeface="Tahoma" pitchFamily="34" charset="0"/>
                  </a:rPr>
                  <a:t>    </a:t>
                </a:r>
                <a:r>
                  <a:rPr lang="en-US" sz="2000" b="0" dirty="0">
                    <a:latin typeface="Tahoma" pitchFamily="34" charset="0"/>
                  </a:rPr>
                  <a:t>The </a:t>
                </a:r>
                <a:r>
                  <a:rPr lang="en-US" sz="2000" b="0" dirty="0" smtClean="0">
                    <a:latin typeface="Tahoma" pitchFamily="34" charset="0"/>
                  </a:rPr>
                  <a:t>Known Cloud</a:t>
                </a:r>
                <a:endParaRPr lang="en-US" sz="2000" b="0" dirty="0">
                  <a:latin typeface="Tahoma" pitchFamily="34" charset="0"/>
                </a:endParaRPr>
              </a:p>
            </p:txBody>
          </p:sp>
          <p:sp>
            <p:nvSpPr>
              <p:cNvPr id="82952" name="Oval 3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6400800" y="5257800"/>
                <a:ext cx="228600" cy="22860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82953" name="Oval 4"/>
              <p:cNvSpPr>
                <a:spLocks noChangeAspect="1"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343400" y="32766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>
                    <a:latin typeface="Courier New" pitchFamily="49" charset="0"/>
                  </a:rPr>
                  <a:t>v</a:t>
                </a:r>
              </a:p>
            </p:txBody>
          </p:sp>
          <p:sp>
            <p:nvSpPr>
              <p:cNvPr id="10" name="Text Box 5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5150179" y="3103243"/>
                <a:ext cx="3482628" cy="8240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b="0" dirty="0">
                    <a:solidFill>
                      <a:schemeClr val="accent2"/>
                    </a:solidFill>
                    <a:latin typeface="+mj-lt"/>
                  </a:rPr>
                  <a:t>Next shortest path from </a:t>
                </a:r>
                <a:br>
                  <a:rPr lang="en-US" b="0" dirty="0">
                    <a:solidFill>
                      <a:schemeClr val="accent2"/>
                    </a:solidFill>
                    <a:latin typeface="+mj-lt"/>
                  </a:rPr>
                </a:br>
                <a:r>
                  <a:rPr lang="en-US" b="0" dirty="0">
                    <a:solidFill>
                      <a:schemeClr val="accent2"/>
                    </a:solidFill>
                    <a:latin typeface="+mj-lt"/>
                  </a:rPr>
                  <a:t>inside the known cloud</a:t>
                </a:r>
              </a:p>
            </p:txBody>
          </p:sp>
          <p:cxnSp>
            <p:nvCxnSpPr>
              <p:cNvPr id="82955" name="AutoShape 6"/>
              <p:cNvCxnSpPr>
                <a:cxnSpLocks noChangeShapeType="1"/>
                <a:endCxn id="82953" idx="5"/>
              </p:cNvCxnSpPr>
              <p:nvPr>
                <p:custDataLst>
                  <p:tags r:id="rId8"/>
                </p:custDataLst>
              </p:nvPr>
            </p:nvCxnSpPr>
            <p:spPr bwMode="auto">
              <a:xfrm flipH="1" flipV="1">
                <a:off x="4668838" y="3616325"/>
                <a:ext cx="817562" cy="60801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82956" name="Oval 8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505200" y="47244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>
                    <a:latin typeface="Courier New" pitchFamily="49" charset="0"/>
                  </a:rPr>
                  <a:t>w</a:t>
                </a:r>
              </a:p>
            </p:txBody>
          </p:sp>
          <p:cxnSp>
            <p:nvCxnSpPr>
              <p:cNvPr id="82957" name="AutoShape 9"/>
              <p:cNvCxnSpPr>
                <a:cxnSpLocks noChangeShapeType="1"/>
                <a:endCxn id="82956" idx="5"/>
              </p:cNvCxnSpPr>
              <p:nvPr>
                <p:custDataLst>
                  <p:tags r:id="rId10"/>
                </p:custDataLst>
              </p:nvPr>
            </p:nvCxnSpPr>
            <p:spPr bwMode="auto">
              <a:xfrm rot="5400000" flipH="1">
                <a:off x="4568972" y="4311037"/>
                <a:ext cx="968085" cy="2445222"/>
              </a:xfrm>
              <a:prstGeom prst="curvedConnector3">
                <a:avLst>
                  <a:gd name="adj1" fmla="val -30324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2958" name="AutoShape 10"/>
              <p:cNvCxnSpPr>
                <a:cxnSpLocks noChangeShapeType="1"/>
                <a:stCxn id="82956" idx="0"/>
                <a:endCxn id="82959" idx="4"/>
              </p:cNvCxnSpPr>
              <p:nvPr>
                <p:custDataLst>
                  <p:tags r:id="rId11"/>
                </p:custDataLst>
              </p:nvPr>
            </p:nvCxnSpPr>
            <p:spPr bwMode="auto">
              <a:xfrm rot="16200000" flipV="1">
                <a:off x="2857500" y="3886200"/>
                <a:ext cx="914400" cy="762000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82959" name="Oval 1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743200" y="34290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>
                  <a:latin typeface="Courier New" pitchFamily="49" charset="0"/>
                </a:endParaRPr>
              </a:p>
            </p:txBody>
          </p:sp>
          <p:cxnSp>
            <p:nvCxnSpPr>
              <p:cNvPr id="82960" name="AutoShape 12"/>
              <p:cNvCxnSpPr>
                <a:cxnSpLocks noChangeShapeType="1"/>
                <a:stCxn id="82959" idx="6"/>
                <a:endCxn id="82953" idx="2"/>
              </p:cNvCxnSpPr>
              <p:nvPr>
                <p:custDataLst>
                  <p:tags r:id="rId13"/>
                </p:custDataLst>
              </p:nvPr>
            </p:nvCxnSpPr>
            <p:spPr bwMode="auto">
              <a:xfrm flipV="1">
                <a:off x="3138488" y="3467100"/>
                <a:ext cx="1190625" cy="152400"/>
              </a:xfrm>
              <a:prstGeom prst="straightConnector1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8" name="Text Box 13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347246" y="4115295"/>
                <a:ext cx="2005844" cy="8379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r>
                  <a:rPr lang="en-US" b="0" dirty="0">
                    <a:solidFill>
                      <a:schemeClr val="accent2"/>
                    </a:solidFill>
                    <a:latin typeface="+mj-lt"/>
                  </a:rPr>
                  <a:t>Better path to v? </a:t>
                </a:r>
                <a:r>
                  <a:rPr lang="en-US" b="0" i="1" dirty="0" smtClean="0">
                    <a:solidFill>
                      <a:schemeClr val="accent2"/>
                    </a:solidFill>
                    <a:latin typeface="+mj-lt"/>
                  </a:rPr>
                  <a:t>No</a:t>
                </a:r>
                <a:r>
                  <a:rPr lang="en-US" b="0" i="1" dirty="0">
                    <a:solidFill>
                      <a:schemeClr val="accent2"/>
                    </a:solidFill>
                    <a:latin typeface="+mj-lt"/>
                  </a:rPr>
                  <a:t>!</a:t>
                </a:r>
                <a:endParaRPr lang="en-US" b="0" dirty="0">
                  <a:solidFill>
                    <a:schemeClr val="accent2"/>
                  </a:solidFill>
                  <a:latin typeface="+mj-lt"/>
                </a:endParaRPr>
              </a:p>
            </p:txBody>
          </p:sp>
          <p:sp>
            <p:nvSpPr>
              <p:cNvPr id="82962" name="Text Box 16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315200" y="5715000"/>
                <a:ext cx="93506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8000"/>
                    </a:solidFill>
                  </a:rPr>
                  <a:t>Source</a:t>
                </a:r>
              </a:p>
            </p:txBody>
          </p:sp>
          <p:cxnSp>
            <p:nvCxnSpPr>
              <p:cNvPr id="82963" name="AutoShape 17"/>
              <p:cNvCxnSpPr>
                <a:cxnSpLocks noChangeShapeType="1"/>
                <a:stCxn id="82962" idx="1"/>
                <a:endCxn id="82952" idx="4"/>
              </p:cNvCxnSpPr>
              <p:nvPr>
                <p:custDataLst>
                  <p:tags r:id="rId16"/>
                </p:custDataLst>
              </p:nvPr>
            </p:nvCxnSpPr>
            <p:spPr bwMode="auto">
              <a:xfrm rot="10800000">
                <a:off x="6515100" y="5486401"/>
                <a:ext cx="800100" cy="428655"/>
              </a:xfrm>
              <a:prstGeom prst="curvedConnector2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7" name="Straight Connector 6"/>
            <p:cNvCxnSpPr/>
            <p:nvPr/>
          </p:nvCxnSpPr>
          <p:spPr>
            <a:xfrm flipH="1">
              <a:off x="4941451" y="1197067"/>
              <a:ext cx="183705" cy="8653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4500785" y="121425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n-US" sz="1400" baseline="-25000" dirty="0" smtClean="0">
                <a:solidFill>
                  <a:schemeClr val="accent6">
                    <a:lumMod val="50000"/>
                  </a:schemeClr>
                </a:solidFill>
              </a:rPr>
              <a:t>v</a:t>
            </a:r>
            <a:endParaRPr lang="en-US" sz="1400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43559" y="2839589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n-US" sz="1400" baseline="-25000" dirty="0" err="1" smtClean="0">
                <a:solidFill>
                  <a:schemeClr val="accent6">
                    <a:lumMod val="50000"/>
                  </a:schemeClr>
                </a:solidFill>
              </a:rPr>
              <a:t>w</a:t>
            </a:r>
            <a:endParaRPr lang="en-US" sz="1400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0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>
            <p:custDataLst>
              <p:tags r:id="rId1"/>
            </p:custDataLst>
          </p:nvPr>
        </p:nvSpPr>
        <p:spPr>
          <a:xfrm>
            <a:off x="7572018" y="5477934"/>
            <a:ext cx="1005840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noAutofit/>
          </a:bodyPr>
          <a:lstStyle>
            <a:defPPr>
              <a:defRPr lang="en-US"/>
            </a:defPPr>
            <a:lvl1pPr>
              <a:defRPr b="0"/>
            </a:lvl1pPr>
          </a:lstStyle>
          <a:p>
            <a:pPr algn="ctr"/>
            <a:r>
              <a:rPr lang="en-US" dirty="0"/>
              <a:t>O(|V|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sp>
        <p:nvSpPr>
          <p:cNvPr id="84993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Efficiency, First Approach</a:t>
            </a:r>
            <a:endParaRPr lang="en-US" dirty="0" smtClean="0"/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762000"/>
            <a:ext cx="84582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Use </a:t>
            </a:r>
            <a:r>
              <a:rPr lang="en-US" sz="2400" dirty="0" err="1" smtClean="0"/>
              <a:t>pseudocode</a:t>
            </a:r>
            <a:r>
              <a:rPr lang="en-US" sz="2400" dirty="0" smtClean="0"/>
              <a:t> to determine asymptotic run-time</a:t>
            </a:r>
          </a:p>
          <a:p>
            <a:pPr marL="225425" indent="-225425"/>
            <a:r>
              <a:rPr lang="en-US" sz="2200" dirty="0" smtClean="0"/>
              <a:t>Important: note that each edge is processed only once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752600"/>
            <a:ext cx="6664004" cy="409650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kern="0" dirty="0" err="1">
                <a:latin typeface="Courier New" pitchFamily="49" charset="0"/>
              </a:rPr>
              <a:t>dijkstra</a:t>
            </a:r>
            <a:r>
              <a:rPr lang="en-US" kern="0" dirty="0">
                <a:latin typeface="Courier New" pitchFamily="49" charset="0"/>
              </a:rPr>
              <a:t>(Graph G, Node start)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kern="0" dirty="0">
                <a:latin typeface="Courier New" pitchFamily="49" charset="0"/>
              </a:rPr>
              <a:t>  for each node: </a:t>
            </a:r>
            <a:r>
              <a:rPr lang="en-US" kern="0" dirty="0" err="1">
                <a:latin typeface="Courier New" pitchFamily="49" charset="0"/>
              </a:rPr>
              <a:t>x.cost</a:t>
            </a:r>
            <a:r>
              <a:rPr lang="en-US" kern="0" dirty="0">
                <a:latin typeface="Courier New" pitchFamily="49" charset="0"/>
              </a:rPr>
              <a:t>=infinity, </a:t>
            </a:r>
            <a:r>
              <a:rPr lang="en-US" kern="0" dirty="0" err="1">
                <a:latin typeface="Courier New" pitchFamily="49" charset="0"/>
              </a:rPr>
              <a:t>x.known</a:t>
            </a:r>
            <a:r>
              <a:rPr lang="en-US" kern="0" dirty="0">
                <a:latin typeface="Courier New" pitchFamily="49" charset="0"/>
              </a:rPr>
              <a:t>=false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kern="0" dirty="0">
                <a:latin typeface="Courier New" pitchFamily="49" charset="0"/>
              </a:rPr>
              <a:t>  </a:t>
            </a:r>
            <a:r>
              <a:rPr lang="en-US" kern="0" dirty="0" err="1">
                <a:latin typeface="Courier New" pitchFamily="49" charset="0"/>
              </a:rPr>
              <a:t>start.cost</a:t>
            </a:r>
            <a:r>
              <a:rPr lang="en-US" kern="0" dirty="0">
                <a:latin typeface="Courier New" pitchFamily="49" charset="0"/>
              </a:rPr>
              <a:t> = 0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kern="0" dirty="0">
                <a:latin typeface="Courier New" pitchFamily="49" charset="0"/>
              </a:rPr>
              <a:t>  while(not all nodes are known)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kern="0" dirty="0">
                <a:latin typeface="Courier New" pitchFamily="49" charset="0"/>
              </a:rPr>
              <a:t>    b = find unknown node with smallest cost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kern="0" dirty="0">
                <a:latin typeface="Courier New" pitchFamily="49" charset="0"/>
              </a:rPr>
              <a:t>    </a:t>
            </a:r>
            <a:r>
              <a:rPr lang="en-US" kern="0" dirty="0" err="1">
                <a:latin typeface="Courier New" pitchFamily="49" charset="0"/>
              </a:rPr>
              <a:t>b.known</a:t>
            </a:r>
            <a:r>
              <a:rPr lang="en-US" kern="0" dirty="0">
                <a:latin typeface="Courier New" pitchFamily="49" charset="0"/>
              </a:rPr>
              <a:t> = true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kern="0" dirty="0">
                <a:latin typeface="Courier New" pitchFamily="49" charset="0"/>
              </a:rPr>
              <a:t>    for each edge (</a:t>
            </a:r>
            <a:r>
              <a:rPr lang="en-US" kern="0" dirty="0" err="1">
                <a:latin typeface="Courier New" pitchFamily="49" charset="0"/>
              </a:rPr>
              <a:t>b,a</a:t>
            </a:r>
            <a:r>
              <a:rPr lang="en-US" kern="0" dirty="0">
                <a:latin typeface="Courier New" pitchFamily="49" charset="0"/>
              </a:rPr>
              <a:t>) in G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kern="0" dirty="0">
                <a:latin typeface="Courier New" pitchFamily="49" charset="0"/>
              </a:rPr>
              <a:t>     if(!</a:t>
            </a:r>
            <a:r>
              <a:rPr lang="en-US" kern="0" dirty="0" err="1">
                <a:latin typeface="Courier New" pitchFamily="49" charset="0"/>
              </a:rPr>
              <a:t>a.known</a:t>
            </a:r>
            <a:r>
              <a:rPr lang="en-US" kern="0" dirty="0">
                <a:latin typeface="Courier New" pitchFamily="49" charset="0"/>
              </a:rPr>
              <a:t>)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kern="0" dirty="0">
                <a:latin typeface="Courier New" pitchFamily="49" charset="0"/>
              </a:rPr>
              <a:t>       if(</a:t>
            </a:r>
            <a:r>
              <a:rPr lang="en-US" kern="0" dirty="0" err="1">
                <a:latin typeface="Courier New" pitchFamily="49" charset="0"/>
              </a:rPr>
              <a:t>b.cost</a:t>
            </a:r>
            <a:r>
              <a:rPr lang="en-US" kern="0" dirty="0">
                <a:latin typeface="Courier New" pitchFamily="49" charset="0"/>
              </a:rPr>
              <a:t> + weight((</a:t>
            </a:r>
            <a:r>
              <a:rPr lang="en-US" kern="0" dirty="0" err="1">
                <a:latin typeface="Courier New" pitchFamily="49" charset="0"/>
              </a:rPr>
              <a:t>b,a</a:t>
            </a:r>
            <a:r>
              <a:rPr lang="en-US" kern="0" dirty="0">
                <a:latin typeface="Courier New" pitchFamily="49" charset="0"/>
              </a:rPr>
              <a:t>)) &lt; </a:t>
            </a:r>
            <a:r>
              <a:rPr lang="en-US" kern="0" dirty="0" err="1">
                <a:latin typeface="Courier New" pitchFamily="49" charset="0"/>
              </a:rPr>
              <a:t>a.cost</a:t>
            </a:r>
            <a:r>
              <a:rPr lang="en-US" kern="0" dirty="0">
                <a:latin typeface="Courier New" pitchFamily="49" charset="0"/>
              </a:rPr>
              <a:t>){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kern="0" dirty="0">
                <a:latin typeface="Courier New" pitchFamily="49" charset="0"/>
              </a:rPr>
              <a:t>         </a:t>
            </a:r>
            <a:r>
              <a:rPr lang="en-US" kern="0" dirty="0" err="1">
                <a:latin typeface="Courier New" pitchFamily="49" charset="0"/>
              </a:rPr>
              <a:t>a.cost</a:t>
            </a:r>
            <a:r>
              <a:rPr lang="en-US" kern="0" dirty="0">
                <a:latin typeface="Courier New" pitchFamily="49" charset="0"/>
              </a:rPr>
              <a:t> = </a:t>
            </a:r>
            <a:r>
              <a:rPr lang="en-US" kern="0" dirty="0" err="1">
                <a:latin typeface="Courier New" pitchFamily="49" charset="0"/>
              </a:rPr>
              <a:t>b.cost</a:t>
            </a:r>
            <a:r>
              <a:rPr lang="en-US" kern="0" dirty="0">
                <a:latin typeface="Courier New" pitchFamily="49" charset="0"/>
              </a:rPr>
              <a:t> + weight((</a:t>
            </a:r>
            <a:r>
              <a:rPr lang="en-US" kern="0" dirty="0" err="1">
                <a:latin typeface="Courier New" pitchFamily="49" charset="0"/>
              </a:rPr>
              <a:t>b,a</a:t>
            </a:r>
            <a:r>
              <a:rPr lang="en-US" kern="0" dirty="0">
                <a:latin typeface="Courier New" pitchFamily="49" charset="0"/>
              </a:rPr>
              <a:t>))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kern="0" dirty="0">
                <a:latin typeface="Courier New" pitchFamily="49" charset="0"/>
              </a:rPr>
              <a:t>         </a:t>
            </a:r>
            <a:r>
              <a:rPr lang="en-US" kern="0" dirty="0" err="1">
                <a:latin typeface="Courier New" pitchFamily="49" charset="0"/>
              </a:rPr>
              <a:t>a.path</a:t>
            </a:r>
            <a:r>
              <a:rPr lang="en-US" kern="0" dirty="0">
                <a:latin typeface="Courier New" pitchFamily="49" charset="0"/>
              </a:rPr>
              <a:t> = b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kern="0" dirty="0">
                <a:latin typeface="Courier New" pitchFamily="49" charset="0"/>
              </a:rPr>
              <a:t>       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kern="0" dirty="0">
                <a:latin typeface="Courier New" pitchFamily="49" charset="0"/>
              </a:rPr>
              <a:t>}</a:t>
            </a:r>
          </a:p>
        </p:txBody>
      </p:sp>
      <p:sp>
        <p:nvSpPr>
          <p:cNvPr id="84998" name="Right Brace 10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120461" y="1910646"/>
            <a:ext cx="304800" cy="657225"/>
          </a:xfrm>
          <a:prstGeom prst="rightBrace">
            <a:avLst>
              <a:gd name="adj1" fmla="val 8336"/>
              <a:gd name="adj2" fmla="val 50000"/>
            </a:avLst>
          </a:prstGeom>
          <a:noFill/>
          <a:ln w="476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999" name="Right Brace 11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7120461" y="2748846"/>
            <a:ext cx="381000" cy="773287"/>
          </a:xfrm>
          <a:prstGeom prst="rightBrace">
            <a:avLst>
              <a:gd name="adj1" fmla="val 8329"/>
              <a:gd name="adj2" fmla="val 50000"/>
            </a:avLst>
          </a:prstGeom>
          <a:noFill/>
          <a:ln w="476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0" name="Right Brace 13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7120461" y="3725334"/>
            <a:ext cx="381000" cy="1752600"/>
          </a:xfrm>
          <a:prstGeom prst="rightBrace">
            <a:avLst>
              <a:gd name="adj1" fmla="val 8327"/>
              <a:gd name="adj2" fmla="val 50000"/>
            </a:avLst>
          </a:prstGeom>
          <a:noFill/>
          <a:ln w="476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85001" name="Straight Connector 17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7577664" y="5478313"/>
            <a:ext cx="1005840" cy="0"/>
          </a:xfrm>
          <a:prstGeom prst="line">
            <a:avLst/>
          </a:prstGeom>
          <a:noFill/>
          <a:ln w="476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TextBox 8"/>
          <p:cNvSpPr txBox="1"/>
          <p:nvPr>
            <p:custDataLst>
              <p:tags r:id="rId9"/>
            </p:custDataLst>
          </p:nvPr>
        </p:nvSpPr>
        <p:spPr>
          <a:xfrm>
            <a:off x="7572018" y="2050522"/>
            <a:ext cx="1005840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b="0" dirty="0">
                <a:latin typeface="+mn-lt"/>
              </a:rPr>
              <a:t>O(|V|)</a:t>
            </a:r>
          </a:p>
        </p:txBody>
      </p:sp>
      <p:sp>
        <p:nvSpPr>
          <p:cNvPr id="10" name="TextBox 9"/>
          <p:cNvSpPr txBox="1"/>
          <p:nvPr>
            <p:custDataLst>
              <p:tags r:id="rId10"/>
            </p:custDataLst>
          </p:nvPr>
        </p:nvSpPr>
        <p:spPr>
          <a:xfrm>
            <a:off x="7572018" y="2950823"/>
            <a:ext cx="1005840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b="0" dirty="0">
                <a:latin typeface="+mn-lt"/>
              </a:rPr>
              <a:t>O(|V|</a:t>
            </a:r>
            <a:r>
              <a:rPr lang="en-US" sz="1600" b="0" baseline="30000" dirty="0">
                <a:latin typeface="+mn-lt"/>
              </a:rPr>
              <a:t>2</a:t>
            </a:r>
            <a:r>
              <a:rPr lang="en-US" b="0" dirty="0">
                <a:latin typeface="+mn-lt"/>
              </a:rPr>
              <a:t>)</a:t>
            </a:r>
          </a:p>
        </p:txBody>
      </p:sp>
      <p:sp>
        <p:nvSpPr>
          <p:cNvPr id="11" name="TextBox 10"/>
          <p:cNvSpPr txBox="1"/>
          <p:nvPr>
            <p:custDataLst>
              <p:tags r:id="rId11"/>
            </p:custDataLst>
          </p:nvPr>
        </p:nvSpPr>
        <p:spPr>
          <a:xfrm>
            <a:off x="7572018" y="4416968"/>
            <a:ext cx="1005840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b="0" dirty="0">
                <a:latin typeface="+mn-lt"/>
              </a:rPr>
              <a:t>O(|E|)</a:t>
            </a:r>
          </a:p>
        </p:txBody>
      </p:sp>
      <p:cxnSp>
        <p:nvCxnSpPr>
          <p:cNvPr id="13" name="Straight Connector 17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>
            <a:off x="7577664" y="5859313"/>
            <a:ext cx="1005840" cy="0"/>
          </a:xfrm>
          <a:prstGeom prst="line">
            <a:avLst/>
          </a:prstGeom>
          <a:noFill/>
          <a:ln w="476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1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 animBg="1"/>
      <p:bldP spid="11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500" dirty="0" smtClean="0"/>
              <a:t>Improving Asymptotic Running Time</a:t>
            </a:r>
            <a:endParaRPr lang="en-US" sz="3500" dirty="0" smtClean="0"/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 smtClean="0"/>
              <a:t>So far we have an abysmal O(|V|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</a:t>
            </a:r>
          </a:p>
          <a:p>
            <a:pPr eaLnBrk="1" hangingPunct="1">
              <a:buFontTx/>
              <a:buNone/>
            </a:pPr>
            <a:endParaRPr lang="en-US" sz="1400" dirty="0" smtClean="0"/>
          </a:p>
          <a:p>
            <a:pPr marL="0" indent="0" eaLnBrk="1" hangingPunct="1">
              <a:buNone/>
            </a:pPr>
            <a:r>
              <a:rPr lang="en-US" sz="2800" dirty="0" smtClean="0"/>
              <a:t>We had a similar "problem" with topological sort being </a:t>
            </a:r>
            <a:r>
              <a:rPr lang="en-US" sz="2800" i="1" dirty="0" smtClean="0"/>
              <a:t>O</a:t>
            </a:r>
            <a:r>
              <a:rPr lang="en-US" sz="2800" dirty="0" smtClean="0"/>
              <a:t>(|V|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 due to each iteration looking for the node to process next</a:t>
            </a:r>
          </a:p>
          <a:p>
            <a:r>
              <a:rPr lang="en-US" sz="2400" dirty="0" smtClean="0"/>
              <a:t>We solved it with a queue of zero-degree nodes</a:t>
            </a:r>
          </a:p>
          <a:p>
            <a:r>
              <a:rPr lang="en-US" sz="2400" dirty="0" smtClean="0"/>
              <a:t>But here we need the lowest-cost node </a:t>
            </a:r>
            <a:r>
              <a:rPr lang="en-US" sz="2400" u="sng" dirty="0" smtClean="0"/>
              <a:t>and</a:t>
            </a:r>
            <a:r>
              <a:rPr lang="en-US" sz="2400" dirty="0" smtClean="0"/>
              <a:t> costs can change as we process edges</a:t>
            </a:r>
          </a:p>
          <a:p>
            <a:pPr marL="0" indent="0" eaLnBrk="1" hangingPunct="1">
              <a:buNone/>
            </a:pPr>
            <a:endParaRPr lang="en-US" sz="1400" dirty="0"/>
          </a:p>
          <a:p>
            <a:pPr marL="0" indent="0" eaLnBrk="1" hangingPunct="1">
              <a:buNone/>
            </a:pPr>
            <a:r>
              <a:rPr lang="en-US" sz="2800" dirty="0" smtClean="0"/>
              <a:t>Solution?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2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3500" dirty="0" smtClean="0"/>
              <a:t>Improving Asymptotic Running Time</a:t>
            </a:r>
            <a:endParaRPr lang="en-US" sz="3500" dirty="0" smtClean="0"/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We will us a</a:t>
            </a:r>
            <a:r>
              <a:rPr lang="en-US" sz="2800" dirty="0" smtClean="0"/>
              <a:t> priority queue </a:t>
            </a:r>
          </a:p>
          <a:p>
            <a:r>
              <a:rPr lang="en-US" sz="2400" dirty="0" smtClean="0"/>
              <a:t>Hold all unknown nodes</a:t>
            </a:r>
          </a:p>
          <a:p>
            <a:r>
              <a:rPr lang="en-US" sz="2400" dirty="0" smtClean="0"/>
              <a:t>Priority will be their current cost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But we need to update costs</a:t>
            </a:r>
          </a:p>
          <a:p>
            <a:r>
              <a:rPr lang="en-US" sz="2400" dirty="0" smtClean="0"/>
              <a:t>Priority queue must have a </a:t>
            </a:r>
            <a:r>
              <a:rPr lang="en-US" sz="2400" dirty="0" err="1" smtClean="0"/>
              <a:t>decreaseKey</a:t>
            </a:r>
            <a:r>
              <a:rPr lang="en-US" sz="2400" dirty="0" smtClean="0"/>
              <a:t> operation</a:t>
            </a:r>
          </a:p>
          <a:p>
            <a:r>
              <a:rPr lang="en-US" sz="2400" dirty="0" smtClean="0"/>
              <a:t>For efficiency, each node should maintain a reference from to its position in the queue</a:t>
            </a:r>
          </a:p>
          <a:p>
            <a:pPr lvl="1"/>
            <a:r>
              <a:rPr lang="en-US" sz="2400" dirty="0" smtClean="0"/>
              <a:t>Eliminates need for O(log n) lookup </a:t>
            </a:r>
          </a:p>
          <a:p>
            <a:pPr lvl="1"/>
            <a:r>
              <a:rPr lang="en-US" sz="2200" dirty="0" smtClean="0"/>
              <a:t>Conceptually simple, but can be a pain to code up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6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910646"/>
            <a:ext cx="6526146" cy="440838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kern="0" dirty="0" err="1">
                <a:latin typeface="Courier New" pitchFamily="49" charset="0"/>
              </a:rPr>
              <a:t>dijkstra</a:t>
            </a:r>
            <a:r>
              <a:rPr lang="en-US" kern="0" dirty="0">
                <a:latin typeface="Courier New" pitchFamily="49" charset="0"/>
              </a:rPr>
              <a:t>(Graph G, Node start) {</a:t>
            </a:r>
          </a:p>
          <a:p>
            <a:pPr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kern="0" dirty="0">
                <a:latin typeface="Courier New" pitchFamily="49" charset="0"/>
              </a:rPr>
              <a:t> for each node: </a:t>
            </a:r>
            <a:r>
              <a:rPr lang="en-US" kern="0" dirty="0" err="1">
                <a:latin typeface="Courier New" pitchFamily="49" charset="0"/>
              </a:rPr>
              <a:t>x.cost</a:t>
            </a:r>
            <a:r>
              <a:rPr lang="en-US" kern="0" dirty="0">
                <a:latin typeface="Courier New" pitchFamily="49" charset="0"/>
              </a:rPr>
              <a:t>=infinity, </a:t>
            </a:r>
            <a:r>
              <a:rPr lang="en-US" kern="0" dirty="0" err="1">
                <a:latin typeface="Courier New" pitchFamily="49" charset="0"/>
              </a:rPr>
              <a:t>x.known</a:t>
            </a:r>
            <a:r>
              <a:rPr lang="en-US" kern="0" dirty="0">
                <a:latin typeface="Courier New" pitchFamily="49" charset="0"/>
              </a:rPr>
              <a:t>=false</a:t>
            </a:r>
          </a:p>
          <a:p>
            <a:pPr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kern="0" dirty="0">
                <a:latin typeface="Courier New" pitchFamily="49" charset="0"/>
              </a:rPr>
              <a:t> </a:t>
            </a:r>
            <a:r>
              <a:rPr lang="en-US" kern="0" dirty="0" err="1" smtClean="0">
                <a:latin typeface="Courier New" pitchFamily="49" charset="0"/>
              </a:rPr>
              <a:t>start.cost</a:t>
            </a:r>
            <a:r>
              <a:rPr lang="en-US" kern="0" dirty="0" smtClean="0">
                <a:latin typeface="Courier New" pitchFamily="49" charset="0"/>
              </a:rPr>
              <a:t> </a:t>
            </a:r>
            <a:r>
              <a:rPr lang="en-US" kern="0" dirty="0">
                <a:latin typeface="Courier New" pitchFamily="49" charset="0"/>
              </a:rPr>
              <a:t>= 0</a:t>
            </a:r>
          </a:p>
          <a:p>
            <a:pPr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kern="0" dirty="0">
                <a:latin typeface="Courier New" pitchFamily="49" charset="0"/>
              </a:rPr>
              <a:t> </a:t>
            </a:r>
            <a:r>
              <a:rPr lang="en-US" kern="0" dirty="0" smtClean="0">
                <a:latin typeface="Courier New" pitchFamily="49" charset="0"/>
              </a:rPr>
              <a:t>build-heap </a:t>
            </a:r>
            <a:r>
              <a:rPr lang="en-US" kern="0" dirty="0">
                <a:latin typeface="Courier New" pitchFamily="49" charset="0"/>
              </a:rPr>
              <a:t>with all nodes</a:t>
            </a:r>
          </a:p>
          <a:p>
            <a:pPr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kern="0" dirty="0">
                <a:latin typeface="Courier New" pitchFamily="49" charset="0"/>
              </a:rPr>
              <a:t> </a:t>
            </a:r>
            <a:r>
              <a:rPr lang="en-US" kern="0" dirty="0" smtClean="0">
                <a:latin typeface="Courier New" pitchFamily="49" charset="0"/>
              </a:rPr>
              <a:t>while(heap </a:t>
            </a:r>
            <a:r>
              <a:rPr lang="en-US" kern="0" dirty="0">
                <a:latin typeface="Courier New" pitchFamily="49" charset="0"/>
              </a:rPr>
              <a:t>is not empty) {</a:t>
            </a:r>
          </a:p>
          <a:p>
            <a:pPr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kern="0" dirty="0">
                <a:latin typeface="Courier New" pitchFamily="49" charset="0"/>
              </a:rPr>
              <a:t> </a:t>
            </a:r>
            <a:r>
              <a:rPr lang="en-US" kern="0" dirty="0" smtClean="0">
                <a:latin typeface="Courier New" pitchFamily="49" charset="0"/>
              </a:rPr>
              <a:t>  </a:t>
            </a:r>
            <a:r>
              <a:rPr lang="en-US" kern="0" dirty="0">
                <a:latin typeface="Courier New" pitchFamily="49" charset="0"/>
              </a:rPr>
              <a:t>b = </a:t>
            </a:r>
            <a:r>
              <a:rPr lang="en-US" kern="0" dirty="0" err="1">
                <a:latin typeface="Courier New" pitchFamily="49" charset="0"/>
              </a:rPr>
              <a:t>deleteMin</a:t>
            </a:r>
            <a:r>
              <a:rPr lang="en-US" kern="0" dirty="0">
                <a:latin typeface="Courier New" pitchFamily="49" charset="0"/>
              </a:rPr>
              <a:t>()</a:t>
            </a:r>
          </a:p>
          <a:p>
            <a:pPr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kern="0" dirty="0">
                <a:latin typeface="Courier New" pitchFamily="49" charset="0"/>
              </a:rPr>
              <a:t> </a:t>
            </a:r>
            <a:r>
              <a:rPr lang="en-US" kern="0" dirty="0" smtClean="0">
                <a:latin typeface="Courier New" pitchFamily="49" charset="0"/>
              </a:rPr>
              <a:t>  </a:t>
            </a:r>
            <a:r>
              <a:rPr lang="en-US" kern="0" dirty="0" err="1">
                <a:latin typeface="Courier New" pitchFamily="49" charset="0"/>
              </a:rPr>
              <a:t>b.known</a:t>
            </a:r>
            <a:r>
              <a:rPr lang="en-US" kern="0" dirty="0">
                <a:latin typeface="Courier New" pitchFamily="49" charset="0"/>
              </a:rPr>
              <a:t> = true</a:t>
            </a:r>
          </a:p>
          <a:p>
            <a:pPr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kern="0" dirty="0">
                <a:latin typeface="Courier New" pitchFamily="49" charset="0"/>
              </a:rPr>
              <a:t> </a:t>
            </a:r>
            <a:r>
              <a:rPr lang="en-US" kern="0" dirty="0" smtClean="0">
                <a:latin typeface="Courier New" pitchFamily="49" charset="0"/>
              </a:rPr>
              <a:t>  </a:t>
            </a:r>
            <a:r>
              <a:rPr lang="en-US" kern="0" dirty="0">
                <a:latin typeface="Courier New" pitchFamily="49" charset="0"/>
              </a:rPr>
              <a:t>for each edge (</a:t>
            </a:r>
            <a:r>
              <a:rPr lang="en-US" kern="0" dirty="0" err="1">
                <a:latin typeface="Courier New" pitchFamily="49" charset="0"/>
              </a:rPr>
              <a:t>b,a</a:t>
            </a:r>
            <a:r>
              <a:rPr lang="en-US" kern="0" dirty="0">
                <a:latin typeface="Courier New" pitchFamily="49" charset="0"/>
              </a:rPr>
              <a:t>) in G</a:t>
            </a:r>
          </a:p>
          <a:p>
            <a:pPr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kern="0" dirty="0">
                <a:latin typeface="Courier New" pitchFamily="49" charset="0"/>
              </a:rPr>
              <a:t>     if(!</a:t>
            </a:r>
            <a:r>
              <a:rPr lang="en-US" kern="0" dirty="0" err="1">
                <a:latin typeface="Courier New" pitchFamily="49" charset="0"/>
              </a:rPr>
              <a:t>a.known</a:t>
            </a:r>
            <a:r>
              <a:rPr lang="en-US" kern="0" dirty="0">
                <a:latin typeface="Courier New" pitchFamily="49" charset="0"/>
              </a:rPr>
              <a:t>)</a:t>
            </a:r>
          </a:p>
          <a:p>
            <a:pPr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kern="0" dirty="0">
                <a:latin typeface="Courier New" pitchFamily="49" charset="0"/>
              </a:rPr>
              <a:t>      </a:t>
            </a:r>
            <a:r>
              <a:rPr lang="en-US" kern="0" dirty="0" smtClean="0">
                <a:latin typeface="Courier New" pitchFamily="49" charset="0"/>
              </a:rPr>
              <a:t> if(</a:t>
            </a:r>
            <a:r>
              <a:rPr lang="en-US" kern="0" dirty="0" err="1" smtClean="0">
                <a:latin typeface="Courier New" pitchFamily="49" charset="0"/>
              </a:rPr>
              <a:t>b.cost</a:t>
            </a:r>
            <a:r>
              <a:rPr lang="en-US" kern="0" dirty="0" smtClean="0">
                <a:latin typeface="Courier New" pitchFamily="49" charset="0"/>
              </a:rPr>
              <a:t> </a:t>
            </a:r>
            <a:r>
              <a:rPr lang="en-US" kern="0" dirty="0">
                <a:latin typeface="Courier New" pitchFamily="49" charset="0"/>
              </a:rPr>
              <a:t>+ weight((</a:t>
            </a:r>
            <a:r>
              <a:rPr lang="en-US" kern="0" dirty="0" err="1">
                <a:latin typeface="Courier New" pitchFamily="49" charset="0"/>
              </a:rPr>
              <a:t>b,a</a:t>
            </a:r>
            <a:r>
              <a:rPr lang="en-US" kern="0" dirty="0">
                <a:latin typeface="Courier New" pitchFamily="49" charset="0"/>
              </a:rPr>
              <a:t>)) &lt; </a:t>
            </a:r>
            <a:r>
              <a:rPr lang="en-US" kern="0" dirty="0" err="1">
                <a:latin typeface="Courier New" pitchFamily="49" charset="0"/>
              </a:rPr>
              <a:t>a.cost</a:t>
            </a:r>
            <a:r>
              <a:rPr lang="en-US" kern="0" dirty="0">
                <a:latin typeface="Courier New" pitchFamily="49" charset="0"/>
              </a:rPr>
              <a:t>){</a:t>
            </a:r>
          </a:p>
          <a:p>
            <a:pPr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kern="0" dirty="0">
                <a:latin typeface="Courier New" pitchFamily="49" charset="0"/>
              </a:rPr>
              <a:t>       </a:t>
            </a:r>
            <a:r>
              <a:rPr lang="en-US" kern="0" dirty="0" smtClean="0">
                <a:latin typeface="Courier New" pitchFamily="49" charset="0"/>
              </a:rPr>
              <a:t>  </a:t>
            </a:r>
            <a:r>
              <a:rPr lang="en-US" kern="0" dirty="0" err="1" smtClean="0">
                <a:latin typeface="Courier New" pitchFamily="49" charset="0"/>
              </a:rPr>
              <a:t>decreaseKey</a:t>
            </a:r>
            <a:r>
              <a:rPr lang="en-US" kern="0" dirty="0" smtClean="0">
                <a:latin typeface="Courier New" pitchFamily="49" charset="0"/>
              </a:rPr>
              <a:t>(</a:t>
            </a:r>
            <a:r>
              <a:rPr lang="en-US" kern="0" dirty="0" err="1" smtClean="0">
                <a:latin typeface="Courier New" pitchFamily="49" charset="0"/>
              </a:rPr>
              <a:t>a</a:t>
            </a:r>
            <a:r>
              <a:rPr lang="en-US" kern="0" dirty="0" err="1">
                <a:latin typeface="Courier New" pitchFamily="49" charset="0"/>
              </a:rPr>
              <a:t>,"new</a:t>
            </a:r>
            <a:r>
              <a:rPr lang="en-US" kern="0" dirty="0">
                <a:latin typeface="Courier New" pitchFamily="49" charset="0"/>
              </a:rPr>
              <a:t> cost – old cost</a:t>
            </a:r>
            <a:r>
              <a:rPr lang="en-US" kern="0" dirty="0" smtClean="0">
                <a:latin typeface="Courier New" pitchFamily="49" charset="0"/>
              </a:rPr>
              <a:t>")</a:t>
            </a:r>
          </a:p>
          <a:p>
            <a:pPr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kern="0" dirty="0">
                <a:latin typeface="Courier New" pitchFamily="49" charset="0"/>
              </a:rPr>
              <a:t>	   </a:t>
            </a:r>
            <a:r>
              <a:rPr lang="en-US" kern="0" dirty="0" err="1" smtClean="0">
                <a:latin typeface="Courier New" pitchFamily="49" charset="0"/>
              </a:rPr>
              <a:t>a.path</a:t>
            </a:r>
            <a:r>
              <a:rPr lang="en-US" kern="0" dirty="0" smtClean="0">
                <a:latin typeface="Courier New" pitchFamily="49" charset="0"/>
              </a:rPr>
              <a:t> </a:t>
            </a:r>
            <a:r>
              <a:rPr lang="en-US" kern="0" dirty="0">
                <a:latin typeface="Courier New" pitchFamily="49" charset="0"/>
              </a:rPr>
              <a:t>= b</a:t>
            </a:r>
          </a:p>
          <a:p>
            <a:pPr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kern="0" dirty="0">
                <a:latin typeface="Courier New" pitchFamily="49" charset="0"/>
              </a:rPr>
              <a:t>      </a:t>
            </a:r>
            <a:r>
              <a:rPr lang="en-US" kern="0" dirty="0" smtClean="0">
                <a:latin typeface="Courier New" pitchFamily="49" charset="0"/>
              </a:rPr>
              <a:t> }</a:t>
            </a:r>
            <a:endParaRPr lang="en-US" kern="0" dirty="0">
              <a:latin typeface="Courier New" pitchFamily="49" charset="0"/>
            </a:endParaRPr>
          </a:p>
          <a:p>
            <a:pPr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kern="0" dirty="0">
                <a:latin typeface="Courier New" pitchFamily="49" charset="0"/>
              </a:rPr>
              <a:t>}</a:t>
            </a:r>
            <a:endParaRPr lang="en-US" kern="0" dirty="0">
              <a:latin typeface="Courier New" pitchFamily="49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2"/>
            </p:custDataLst>
          </p:nvPr>
        </p:nvSpPr>
        <p:spPr>
          <a:xfrm>
            <a:off x="6158490" y="5949700"/>
            <a:ext cx="2909771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0"/>
            </a:lvl1pPr>
          </a:lstStyle>
          <a:p>
            <a:pPr algn="ctr"/>
            <a:r>
              <a:rPr lang="en-US" dirty="0"/>
              <a:t>O(|</a:t>
            </a:r>
            <a:r>
              <a:rPr lang="en-US" dirty="0" err="1"/>
              <a:t>V|log|V</a:t>
            </a:r>
            <a:r>
              <a:rPr lang="en-US" dirty="0"/>
              <a:t>|+|</a:t>
            </a:r>
            <a:r>
              <a:rPr lang="en-US" dirty="0" err="1"/>
              <a:t>E|log|V</a:t>
            </a:r>
            <a:r>
              <a:rPr lang="en-US" dirty="0" smtClean="0"/>
              <a:t>|)</a:t>
            </a:r>
            <a:endParaRPr lang="en-US" dirty="0"/>
          </a:p>
        </p:txBody>
      </p:sp>
      <p:sp>
        <p:nvSpPr>
          <p:cNvPr id="84993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Efficiency, Second Approach</a:t>
            </a:r>
            <a:endParaRPr lang="en-US" dirty="0" smtClean="0"/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Use </a:t>
            </a:r>
            <a:r>
              <a:rPr lang="en-US" sz="2400" dirty="0" err="1" smtClean="0"/>
              <a:t>pseudocode</a:t>
            </a:r>
            <a:r>
              <a:rPr lang="en-US" sz="2400" dirty="0" smtClean="0"/>
              <a:t> to determine asymptotic run-time</a:t>
            </a:r>
          </a:p>
          <a:p>
            <a:pPr marL="225425" indent="-225425"/>
            <a:r>
              <a:rPr lang="en-US" sz="2000" dirty="0" smtClean="0"/>
              <a:t>Note that </a:t>
            </a:r>
            <a:r>
              <a:rPr lang="en-US" sz="2000" dirty="0" err="1" smtClean="0"/>
              <a:t>deleteMin</a:t>
            </a:r>
            <a:r>
              <a:rPr lang="en-US" sz="2000" dirty="0" smtClean="0"/>
              <a:t>() and </a:t>
            </a:r>
            <a:r>
              <a:rPr lang="en-US" sz="2000" dirty="0" err="1" smtClean="0"/>
              <a:t>decreaseKey</a:t>
            </a:r>
            <a:r>
              <a:rPr lang="en-US" sz="2000" dirty="0" smtClean="0"/>
              <a:t>() operations are independent of each other</a:t>
            </a:r>
            <a:endParaRPr lang="en-US" sz="20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84998" name="Right Brace 10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983346" y="2187276"/>
            <a:ext cx="320040" cy="484632"/>
          </a:xfrm>
          <a:prstGeom prst="rightBrace">
            <a:avLst>
              <a:gd name="adj1" fmla="val 8336"/>
              <a:gd name="adj2" fmla="val 50000"/>
            </a:avLst>
          </a:prstGeom>
          <a:noFill/>
          <a:ln w="476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999" name="Right Brace 11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983346" y="3259565"/>
            <a:ext cx="320040" cy="854620"/>
          </a:xfrm>
          <a:prstGeom prst="rightBrace">
            <a:avLst>
              <a:gd name="adj1" fmla="val 8329"/>
              <a:gd name="adj2" fmla="val 50000"/>
            </a:avLst>
          </a:prstGeom>
          <a:noFill/>
          <a:ln w="476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0" name="Right Brace 13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983346" y="4114839"/>
            <a:ext cx="320040" cy="1763936"/>
          </a:xfrm>
          <a:prstGeom prst="rightBrace">
            <a:avLst>
              <a:gd name="adj1" fmla="val 8327"/>
              <a:gd name="adj2" fmla="val 50000"/>
            </a:avLst>
          </a:prstGeom>
          <a:noFill/>
          <a:ln w="476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85001" name="Straight Connector 17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6158490" y="5950079"/>
            <a:ext cx="2907792" cy="0"/>
          </a:xfrm>
          <a:prstGeom prst="line">
            <a:avLst/>
          </a:prstGeom>
          <a:noFill/>
          <a:ln w="476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TextBox 8"/>
          <p:cNvSpPr txBox="1"/>
          <p:nvPr>
            <p:custDataLst>
              <p:tags r:id="rId9"/>
            </p:custDataLst>
          </p:nvPr>
        </p:nvSpPr>
        <p:spPr>
          <a:xfrm>
            <a:off x="7367168" y="2257679"/>
            <a:ext cx="1005840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b="0" dirty="0">
                <a:latin typeface="+mn-lt"/>
              </a:rPr>
              <a:t>O(|V|)</a:t>
            </a:r>
          </a:p>
        </p:txBody>
      </p:sp>
      <p:sp>
        <p:nvSpPr>
          <p:cNvPr id="10" name="TextBox 9"/>
          <p:cNvSpPr txBox="1"/>
          <p:nvPr>
            <p:custDataLst>
              <p:tags r:id="rId10"/>
            </p:custDataLst>
          </p:nvPr>
        </p:nvSpPr>
        <p:spPr>
          <a:xfrm>
            <a:off x="7367168" y="3502209"/>
            <a:ext cx="1701093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b="0" dirty="0">
                <a:latin typeface="+mn-lt"/>
              </a:rPr>
              <a:t>O(|</a:t>
            </a:r>
            <a:r>
              <a:rPr lang="en-US" b="0" dirty="0" err="1" smtClean="0">
                <a:latin typeface="+mn-lt"/>
              </a:rPr>
              <a:t>V|</a:t>
            </a:r>
            <a:r>
              <a:rPr lang="en-US" sz="1600" dirty="0" err="1" smtClean="0"/>
              <a:t>log</a:t>
            </a:r>
            <a:r>
              <a:rPr lang="en-US" sz="1050" dirty="0" smtClean="0"/>
              <a:t> </a:t>
            </a:r>
            <a:r>
              <a:rPr lang="en-US" dirty="0"/>
              <a:t>|V</a:t>
            </a:r>
            <a:r>
              <a:rPr lang="en-US" dirty="0" smtClean="0"/>
              <a:t>|)</a:t>
            </a:r>
            <a:endParaRPr lang="en-US" b="0" dirty="0">
              <a:latin typeface="+mn-lt"/>
            </a:endParaRPr>
          </a:p>
        </p:txBody>
      </p:sp>
      <p:sp>
        <p:nvSpPr>
          <p:cNvPr id="11" name="TextBox 10"/>
          <p:cNvSpPr txBox="1"/>
          <p:nvPr>
            <p:custDataLst>
              <p:tags r:id="rId11"/>
            </p:custDataLst>
          </p:nvPr>
        </p:nvSpPr>
        <p:spPr>
          <a:xfrm>
            <a:off x="7367168" y="4812141"/>
            <a:ext cx="1641796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0" dirty="0">
                <a:latin typeface="+mn-lt"/>
              </a:rPr>
              <a:t>O</a:t>
            </a:r>
            <a:r>
              <a:rPr lang="en-US" b="0" dirty="0" smtClean="0">
                <a:latin typeface="+mn-lt"/>
              </a:rPr>
              <a:t>(|</a:t>
            </a:r>
            <a:r>
              <a:rPr lang="en-US" dirty="0" err="1"/>
              <a:t>E|log|V</a:t>
            </a:r>
            <a:r>
              <a:rPr lang="en-US" dirty="0"/>
              <a:t>|</a:t>
            </a:r>
            <a:r>
              <a:rPr lang="en-US" b="0" dirty="0" smtClean="0">
                <a:latin typeface="+mn-lt"/>
              </a:rPr>
              <a:t>)</a:t>
            </a:r>
            <a:endParaRPr lang="en-US" b="0" dirty="0">
              <a:latin typeface="+mn-lt"/>
            </a:endParaRPr>
          </a:p>
        </p:txBody>
      </p:sp>
      <p:cxnSp>
        <p:nvCxnSpPr>
          <p:cNvPr id="13" name="Straight Connector 17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>
            <a:off x="6158490" y="6331079"/>
            <a:ext cx="2907792" cy="0"/>
          </a:xfrm>
          <a:prstGeom prst="line">
            <a:avLst/>
          </a:prstGeom>
          <a:noFill/>
          <a:ln w="476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" name="TextBox 16"/>
          <p:cNvSpPr txBox="1"/>
          <p:nvPr>
            <p:custDataLst>
              <p:tags r:id="rId13"/>
            </p:custDataLst>
          </p:nvPr>
        </p:nvSpPr>
        <p:spPr>
          <a:xfrm>
            <a:off x="7367168" y="2697416"/>
            <a:ext cx="1005840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b="0" dirty="0">
                <a:latin typeface="+mn-lt"/>
              </a:rPr>
              <a:t>O(|V|)</a:t>
            </a:r>
          </a:p>
        </p:txBody>
      </p:sp>
      <p:sp>
        <p:nvSpPr>
          <p:cNvPr id="18" name="Right Brace 10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6983346" y="2697416"/>
            <a:ext cx="320040" cy="369332"/>
          </a:xfrm>
          <a:prstGeom prst="rightBrace">
            <a:avLst>
              <a:gd name="adj1" fmla="val 8336"/>
              <a:gd name="adj2" fmla="val 50000"/>
            </a:avLst>
          </a:prstGeom>
          <a:noFill/>
          <a:ln w="476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9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 animBg="1"/>
      <p:bldP spid="11" grpId="0" animBg="1"/>
      <p:bldP spid="17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Dense versus Sparse Again</a:t>
            </a:r>
            <a:endParaRPr lang="en-US" dirty="0" smtClean="0"/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900"/>
              </a:spcBef>
              <a:buNone/>
            </a:pPr>
            <a:r>
              <a:rPr lang="en-US" sz="2400" dirty="0" smtClean="0"/>
              <a:t>First approach: O(|V|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en-US" sz="2400" dirty="0" smtClean="0"/>
              <a:t>Second approach: O(|</a:t>
            </a:r>
            <a:r>
              <a:rPr lang="en-US" sz="2400" dirty="0" err="1" smtClean="0"/>
              <a:t>V|log|V</a:t>
            </a:r>
            <a:r>
              <a:rPr lang="en-US" sz="2400" dirty="0" smtClean="0"/>
              <a:t>|+|</a:t>
            </a:r>
            <a:r>
              <a:rPr lang="en-US" sz="2400" dirty="0" err="1" smtClean="0"/>
              <a:t>E|log|V</a:t>
            </a:r>
            <a:r>
              <a:rPr lang="en-US" sz="2400" dirty="0" smtClean="0"/>
              <a:t>|)</a:t>
            </a:r>
          </a:p>
          <a:p>
            <a:pPr>
              <a:spcBef>
                <a:spcPts val="900"/>
              </a:spcBef>
            </a:pPr>
            <a:endParaRPr lang="en-US" sz="1600" dirty="0" smtClean="0"/>
          </a:p>
          <a:p>
            <a:pPr marL="0" indent="0">
              <a:spcBef>
                <a:spcPts val="900"/>
              </a:spcBef>
              <a:buNone/>
            </a:pPr>
            <a:r>
              <a:rPr lang="en-US" sz="2400" dirty="0" smtClean="0"/>
              <a:t>So which is better?</a:t>
            </a:r>
          </a:p>
          <a:p>
            <a:pPr>
              <a:spcBef>
                <a:spcPts val="900"/>
              </a:spcBef>
            </a:pPr>
            <a:r>
              <a:rPr lang="en-US" sz="2400" dirty="0" smtClean="0"/>
              <a:t>Sparse: O(|</a:t>
            </a:r>
            <a:r>
              <a:rPr lang="en-US" sz="2400" dirty="0" err="1" smtClean="0"/>
              <a:t>V|log|V</a:t>
            </a:r>
            <a:r>
              <a:rPr lang="en-US" sz="2400" dirty="0" smtClean="0"/>
              <a:t>|+|</a:t>
            </a:r>
            <a:r>
              <a:rPr lang="en-US" sz="2400" dirty="0" err="1" smtClean="0"/>
              <a:t>E|log|V</a:t>
            </a:r>
            <a:r>
              <a:rPr lang="en-US" sz="2400" dirty="0" smtClean="0"/>
              <a:t>|)</a:t>
            </a:r>
          </a:p>
          <a:p>
            <a:pPr marL="400050" lvl="1" indent="0">
              <a:spcBef>
                <a:spcPts val="900"/>
              </a:spcBef>
              <a:buNone/>
            </a:pPr>
            <a:r>
              <a:rPr lang="en-US" sz="2400" dirty="0" smtClean="0"/>
              <a:t>If |E| =</a:t>
            </a:r>
            <a:r>
              <a:rPr lang="el-GR" sz="24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l-GR" sz="2400" dirty="0" smtClean="0">
                <a:latin typeface="Arial Unicode MS"/>
                <a:ea typeface="Arial Unicode MS"/>
                <a:cs typeface="Arial Unicode MS"/>
              </a:rPr>
              <a:t>Θ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(</a:t>
            </a:r>
            <a:r>
              <a:rPr lang="en-US" sz="2400" dirty="0" smtClean="0"/>
              <a:t>|V|), then O(|</a:t>
            </a:r>
            <a:r>
              <a:rPr lang="en-US" sz="2400" dirty="0" err="1" smtClean="0"/>
              <a:t>E|log|V</a:t>
            </a:r>
            <a:r>
              <a:rPr lang="en-US" sz="2400" dirty="0" smtClean="0"/>
              <a:t>|)</a:t>
            </a:r>
          </a:p>
          <a:p>
            <a:pPr>
              <a:spcBef>
                <a:spcPts val="900"/>
              </a:spcBef>
            </a:pPr>
            <a:r>
              <a:rPr lang="en-US" sz="2400" dirty="0"/>
              <a:t>Dense: O(|V|</a:t>
            </a:r>
            <a:r>
              <a:rPr lang="en-US" sz="2400" baseline="30000" dirty="0"/>
              <a:t>2</a:t>
            </a:r>
            <a:r>
              <a:rPr lang="en-US" sz="2400" dirty="0" smtClean="0"/>
              <a:t>)</a:t>
            </a:r>
          </a:p>
          <a:p>
            <a:pPr marL="400050" lvl="1" indent="0">
              <a:spcBef>
                <a:spcPts val="900"/>
              </a:spcBef>
              <a:buNone/>
            </a:pPr>
            <a:r>
              <a:rPr lang="en-US" sz="2400" dirty="0" smtClean="0"/>
              <a:t>If |E| = </a:t>
            </a:r>
            <a:r>
              <a:rPr lang="el-GR" sz="2400" dirty="0" smtClean="0">
                <a:latin typeface="Arial Unicode MS"/>
                <a:ea typeface="Arial Unicode MS"/>
                <a:cs typeface="Arial Unicode MS"/>
              </a:rPr>
              <a:t>Θ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(</a:t>
            </a:r>
            <a:r>
              <a:rPr lang="en-US" sz="2400" dirty="0" smtClean="0"/>
              <a:t>|V|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), then </a:t>
            </a:r>
            <a:r>
              <a:rPr lang="en-US" sz="2400" dirty="0"/>
              <a:t>|</a:t>
            </a:r>
            <a:r>
              <a:rPr lang="en-US" sz="2400" dirty="0" err="1" smtClean="0"/>
              <a:t>E|log|V</a:t>
            </a:r>
            <a:r>
              <a:rPr lang="en-US" sz="2400" dirty="0" smtClean="0"/>
              <a:t>| &gt; </a:t>
            </a:r>
            <a:r>
              <a:rPr lang="en-US" sz="2400" dirty="0"/>
              <a:t>|</a:t>
            </a:r>
            <a:r>
              <a:rPr lang="en-US" sz="2400" dirty="0" smtClean="0"/>
              <a:t>V|</a:t>
            </a:r>
            <a:r>
              <a:rPr lang="en-US" sz="2400" baseline="30000" dirty="0" smtClean="0"/>
              <a:t>2</a:t>
            </a:r>
          </a:p>
          <a:p>
            <a:pPr>
              <a:spcBef>
                <a:spcPts val="900"/>
              </a:spcBef>
            </a:pPr>
            <a:r>
              <a:rPr lang="en-US" sz="2400" dirty="0" smtClean="0"/>
              <a:t>Neither sparse or dense?</a:t>
            </a:r>
          </a:p>
          <a:p>
            <a:pPr marL="400050" lvl="1" indent="0">
              <a:spcBef>
                <a:spcPts val="900"/>
              </a:spcBef>
              <a:buNone/>
            </a:pPr>
            <a:r>
              <a:rPr lang="en-US" sz="2400" dirty="0" smtClean="0"/>
              <a:t>Second approach still likely to be better</a:t>
            </a:r>
            <a:endParaRPr lang="en-US" sz="2400" dirty="0"/>
          </a:p>
          <a:p>
            <a:pPr>
              <a:spcBef>
                <a:spcPts val="900"/>
              </a:spcBef>
            </a:pPr>
            <a:endParaRPr lang="en-US" sz="20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46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But…</a:t>
            </a:r>
            <a:endParaRPr lang="en-US" dirty="0" smtClean="0"/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R</a:t>
            </a:r>
            <a:r>
              <a:rPr lang="en-US" sz="2600" dirty="0" smtClean="0"/>
              <a:t>emember these are worst-case and asymptotic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Priority queue might have worse constant factors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On the other hand, for "normal graphs"</a:t>
            </a:r>
            <a:endParaRPr lang="en-US" sz="2600" dirty="0"/>
          </a:p>
          <a:p>
            <a:r>
              <a:rPr lang="en-US" sz="2600" dirty="0" smtClean="0"/>
              <a:t>We might rarely call </a:t>
            </a:r>
            <a:r>
              <a:rPr lang="en-US" sz="2600" dirty="0" err="1" smtClean="0"/>
              <a:t>decreaseKey</a:t>
            </a:r>
            <a:endParaRPr lang="en-US" sz="2600" dirty="0" smtClean="0"/>
          </a:p>
          <a:p>
            <a:r>
              <a:rPr lang="en-US" sz="2600" dirty="0" smtClean="0"/>
              <a:t>We might not percolate far</a:t>
            </a:r>
          </a:p>
          <a:p>
            <a:r>
              <a:rPr lang="en-US" sz="2600" dirty="0" smtClean="0"/>
              <a:t>This would make |</a:t>
            </a:r>
            <a:r>
              <a:rPr lang="en-US" sz="2600" dirty="0" err="1" smtClean="0"/>
              <a:t>E|log|V</a:t>
            </a:r>
            <a:r>
              <a:rPr lang="en-US" sz="2600" dirty="0" smtClean="0"/>
              <a:t>| more like |E|</a:t>
            </a:r>
          </a:p>
          <a:p>
            <a:endParaRPr lang="en-US" sz="2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46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connectedness?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happens if a graph is disconnected?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Unmarked/unvisited nodes will continue to have a cost of infinity</a:t>
            </a:r>
          </a:p>
          <a:p>
            <a:r>
              <a:rPr lang="en-US" dirty="0" smtClean="0"/>
              <a:t>Must be careful to do addition correctly:</a:t>
            </a:r>
            <a:br>
              <a:rPr lang="en-US" dirty="0" smtClean="0"/>
            </a:br>
            <a:r>
              <a:rPr lang="en-US" dirty="0" smtClean="0">
                <a:latin typeface="Verdana"/>
                <a:ea typeface="Verdana"/>
                <a:cs typeface="Verdana"/>
              </a:rPr>
              <a:t>∞ + (finite value) = </a:t>
            </a:r>
            <a:r>
              <a:rPr lang="en-US" dirty="0" smtClean="0">
                <a:ea typeface="Verdana"/>
                <a:cs typeface="Verdana"/>
              </a:rPr>
              <a:t>∞</a:t>
            </a:r>
          </a:p>
          <a:p>
            <a:r>
              <a:rPr lang="en-US" dirty="0" smtClean="0">
                <a:ea typeface="Verdana"/>
                <a:cs typeface="Verdana"/>
              </a:rPr>
              <a:t>One speed-up would be to stop once a </a:t>
            </a:r>
            <a:r>
              <a:rPr lang="en-US" dirty="0" err="1" smtClean="0">
                <a:ea typeface="Verdana"/>
                <a:cs typeface="Verdana"/>
              </a:rPr>
              <a:t>deleteMin</a:t>
            </a:r>
            <a:r>
              <a:rPr lang="en-US" dirty="0" smtClean="0">
                <a:ea typeface="Verdana"/>
                <a:cs typeface="Verdana"/>
              </a:rPr>
              <a:t>() returns </a:t>
            </a:r>
            <a:r>
              <a:rPr lang="en-US" dirty="0">
                <a:ea typeface="Verdana"/>
                <a:cs typeface="Verdana"/>
              </a:rPr>
              <a:t>∞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8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want All THE SHORTEST PATHS?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99</a:t>
            </a:fld>
            <a:endParaRPr lang="en-US"/>
          </a:p>
        </p:txBody>
      </p:sp>
      <p:pic>
        <p:nvPicPr>
          <p:cNvPr id="8194" name="Picture 2" descr="http://i1.kym-cdn.com/photos/images/original/000/187/321/xallthe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6"/>
          <a:stretch/>
        </p:blipFill>
        <p:spPr bwMode="auto">
          <a:xfrm>
            <a:off x="1290377" y="282222"/>
            <a:ext cx="6563246" cy="412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13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F1343"/>
      </a:dk2>
      <a:lt2>
        <a:srgbClr val="F9FDEF"/>
      </a:lt2>
      <a:accent1>
        <a:srgbClr val="53AFC5"/>
      </a:accent1>
      <a:accent2>
        <a:srgbClr val="D62D31"/>
      </a:accent2>
      <a:accent3>
        <a:srgbClr val="FEB80A"/>
      </a:accent3>
      <a:accent4>
        <a:srgbClr val="4F271C"/>
      </a:accent4>
      <a:accent5>
        <a:srgbClr val="72E540"/>
      </a:accent5>
      <a:accent6>
        <a:srgbClr val="475A8D"/>
      </a:accent6>
      <a:hlink>
        <a:srgbClr val="8DC765"/>
      </a:hlink>
      <a:folHlink>
        <a:srgbClr val="CB5B07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3265</TotalTime>
  <Words>8744</Words>
  <Application>Microsoft Office PowerPoint</Application>
  <PresentationFormat>On-screen Show (4:3)</PresentationFormat>
  <Paragraphs>3267</Paragraphs>
  <Slides>111</Slides>
  <Notes>85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13" baseType="lpstr">
      <vt:lpstr>Office Theme</vt:lpstr>
      <vt:lpstr>Bitmap Image</vt:lpstr>
      <vt:lpstr>CSE 332 Data Abstractions: Graphs and Graph Traversals</vt:lpstr>
      <vt:lpstr>Last Time</vt:lpstr>
      <vt:lpstr>Graph Data Structures</vt:lpstr>
      <vt:lpstr>Adjacency Matrix</vt:lpstr>
      <vt:lpstr>Adjacency Matrix Properties</vt:lpstr>
      <vt:lpstr>Adjacency Matrix: Undirected Graphs</vt:lpstr>
      <vt:lpstr>Adjacency Matrix: Weighted Graphs</vt:lpstr>
      <vt:lpstr>Adjacency List</vt:lpstr>
      <vt:lpstr>Adjacency List Properties</vt:lpstr>
      <vt:lpstr>Adjacency List: Undirected Graphs</vt:lpstr>
      <vt:lpstr>Adjacency List: Weighted Graphs</vt:lpstr>
      <vt:lpstr>Which is better?</vt:lpstr>
      <vt:lpstr>How Huge of Space Savings?</vt:lpstr>
      <vt:lpstr>Graph Applications: Traversals</vt:lpstr>
      <vt:lpstr>Application: Moving Around WA State</vt:lpstr>
      <vt:lpstr>Application: Moving Around WA State</vt:lpstr>
      <vt:lpstr>Application: Communication Reliability</vt:lpstr>
      <vt:lpstr>Application: Communication Reliability</vt:lpstr>
      <vt:lpstr>Applications: Bus Routes Downtown</vt:lpstr>
      <vt:lpstr>Graph Traversals</vt:lpstr>
      <vt:lpstr>Graph Traversals</vt:lpstr>
      <vt:lpstr>In Rough Code Form</vt:lpstr>
      <vt:lpstr>Running Time and Options</vt:lpstr>
      <vt:lpstr>The Order Matters</vt:lpstr>
      <vt:lpstr>Recursive DFS, Example with Tree</vt:lpstr>
      <vt:lpstr>DFS with Stack, Example with Tree</vt:lpstr>
      <vt:lpstr>BFS with Queue, Example with Tree</vt:lpstr>
      <vt:lpstr>DFS/BFS Comparison</vt:lpstr>
      <vt:lpstr>Implications</vt:lpstr>
      <vt:lpstr>Iterative Deepening (IDFS)</vt:lpstr>
      <vt:lpstr>Saving the Path</vt:lpstr>
      <vt:lpstr>Example using BFS</vt:lpstr>
      <vt:lpstr>Topological Sort</vt:lpstr>
      <vt:lpstr>Questions and Comments</vt:lpstr>
      <vt:lpstr>Uses Topological Sort</vt:lpstr>
      <vt:lpstr>Topological Sort: First Approach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Running Time?</vt:lpstr>
      <vt:lpstr>Doing Better</vt:lpstr>
      <vt:lpstr>Running Time?</vt:lpstr>
      <vt:lpstr>What about connectedness?</vt:lpstr>
      <vt:lpstr>Most Common Traversal: Finding Shortest Paths</vt:lpstr>
      <vt:lpstr>Finding the Shortest Path</vt:lpstr>
      <vt:lpstr>Finding the Shortest Path</vt:lpstr>
      <vt:lpstr>But That Was Path Length</vt:lpstr>
      <vt:lpstr>Why BFS Will Not Work</vt:lpstr>
      <vt:lpstr>Regarding Negative Weights</vt:lpstr>
      <vt:lpstr>Dijkstra’s Algorithm—The Man</vt:lpstr>
      <vt:lpstr>Dijkstra’s Algorithm—The Idea</vt:lpstr>
      <vt:lpstr>Dijkstra’s Algorithm—The Cloud</vt:lpstr>
      <vt:lpstr>The Algorithm</vt:lpstr>
      <vt:lpstr>Example #1</vt:lpstr>
      <vt:lpstr>Example #1</vt:lpstr>
      <vt:lpstr>Example #1</vt:lpstr>
      <vt:lpstr>Example #1</vt:lpstr>
      <vt:lpstr>Example #1</vt:lpstr>
      <vt:lpstr>Example #1</vt:lpstr>
      <vt:lpstr>Example #1</vt:lpstr>
      <vt:lpstr>Example #1</vt:lpstr>
      <vt:lpstr>Example #1</vt:lpstr>
      <vt:lpstr>Example #1</vt:lpstr>
      <vt:lpstr>Important Features</vt:lpstr>
      <vt:lpstr>Interpreting the Results</vt:lpstr>
      <vt:lpstr>Stopping Short</vt:lpstr>
      <vt:lpstr>Example #2</vt:lpstr>
      <vt:lpstr>Example #2</vt:lpstr>
      <vt:lpstr>Example #2</vt:lpstr>
      <vt:lpstr>Example #2</vt:lpstr>
      <vt:lpstr>Example #2</vt:lpstr>
      <vt:lpstr>Example #2</vt:lpstr>
      <vt:lpstr>Example #2</vt:lpstr>
      <vt:lpstr>Example #2</vt:lpstr>
      <vt:lpstr>Example #3</vt:lpstr>
      <vt:lpstr>Example #3</vt:lpstr>
      <vt:lpstr>A Greedy Algorithm</vt:lpstr>
      <vt:lpstr>Where are We?</vt:lpstr>
      <vt:lpstr>Correctness: Rough Intuition</vt:lpstr>
      <vt:lpstr>Proof of Correctness (Rough Sketch)</vt:lpstr>
      <vt:lpstr>Efficiency, First Approach</vt:lpstr>
      <vt:lpstr>Improving Asymptotic Running Time</vt:lpstr>
      <vt:lpstr>Improving Asymptotic Running Time</vt:lpstr>
      <vt:lpstr>Efficiency, Second Approach</vt:lpstr>
      <vt:lpstr>Dense versus Sparse Again</vt:lpstr>
      <vt:lpstr>But…</vt:lpstr>
      <vt:lpstr>What about connectedness?</vt:lpstr>
      <vt:lpstr>You want All THE SHORTEST PATHS?</vt:lpstr>
      <vt:lpstr>All-Pairs Shortest Path</vt:lpstr>
      <vt:lpstr>Dynamic Programming</vt:lpstr>
      <vt:lpstr>Floyd-Warshall All-Pairs Shortest Path</vt:lpstr>
      <vt:lpstr>The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about connectedness?</vt:lpstr>
      <vt:lpstr>What Comes Next?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deibel</dc:creator>
  <cp:lastModifiedBy>deibel</cp:lastModifiedBy>
  <cp:revision>91</cp:revision>
  <dcterms:created xsi:type="dcterms:W3CDTF">2012-06-18T04:45:26Z</dcterms:created>
  <dcterms:modified xsi:type="dcterms:W3CDTF">2012-07-25T04:11:55Z</dcterms:modified>
</cp:coreProperties>
</file>